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2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  <p:sldMasterId id="2147483660" r:id="rId2"/>
  </p:sldMasterIdLst>
  <p:notesMasterIdLst>
    <p:notesMasterId r:id="rId13"/>
  </p:notesMasterIdLst>
  <p:sldIdLst>
    <p:sldId id="298" r:id="rId3"/>
    <p:sldId id="300" r:id="rId4"/>
    <p:sldId id="299" r:id="rId5"/>
    <p:sldId id="258" r:id="rId6"/>
    <p:sldId id="259" r:id="rId7"/>
    <p:sldId id="292" r:id="rId8"/>
    <p:sldId id="293" r:id="rId9"/>
    <p:sldId id="294" r:id="rId10"/>
    <p:sldId id="295" r:id="rId11"/>
    <p:sldId id="290" r:id="rId12"/>
  </p:sldIdLst>
  <p:sldSz cx="12192000" cy="6858000"/>
  <p:notesSz cx="6858000" cy="9144000"/>
  <p:embeddedFontLst>
    <p:embeddedFont>
      <p:font typeface="Comic Sans MS" panose="030F0702030302020204" pitchFamily="66" charset="0"/>
      <p:regular r:id="rId14"/>
      <p:bold r:id="rId15"/>
      <p:italic r:id="rId16"/>
      <p:boldItalic r:id="rId17"/>
    </p:embeddedFont>
    <p:embeddedFont>
      <p:font typeface="Pyidaungsu" panose="020B0604020202020204" charset="0"/>
      <p:regular r:id="rId18"/>
      <p:bold r:id="rId19"/>
    </p:embeddedFont>
  </p:embeddedFontLst>
  <p:defaultTextStyle>
    <a:defPPr>
      <a:defRPr lang="e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F4E4B"/>
    <a:srgbClr val="931C14"/>
    <a:srgbClr val="D3B5E9"/>
    <a:srgbClr val="D8BEFF"/>
    <a:srgbClr val="F0B95E"/>
    <a:srgbClr val="AF569A"/>
    <a:srgbClr val="9A6A4C"/>
    <a:srgbClr val="A3C2FF"/>
    <a:srgbClr val="654C0F"/>
    <a:srgbClr val="FDF8C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806" autoAdjust="0"/>
    <p:restoredTop sz="92453" autoAdjust="0"/>
  </p:normalViewPr>
  <p:slideViewPr>
    <p:cSldViewPr snapToGrid="0">
      <p:cViewPr varScale="1">
        <p:scale>
          <a:sx n="95" d="100"/>
          <a:sy n="95" d="100"/>
        </p:scale>
        <p:origin x="96" y="1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notesMaster" Target="notesMasters/notesMaster1.xml"/><Relationship Id="rId18" Type="http://schemas.openxmlformats.org/officeDocument/2006/relationships/font" Target="fonts/font5.fntdata"/><Relationship Id="rId3" Type="http://schemas.openxmlformats.org/officeDocument/2006/relationships/slide" Target="slides/slide1.xml"/><Relationship Id="rId21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font" Target="fonts/font4.fntdata"/><Relationship Id="rId2" Type="http://schemas.openxmlformats.org/officeDocument/2006/relationships/slideMaster" Target="slideMasters/slideMaster2.xml"/><Relationship Id="rId16" Type="http://schemas.openxmlformats.org/officeDocument/2006/relationships/font" Target="fonts/font3.fntdata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font" Target="fonts/font2.fntdata"/><Relationship Id="rId23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font" Target="fonts/font6.fntdata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font" Target="fonts/font1.fntdata"/><Relationship Id="rId22" Type="http://schemas.openxmlformats.org/officeDocument/2006/relationships/theme" Target="theme/theme1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image" Target="../media/image9.jpeg"/><Relationship Id="rId5" Type="http://schemas.openxmlformats.org/officeDocument/2006/relationships/image" Target="../media/image13.png"/><Relationship Id="rId4" Type="http://schemas.openxmlformats.org/officeDocument/2006/relationships/image" Target="../media/image12.jpeg"/></Relationships>
</file>

<file path=ppt/diagrams/_rels/data2.xml.rels><?xml version="1.0" encoding="UTF-8" standalone="yes"?>
<Relationships xmlns="http://schemas.openxmlformats.org/package/2006/relationships"><Relationship Id="rId1" Type="http://schemas.openxmlformats.org/officeDocument/2006/relationships/image" Target="../media/image25.jpe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image" Target="../media/image9.jpeg"/><Relationship Id="rId5" Type="http://schemas.openxmlformats.org/officeDocument/2006/relationships/image" Target="../media/image13.png"/><Relationship Id="rId4" Type="http://schemas.openxmlformats.org/officeDocument/2006/relationships/image" Target="../media/image12.jpeg"/></Relationships>
</file>

<file path=ppt/diagrams/_rels/drawing2.xml.rels><?xml version="1.0" encoding="UTF-8" standalone="yes"?>
<Relationships xmlns="http://schemas.openxmlformats.org/package/2006/relationships"><Relationship Id="rId1" Type="http://schemas.openxmlformats.org/officeDocument/2006/relationships/image" Target="../media/image25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EA2885E-0EA5-455C-BEAC-89B2DB322291}" type="doc">
      <dgm:prSet loTypeId="urn:microsoft.com/office/officeart/2008/layout/TitledPictureBlocks" loCatId="picture" qsTypeId="urn:microsoft.com/office/officeart/2005/8/quickstyle/simple5" qsCatId="simple" csTypeId="urn:microsoft.com/office/officeart/2005/8/colors/colorful1" csCatId="colorful" phldr="1"/>
      <dgm:spPr/>
      <dgm:t>
        <a:bodyPr/>
        <a:lstStyle/>
        <a:p>
          <a:endParaRPr lang="es-ES"/>
        </a:p>
      </dgm:t>
    </dgm:pt>
    <dgm:pt modelId="{1E10BA01-B792-4136-B611-28612F13861E}">
      <dgm:prSet custT="1"/>
      <dgm:spPr/>
      <dgm:t>
        <a:bodyPr/>
        <a:lstStyle/>
        <a:p>
          <a:r>
            <a:rPr lang="es-ES" sz="2000" dirty="0" err="1">
              <a:effectLst>
                <a:outerShdw blurRad="38100" dist="38100" dir="2700000" algn="tl">
                  <a:srgbClr val="000000"/>
                </a:outerShdw>
              </a:effectLst>
              <a:latin typeface="Pyidaungsu" panose="020B0502040204020203" pitchFamily="34" charset="0"/>
              <a:cs typeface="Pyidaungsu" panose="020B0502040204020203" pitchFamily="34" charset="0"/>
            </a:rPr>
            <a:t>ဘဝမန်တိုင်းများ</a:t>
          </a:r>
          <a:r>
            <a:rPr lang="es-ES" sz="2000" dirty="0">
              <a:effectLst>
                <a:outerShdw blurRad="38100" dist="38100" dir="2700000" algn="tl">
                  <a:srgbClr val="000000"/>
                </a:outerShdw>
              </a:effectLst>
              <a:latin typeface="Pyidaungsu" panose="020B0502040204020203" pitchFamily="34" charset="0"/>
              <a:cs typeface="Pyidaungsu" panose="020B0502040204020203" pitchFamily="34" charset="0"/>
            </a:rPr>
            <a:t> </a:t>
          </a:r>
        </a:p>
      </dgm:t>
    </dgm:pt>
    <dgm:pt modelId="{9DBC40C4-F2F5-4EA2-9516-9D00491C6141}" type="parTrans" cxnId="{5787BB29-5A02-4ABA-BA38-CA3F383A8AF8}">
      <dgm:prSet/>
      <dgm:spPr/>
      <dgm:t>
        <a:bodyPr/>
        <a:lstStyle/>
        <a:p>
          <a:endParaRPr lang="es-ES" sz="2000">
            <a:effectLst>
              <a:outerShdw blurRad="38100" dist="38100" dir="2700000" algn="tl">
                <a:srgbClr val="000000"/>
              </a:outerShdw>
            </a:effectLst>
          </a:endParaRPr>
        </a:p>
      </dgm:t>
    </dgm:pt>
    <dgm:pt modelId="{8386C04E-8771-4AD6-991E-06168733F932}" type="sibTrans" cxnId="{5787BB29-5A02-4ABA-BA38-CA3F383A8AF8}">
      <dgm:prSet/>
      <dgm:spPr/>
      <dgm:t>
        <a:bodyPr/>
        <a:lstStyle/>
        <a:p>
          <a:endParaRPr lang="es-ES" sz="2000">
            <a:effectLst>
              <a:outerShdw blurRad="38100" dist="38100" dir="2700000" algn="tl">
                <a:srgbClr val="000000"/>
              </a:outerShdw>
            </a:effectLst>
          </a:endParaRPr>
        </a:p>
      </dgm:t>
    </dgm:pt>
    <dgm:pt modelId="{BC5C3905-FD50-499A-89CF-E1A5BFE01D57}">
      <dgm:prSet custT="1"/>
      <dgm:spPr/>
      <dgm:t>
        <a:bodyPr/>
        <a:lstStyle/>
        <a:p>
          <a:r>
            <a:rPr lang="es-ES" sz="2000" dirty="0" err="1">
              <a:effectLst>
                <a:outerShdw blurRad="38100" dist="38100" dir="2700000" algn="tl">
                  <a:srgbClr val="000000"/>
                </a:outerShdw>
              </a:effectLst>
              <a:latin typeface="Pyidaungsu" panose="020B0502040204020203" pitchFamily="34" charset="0"/>
              <a:cs typeface="Pyidaungsu" panose="020B0502040204020203" pitchFamily="34" charset="0"/>
            </a:rPr>
            <a:t>အနာရောဂါများ</a:t>
          </a:r>
          <a:r>
            <a:rPr lang="es-ES" sz="2000" dirty="0">
              <a:effectLst>
                <a:outerShdw blurRad="38100" dist="38100" dir="2700000" algn="tl">
                  <a:srgbClr val="000000"/>
                </a:outerShdw>
              </a:effectLst>
              <a:latin typeface="Pyidaungsu" panose="020B0502040204020203" pitchFamily="34" charset="0"/>
              <a:cs typeface="Pyidaungsu" panose="020B0502040204020203" pitchFamily="34" charset="0"/>
            </a:rPr>
            <a:t> </a:t>
          </a:r>
        </a:p>
      </dgm:t>
    </dgm:pt>
    <dgm:pt modelId="{1E346863-5487-4F1D-B591-6F0DCB40E909}" type="parTrans" cxnId="{9FF2848E-745C-41B2-92EF-09EF26DD7B11}">
      <dgm:prSet/>
      <dgm:spPr/>
      <dgm:t>
        <a:bodyPr/>
        <a:lstStyle/>
        <a:p>
          <a:endParaRPr lang="es-ES" sz="2000">
            <a:effectLst>
              <a:outerShdw blurRad="38100" dist="38100" dir="2700000" algn="tl">
                <a:srgbClr val="000000"/>
              </a:outerShdw>
            </a:effectLst>
          </a:endParaRPr>
        </a:p>
      </dgm:t>
    </dgm:pt>
    <dgm:pt modelId="{4B19B39A-F04F-4F92-B14C-2EDACA2F02D8}" type="sibTrans" cxnId="{9FF2848E-745C-41B2-92EF-09EF26DD7B11}">
      <dgm:prSet/>
      <dgm:spPr/>
      <dgm:t>
        <a:bodyPr/>
        <a:lstStyle/>
        <a:p>
          <a:endParaRPr lang="es-ES" sz="2000">
            <a:effectLst>
              <a:outerShdw blurRad="38100" dist="38100" dir="2700000" algn="tl">
                <a:srgbClr val="000000"/>
              </a:outerShdw>
            </a:effectLst>
          </a:endParaRPr>
        </a:p>
      </dgm:t>
    </dgm:pt>
    <dgm:pt modelId="{26552510-D04F-47BD-BB3C-5DDDC556866B}">
      <dgm:prSet custT="1"/>
      <dgm:spPr/>
      <dgm:t>
        <a:bodyPr/>
        <a:lstStyle/>
        <a:p>
          <a:r>
            <a:rPr lang="es-ES" sz="2000" dirty="0" err="1">
              <a:effectLst>
                <a:outerShdw blurRad="38100" dist="38100" dir="2700000" algn="tl">
                  <a:srgbClr val="000000"/>
                </a:outerShdw>
              </a:effectLst>
              <a:latin typeface="Pyidaungsu" panose="020B0502040204020203" pitchFamily="34" charset="0"/>
              <a:cs typeface="Pyidaungsu" panose="020B0502040204020203" pitchFamily="34" charset="0"/>
            </a:rPr>
            <a:t>သဘဝဘေးဒဏ်များ</a:t>
          </a:r>
          <a:r>
            <a:rPr lang="es-ES" sz="2000" dirty="0">
              <a:effectLst>
                <a:outerShdw blurRad="38100" dist="38100" dir="2700000" algn="tl">
                  <a:srgbClr val="000000"/>
                </a:outerShdw>
              </a:effectLst>
              <a:latin typeface="Pyidaungsu" panose="020B0502040204020203" pitchFamily="34" charset="0"/>
              <a:cs typeface="Pyidaungsu" panose="020B0502040204020203" pitchFamily="34" charset="0"/>
            </a:rPr>
            <a:t> </a:t>
          </a:r>
        </a:p>
      </dgm:t>
    </dgm:pt>
    <dgm:pt modelId="{24894867-0517-44DC-9BE8-543767BE9078}" type="parTrans" cxnId="{E682E58C-5F77-4421-AEE0-2A44E32CE4BB}">
      <dgm:prSet/>
      <dgm:spPr/>
      <dgm:t>
        <a:bodyPr/>
        <a:lstStyle/>
        <a:p>
          <a:endParaRPr lang="es-ES" sz="2000">
            <a:effectLst>
              <a:outerShdw blurRad="38100" dist="38100" dir="2700000" algn="tl">
                <a:srgbClr val="000000"/>
              </a:outerShdw>
            </a:effectLst>
          </a:endParaRPr>
        </a:p>
      </dgm:t>
    </dgm:pt>
    <dgm:pt modelId="{6A1B1D93-557F-47A8-A7CC-19639EDB6298}" type="sibTrans" cxnId="{E682E58C-5F77-4421-AEE0-2A44E32CE4BB}">
      <dgm:prSet/>
      <dgm:spPr/>
      <dgm:t>
        <a:bodyPr/>
        <a:lstStyle/>
        <a:p>
          <a:endParaRPr lang="es-ES" sz="2000">
            <a:effectLst>
              <a:outerShdw blurRad="38100" dist="38100" dir="2700000" algn="tl">
                <a:srgbClr val="000000"/>
              </a:outerShdw>
            </a:effectLst>
          </a:endParaRPr>
        </a:p>
      </dgm:t>
    </dgm:pt>
    <dgm:pt modelId="{8B9385C6-0BE0-42E9-9A72-EDD7DD4F802C}">
      <dgm:prSet custT="1"/>
      <dgm:spPr/>
      <dgm:t>
        <a:bodyPr/>
        <a:lstStyle/>
        <a:p>
          <a:r>
            <a:rPr lang="es-ES" sz="2000" dirty="0" err="1">
              <a:effectLst>
                <a:outerShdw blurRad="38100" dist="38100" dir="2700000" algn="tl">
                  <a:srgbClr val="000000"/>
                </a:outerShdw>
              </a:effectLst>
              <a:latin typeface="Pyidaungsu" panose="020B0502040204020203" pitchFamily="34" charset="0"/>
              <a:cs typeface="Pyidaungsu" panose="020B0502040204020203" pitchFamily="34" charset="0"/>
            </a:rPr>
            <a:t>စိတ်ပျက်မှုများ</a:t>
          </a:r>
          <a:r>
            <a:rPr lang="es-ES" sz="2000" dirty="0">
              <a:effectLst>
                <a:outerShdw blurRad="38100" dist="38100" dir="2700000" algn="tl">
                  <a:srgbClr val="000000"/>
                </a:outerShdw>
              </a:effectLst>
              <a:latin typeface="Pyidaungsu" panose="020B0502040204020203" pitchFamily="34" charset="0"/>
              <a:cs typeface="Pyidaungsu" panose="020B0502040204020203" pitchFamily="34" charset="0"/>
            </a:rPr>
            <a:t> </a:t>
          </a:r>
        </a:p>
      </dgm:t>
    </dgm:pt>
    <dgm:pt modelId="{6E6A4D8A-A64E-4FDF-8611-593E6F6BA128}" type="parTrans" cxnId="{79995648-14F2-4597-8A43-3A0ADC6E7CD1}">
      <dgm:prSet/>
      <dgm:spPr/>
      <dgm:t>
        <a:bodyPr/>
        <a:lstStyle/>
        <a:p>
          <a:endParaRPr lang="es-ES" sz="2000">
            <a:effectLst>
              <a:outerShdw blurRad="38100" dist="38100" dir="2700000" algn="tl">
                <a:srgbClr val="000000"/>
              </a:outerShdw>
            </a:effectLst>
          </a:endParaRPr>
        </a:p>
      </dgm:t>
    </dgm:pt>
    <dgm:pt modelId="{A749F886-265E-4DD8-9766-F8B076B362A8}" type="sibTrans" cxnId="{79995648-14F2-4597-8A43-3A0ADC6E7CD1}">
      <dgm:prSet/>
      <dgm:spPr/>
      <dgm:t>
        <a:bodyPr/>
        <a:lstStyle/>
        <a:p>
          <a:endParaRPr lang="es-ES" sz="2000">
            <a:effectLst>
              <a:outerShdw blurRad="38100" dist="38100" dir="2700000" algn="tl">
                <a:srgbClr val="000000"/>
              </a:outerShdw>
            </a:effectLst>
          </a:endParaRPr>
        </a:p>
      </dgm:t>
    </dgm:pt>
    <dgm:pt modelId="{0BF04CDB-7185-40FD-A6A5-6ED41D99C077}">
      <dgm:prSet custT="1"/>
      <dgm:spPr/>
      <dgm:t>
        <a:bodyPr/>
        <a:lstStyle/>
        <a:p>
          <a:r>
            <a:rPr lang="es-ES" sz="2000" dirty="0" err="1">
              <a:effectLst>
                <a:outerShdw blurRad="38100" dist="38100" dir="2700000" algn="tl">
                  <a:srgbClr val="000000"/>
                </a:outerShdw>
              </a:effectLst>
              <a:latin typeface="Pyidaungsu" panose="020B0502040204020203" pitchFamily="34" charset="0"/>
              <a:cs typeface="Pyidaungsu" panose="020B0502040204020203" pitchFamily="34" charset="0"/>
            </a:rPr>
            <a:t>ယေရှုကိုတွေ့ပ</a:t>
          </a:r>
          <a:r>
            <a:rPr lang="es-ES" sz="2000" dirty="0">
              <a:effectLst>
                <a:outerShdw blurRad="38100" dist="38100" dir="2700000" algn="tl">
                  <a:srgbClr val="000000"/>
                </a:outerShdw>
              </a:effectLst>
              <a:latin typeface="Pyidaungsu" panose="020B0502040204020203" pitchFamily="34" charset="0"/>
              <a:cs typeface="Pyidaungsu" panose="020B0502040204020203" pitchFamily="34" charset="0"/>
            </a:rPr>
            <a:t>ါ</a:t>
          </a:r>
        </a:p>
      </dgm:t>
    </dgm:pt>
    <dgm:pt modelId="{D9E187D8-C28D-485A-B402-B3200735E8BF}" type="parTrans" cxnId="{8B7576F4-3B02-4F33-99E0-54BDCF3B4E04}">
      <dgm:prSet/>
      <dgm:spPr/>
      <dgm:t>
        <a:bodyPr/>
        <a:lstStyle/>
        <a:p>
          <a:endParaRPr lang="es-ES" sz="2000">
            <a:effectLst>
              <a:outerShdw blurRad="38100" dist="38100" dir="2700000" algn="tl">
                <a:srgbClr val="000000"/>
              </a:outerShdw>
            </a:effectLst>
          </a:endParaRPr>
        </a:p>
      </dgm:t>
    </dgm:pt>
    <dgm:pt modelId="{6ABA5D82-63E4-4E87-AC3B-1C91B945B37E}" type="sibTrans" cxnId="{8B7576F4-3B02-4F33-99E0-54BDCF3B4E04}">
      <dgm:prSet/>
      <dgm:spPr/>
      <dgm:t>
        <a:bodyPr/>
        <a:lstStyle/>
        <a:p>
          <a:endParaRPr lang="es-ES" sz="2000">
            <a:effectLst>
              <a:outerShdw blurRad="38100" dist="38100" dir="2700000" algn="tl">
                <a:srgbClr val="000000"/>
              </a:outerShdw>
            </a:effectLst>
          </a:endParaRPr>
        </a:p>
      </dgm:t>
    </dgm:pt>
    <dgm:pt modelId="{C632DCBB-3723-49CC-8276-C3D8409462C6}" type="pres">
      <dgm:prSet presAssocID="{6EA2885E-0EA5-455C-BEAC-89B2DB322291}" presName="rootNode" presStyleCnt="0">
        <dgm:presLayoutVars>
          <dgm:chMax/>
          <dgm:chPref/>
          <dgm:dir/>
          <dgm:animLvl val="lvl"/>
        </dgm:presLayoutVars>
      </dgm:prSet>
      <dgm:spPr/>
    </dgm:pt>
    <dgm:pt modelId="{4B564E83-90D4-4D2A-BBC7-7C868A21F24C}" type="pres">
      <dgm:prSet presAssocID="{1E10BA01-B792-4136-B611-28612F13861E}" presName="composite" presStyleCnt="0"/>
      <dgm:spPr/>
    </dgm:pt>
    <dgm:pt modelId="{AE21968B-E7E2-4F65-95DD-3CB7CB1984B6}" type="pres">
      <dgm:prSet presAssocID="{1E10BA01-B792-4136-B611-28612F13861E}" presName="ParentText" presStyleLbl="node1" presStyleIdx="0" presStyleCnt="5" custScaleX="165181" custScaleY="329668" custLinFactY="-48692" custLinFactNeighborY="-100000">
        <dgm:presLayoutVars>
          <dgm:chMax val="1"/>
          <dgm:chPref val="1"/>
          <dgm:bulletEnabled val="1"/>
        </dgm:presLayoutVars>
      </dgm:prSet>
      <dgm:spPr/>
    </dgm:pt>
    <dgm:pt modelId="{5D83E837-544B-4FAF-97D2-4E7E13D0A11A}" type="pres">
      <dgm:prSet presAssocID="{1E10BA01-B792-4136-B611-28612F13861E}" presName="Image" presStyleLbl="bgImgPlace1" presStyleIdx="0" presStyleCnt="5" custScaleX="165139" custScaleY="122996"/>
      <dgm:spPr>
        <a:blipFill dpi="0" rotWithShape="1">
          <a:blip xmlns:r="http://schemas.openxmlformats.org/officeDocument/2006/relationships" r:embed="rId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</dgm:spPr>
    </dgm:pt>
    <dgm:pt modelId="{1321D3E6-250C-4E80-BC0F-2AC95D65F18F}" type="pres">
      <dgm:prSet presAssocID="{1E10BA01-B792-4136-B611-28612F13861E}" presName="ChildText" presStyleLbl="fgAcc1" presStyleIdx="0" presStyleCnt="0">
        <dgm:presLayoutVars>
          <dgm:chMax val="0"/>
          <dgm:chPref val="0"/>
          <dgm:bulletEnabled val="1"/>
        </dgm:presLayoutVars>
      </dgm:prSet>
      <dgm:spPr/>
    </dgm:pt>
    <dgm:pt modelId="{F5AC217E-CE1A-43CF-ADBA-10EC69A7FC2C}" type="pres">
      <dgm:prSet presAssocID="{8386C04E-8771-4AD6-991E-06168733F932}" presName="sibTrans" presStyleCnt="0"/>
      <dgm:spPr/>
    </dgm:pt>
    <dgm:pt modelId="{8882D5FB-9E5E-4B9E-9AAC-9ADC7C345061}" type="pres">
      <dgm:prSet presAssocID="{BC5C3905-FD50-499A-89CF-E1A5BFE01D57}" presName="composite" presStyleCnt="0"/>
      <dgm:spPr/>
    </dgm:pt>
    <dgm:pt modelId="{527DF991-4433-4C28-A69B-9DF422B253F6}" type="pres">
      <dgm:prSet presAssocID="{BC5C3905-FD50-499A-89CF-E1A5BFE01D57}" presName="ParentText" presStyleLbl="node1" presStyleIdx="1" presStyleCnt="5" custScaleX="165181" custScaleY="329668" custLinFactY="-51805" custLinFactNeighborY="-100000">
        <dgm:presLayoutVars>
          <dgm:chMax val="1"/>
          <dgm:chPref val="1"/>
          <dgm:bulletEnabled val="1"/>
        </dgm:presLayoutVars>
      </dgm:prSet>
      <dgm:spPr/>
    </dgm:pt>
    <dgm:pt modelId="{74DF89C7-CE1D-47BB-B46E-3D9BD26B7BC9}" type="pres">
      <dgm:prSet presAssocID="{BC5C3905-FD50-499A-89CF-E1A5BFE01D57}" presName="Image" presStyleLbl="bgImgPlace1" presStyleIdx="1" presStyleCnt="5" custScaleX="165181" custScaleY="122996"/>
      <dgm:spPr>
        <a:blipFill dpi="0" rotWithShape="1">
          <a:blip xmlns:r="http://schemas.openxmlformats.org/officeDocument/2006/relationships"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</dgm:spPr>
    </dgm:pt>
    <dgm:pt modelId="{0D6285FE-47CA-4CA3-9D86-EBB899B1450D}" type="pres">
      <dgm:prSet presAssocID="{BC5C3905-FD50-499A-89CF-E1A5BFE01D57}" presName="ChildText" presStyleLbl="fgAcc1" presStyleIdx="0" presStyleCnt="0">
        <dgm:presLayoutVars>
          <dgm:chMax val="0"/>
          <dgm:chPref val="0"/>
          <dgm:bulletEnabled val="1"/>
        </dgm:presLayoutVars>
      </dgm:prSet>
      <dgm:spPr/>
    </dgm:pt>
    <dgm:pt modelId="{767BC3B0-4BC2-43AD-B377-09CBED6B7D21}" type="pres">
      <dgm:prSet presAssocID="{4B19B39A-F04F-4F92-B14C-2EDACA2F02D8}" presName="sibTrans" presStyleCnt="0"/>
      <dgm:spPr/>
    </dgm:pt>
    <dgm:pt modelId="{7DE2D053-5AF2-4DC3-96A3-9C3EEF34B2E4}" type="pres">
      <dgm:prSet presAssocID="{26552510-D04F-47BD-BB3C-5DDDC556866B}" presName="composite" presStyleCnt="0"/>
      <dgm:spPr/>
    </dgm:pt>
    <dgm:pt modelId="{5A5BFC6A-59BC-42DD-A33C-008232285B5C}" type="pres">
      <dgm:prSet presAssocID="{26552510-D04F-47BD-BB3C-5DDDC556866B}" presName="ParentText" presStyleLbl="node1" presStyleIdx="2" presStyleCnt="5" custScaleX="165181" custScaleY="329668" custLinFactY="-51805" custLinFactNeighborY="-100000">
        <dgm:presLayoutVars>
          <dgm:chMax val="1"/>
          <dgm:chPref val="1"/>
          <dgm:bulletEnabled val="1"/>
        </dgm:presLayoutVars>
      </dgm:prSet>
      <dgm:spPr/>
    </dgm:pt>
    <dgm:pt modelId="{BBB6B9F3-4392-4863-8740-B0AAB4EBBB97}" type="pres">
      <dgm:prSet presAssocID="{26552510-D04F-47BD-BB3C-5DDDC556866B}" presName="Image" presStyleLbl="bgImgPlace1" presStyleIdx="2" presStyleCnt="5" custScaleX="165181" custScaleY="122996"/>
      <dgm:spPr>
        <a:blipFill dpi="0" rotWithShape="1">
          <a:blip xmlns:r="http://schemas.openxmlformats.org/officeDocument/2006/relationships"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</dgm:spPr>
    </dgm:pt>
    <dgm:pt modelId="{FDA96622-28BA-455F-9A13-527CAE297114}" type="pres">
      <dgm:prSet presAssocID="{26552510-D04F-47BD-BB3C-5DDDC556866B}" presName="ChildText" presStyleLbl="fgAcc1" presStyleIdx="0" presStyleCnt="0">
        <dgm:presLayoutVars>
          <dgm:chMax val="0"/>
          <dgm:chPref val="0"/>
          <dgm:bulletEnabled val="1"/>
        </dgm:presLayoutVars>
      </dgm:prSet>
      <dgm:spPr/>
    </dgm:pt>
    <dgm:pt modelId="{443B2E35-0FB4-4E4D-8DAB-901C814A0B8C}" type="pres">
      <dgm:prSet presAssocID="{6A1B1D93-557F-47A8-A7CC-19639EDB6298}" presName="sibTrans" presStyleCnt="0"/>
      <dgm:spPr/>
    </dgm:pt>
    <dgm:pt modelId="{7B7223D0-41B1-4D7E-8405-9D1F0FA57E22}" type="pres">
      <dgm:prSet presAssocID="{8B9385C6-0BE0-42E9-9A72-EDD7DD4F802C}" presName="composite" presStyleCnt="0"/>
      <dgm:spPr/>
    </dgm:pt>
    <dgm:pt modelId="{4488DD73-F913-463F-A9CC-57AED99CF418}" type="pres">
      <dgm:prSet presAssocID="{8B9385C6-0BE0-42E9-9A72-EDD7DD4F802C}" presName="ParentText" presStyleLbl="node1" presStyleIdx="3" presStyleCnt="5" custScaleX="165181" custScaleY="329668" custLinFactNeighborY="-1">
        <dgm:presLayoutVars>
          <dgm:chMax val="1"/>
          <dgm:chPref val="1"/>
          <dgm:bulletEnabled val="1"/>
        </dgm:presLayoutVars>
      </dgm:prSet>
      <dgm:spPr/>
    </dgm:pt>
    <dgm:pt modelId="{423910E7-9C61-4C54-A5FD-97A07CA59539}" type="pres">
      <dgm:prSet presAssocID="{8B9385C6-0BE0-42E9-9A72-EDD7DD4F802C}" presName="Image" presStyleLbl="bgImgPlace1" presStyleIdx="3" presStyleCnt="5" custScaleX="165181" custScaleY="122996" custLinFactNeighborY="26139"/>
      <dgm:spPr>
        <a:blipFill dpi="0" rotWithShape="1">
          <a:blip xmlns:r="http://schemas.openxmlformats.org/officeDocument/2006/relationships"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 l="305"/>
          </a:stretch>
        </a:blipFill>
      </dgm:spPr>
    </dgm:pt>
    <dgm:pt modelId="{3EDC665B-3F97-4678-B39B-BB2B3EE88C07}" type="pres">
      <dgm:prSet presAssocID="{8B9385C6-0BE0-42E9-9A72-EDD7DD4F802C}" presName="ChildText" presStyleLbl="fgAcc1" presStyleIdx="0" presStyleCnt="0">
        <dgm:presLayoutVars>
          <dgm:chMax val="0"/>
          <dgm:chPref val="0"/>
          <dgm:bulletEnabled val="1"/>
        </dgm:presLayoutVars>
      </dgm:prSet>
      <dgm:spPr/>
    </dgm:pt>
    <dgm:pt modelId="{006D54EC-16CF-4D6E-86D7-75F45BFA5F3F}" type="pres">
      <dgm:prSet presAssocID="{A749F886-265E-4DD8-9766-F8B076B362A8}" presName="sibTrans" presStyleCnt="0"/>
      <dgm:spPr/>
    </dgm:pt>
    <dgm:pt modelId="{40FCF22E-434C-423F-B8EE-0DFE5B988BA5}" type="pres">
      <dgm:prSet presAssocID="{0BF04CDB-7185-40FD-A6A5-6ED41D99C077}" presName="composite" presStyleCnt="0"/>
      <dgm:spPr/>
    </dgm:pt>
    <dgm:pt modelId="{9799FF2E-FFC6-4537-AB69-67FF50E07621}" type="pres">
      <dgm:prSet presAssocID="{0BF04CDB-7185-40FD-A6A5-6ED41D99C077}" presName="ParentText" presStyleLbl="node1" presStyleIdx="4" presStyleCnt="5" custScaleX="165181" custScaleY="329668" custLinFactNeighborY="-1">
        <dgm:presLayoutVars>
          <dgm:chMax val="1"/>
          <dgm:chPref val="1"/>
          <dgm:bulletEnabled val="1"/>
        </dgm:presLayoutVars>
      </dgm:prSet>
      <dgm:spPr/>
    </dgm:pt>
    <dgm:pt modelId="{AB00A01E-B34E-4F44-A7C6-7FAF9E71EE3A}" type="pres">
      <dgm:prSet presAssocID="{0BF04CDB-7185-40FD-A6A5-6ED41D99C077}" presName="Image" presStyleLbl="bgImgPlace1" presStyleIdx="4" presStyleCnt="5" custScaleX="165181" custScaleY="122996" custLinFactNeighborY="26139"/>
      <dgm:spPr>
        <a:blipFill dpi="0" rotWithShape="1">
          <a:blip xmlns:r="http://schemas.openxmlformats.org/officeDocument/2006/relationships"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</dgm:spPr>
    </dgm:pt>
    <dgm:pt modelId="{3B9A9E32-44AF-4FDF-B293-399EE38587E9}" type="pres">
      <dgm:prSet presAssocID="{0BF04CDB-7185-40FD-A6A5-6ED41D99C077}" presName="ChildText" presStyleLbl="fgAcc1" presStyleIdx="0" presStyleCnt="0">
        <dgm:presLayoutVars>
          <dgm:chMax val="0"/>
          <dgm:chPref val="0"/>
          <dgm:bulletEnabled val="1"/>
        </dgm:presLayoutVars>
      </dgm:prSet>
      <dgm:spPr/>
    </dgm:pt>
  </dgm:ptLst>
  <dgm:cxnLst>
    <dgm:cxn modelId="{865CFC20-520E-49B5-B131-76F0ABC90E04}" type="presOf" srcId="{0BF04CDB-7185-40FD-A6A5-6ED41D99C077}" destId="{9799FF2E-FFC6-4537-AB69-67FF50E07621}" srcOrd="0" destOrd="0" presId="urn:microsoft.com/office/officeart/2008/layout/TitledPictureBlocks"/>
    <dgm:cxn modelId="{5787BB29-5A02-4ABA-BA38-CA3F383A8AF8}" srcId="{6EA2885E-0EA5-455C-BEAC-89B2DB322291}" destId="{1E10BA01-B792-4136-B611-28612F13861E}" srcOrd="0" destOrd="0" parTransId="{9DBC40C4-F2F5-4EA2-9516-9D00491C6141}" sibTransId="{8386C04E-8771-4AD6-991E-06168733F932}"/>
    <dgm:cxn modelId="{50D64239-1FDD-4DAF-ADB9-DB31172739A6}" type="presOf" srcId="{6EA2885E-0EA5-455C-BEAC-89B2DB322291}" destId="{C632DCBB-3723-49CC-8276-C3D8409462C6}" srcOrd="0" destOrd="0" presId="urn:microsoft.com/office/officeart/2008/layout/TitledPictureBlocks"/>
    <dgm:cxn modelId="{79995648-14F2-4597-8A43-3A0ADC6E7CD1}" srcId="{6EA2885E-0EA5-455C-BEAC-89B2DB322291}" destId="{8B9385C6-0BE0-42E9-9A72-EDD7DD4F802C}" srcOrd="3" destOrd="0" parTransId="{6E6A4D8A-A64E-4FDF-8611-593E6F6BA128}" sibTransId="{A749F886-265E-4DD8-9766-F8B076B362A8}"/>
    <dgm:cxn modelId="{E682E58C-5F77-4421-AEE0-2A44E32CE4BB}" srcId="{6EA2885E-0EA5-455C-BEAC-89B2DB322291}" destId="{26552510-D04F-47BD-BB3C-5DDDC556866B}" srcOrd="2" destOrd="0" parTransId="{24894867-0517-44DC-9BE8-543767BE9078}" sibTransId="{6A1B1D93-557F-47A8-A7CC-19639EDB6298}"/>
    <dgm:cxn modelId="{9FF2848E-745C-41B2-92EF-09EF26DD7B11}" srcId="{6EA2885E-0EA5-455C-BEAC-89B2DB322291}" destId="{BC5C3905-FD50-499A-89CF-E1A5BFE01D57}" srcOrd="1" destOrd="0" parTransId="{1E346863-5487-4F1D-B591-6F0DCB40E909}" sibTransId="{4B19B39A-F04F-4F92-B14C-2EDACA2F02D8}"/>
    <dgm:cxn modelId="{7E0B7BC8-A736-4D84-9321-443FDC104C33}" type="presOf" srcId="{1E10BA01-B792-4136-B611-28612F13861E}" destId="{AE21968B-E7E2-4F65-95DD-3CB7CB1984B6}" srcOrd="0" destOrd="0" presId="urn:microsoft.com/office/officeart/2008/layout/TitledPictureBlocks"/>
    <dgm:cxn modelId="{78A614D9-FF5C-409F-A291-5BC45DEC9183}" type="presOf" srcId="{8B9385C6-0BE0-42E9-9A72-EDD7DD4F802C}" destId="{4488DD73-F913-463F-A9CC-57AED99CF418}" srcOrd="0" destOrd="0" presId="urn:microsoft.com/office/officeart/2008/layout/TitledPictureBlocks"/>
    <dgm:cxn modelId="{36F392E4-2B57-4DF3-BED6-5CD187A7C9EB}" type="presOf" srcId="{BC5C3905-FD50-499A-89CF-E1A5BFE01D57}" destId="{527DF991-4433-4C28-A69B-9DF422B253F6}" srcOrd="0" destOrd="0" presId="urn:microsoft.com/office/officeart/2008/layout/TitledPictureBlocks"/>
    <dgm:cxn modelId="{DFB217E5-BD3E-401C-B55F-7E3B94DF4C47}" type="presOf" srcId="{26552510-D04F-47BD-BB3C-5DDDC556866B}" destId="{5A5BFC6A-59BC-42DD-A33C-008232285B5C}" srcOrd="0" destOrd="0" presId="urn:microsoft.com/office/officeart/2008/layout/TitledPictureBlocks"/>
    <dgm:cxn modelId="{8B7576F4-3B02-4F33-99E0-54BDCF3B4E04}" srcId="{6EA2885E-0EA5-455C-BEAC-89B2DB322291}" destId="{0BF04CDB-7185-40FD-A6A5-6ED41D99C077}" srcOrd="4" destOrd="0" parTransId="{D9E187D8-C28D-485A-B402-B3200735E8BF}" sibTransId="{6ABA5D82-63E4-4E87-AC3B-1C91B945B37E}"/>
    <dgm:cxn modelId="{79A820CD-D03C-4464-BA35-16A55D478F0E}" type="presParOf" srcId="{C632DCBB-3723-49CC-8276-C3D8409462C6}" destId="{4B564E83-90D4-4D2A-BBC7-7C868A21F24C}" srcOrd="0" destOrd="0" presId="urn:microsoft.com/office/officeart/2008/layout/TitledPictureBlocks"/>
    <dgm:cxn modelId="{706EFC68-DEBD-4581-9EDC-B6080A587391}" type="presParOf" srcId="{4B564E83-90D4-4D2A-BBC7-7C868A21F24C}" destId="{AE21968B-E7E2-4F65-95DD-3CB7CB1984B6}" srcOrd="0" destOrd="0" presId="urn:microsoft.com/office/officeart/2008/layout/TitledPictureBlocks"/>
    <dgm:cxn modelId="{395FAC1D-921E-48C1-8D9F-AFB2022EE51B}" type="presParOf" srcId="{4B564E83-90D4-4D2A-BBC7-7C868A21F24C}" destId="{5D83E837-544B-4FAF-97D2-4E7E13D0A11A}" srcOrd="1" destOrd="0" presId="urn:microsoft.com/office/officeart/2008/layout/TitledPictureBlocks"/>
    <dgm:cxn modelId="{7E4B4AA5-FF99-439D-AE1B-7E2BA2C8EE9F}" type="presParOf" srcId="{4B564E83-90D4-4D2A-BBC7-7C868A21F24C}" destId="{1321D3E6-250C-4E80-BC0F-2AC95D65F18F}" srcOrd="2" destOrd="0" presId="urn:microsoft.com/office/officeart/2008/layout/TitledPictureBlocks"/>
    <dgm:cxn modelId="{7DED45F2-5230-49A4-88A3-85FC843D766E}" type="presParOf" srcId="{C632DCBB-3723-49CC-8276-C3D8409462C6}" destId="{F5AC217E-CE1A-43CF-ADBA-10EC69A7FC2C}" srcOrd="1" destOrd="0" presId="urn:microsoft.com/office/officeart/2008/layout/TitledPictureBlocks"/>
    <dgm:cxn modelId="{3A599D71-AD86-4EA2-970F-38DF96450C55}" type="presParOf" srcId="{C632DCBB-3723-49CC-8276-C3D8409462C6}" destId="{8882D5FB-9E5E-4B9E-9AAC-9ADC7C345061}" srcOrd="2" destOrd="0" presId="urn:microsoft.com/office/officeart/2008/layout/TitledPictureBlocks"/>
    <dgm:cxn modelId="{A4E29EAA-6945-470C-AB14-3D2878783446}" type="presParOf" srcId="{8882D5FB-9E5E-4B9E-9AAC-9ADC7C345061}" destId="{527DF991-4433-4C28-A69B-9DF422B253F6}" srcOrd="0" destOrd="0" presId="urn:microsoft.com/office/officeart/2008/layout/TitledPictureBlocks"/>
    <dgm:cxn modelId="{75E92933-DD5C-4BB6-A044-CB4E79641DC1}" type="presParOf" srcId="{8882D5FB-9E5E-4B9E-9AAC-9ADC7C345061}" destId="{74DF89C7-CE1D-47BB-B46E-3D9BD26B7BC9}" srcOrd="1" destOrd="0" presId="urn:microsoft.com/office/officeart/2008/layout/TitledPictureBlocks"/>
    <dgm:cxn modelId="{F3291705-0C15-430D-B3DB-849EC5CB81AF}" type="presParOf" srcId="{8882D5FB-9E5E-4B9E-9AAC-9ADC7C345061}" destId="{0D6285FE-47CA-4CA3-9D86-EBB899B1450D}" srcOrd="2" destOrd="0" presId="urn:microsoft.com/office/officeart/2008/layout/TitledPictureBlocks"/>
    <dgm:cxn modelId="{F73DD8D5-8B81-4933-B78E-D6E01F03E88B}" type="presParOf" srcId="{C632DCBB-3723-49CC-8276-C3D8409462C6}" destId="{767BC3B0-4BC2-43AD-B377-09CBED6B7D21}" srcOrd="3" destOrd="0" presId="urn:microsoft.com/office/officeart/2008/layout/TitledPictureBlocks"/>
    <dgm:cxn modelId="{5CEC9923-26B8-4D01-A8D5-6A888C371B1C}" type="presParOf" srcId="{C632DCBB-3723-49CC-8276-C3D8409462C6}" destId="{7DE2D053-5AF2-4DC3-96A3-9C3EEF34B2E4}" srcOrd="4" destOrd="0" presId="urn:microsoft.com/office/officeart/2008/layout/TitledPictureBlocks"/>
    <dgm:cxn modelId="{5061E3B0-05D0-4E23-9951-DCEB16A23198}" type="presParOf" srcId="{7DE2D053-5AF2-4DC3-96A3-9C3EEF34B2E4}" destId="{5A5BFC6A-59BC-42DD-A33C-008232285B5C}" srcOrd="0" destOrd="0" presId="urn:microsoft.com/office/officeart/2008/layout/TitledPictureBlocks"/>
    <dgm:cxn modelId="{91D8077F-45CC-4CCA-AD1D-86C49C47FE1D}" type="presParOf" srcId="{7DE2D053-5AF2-4DC3-96A3-9C3EEF34B2E4}" destId="{BBB6B9F3-4392-4863-8740-B0AAB4EBBB97}" srcOrd="1" destOrd="0" presId="urn:microsoft.com/office/officeart/2008/layout/TitledPictureBlocks"/>
    <dgm:cxn modelId="{5494BFAC-EBDE-4E67-BBF2-16EF56FDE6F9}" type="presParOf" srcId="{7DE2D053-5AF2-4DC3-96A3-9C3EEF34B2E4}" destId="{FDA96622-28BA-455F-9A13-527CAE297114}" srcOrd="2" destOrd="0" presId="urn:microsoft.com/office/officeart/2008/layout/TitledPictureBlocks"/>
    <dgm:cxn modelId="{2CF399B7-9E80-419C-8DB8-2ADBE327A425}" type="presParOf" srcId="{C632DCBB-3723-49CC-8276-C3D8409462C6}" destId="{443B2E35-0FB4-4E4D-8DAB-901C814A0B8C}" srcOrd="5" destOrd="0" presId="urn:microsoft.com/office/officeart/2008/layout/TitledPictureBlocks"/>
    <dgm:cxn modelId="{338CD006-B70E-4101-9B63-BEE27B35E0A5}" type="presParOf" srcId="{C632DCBB-3723-49CC-8276-C3D8409462C6}" destId="{7B7223D0-41B1-4D7E-8405-9D1F0FA57E22}" srcOrd="6" destOrd="0" presId="urn:microsoft.com/office/officeart/2008/layout/TitledPictureBlocks"/>
    <dgm:cxn modelId="{4EDF7670-381D-42B6-BBE7-8EE7CD36009E}" type="presParOf" srcId="{7B7223D0-41B1-4D7E-8405-9D1F0FA57E22}" destId="{4488DD73-F913-463F-A9CC-57AED99CF418}" srcOrd="0" destOrd="0" presId="urn:microsoft.com/office/officeart/2008/layout/TitledPictureBlocks"/>
    <dgm:cxn modelId="{A53418A0-2462-454D-8B21-69C2DA5FE529}" type="presParOf" srcId="{7B7223D0-41B1-4D7E-8405-9D1F0FA57E22}" destId="{423910E7-9C61-4C54-A5FD-97A07CA59539}" srcOrd="1" destOrd="0" presId="urn:microsoft.com/office/officeart/2008/layout/TitledPictureBlocks"/>
    <dgm:cxn modelId="{57F54E7C-B321-4A5C-ADE2-4CE2598D8752}" type="presParOf" srcId="{7B7223D0-41B1-4D7E-8405-9D1F0FA57E22}" destId="{3EDC665B-3F97-4678-B39B-BB2B3EE88C07}" srcOrd="2" destOrd="0" presId="urn:microsoft.com/office/officeart/2008/layout/TitledPictureBlocks"/>
    <dgm:cxn modelId="{66E16EC3-065A-4E6D-B2D0-4EC2DC6CDC56}" type="presParOf" srcId="{C632DCBB-3723-49CC-8276-C3D8409462C6}" destId="{006D54EC-16CF-4D6E-86D7-75F45BFA5F3F}" srcOrd="7" destOrd="0" presId="urn:microsoft.com/office/officeart/2008/layout/TitledPictureBlocks"/>
    <dgm:cxn modelId="{42E24617-094D-4C4D-9968-3D8011C15287}" type="presParOf" srcId="{C632DCBB-3723-49CC-8276-C3D8409462C6}" destId="{40FCF22E-434C-423F-B8EE-0DFE5B988BA5}" srcOrd="8" destOrd="0" presId="urn:microsoft.com/office/officeart/2008/layout/TitledPictureBlocks"/>
    <dgm:cxn modelId="{25488249-6582-41DE-B47B-F2CAA1340529}" type="presParOf" srcId="{40FCF22E-434C-423F-B8EE-0DFE5B988BA5}" destId="{9799FF2E-FFC6-4537-AB69-67FF50E07621}" srcOrd="0" destOrd="0" presId="urn:microsoft.com/office/officeart/2008/layout/TitledPictureBlocks"/>
    <dgm:cxn modelId="{24642783-C251-4350-A67A-774982A52201}" type="presParOf" srcId="{40FCF22E-434C-423F-B8EE-0DFE5B988BA5}" destId="{AB00A01E-B34E-4F44-A7C6-7FAF9E71EE3A}" srcOrd="1" destOrd="0" presId="urn:microsoft.com/office/officeart/2008/layout/TitledPictureBlocks"/>
    <dgm:cxn modelId="{AB308988-8E99-4F02-966D-2F063FFA6B48}" type="presParOf" srcId="{40FCF22E-434C-423F-B8EE-0DFE5B988BA5}" destId="{3B9A9E32-44AF-4FDF-B293-399EE38587E9}" srcOrd="2" destOrd="0" presId="urn:microsoft.com/office/officeart/2008/layout/TitledPictureBlocks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BB11DEE2-445F-4123-8C25-6CBF217A5608}" type="doc">
      <dgm:prSet loTypeId="urn:microsoft.com/office/officeart/2005/8/layout/pyramid2" loCatId="pyramid" qsTypeId="urn:microsoft.com/office/officeart/2005/8/quickstyle/3d1" qsCatId="3D" csTypeId="urn:microsoft.com/office/officeart/2005/8/colors/colorful1" csCatId="colorful" phldr="1"/>
      <dgm:spPr/>
      <dgm:t>
        <a:bodyPr/>
        <a:lstStyle/>
        <a:p>
          <a:endParaRPr lang="es-ES"/>
        </a:p>
      </dgm:t>
    </dgm:pt>
    <dgm:pt modelId="{77C2B3C6-8388-4F5E-BFB6-D75B4B9F13BE}">
      <dgm:prSet custT="1"/>
      <dgm:spPr>
        <a:solidFill>
          <a:schemeClr val="bg2">
            <a:lumMod val="20000"/>
            <a:lumOff val="80000"/>
          </a:schemeClr>
        </a:solidFill>
        <a:ln w="38100">
          <a:solidFill>
            <a:schemeClr val="bg2"/>
          </a:solidFill>
        </a:ln>
      </dgm:spPr>
      <dgm:t>
        <a:bodyPr/>
        <a:lstStyle/>
        <a:p>
          <a:pPr>
            <a:lnSpc>
              <a:spcPts val="2400"/>
            </a:lnSpc>
            <a:spcAft>
              <a:spcPts val="0"/>
            </a:spcAft>
          </a:pPr>
          <a:r>
            <a:rPr lang="es-ES" sz="2000" dirty="0" err="1">
              <a:solidFill>
                <a:schemeClr val="bg2">
                  <a:lumMod val="50000"/>
                </a:schemeClr>
              </a:solidFill>
              <a:latin typeface="Pyidaungsu" panose="020B0502040204020203" pitchFamily="34" charset="0"/>
              <a:cs typeface="Pyidaungsu" panose="020B0502040204020203" pitchFamily="34" charset="0"/>
            </a:rPr>
            <a:t>ဘုရားသခင်ကို</a:t>
          </a:r>
          <a:r>
            <a:rPr lang="es-ES" sz="2000" dirty="0">
              <a:solidFill>
                <a:schemeClr val="bg2">
                  <a:lumMod val="50000"/>
                </a:schemeClr>
              </a:solidFill>
              <a:latin typeface="Pyidaungsu" panose="020B0502040204020203" pitchFamily="34" charset="0"/>
              <a:cs typeface="Pyidaungsu" panose="020B0502040204020203" pitchFamily="34" charset="0"/>
            </a:rPr>
            <a:t> </a:t>
          </a:r>
          <a:r>
            <a:rPr lang="es-ES" sz="2000" dirty="0" err="1">
              <a:solidFill>
                <a:schemeClr val="bg2">
                  <a:lumMod val="50000"/>
                </a:schemeClr>
              </a:solidFill>
              <a:latin typeface="Pyidaungsu" panose="020B0502040204020203" pitchFamily="34" charset="0"/>
              <a:cs typeface="Pyidaungsu" panose="020B0502040204020203" pitchFamily="34" charset="0"/>
            </a:rPr>
            <a:t>အပြစ်တင်ခြင်း</a:t>
          </a:r>
          <a:r>
            <a:rPr lang="es-ES" sz="2000" dirty="0">
              <a:solidFill>
                <a:schemeClr val="bg2">
                  <a:lumMod val="50000"/>
                </a:schemeClr>
              </a:solidFill>
              <a:latin typeface="Pyidaungsu" panose="020B0502040204020203" pitchFamily="34" charset="0"/>
              <a:cs typeface="Pyidaungsu" panose="020B0502040204020203" pitchFamily="34" charset="0"/>
            </a:rPr>
            <a:t> (</a:t>
          </a:r>
          <a:r>
            <a:rPr lang="es-ES" sz="2000" dirty="0" err="1">
              <a:solidFill>
                <a:schemeClr val="bg2">
                  <a:lumMod val="50000"/>
                </a:schemeClr>
              </a:solidFill>
              <a:latin typeface="Pyidaungsu" panose="020B0502040204020203" pitchFamily="34" charset="0"/>
              <a:cs typeface="Pyidaungsu" panose="020B0502040204020203" pitchFamily="34" charset="0"/>
            </a:rPr>
            <a:t>သို</a:t>
          </a:r>
          <a:r>
            <a:rPr lang="es-ES" sz="2000" dirty="0">
              <a:solidFill>
                <a:schemeClr val="bg2">
                  <a:lumMod val="50000"/>
                </a:schemeClr>
              </a:solidFill>
              <a:latin typeface="Pyidaungsu" panose="020B0502040204020203" pitchFamily="34" charset="0"/>
              <a:cs typeface="Pyidaungsu" panose="020B0502040204020203" pitchFamily="34" charset="0"/>
            </a:rPr>
            <a:t>့) </a:t>
          </a:r>
          <a:r>
            <a:rPr lang="es-ES" sz="2000" dirty="0" err="1">
              <a:solidFill>
                <a:schemeClr val="bg2">
                  <a:lumMod val="50000"/>
                </a:schemeClr>
              </a:solidFill>
              <a:latin typeface="Pyidaungsu" panose="020B0502040204020203" pitchFamily="34" charset="0"/>
              <a:cs typeface="Pyidaungsu" panose="020B0502040204020203" pitchFamily="34" charset="0"/>
            </a:rPr>
            <a:t>ငြင်းပယ်ခြင်းမပြုခဲ့ပ</a:t>
          </a:r>
          <a:r>
            <a:rPr lang="es-ES" sz="2000" dirty="0">
              <a:solidFill>
                <a:schemeClr val="bg2">
                  <a:lumMod val="50000"/>
                </a:schemeClr>
              </a:solidFill>
              <a:latin typeface="Pyidaungsu" panose="020B0502040204020203" pitchFamily="34" charset="0"/>
              <a:cs typeface="Pyidaungsu" panose="020B0502040204020203" pitchFamily="34" charset="0"/>
            </a:rPr>
            <a:t>ါ။</a:t>
          </a:r>
        </a:p>
      </dgm:t>
    </dgm:pt>
    <dgm:pt modelId="{C13AAEC3-7A2C-4126-8610-53BD88FEA3AB}" type="parTrans" cxnId="{A08FA725-CF54-4692-9476-CD2A1C26DFE1}">
      <dgm:prSet/>
      <dgm:spPr/>
      <dgm:t>
        <a:bodyPr/>
        <a:lstStyle/>
        <a:p>
          <a:endParaRPr lang="es-ES" sz="2000"/>
        </a:p>
      </dgm:t>
    </dgm:pt>
    <dgm:pt modelId="{C595ECED-B446-463B-A72A-6030EC7B57C3}" type="sibTrans" cxnId="{A08FA725-CF54-4692-9476-CD2A1C26DFE1}">
      <dgm:prSet/>
      <dgm:spPr/>
      <dgm:t>
        <a:bodyPr/>
        <a:lstStyle/>
        <a:p>
          <a:endParaRPr lang="es-ES" sz="2000"/>
        </a:p>
      </dgm:t>
    </dgm:pt>
    <dgm:pt modelId="{64AA62EB-C52C-4F0D-923A-F890B42C1084}">
      <dgm:prSet custT="1"/>
      <dgm:spPr>
        <a:solidFill>
          <a:schemeClr val="accent1">
            <a:lumMod val="20000"/>
            <a:lumOff val="80000"/>
          </a:schemeClr>
        </a:solidFill>
        <a:ln w="38100">
          <a:solidFill>
            <a:schemeClr val="accent1"/>
          </a:solidFill>
        </a:ln>
      </dgm:spPr>
      <dgm:t>
        <a:bodyPr/>
        <a:lstStyle/>
        <a:p>
          <a:pPr>
            <a:lnSpc>
              <a:spcPts val="2400"/>
            </a:lnSpc>
            <a:spcAft>
              <a:spcPts val="0"/>
            </a:spcAft>
          </a:pPr>
          <a:r>
            <a:rPr lang="es-ES" sz="2000" dirty="0" err="1">
              <a:solidFill>
                <a:schemeClr val="accent1">
                  <a:lumMod val="50000"/>
                </a:schemeClr>
              </a:solidFill>
              <a:latin typeface="Pyidaungsu" panose="020B0502040204020203" pitchFamily="34" charset="0"/>
              <a:cs typeface="Pyidaungsu" panose="020B0502040204020203" pitchFamily="34" charset="0"/>
            </a:rPr>
            <a:t>အစွမ်းရှိသမ</a:t>
          </a:r>
          <a:r>
            <a:rPr lang="es-ES" sz="2000" dirty="0">
              <a:solidFill>
                <a:schemeClr val="accent1">
                  <a:lumMod val="50000"/>
                </a:schemeClr>
              </a:solidFill>
              <a:latin typeface="Pyidaungsu" panose="020B0502040204020203" pitchFamily="34" charset="0"/>
              <a:cs typeface="Pyidaungsu" panose="020B0502040204020203" pitchFamily="34" charset="0"/>
            </a:rPr>
            <a:t>ျှ</a:t>
          </a:r>
          <a:r>
            <a:rPr lang="es-ES" sz="2000" dirty="0" err="1">
              <a:solidFill>
                <a:schemeClr val="accent1">
                  <a:lumMod val="50000"/>
                </a:schemeClr>
              </a:solidFill>
              <a:latin typeface="Pyidaungsu" panose="020B0502040204020203" pitchFamily="34" charset="0"/>
              <a:cs typeface="Pyidaungsu" panose="020B0502040204020203" pitchFamily="34" charset="0"/>
            </a:rPr>
            <a:t>ဖြင</a:t>
          </a:r>
          <a:r>
            <a:rPr lang="es-ES" sz="2000" dirty="0">
              <a:solidFill>
                <a:schemeClr val="accent1">
                  <a:lumMod val="50000"/>
                </a:schemeClr>
              </a:solidFill>
              <a:latin typeface="Pyidaungsu" panose="020B0502040204020203" pitchFamily="34" charset="0"/>
              <a:cs typeface="Pyidaungsu" panose="020B0502040204020203" pitchFamily="34" charset="0"/>
            </a:rPr>
            <a:t>့် </a:t>
          </a:r>
          <a:r>
            <a:rPr lang="es-ES" sz="2000" dirty="0" err="1">
              <a:solidFill>
                <a:schemeClr val="accent1">
                  <a:lumMod val="50000"/>
                </a:schemeClr>
              </a:solidFill>
              <a:latin typeface="Pyidaungsu" panose="020B0502040204020203" pitchFamily="34" charset="0"/>
              <a:cs typeface="Pyidaungsu" panose="020B0502040204020203" pitchFamily="34" charset="0"/>
            </a:rPr>
            <a:t>ဘုရားကို</a:t>
          </a:r>
          <a:r>
            <a:rPr lang="es-ES" sz="2000" dirty="0">
              <a:solidFill>
                <a:schemeClr val="accent1">
                  <a:lumMod val="50000"/>
                </a:schemeClr>
              </a:solidFill>
              <a:latin typeface="Pyidaungsu" panose="020B0502040204020203" pitchFamily="34" charset="0"/>
              <a:cs typeface="Pyidaungsu" panose="020B0502040204020203" pitchFamily="34" charset="0"/>
            </a:rPr>
            <a:t> </a:t>
          </a:r>
          <a:r>
            <a:rPr lang="es-ES" sz="2000" dirty="0" err="1">
              <a:solidFill>
                <a:schemeClr val="accent1">
                  <a:lumMod val="50000"/>
                </a:schemeClr>
              </a:solidFill>
              <a:latin typeface="Pyidaungsu" panose="020B0502040204020203" pitchFamily="34" charset="0"/>
              <a:cs typeface="Pyidaungsu" panose="020B0502040204020203" pitchFamily="34" charset="0"/>
            </a:rPr>
            <a:t>ဖက</a:t>
          </a:r>
          <a:r>
            <a:rPr lang="es-ES" sz="2000" dirty="0">
              <a:solidFill>
                <a:schemeClr val="accent1">
                  <a:lumMod val="50000"/>
                </a:schemeClr>
              </a:solidFill>
              <a:latin typeface="Pyidaungsu" panose="020B0502040204020203" pitchFamily="34" charset="0"/>
              <a:cs typeface="Pyidaungsu" panose="020B0502040204020203" pitchFamily="34" charset="0"/>
            </a:rPr>
            <a:t>် </a:t>
          </a:r>
          <a:r>
            <a:rPr lang="es-ES" sz="2000" dirty="0" err="1">
              <a:solidFill>
                <a:schemeClr val="accent1">
                  <a:lumMod val="50000"/>
                </a:schemeClr>
              </a:solidFill>
              <a:latin typeface="Pyidaungsu" panose="020B0502040204020203" pitchFamily="34" charset="0"/>
              <a:cs typeface="Pyidaungsu" panose="020B0502040204020203" pitchFamily="34" charset="0"/>
            </a:rPr>
            <a:t>တွယ်ထားသည</a:t>
          </a:r>
          <a:r>
            <a:rPr lang="es-ES" sz="2000" dirty="0">
              <a:solidFill>
                <a:schemeClr val="accent1">
                  <a:lumMod val="50000"/>
                </a:schemeClr>
              </a:solidFill>
              <a:latin typeface="Pyidaungsu" panose="020B0502040204020203" pitchFamily="34" charset="0"/>
              <a:cs typeface="Pyidaungsu" panose="020B0502040204020203" pitchFamily="34" charset="0"/>
            </a:rPr>
            <a:t>်။ </a:t>
          </a:r>
        </a:p>
      </dgm:t>
    </dgm:pt>
    <dgm:pt modelId="{DB6315E3-99A3-424F-92F0-A91683DF348E}" type="parTrans" cxnId="{1B0BCBFC-3348-4831-82BB-B1738541E44B}">
      <dgm:prSet/>
      <dgm:spPr/>
      <dgm:t>
        <a:bodyPr/>
        <a:lstStyle/>
        <a:p>
          <a:endParaRPr lang="es-ES" sz="2000"/>
        </a:p>
      </dgm:t>
    </dgm:pt>
    <dgm:pt modelId="{3D85CEB6-A1A6-4A14-B8A6-97E88CE1356A}" type="sibTrans" cxnId="{1B0BCBFC-3348-4831-82BB-B1738541E44B}">
      <dgm:prSet/>
      <dgm:spPr/>
      <dgm:t>
        <a:bodyPr/>
        <a:lstStyle/>
        <a:p>
          <a:endParaRPr lang="es-ES" sz="2000"/>
        </a:p>
      </dgm:t>
    </dgm:pt>
    <dgm:pt modelId="{9CDC6326-32AA-47EF-93C1-EF47CBE02C54}">
      <dgm:prSet custT="1"/>
      <dgm:spPr>
        <a:solidFill>
          <a:schemeClr val="accent4">
            <a:lumMod val="20000"/>
            <a:lumOff val="80000"/>
          </a:schemeClr>
        </a:solidFill>
        <a:ln w="38100">
          <a:solidFill>
            <a:schemeClr val="accent4"/>
          </a:solidFill>
        </a:ln>
      </dgm:spPr>
      <dgm:t>
        <a:bodyPr/>
        <a:lstStyle/>
        <a:p>
          <a:pPr>
            <a:lnSpc>
              <a:spcPts val="2400"/>
            </a:lnSpc>
            <a:spcAft>
              <a:spcPts val="0"/>
            </a:spcAft>
          </a:pPr>
          <a:r>
            <a:rPr lang="es-ES" sz="2000" dirty="0" err="1">
              <a:solidFill>
                <a:schemeClr val="accent4">
                  <a:lumMod val="50000"/>
                </a:schemeClr>
              </a:solidFill>
              <a:latin typeface="Pyidaungsu" panose="020B0502040204020203" pitchFamily="34" charset="0"/>
              <a:cs typeface="Pyidaungsu" panose="020B0502040204020203" pitchFamily="34" charset="0"/>
            </a:rPr>
            <a:t>အမှောင်ဆုံးချိန်မှာပင</a:t>
          </a:r>
          <a:r>
            <a:rPr lang="es-ES" sz="2000" dirty="0">
              <a:solidFill>
                <a:schemeClr val="accent4">
                  <a:lumMod val="50000"/>
                </a:schemeClr>
              </a:solidFill>
              <a:latin typeface="Pyidaungsu" panose="020B0502040204020203" pitchFamily="34" charset="0"/>
              <a:cs typeface="Pyidaungsu" panose="020B0502040204020203" pitchFamily="34" charset="0"/>
            </a:rPr>
            <a:t>် </a:t>
          </a:r>
          <a:r>
            <a:rPr lang="es-ES" sz="2000" dirty="0" err="1">
              <a:solidFill>
                <a:schemeClr val="accent4">
                  <a:lumMod val="50000"/>
                </a:schemeClr>
              </a:solidFill>
              <a:latin typeface="Pyidaungsu" panose="020B0502040204020203" pitchFamily="34" charset="0"/>
              <a:cs typeface="Pyidaungsu" panose="020B0502040204020203" pitchFamily="34" charset="0"/>
            </a:rPr>
            <a:t>ဘုရားကို</a:t>
          </a:r>
          <a:r>
            <a:rPr lang="es-ES" sz="2000" dirty="0">
              <a:solidFill>
                <a:schemeClr val="accent4">
                  <a:lumMod val="50000"/>
                </a:schemeClr>
              </a:solidFill>
              <a:latin typeface="Pyidaungsu" panose="020B0502040204020203" pitchFamily="34" charset="0"/>
              <a:cs typeface="Pyidaungsu" panose="020B0502040204020203" pitchFamily="34" charset="0"/>
            </a:rPr>
            <a:t> </a:t>
          </a:r>
          <a:r>
            <a:rPr lang="es-ES" sz="2000" dirty="0" err="1">
              <a:solidFill>
                <a:schemeClr val="accent4">
                  <a:lumMod val="50000"/>
                </a:schemeClr>
              </a:solidFill>
              <a:latin typeface="Pyidaungsu" panose="020B0502040204020203" pitchFamily="34" charset="0"/>
              <a:cs typeface="Pyidaungsu" panose="020B0502040204020203" pitchFamily="34" charset="0"/>
            </a:rPr>
            <a:t>ကိုးစားခဲ့သည</a:t>
          </a:r>
          <a:r>
            <a:rPr lang="es-ES" sz="2000" dirty="0">
              <a:solidFill>
                <a:schemeClr val="accent4">
                  <a:lumMod val="50000"/>
                </a:schemeClr>
              </a:solidFill>
              <a:latin typeface="Pyidaungsu" panose="020B0502040204020203" pitchFamily="34" charset="0"/>
              <a:cs typeface="Pyidaungsu" panose="020B0502040204020203" pitchFamily="34" charset="0"/>
            </a:rPr>
            <a:t>်။ </a:t>
          </a:r>
        </a:p>
      </dgm:t>
    </dgm:pt>
    <dgm:pt modelId="{1E9423B9-C9EE-4599-9DE8-AB263CAD6B2B}" type="parTrans" cxnId="{C9E1877C-48F5-4AE1-ADA7-6379DB7AFB07}">
      <dgm:prSet/>
      <dgm:spPr/>
      <dgm:t>
        <a:bodyPr/>
        <a:lstStyle/>
        <a:p>
          <a:endParaRPr lang="es-ES" sz="2000"/>
        </a:p>
      </dgm:t>
    </dgm:pt>
    <dgm:pt modelId="{32ABE243-7F90-42AE-AA47-4CEB5427CAD9}" type="sibTrans" cxnId="{C9E1877C-48F5-4AE1-ADA7-6379DB7AFB07}">
      <dgm:prSet/>
      <dgm:spPr/>
      <dgm:t>
        <a:bodyPr/>
        <a:lstStyle/>
        <a:p>
          <a:endParaRPr lang="es-ES" sz="2000"/>
        </a:p>
      </dgm:t>
    </dgm:pt>
    <dgm:pt modelId="{878530E0-416A-4D69-8CC0-223CA3DE72DB}">
      <dgm:prSet custT="1"/>
      <dgm:spPr>
        <a:solidFill>
          <a:schemeClr val="accent5">
            <a:lumMod val="20000"/>
            <a:lumOff val="80000"/>
          </a:schemeClr>
        </a:solidFill>
        <a:ln w="38100">
          <a:solidFill>
            <a:schemeClr val="accent5">
              <a:lumMod val="60000"/>
              <a:lumOff val="40000"/>
            </a:schemeClr>
          </a:solidFill>
        </a:ln>
      </dgm:spPr>
      <dgm:t>
        <a:bodyPr/>
        <a:lstStyle/>
        <a:p>
          <a:pPr>
            <a:lnSpc>
              <a:spcPts val="2400"/>
            </a:lnSpc>
            <a:spcAft>
              <a:spcPts val="0"/>
            </a:spcAft>
          </a:pPr>
          <a:r>
            <a:rPr lang="es-ES" sz="2000" dirty="0" err="1">
              <a:solidFill>
                <a:schemeClr val="accent5">
                  <a:lumMod val="50000"/>
                </a:schemeClr>
              </a:solidFill>
              <a:latin typeface="Pyidaungsu" panose="020B0502040204020203" pitchFamily="34" charset="0"/>
              <a:cs typeface="Pyidaungsu" panose="020B0502040204020203" pitchFamily="34" charset="0"/>
            </a:rPr>
            <a:t>အနာဂတ</a:t>
          </a:r>
          <a:r>
            <a:rPr lang="es-ES" sz="2000" dirty="0">
              <a:solidFill>
                <a:schemeClr val="accent5">
                  <a:lumMod val="50000"/>
                </a:schemeClr>
              </a:solidFill>
              <a:latin typeface="Pyidaungsu" panose="020B0502040204020203" pitchFamily="34" charset="0"/>
              <a:cs typeface="Pyidaungsu" panose="020B0502040204020203" pitchFamily="34" charset="0"/>
            </a:rPr>
            <a:t>် </a:t>
          </a:r>
          <a:r>
            <a:rPr lang="es-ES" sz="2000" dirty="0" err="1">
              <a:solidFill>
                <a:schemeClr val="accent5">
                  <a:lumMod val="50000"/>
                </a:schemeClr>
              </a:solidFill>
              <a:latin typeface="Pyidaungsu" panose="020B0502040204020203" pitchFamily="34" charset="0"/>
              <a:cs typeface="Pyidaungsu" panose="020B0502040204020203" pitchFamily="34" charset="0"/>
            </a:rPr>
            <a:t>ဘုန်းအသရေကို</a:t>
          </a:r>
          <a:r>
            <a:rPr lang="es-ES" sz="2000" dirty="0">
              <a:solidFill>
                <a:schemeClr val="accent5">
                  <a:lumMod val="50000"/>
                </a:schemeClr>
              </a:solidFill>
              <a:latin typeface="Pyidaungsu" panose="020B0502040204020203" pitchFamily="34" charset="0"/>
              <a:cs typeface="Pyidaungsu" panose="020B0502040204020203" pitchFamily="34" charset="0"/>
            </a:rPr>
            <a:t> </a:t>
          </a:r>
          <a:r>
            <a:rPr lang="es-ES" sz="2000" dirty="0" err="1">
              <a:solidFill>
                <a:schemeClr val="accent5">
                  <a:lumMod val="50000"/>
                </a:schemeClr>
              </a:solidFill>
              <a:latin typeface="Pyidaungsu" panose="020B0502040204020203" pitchFamily="34" charset="0"/>
              <a:cs typeface="Pyidaungsu" panose="020B0502040204020203" pitchFamily="34" charset="0"/>
            </a:rPr>
            <a:t>မ</a:t>
          </a:r>
          <a:r>
            <a:rPr lang="es-ES" sz="2000" dirty="0">
              <a:solidFill>
                <a:schemeClr val="accent5">
                  <a:lumMod val="50000"/>
                </a:schemeClr>
              </a:solidFill>
              <a:latin typeface="Pyidaungsu" panose="020B0502040204020203" pitchFamily="34" charset="0"/>
              <a:cs typeface="Pyidaungsu" panose="020B0502040204020203" pitchFamily="34" charset="0"/>
            </a:rPr>
            <a:t>ျှ</a:t>
          </a:r>
          <a:r>
            <a:rPr lang="es-ES" sz="2000" dirty="0" err="1">
              <a:solidFill>
                <a:schemeClr val="accent5">
                  <a:lumMod val="50000"/>
                </a:schemeClr>
              </a:solidFill>
              <a:latin typeface="Pyidaungsu" panose="020B0502040204020203" pitchFamily="34" charset="0"/>
              <a:cs typeface="Pyidaungsu" panose="020B0502040204020203" pitchFamily="34" charset="0"/>
            </a:rPr>
            <a:t>ော</a:t>
          </a:r>
          <a:r>
            <a:rPr lang="es-ES" sz="2000" dirty="0">
              <a:solidFill>
                <a:schemeClr val="accent5">
                  <a:lumMod val="50000"/>
                </a:schemeClr>
              </a:solidFill>
              <a:latin typeface="Pyidaungsu" panose="020B0502040204020203" pitchFamily="34" charset="0"/>
              <a:cs typeface="Pyidaungsu" panose="020B0502040204020203" pitchFamily="34" charset="0"/>
            </a:rPr>
            <a:t>် </a:t>
          </a:r>
          <a:r>
            <a:rPr lang="es-ES" sz="2000" dirty="0" err="1">
              <a:solidFill>
                <a:schemeClr val="accent5">
                  <a:lumMod val="50000"/>
                </a:schemeClr>
              </a:solidFill>
              <a:latin typeface="Pyidaungsu" panose="020B0502040204020203" pitchFamily="34" charset="0"/>
              <a:cs typeface="Pyidaungsu" panose="020B0502040204020203" pitchFamily="34" charset="0"/>
            </a:rPr>
            <a:t>မန်းခဲ့သည</a:t>
          </a:r>
          <a:r>
            <a:rPr lang="es-ES" sz="2000" dirty="0">
              <a:solidFill>
                <a:schemeClr val="accent5">
                  <a:lumMod val="50000"/>
                </a:schemeClr>
              </a:solidFill>
              <a:latin typeface="Pyidaungsu" panose="020B0502040204020203" pitchFamily="34" charset="0"/>
              <a:cs typeface="Pyidaungsu" panose="020B0502040204020203" pitchFamily="34" charset="0"/>
            </a:rPr>
            <a:t>် </a:t>
          </a:r>
          <a:r>
            <a:rPr lang="es-ES" sz="2000" dirty="0" err="1">
              <a:solidFill>
                <a:schemeClr val="accent5">
                  <a:lumMod val="50000"/>
                </a:schemeClr>
              </a:solidFill>
              <a:latin typeface="Pyidaungsu" panose="020B0502040204020203" pitchFamily="34" charset="0"/>
              <a:cs typeface="Pyidaungsu" panose="020B0502040204020203" pitchFamily="34" charset="0"/>
            </a:rPr>
            <a:t>ယောဘ</a:t>
          </a:r>
          <a:r>
            <a:rPr lang="es-ES" sz="2000" dirty="0">
              <a:solidFill>
                <a:schemeClr val="accent5">
                  <a:lumMod val="50000"/>
                </a:schemeClr>
              </a:solidFill>
              <a:latin typeface="Pyidaungsu" panose="020B0502040204020203" pitchFamily="34" charset="0"/>
              <a:cs typeface="Pyidaungsu" panose="020B0502040204020203" pitchFamily="34" charset="0"/>
            </a:rPr>
            <a:t> ၁၉း၂၅-၂၇)</a:t>
          </a:r>
        </a:p>
      </dgm:t>
    </dgm:pt>
    <dgm:pt modelId="{80103D7C-9F57-45DE-8623-C23351B2C06B}" type="parTrans" cxnId="{3EE926D0-AD82-4B96-92CC-E0448994BEE0}">
      <dgm:prSet/>
      <dgm:spPr/>
      <dgm:t>
        <a:bodyPr/>
        <a:lstStyle/>
        <a:p>
          <a:endParaRPr lang="es-ES" sz="2000"/>
        </a:p>
      </dgm:t>
    </dgm:pt>
    <dgm:pt modelId="{8675926D-9995-4BB3-B413-CD63E7B111A8}" type="sibTrans" cxnId="{3EE926D0-AD82-4B96-92CC-E0448994BEE0}">
      <dgm:prSet/>
      <dgm:spPr/>
      <dgm:t>
        <a:bodyPr/>
        <a:lstStyle/>
        <a:p>
          <a:endParaRPr lang="es-ES" sz="2000"/>
        </a:p>
      </dgm:t>
    </dgm:pt>
    <dgm:pt modelId="{1A5F8220-381C-42AB-9EED-5D51CBC74987}" type="pres">
      <dgm:prSet presAssocID="{BB11DEE2-445F-4123-8C25-6CBF217A5608}" presName="compositeShape" presStyleCnt="0">
        <dgm:presLayoutVars>
          <dgm:dir/>
          <dgm:resizeHandles/>
        </dgm:presLayoutVars>
      </dgm:prSet>
      <dgm:spPr/>
    </dgm:pt>
    <dgm:pt modelId="{DD6B5D9A-EE7F-4075-ACA5-9989D4DC1F82}" type="pres">
      <dgm:prSet presAssocID="{BB11DEE2-445F-4123-8C25-6CBF217A5608}" presName="pyramid" presStyleLbl="node1" presStyleIdx="0" presStyleCnt="1" custScaleX="88075" custLinFactNeighborX="-30629"/>
      <dgm:spPr>
        <a:prstGeom prst="roundRect">
          <a:avLst/>
        </a:prstGeom>
        <a:blipFill dpi="0" rotWithShape="0">
          <a:blip xmlns:r="http://schemas.openxmlformats.org/officeDocument/2006/relationships" r:embed="rId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</dgm:spPr>
    </dgm:pt>
    <dgm:pt modelId="{904059C3-1B9A-4AB6-956E-5EA01B3F5A1A}" type="pres">
      <dgm:prSet presAssocID="{BB11DEE2-445F-4123-8C25-6CBF217A5608}" presName="theList" presStyleCnt="0"/>
      <dgm:spPr/>
    </dgm:pt>
    <dgm:pt modelId="{471FFA32-C466-417C-837F-CEB43B4BC9CF}" type="pres">
      <dgm:prSet presAssocID="{77C2B3C6-8388-4F5E-BFB6-D75B4B9F13BE}" presName="aNode" presStyleLbl="fgAcc1" presStyleIdx="0" presStyleCnt="4" custScaleX="137316" custLinFactNeighborX="36322">
        <dgm:presLayoutVars>
          <dgm:bulletEnabled val="1"/>
        </dgm:presLayoutVars>
      </dgm:prSet>
      <dgm:spPr/>
    </dgm:pt>
    <dgm:pt modelId="{B51DC9DC-B803-467F-945B-D50B1F3DCA2C}" type="pres">
      <dgm:prSet presAssocID="{77C2B3C6-8388-4F5E-BFB6-D75B4B9F13BE}" presName="aSpace" presStyleCnt="0"/>
      <dgm:spPr/>
    </dgm:pt>
    <dgm:pt modelId="{EFC1C032-BB6B-4327-8FB3-AC78A76506B7}" type="pres">
      <dgm:prSet presAssocID="{64AA62EB-C52C-4F0D-923A-F890B42C1084}" presName="aNode" presStyleLbl="fgAcc1" presStyleIdx="1" presStyleCnt="4" custScaleX="137316" custLinFactNeighborX="36322">
        <dgm:presLayoutVars>
          <dgm:bulletEnabled val="1"/>
        </dgm:presLayoutVars>
      </dgm:prSet>
      <dgm:spPr/>
    </dgm:pt>
    <dgm:pt modelId="{3FE56C01-06F9-40FB-962F-5FF1DF776FB9}" type="pres">
      <dgm:prSet presAssocID="{64AA62EB-C52C-4F0D-923A-F890B42C1084}" presName="aSpace" presStyleCnt="0"/>
      <dgm:spPr/>
    </dgm:pt>
    <dgm:pt modelId="{DB2C26DC-721C-414F-A725-5108771EFECA}" type="pres">
      <dgm:prSet presAssocID="{9CDC6326-32AA-47EF-93C1-EF47CBE02C54}" presName="aNode" presStyleLbl="fgAcc1" presStyleIdx="2" presStyleCnt="4" custScaleX="137316" custLinFactNeighborX="36322">
        <dgm:presLayoutVars>
          <dgm:bulletEnabled val="1"/>
        </dgm:presLayoutVars>
      </dgm:prSet>
      <dgm:spPr/>
    </dgm:pt>
    <dgm:pt modelId="{43E9EC1E-2BF4-49DE-873F-5CB919FAF0DE}" type="pres">
      <dgm:prSet presAssocID="{9CDC6326-32AA-47EF-93C1-EF47CBE02C54}" presName="aSpace" presStyleCnt="0"/>
      <dgm:spPr/>
    </dgm:pt>
    <dgm:pt modelId="{AA62A8A3-BC74-4365-A875-94B5527A3CAC}" type="pres">
      <dgm:prSet presAssocID="{878530E0-416A-4D69-8CC0-223CA3DE72DB}" presName="aNode" presStyleLbl="fgAcc1" presStyleIdx="3" presStyleCnt="4" custScaleX="137316" custLinFactNeighborX="36322">
        <dgm:presLayoutVars>
          <dgm:bulletEnabled val="1"/>
        </dgm:presLayoutVars>
      </dgm:prSet>
      <dgm:spPr/>
    </dgm:pt>
    <dgm:pt modelId="{F8E8629A-8039-4835-9AE5-627C753BB2D1}" type="pres">
      <dgm:prSet presAssocID="{878530E0-416A-4D69-8CC0-223CA3DE72DB}" presName="aSpace" presStyleCnt="0"/>
      <dgm:spPr/>
    </dgm:pt>
  </dgm:ptLst>
  <dgm:cxnLst>
    <dgm:cxn modelId="{A80B4B1E-E941-4FE4-A394-3A3E4FE94ED7}" type="presOf" srcId="{77C2B3C6-8388-4F5E-BFB6-D75B4B9F13BE}" destId="{471FFA32-C466-417C-837F-CEB43B4BC9CF}" srcOrd="0" destOrd="0" presId="urn:microsoft.com/office/officeart/2005/8/layout/pyramid2"/>
    <dgm:cxn modelId="{A08FA725-CF54-4692-9476-CD2A1C26DFE1}" srcId="{BB11DEE2-445F-4123-8C25-6CBF217A5608}" destId="{77C2B3C6-8388-4F5E-BFB6-D75B4B9F13BE}" srcOrd="0" destOrd="0" parTransId="{C13AAEC3-7A2C-4126-8610-53BD88FEA3AB}" sibTransId="{C595ECED-B446-463B-A72A-6030EC7B57C3}"/>
    <dgm:cxn modelId="{C559D040-6A9D-4F75-835F-97A1FCF235AB}" type="presOf" srcId="{BB11DEE2-445F-4123-8C25-6CBF217A5608}" destId="{1A5F8220-381C-42AB-9EED-5D51CBC74987}" srcOrd="0" destOrd="0" presId="urn:microsoft.com/office/officeart/2005/8/layout/pyramid2"/>
    <dgm:cxn modelId="{C9E1877C-48F5-4AE1-ADA7-6379DB7AFB07}" srcId="{BB11DEE2-445F-4123-8C25-6CBF217A5608}" destId="{9CDC6326-32AA-47EF-93C1-EF47CBE02C54}" srcOrd="2" destOrd="0" parTransId="{1E9423B9-C9EE-4599-9DE8-AB263CAD6B2B}" sibTransId="{32ABE243-7F90-42AE-AA47-4CEB5427CAD9}"/>
    <dgm:cxn modelId="{E5FBD1B2-A6EF-4012-A248-A60A8900EA3F}" type="presOf" srcId="{878530E0-416A-4D69-8CC0-223CA3DE72DB}" destId="{AA62A8A3-BC74-4365-A875-94B5527A3CAC}" srcOrd="0" destOrd="0" presId="urn:microsoft.com/office/officeart/2005/8/layout/pyramid2"/>
    <dgm:cxn modelId="{735B41BA-7DD3-4619-ACD7-068F6017A909}" type="presOf" srcId="{9CDC6326-32AA-47EF-93C1-EF47CBE02C54}" destId="{DB2C26DC-721C-414F-A725-5108771EFECA}" srcOrd="0" destOrd="0" presId="urn:microsoft.com/office/officeart/2005/8/layout/pyramid2"/>
    <dgm:cxn modelId="{3EE926D0-AD82-4B96-92CC-E0448994BEE0}" srcId="{BB11DEE2-445F-4123-8C25-6CBF217A5608}" destId="{878530E0-416A-4D69-8CC0-223CA3DE72DB}" srcOrd="3" destOrd="0" parTransId="{80103D7C-9F57-45DE-8623-C23351B2C06B}" sibTransId="{8675926D-9995-4BB3-B413-CD63E7B111A8}"/>
    <dgm:cxn modelId="{79D2B8E4-4A8F-43F5-A865-E40C04653992}" type="presOf" srcId="{64AA62EB-C52C-4F0D-923A-F890B42C1084}" destId="{EFC1C032-BB6B-4327-8FB3-AC78A76506B7}" srcOrd="0" destOrd="0" presId="urn:microsoft.com/office/officeart/2005/8/layout/pyramid2"/>
    <dgm:cxn modelId="{1B0BCBFC-3348-4831-82BB-B1738541E44B}" srcId="{BB11DEE2-445F-4123-8C25-6CBF217A5608}" destId="{64AA62EB-C52C-4F0D-923A-F890B42C1084}" srcOrd="1" destOrd="0" parTransId="{DB6315E3-99A3-424F-92F0-A91683DF348E}" sibTransId="{3D85CEB6-A1A6-4A14-B8A6-97E88CE1356A}"/>
    <dgm:cxn modelId="{D162D4D4-7BEC-401F-9FCB-F782315F9C0A}" type="presParOf" srcId="{1A5F8220-381C-42AB-9EED-5D51CBC74987}" destId="{DD6B5D9A-EE7F-4075-ACA5-9989D4DC1F82}" srcOrd="0" destOrd="0" presId="urn:microsoft.com/office/officeart/2005/8/layout/pyramid2"/>
    <dgm:cxn modelId="{670CF730-6ABD-4A39-92E1-E7E1A1942437}" type="presParOf" srcId="{1A5F8220-381C-42AB-9EED-5D51CBC74987}" destId="{904059C3-1B9A-4AB6-956E-5EA01B3F5A1A}" srcOrd="1" destOrd="0" presId="urn:microsoft.com/office/officeart/2005/8/layout/pyramid2"/>
    <dgm:cxn modelId="{EDF92C0F-EBA6-4507-A9E5-6433FA3FBEF8}" type="presParOf" srcId="{904059C3-1B9A-4AB6-956E-5EA01B3F5A1A}" destId="{471FFA32-C466-417C-837F-CEB43B4BC9CF}" srcOrd="0" destOrd="0" presId="urn:microsoft.com/office/officeart/2005/8/layout/pyramid2"/>
    <dgm:cxn modelId="{134116F1-B2A9-459B-98F7-B880E8958F2C}" type="presParOf" srcId="{904059C3-1B9A-4AB6-956E-5EA01B3F5A1A}" destId="{B51DC9DC-B803-467F-945B-D50B1F3DCA2C}" srcOrd="1" destOrd="0" presId="urn:microsoft.com/office/officeart/2005/8/layout/pyramid2"/>
    <dgm:cxn modelId="{58AE594B-44D8-48E0-AE87-A8F7CBE6D030}" type="presParOf" srcId="{904059C3-1B9A-4AB6-956E-5EA01B3F5A1A}" destId="{EFC1C032-BB6B-4327-8FB3-AC78A76506B7}" srcOrd="2" destOrd="0" presId="urn:microsoft.com/office/officeart/2005/8/layout/pyramid2"/>
    <dgm:cxn modelId="{FEB7FDA6-E8AB-4803-A88E-0C5519772E43}" type="presParOf" srcId="{904059C3-1B9A-4AB6-956E-5EA01B3F5A1A}" destId="{3FE56C01-06F9-40FB-962F-5FF1DF776FB9}" srcOrd="3" destOrd="0" presId="urn:microsoft.com/office/officeart/2005/8/layout/pyramid2"/>
    <dgm:cxn modelId="{667764D1-62C2-4AA0-8209-EFA0574BFD80}" type="presParOf" srcId="{904059C3-1B9A-4AB6-956E-5EA01B3F5A1A}" destId="{DB2C26DC-721C-414F-A725-5108771EFECA}" srcOrd="4" destOrd="0" presId="urn:microsoft.com/office/officeart/2005/8/layout/pyramid2"/>
    <dgm:cxn modelId="{30FA7BEC-3A10-49F1-AA6F-FB0A8FDB43BE}" type="presParOf" srcId="{904059C3-1B9A-4AB6-956E-5EA01B3F5A1A}" destId="{43E9EC1E-2BF4-49DE-873F-5CB919FAF0DE}" srcOrd="5" destOrd="0" presId="urn:microsoft.com/office/officeart/2005/8/layout/pyramid2"/>
    <dgm:cxn modelId="{6240B2FC-8D06-4177-8F24-6A52FD1C5898}" type="presParOf" srcId="{904059C3-1B9A-4AB6-956E-5EA01B3F5A1A}" destId="{AA62A8A3-BC74-4365-A875-94B5527A3CAC}" srcOrd="6" destOrd="0" presId="urn:microsoft.com/office/officeart/2005/8/layout/pyramid2"/>
    <dgm:cxn modelId="{CD4C9DED-5252-4AB3-905E-E172FADB84AD}" type="presParOf" srcId="{904059C3-1B9A-4AB6-956E-5EA01B3F5A1A}" destId="{F8E8629A-8039-4835-9AE5-627C753BB2D1}" srcOrd="7" destOrd="0" presId="urn:microsoft.com/office/officeart/2005/8/layout/pyramid2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815D7F8C-957D-4437-AF69-A1148C75DB1A}" type="doc">
      <dgm:prSet loTypeId="urn:microsoft.com/office/officeart/2005/8/layout/vList3" loCatId="list" qsTypeId="urn:microsoft.com/office/officeart/2005/8/quickstyle/simple5" qsCatId="simple" csTypeId="urn:microsoft.com/office/officeart/2005/8/colors/colorful1" csCatId="colorful" phldr="1"/>
      <dgm:spPr/>
      <dgm:t>
        <a:bodyPr/>
        <a:lstStyle/>
        <a:p>
          <a:endParaRPr lang="es-ES"/>
        </a:p>
      </dgm:t>
    </dgm:pt>
    <dgm:pt modelId="{CBB07C31-2104-4DFE-B795-F9ECFEB3D713}">
      <dgm:prSet custT="1"/>
      <dgm:spPr>
        <a:solidFill>
          <a:schemeClr val="accent2">
            <a:lumMod val="75000"/>
          </a:schemeClr>
        </a:solidFill>
      </dgm:spPr>
      <dgm:t>
        <a:bodyPr/>
        <a:lstStyle/>
        <a:p>
          <a:pPr>
            <a:lnSpc>
              <a:spcPts val="2400"/>
            </a:lnSpc>
            <a:spcAft>
              <a:spcPts val="0"/>
            </a:spcAft>
          </a:pPr>
          <a:r>
            <a:rPr lang="es-ES" sz="1800" dirty="0" err="1">
              <a:effectLst>
                <a:outerShdw blurRad="38100" dist="38100" dir="2700000" algn="tl">
                  <a:srgbClr val="000000"/>
                </a:outerShdw>
              </a:effectLst>
              <a:latin typeface="Pyidaungsu" panose="020B0502040204020203" pitchFamily="34" charset="0"/>
              <a:cs typeface="Pyidaungsu" panose="020B0502040204020203" pitchFamily="34" charset="0"/>
            </a:rPr>
            <a:t>က</a:t>
          </a:r>
          <a:r>
            <a:rPr lang="es-ES" sz="1800" dirty="0">
              <a:effectLst>
                <a:outerShdw blurRad="38100" dist="38100" dir="2700000" algn="tl">
                  <a:srgbClr val="000000"/>
                </a:outerShdw>
              </a:effectLst>
              <a:latin typeface="Pyidaungsu" panose="020B0502040204020203" pitchFamily="34" charset="0"/>
              <a:cs typeface="Pyidaungsu" panose="020B0502040204020203" pitchFamily="34" charset="0"/>
            </a:rPr>
            <a:t>ျွ</a:t>
          </a:r>
          <a:r>
            <a:rPr lang="es-ES" sz="1800" dirty="0" err="1">
              <a:effectLst>
                <a:outerShdw blurRad="38100" dist="38100" dir="2700000" algn="tl">
                  <a:srgbClr val="000000"/>
                </a:outerShdw>
              </a:effectLst>
              <a:latin typeface="Pyidaungsu" panose="020B0502040204020203" pitchFamily="34" charset="0"/>
              <a:cs typeface="Pyidaungsu" panose="020B0502040204020203" pitchFamily="34" charset="0"/>
            </a:rPr>
            <a:t>န်ုပ်တို</a:t>
          </a:r>
          <a:r>
            <a:rPr lang="es-ES" sz="1800" dirty="0">
              <a:effectLst>
                <a:outerShdw blurRad="38100" dist="38100" dir="2700000" algn="tl">
                  <a:srgbClr val="000000"/>
                </a:outerShdw>
              </a:effectLst>
              <a:latin typeface="Pyidaungsu" panose="020B0502040204020203" pitchFamily="34" charset="0"/>
              <a:cs typeface="Pyidaungsu" panose="020B0502040204020203" pitchFamily="34" charset="0"/>
            </a:rPr>
            <a:t>့၏</a:t>
          </a:r>
          <a:r>
            <a:rPr lang="es-ES" sz="1800" dirty="0" err="1">
              <a:effectLst>
                <a:outerShdw blurRad="38100" dist="38100" dir="2700000" algn="tl">
                  <a:srgbClr val="000000"/>
                </a:outerShdw>
              </a:effectLst>
              <a:latin typeface="Pyidaungsu" panose="020B0502040204020203" pitchFamily="34" charset="0"/>
              <a:cs typeface="Pyidaungsu" panose="020B0502040204020203" pitchFamily="34" charset="0"/>
            </a:rPr>
            <a:t>စိတ်ထဲတွင</a:t>
          </a:r>
          <a:r>
            <a:rPr lang="es-ES" sz="1800" dirty="0">
              <a:effectLst>
                <a:outerShdw blurRad="38100" dist="38100" dir="2700000" algn="tl">
                  <a:srgbClr val="000000"/>
                </a:outerShdw>
              </a:effectLst>
              <a:latin typeface="Pyidaungsu" panose="020B0502040204020203" pitchFamily="34" charset="0"/>
              <a:cs typeface="Pyidaungsu" panose="020B0502040204020203" pitchFamily="34" charset="0"/>
            </a:rPr>
            <a:t>် </a:t>
          </a:r>
          <a:r>
            <a:rPr lang="es-ES" sz="1800" dirty="0" err="1">
              <a:effectLst>
                <a:outerShdw blurRad="38100" dist="38100" dir="2700000" algn="tl">
                  <a:srgbClr val="000000"/>
                </a:outerShdw>
              </a:effectLst>
              <a:latin typeface="Pyidaungsu" panose="020B0502040204020203" pitchFamily="34" charset="0"/>
              <a:cs typeface="Pyidaungsu" panose="020B0502040204020203" pitchFamily="34" charset="0"/>
            </a:rPr>
            <a:t>သံသယများ</a:t>
          </a:r>
          <a:r>
            <a:rPr lang="es-ES" sz="1800" dirty="0">
              <a:effectLst>
                <a:outerShdw blurRad="38100" dist="38100" dir="2700000" algn="tl">
                  <a:srgbClr val="000000"/>
                </a:outerShdw>
              </a:effectLst>
              <a:latin typeface="Pyidaungsu" panose="020B0502040204020203" pitchFamily="34" charset="0"/>
              <a:cs typeface="Pyidaungsu" panose="020B0502040204020203" pitchFamily="34" charset="0"/>
            </a:rPr>
            <a:t> </a:t>
          </a:r>
          <a:r>
            <a:rPr lang="es-ES" sz="1800" dirty="0" err="1">
              <a:effectLst>
                <a:outerShdw blurRad="38100" dist="38100" dir="2700000" algn="tl">
                  <a:srgbClr val="000000"/>
                </a:outerShdw>
              </a:effectLst>
              <a:latin typeface="Pyidaungsu" panose="020B0502040204020203" pitchFamily="34" charset="0"/>
              <a:cs typeface="Pyidaungsu" panose="020B0502040204020203" pitchFamily="34" charset="0"/>
            </a:rPr>
            <a:t>အမြစ်တွယ်မ</a:t>
          </a:r>
          <a:r>
            <a:rPr lang="es-ES" sz="1800" dirty="0">
              <a:effectLst>
                <a:outerShdw blurRad="38100" dist="38100" dir="2700000" algn="tl">
                  <a:srgbClr val="000000"/>
                </a:outerShdw>
              </a:effectLst>
              <a:latin typeface="Pyidaungsu" panose="020B0502040204020203" pitchFamily="34" charset="0"/>
              <a:cs typeface="Pyidaungsu" panose="020B0502040204020203" pitchFamily="34" charset="0"/>
            </a:rPr>
            <a:t> </a:t>
          </a:r>
          <a:r>
            <a:rPr lang="es-ES" sz="1800" dirty="0" err="1">
              <a:effectLst>
                <a:outerShdw blurRad="38100" dist="38100" dir="2700000" algn="tl">
                  <a:srgbClr val="000000"/>
                </a:outerShdw>
              </a:effectLst>
              <a:latin typeface="Pyidaungsu" panose="020B0502040204020203" pitchFamily="34" charset="0"/>
              <a:cs typeface="Pyidaungsu" panose="020B0502040204020203" pitchFamily="34" charset="0"/>
            </a:rPr>
            <a:t>နေစေရပ</a:t>
          </a:r>
          <a:r>
            <a:rPr lang="es-ES" sz="1800" dirty="0">
              <a:effectLst>
                <a:outerShdw blurRad="38100" dist="38100" dir="2700000" algn="tl">
                  <a:srgbClr val="000000"/>
                </a:outerShdw>
              </a:effectLst>
              <a:latin typeface="Pyidaungsu" panose="020B0502040204020203" pitchFamily="34" charset="0"/>
              <a:cs typeface="Pyidaungsu" panose="020B0502040204020203" pitchFamily="34" charset="0"/>
            </a:rPr>
            <a:t>ါ။ </a:t>
          </a:r>
        </a:p>
      </dgm:t>
    </dgm:pt>
    <dgm:pt modelId="{0224C46C-1B1C-4470-9F8D-FD9E1C0A9973}" type="parTrans" cxnId="{7B2C5303-E141-4314-BCCE-A170EDDA69EB}">
      <dgm:prSet/>
      <dgm:spPr/>
      <dgm:t>
        <a:bodyPr/>
        <a:lstStyle/>
        <a:p>
          <a:endParaRPr lang="es-ES" sz="2000">
            <a:effectLst>
              <a:outerShdw blurRad="38100" dist="38100" dir="2700000" algn="tl">
                <a:srgbClr val="000000"/>
              </a:outerShdw>
            </a:effectLst>
          </a:endParaRPr>
        </a:p>
      </dgm:t>
    </dgm:pt>
    <dgm:pt modelId="{D25C32EE-653A-41CD-99F0-9832705FACC9}" type="sibTrans" cxnId="{7B2C5303-E141-4314-BCCE-A170EDDA69EB}">
      <dgm:prSet/>
      <dgm:spPr/>
      <dgm:t>
        <a:bodyPr/>
        <a:lstStyle/>
        <a:p>
          <a:endParaRPr lang="es-ES" sz="2000">
            <a:effectLst>
              <a:outerShdw blurRad="38100" dist="38100" dir="2700000" algn="tl">
                <a:srgbClr val="000000"/>
              </a:outerShdw>
            </a:effectLst>
          </a:endParaRPr>
        </a:p>
      </dgm:t>
    </dgm:pt>
    <dgm:pt modelId="{3D92EFEA-FFEC-4457-9D8D-2F6A0AD78729}">
      <dgm:prSet custT="1"/>
      <dgm:spPr>
        <a:solidFill>
          <a:schemeClr val="accent3"/>
        </a:solidFill>
      </dgm:spPr>
      <dgm:t>
        <a:bodyPr/>
        <a:lstStyle/>
        <a:p>
          <a:pPr>
            <a:lnSpc>
              <a:spcPts val="2400"/>
            </a:lnSpc>
            <a:spcAft>
              <a:spcPts val="0"/>
            </a:spcAft>
          </a:pPr>
          <a:r>
            <a:rPr lang="en" sz="1800" b="0" dirty="0" err="1">
              <a:effectLst>
                <a:outerShdw blurRad="38100" dist="38100" dir="2700000" algn="tl">
                  <a:srgbClr val="000000"/>
                </a:outerShdw>
              </a:effectLst>
              <a:latin typeface="Pyidaungsu" panose="020B0502040204020203" pitchFamily="34" charset="0"/>
              <a:cs typeface="Pyidaungsu" panose="020B0502040204020203" pitchFamily="34" charset="0"/>
            </a:rPr>
            <a:t>စိတ်ပျက်စေသည</a:t>
          </a:r>
          <a:r>
            <a:rPr lang="en" sz="1800" b="0" dirty="0">
              <a:effectLst>
                <a:outerShdw blurRad="38100" dist="38100" dir="2700000" algn="tl">
                  <a:srgbClr val="000000"/>
                </a:outerShdw>
              </a:effectLst>
              <a:latin typeface="Pyidaungsu" panose="020B0502040204020203" pitchFamily="34" charset="0"/>
              <a:cs typeface="Pyidaungsu" panose="020B0502040204020203" pitchFamily="34" charset="0"/>
            </a:rPr>
            <a:t>့်</a:t>
          </a:r>
          <a:r>
            <a:rPr lang="en" sz="1800" b="0" dirty="0" err="1">
              <a:effectLst>
                <a:outerShdw blurRad="38100" dist="38100" dir="2700000" algn="tl">
                  <a:srgbClr val="000000"/>
                </a:outerShdw>
              </a:effectLst>
              <a:latin typeface="Pyidaungsu" panose="020B0502040204020203" pitchFamily="34" charset="0"/>
              <a:cs typeface="Pyidaungsu" panose="020B0502040204020203" pitchFamily="34" charset="0"/>
            </a:rPr>
            <a:t>အချိန</a:t>
          </a:r>
          <a:r>
            <a:rPr lang="en" sz="1800" b="0" dirty="0">
              <a:effectLst>
                <a:outerShdw blurRad="38100" dist="38100" dir="2700000" algn="tl">
                  <a:srgbClr val="000000"/>
                </a:outerShdw>
              </a:effectLst>
              <a:latin typeface="Pyidaungsu" panose="020B0502040204020203" pitchFamily="34" charset="0"/>
              <a:cs typeface="Pyidaungsu" panose="020B0502040204020203" pitchFamily="34" charset="0"/>
            </a:rPr>
            <a:t>်၌ </a:t>
          </a:r>
          <a:r>
            <a:rPr lang="en" sz="1800" b="0" dirty="0" err="1">
              <a:effectLst>
                <a:outerShdw blurRad="38100" dist="38100" dir="2700000" algn="tl">
                  <a:srgbClr val="000000"/>
                </a:outerShdw>
              </a:effectLst>
              <a:latin typeface="Pyidaungsu" panose="020B0502040204020203" pitchFamily="34" charset="0"/>
              <a:cs typeface="Pyidaungsu" panose="020B0502040204020203" pitchFamily="34" charset="0"/>
            </a:rPr>
            <a:t>ယေရှသည</a:t>
          </a:r>
          <a:r>
            <a:rPr lang="en" sz="1800" b="0" dirty="0">
              <a:effectLst>
                <a:outerShdw blurRad="38100" dist="38100" dir="2700000" algn="tl">
                  <a:srgbClr val="000000"/>
                </a:outerShdw>
              </a:effectLst>
              <a:latin typeface="Pyidaungsu" panose="020B0502040204020203" pitchFamily="34" charset="0"/>
              <a:cs typeface="Pyidaungsu" panose="020B0502040204020203" pitchFamily="34" charset="0"/>
            </a:rPr>
            <a:t>် </a:t>
          </a:r>
          <a:r>
            <a:rPr lang="en" sz="1800" b="0" dirty="0" err="1">
              <a:effectLst>
                <a:outerShdw blurRad="38100" dist="38100" dir="2700000" algn="tl">
                  <a:srgbClr val="000000"/>
                </a:outerShdw>
              </a:effectLst>
              <a:latin typeface="Pyidaungsu" panose="020B0502040204020203" pitchFamily="34" charset="0"/>
              <a:cs typeface="Pyidaungsu" panose="020B0502040204020203" pitchFamily="34" charset="0"/>
            </a:rPr>
            <a:t>က</a:t>
          </a:r>
          <a:r>
            <a:rPr lang="en" sz="1800" b="0" dirty="0">
              <a:effectLst>
                <a:outerShdw blurRad="38100" dist="38100" dir="2700000" algn="tl">
                  <a:srgbClr val="000000"/>
                </a:outerShdw>
              </a:effectLst>
              <a:latin typeface="Pyidaungsu" panose="020B0502040204020203" pitchFamily="34" charset="0"/>
              <a:cs typeface="Pyidaungsu" panose="020B0502040204020203" pitchFamily="34" charset="0"/>
            </a:rPr>
            <a:t>ျွ</a:t>
          </a:r>
          <a:r>
            <a:rPr lang="en" sz="1800" b="0" dirty="0" err="1">
              <a:effectLst>
                <a:outerShdw blurRad="38100" dist="38100" dir="2700000" algn="tl">
                  <a:srgbClr val="000000"/>
                </a:outerShdw>
              </a:effectLst>
              <a:latin typeface="Pyidaungsu" panose="020B0502040204020203" pitchFamily="34" charset="0"/>
              <a:cs typeface="Pyidaungsu" panose="020B0502040204020203" pitchFamily="34" charset="0"/>
            </a:rPr>
            <a:t>န်ုပ်တို</a:t>
          </a:r>
          <a:r>
            <a:rPr lang="en" sz="1800" b="0" dirty="0">
              <a:effectLst>
                <a:outerShdw blurRad="38100" dist="38100" dir="2700000" algn="tl">
                  <a:srgbClr val="000000"/>
                </a:outerShdw>
              </a:effectLst>
              <a:latin typeface="Pyidaungsu" panose="020B0502040204020203" pitchFamily="34" charset="0"/>
              <a:cs typeface="Pyidaungsu" panose="020B0502040204020203" pitchFamily="34" charset="0"/>
            </a:rPr>
            <a:t>့၏ </a:t>
          </a:r>
          <a:r>
            <a:rPr lang="en" sz="1800" b="0" dirty="0" err="1">
              <a:effectLst>
                <a:outerShdw blurRad="38100" dist="38100" dir="2700000" algn="tl">
                  <a:srgbClr val="000000"/>
                </a:outerShdw>
              </a:effectLst>
              <a:latin typeface="Pyidaungsu" panose="020B0502040204020203" pitchFamily="34" charset="0"/>
              <a:cs typeface="Pyidaungsu" panose="020B0502040204020203" pitchFamily="34" charset="0"/>
            </a:rPr>
            <a:t>အနားတွင်လ</a:t>
          </a:r>
          <a:r>
            <a:rPr lang="en" sz="1800" b="0" dirty="0">
              <a:effectLst>
                <a:outerShdw blurRad="38100" dist="38100" dir="2700000" algn="tl">
                  <a:srgbClr val="000000"/>
                </a:outerShdw>
              </a:effectLst>
              <a:latin typeface="Pyidaungsu" panose="020B0502040204020203" pitchFamily="34" charset="0"/>
              <a:cs typeface="Pyidaungsu" panose="020B0502040204020203" pitchFamily="34" charset="0"/>
            </a:rPr>
            <a:t>ျှ</a:t>
          </a:r>
          <a:r>
            <a:rPr lang="en" sz="1800" b="0" dirty="0" err="1">
              <a:effectLst>
                <a:outerShdw blurRad="38100" dist="38100" dir="2700000" algn="tl">
                  <a:srgbClr val="000000"/>
                </a:outerShdw>
              </a:effectLst>
              <a:latin typeface="Pyidaungsu" panose="020B0502040204020203" pitchFamily="34" charset="0"/>
              <a:cs typeface="Pyidaungsu" panose="020B0502040204020203" pitchFamily="34" charset="0"/>
            </a:rPr>
            <a:t>ောက်နေသည</a:t>
          </a:r>
          <a:r>
            <a:rPr lang="en" sz="1800" b="0" dirty="0">
              <a:effectLst>
                <a:outerShdw blurRad="38100" dist="38100" dir="2700000" algn="tl">
                  <a:srgbClr val="000000"/>
                </a:outerShdw>
              </a:effectLst>
              <a:latin typeface="Pyidaungsu" panose="020B0502040204020203" pitchFamily="34" charset="0"/>
              <a:cs typeface="Pyidaungsu" panose="020B0502040204020203" pitchFamily="34" charset="0"/>
            </a:rPr>
            <a:t>် </a:t>
          </a:r>
          <a:endParaRPr lang="es-ES" sz="1800" dirty="0">
            <a:effectLst>
              <a:outerShdw blurRad="38100" dist="38100" dir="2700000" algn="tl">
                <a:srgbClr val="000000"/>
              </a:outerShdw>
            </a:effectLst>
          </a:endParaRPr>
        </a:p>
      </dgm:t>
    </dgm:pt>
    <dgm:pt modelId="{D4BAB084-E073-489B-85B6-783739C00519}" type="parTrans" cxnId="{E09FF4E0-C75F-4933-9303-BD742F72DB5A}">
      <dgm:prSet/>
      <dgm:spPr/>
      <dgm:t>
        <a:bodyPr/>
        <a:lstStyle/>
        <a:p>
          <a:endParaRPr lang="es-ES" sz="2000">
            <a:effectLst>
              <a:outerShdw blurRad="38100" dist="38100" dir="2700000" algn="tl">
                <a:srgbClr val="000000"/>
              </a:outerShdw>
            </a:effectLst>
          </a:endParaRPr>
        </a:p>
      </dgm:t>
    </dgm:pt>
    <dgm:pt modelId="{221FF627-D419-4D01-B27C-7B57D460611B}" type="sibTrans" cxnId="{E09FF4E0-C75F-4933-9303-BD742F72DB5A}">
      <dgm:prSet/>
      <dgm:spPr/>
      <dgm:t>
        <a:bodyPr/>
        <a:lstStyle/>
        <a:p>
          <a:endParaRPr lang="es-ES" sz="2000">
            <a:effectLst>
              <a:outerShdw blurRad="38100" dist="38100" dir="2700000" algn="tl">
                <a:srgbClr val="000000"/>
              </a:outerShdw>
            </a:effectLst>
          </a:endParaRPr>
        </a:p>
      </dgm:t>
    </dgm:pt>
    <dgm:pt modelId="{F9BA8EC4-3E9C-4E6B-A057-EF9223C09A56}">
      <dgm:prSet custT="1"/>
      <dgm:spPr>
        <a:solidFill>
          <a:schemeClr val="accent4">
            <a:lumMod val="75000"/>
          </a:schemeClr>
        </a:solidFill>
      </dgm:spPr>
      <dgm:t>
        <a:bodyPr/>
        <a:lstStyle/>
        <a:p>
          <a:pPr>
            <a:lnSpc>
              <a:spcPts val="2400"/>
            </a:lnSpc>
            <a:spcAft>
              <a:spcPts val="0"/>
            </a:spcAft>
          </a:pPr>
          <a:r>
            <a:rPr lang="es-ES" sz="2000" dirty="0" err="1">
              <a:effectLst>
                <a:outerShdw blurRad="38100" dist="38100" dir="2700000" algn="tl">
                  <a:srgbClr val="000000"/>
                </a:outerShdw>
              </a:effectLst>
              <a:latin typeface="Pyidaungsu" panose="020B0502040204020203" pitchFamily="34" charset="0"/>
              <a:cs typeface="Pyidaungsu" panose="020B0502040204020203" pitchFamily="34" charset="0"/>
            </a:rPr>
            <a:t>သူ့</a:t>
          </a:r>
          <a:r>
            <a:rPr lang="es-ES" sz="1800" dirty="0" err="1">
              <a:effectLst>
                <a:outerShdw blurRad="38100" dist="38100" dir="2700000" algn="tl">
                  <a:srgbClr val="000000"/>
                </a:outerShdw>
              </a:effectLst>
              <a:latin typeface="Pyidaungsu" panose="020B0502040204020203" pitchFamily="34" charset="0"/>
              <a:cs typeface="Pyidaungsu" panose="020B0502040204020203" pitchFamily="34" charset="0"/>
            </a:rPr>
            <a:t>ကိုအခွင</a:t>
          </a:r>
          <a:r>
            <a:rPr lang="es-ES" sz="1800" dirty="0">
              <a:effectLst>
                <a:outerShdw blurRad="38100" dist="38100" dir="2700000" algn="tl">
                  <a:srgbClr val="000000"/>
                </a:outerShdw>
              </a:effectLst>
              <a:latin typeface="Pyidaungsu" panose="020B0502040204020203" pitchFamily="34" charset="0"/>
              <a:cs typeface="Pyidaungsu" panose="020B0502040204020203" pitchFamily="34" charset="0"/>
            </a:rPr>
            <a:t>့်</a:t>
          </a:r>
          <a:r>
            <a:rPr lang="es-ES" sz="1800" dirty="0" err="1">
              <a:effectLst>
                <a:outerShdw blurRad="38100" dist="38100" dir="2700000" algn="tl">
                  <a:srgbClr val="000000"/>
                </a:outerShdw>
              </a:effectLst>
              <a:latin typeface="Pyidaungsu" panose="020B0502040204020203" pitchFamily="34" charset="0"/>
              <a:cs typeface="Pyidaungsu" panose="020B0502040204020203" pitchFamily="34" charset="0"/>
            </a:rPr>
            <a:t>ပြုလ</a:t>
          </a:r>
          <a:r>
            <a:rPr lang="es-ES" sz="1800" dirty="0">
              <a:effectLst>
                <a:outerShdw blurRad="38100" dist="38100" dir="2700000" algn="tl">
                  <a:srgbClr val="000000"/>
                </a:outerShdw>
              </a:effectLst>
              <a:latin typeface="Pyidaungsu" panose="020B0502040204020203" pitchFamily="34" charset="0"/>
              <a:cs typeface="Pyidaungsu" panose="020B0502040204020203" pitchFamily="34" charset="0"/>
            </a:rPr>
            <a:t>ျှ</a:t>
          </a:r>
          <a:r>
            <a:rPr lang="es-ES" sz="1800" dirty="0" err="1">
              <a:effectLst>
                <a:outerShdw blurRad="38100" dist="38100" dir="2700000" algn="tl">
                  <a:srgbClr val="000000"/>
                </a:outerShdw>
              </a:effectLst>
              <a:latin typeface="Pyidaungsu" panose="020B0502040204020203" pitchFamily="34" charset="0"/>
              <a:cs typeface="Pyidaungsu" panose="020B0502040204020203" pitchFamily="34" charset="0"/>
            </a:rPr>
            <a:t>င</a:t>
          </a:r>
          <a:r>
            <a:rPr lang="es-ES" sz="1800" dirty="0">
              <a:effectLst>
                <a:outerShdw blurRad="38100" dist="38100" dir="2700000" algn="tl">
                  <a:srgbClr val="000000"/>
                </a:outerShdw>
              </a:effectLst>
              <a:latin typeface="Pyidaungsu" panose="020B0502040204020203" pitchFamily="34" charset="0"/>
              <a:cs typeface="Pyidaungsu" panose="020B0502040204020203" pitchFamily="34" charset="0"/>
            </a:rPr>
            <a:t>် </a:t>
          </a:r>
          <a:r>
            <a:rPr lang="es-ES" sz="1800" dirty="0" err="1">
              <a:effectLst>
                <a:outerShdw blurRad="38100" dist="38100" dir="2700000" algn="tl">
                  <a:srgbClr val="000000"/>
                </a:outerShdw>
              </a:effectLst>
              <a:latin typeface="Pyidaungsu" panose="020B0502040204020203" pitchFamily="34" charset="0"/>
              <a:cs typeface="Pyidaungsu" panose="020B0502040204020203" pitchFamily="34" charset="0"/>
            </a:rPr>
            <a:t>က</a:t>
          </a:r>
          <a:r>
            <a:rPr lang="es-ES" sz="1800" dirty="0">
              <a:effectLst>
                <a:outerShdw blurRad="38100" dist="38100" dir="2700000" algn="tl">
                  <a:srgbClr val="000000"/>
                </a:outerShdw>
              </a:effectLst>
              <a:latin typeface="Pyidaungsu" panose="020B0502040204020203" pitchFamily="34" charset="0"/>
              <a:cs typeface="Pyidaungsu" panose="020B0502040204020203" pitchFamily="34" charset="0"/>
            </a:rPr>
            <a:t>ျွ</a:t>
          </a:r>
          <a:r>
            <a:rPr lang="es-ES" sz="1800" dirty="0" err="1">
              <a:effectLst>
                <a:outerShdw blurRad="38100" dist="38100" dir="2700000" algn="tl">
                  <a:srgbClr val="000000"/>
                </a:outerShdw>
              </a:effectLst>
              <a:latin typeface="Pyidaungsu" panose="020B0502040204020203" pitchFamily="34" charset="0"/>
              <a:cs typeface="Pyidaungsu" panose="020B0502040204020203" pitchFamily="34" charset="0"/>
            </a:rPr>
            <a:t>န်ုပ်တို</a:t>
          </a:r>
          <a:r>
            <a:rPr lang="es-ES" sz="1800" dirty="0">
              <a:effectLst>
                <a:outerShdw blurRad="38100" dist="38100" dir="2700000" algn="tl">
                  <a:srgbClr val="000000"/>
                </a:outerShdw>
              </a:effectLst>
              <a:latin typeface="Pyidaungsu" panose="020B0502040204020203" pitchFamily="34" charset="0"/>
              <a:cs typeface="Pyidaungsu" panose="020B0502040204020203" pitchFamily="34" charset="0"/>
            </a:rPr>
            <a:t>့၏</a:t>
          </a:r>
          <a:r>
            <a:rPr lang="es-ES" sz="1800" dirty="0" err="1">
              <a:effectLst>
                <a:outerShdw blurRad="38100" dist="38100" dir="2700000" algn="tl">
                  <a:srgbClr val="000000"/>
                </a:outerShdw>
              </a:effectLst>
              <a:latin typeface="Pyidaungsu" panose="020B0502040204020203" pitchFamily="34" charset="0"/>
              <a:cs typeface="Pyidaungsu" panose="020B0502040204020203" pitchFamily="34" charset="0"/>
            </a:rPr>
            <a:t>ရှုပ်ထွေးမှုများကို</a:t>
          </a:r>
          <a:r>
            <a:rPr lang="es-ES" sz="1800" dirty="0">
              <a:effectLst>
                <a:outerShdw blurRad="38100" dist="38100" dir="2700000" algn="tl">
                  <a:srgbClr val="000000"/>
                </a:outerShdw>
              </a:effectLst>
              <a:latin typeface="Pyidaungsu" panose="020B0502040204020203" pitchFamily="34" charset="0"/>
              <a:cs typeface="Pyidaungsu" panose="020B0502040204020203" pitchFamily="34" charset="0"/>
            </a:rPr>
            <a:t> </a:t>
          </a:r>
          <a:r>
            <a:rPr lang="es-ES" sz="1800" dirty="0" err="1">
              <a:effectLst>
                <a:outerShdw blurRad="38100" dist="38100" dir="2700000" algn="tl">
                  <a:srgbClr val="000000"/>
                </a:outerShdw>
              </a:effectLst>
              <a:latin typeface="Pyidaungsu" panose="020B0502040204020203" pitchFamily="34" charset="0"/>
              <a:cs typeface="Pyidaungsu" panose="020B0502040204020203" pitchFamily="34" charset="0"/>
            </a:rPr>
            <a:t>ဖြေရှင်းပေးမည</a:t>
          </a:r>
          <a:r>
            <a:rPr lang="es-ES" sz="1800" dirty="0">
              <a:effectLst>
                <a:outerShdw blurRad="38100" dist="38100" dir="2700000" algn="tl">
                  <a:srgbClr val="000000"/>
                </a:outerShdw>
              </a:effectLst>
              <a:latin typeface="Pyidaungsu" panose="020B0502040204020203" pitchFamily="34" charset="0"/>
              <a:cs typeface="Pyidaungsu" panose="020B0502040204020203" pitchFamily="34" charset="0"/>
            </a:rPr>
            <a:t>်။ </a:t>
          </a:r>
        </a:p>
      </dgm:t>
    </dgm:pt>
    <dgm:pt modelId="{EAE0B823-08B7-4D65-8B72-ACFE5CA5C1F7}" type="parTrans" cxnId="{1011F1BF-5298-4612-8B46-86F2D45A6506}">
      <dgm:prSet/>
      <dgm:spPr/>
      <dgm:t>
        <a:bodyPr/>
        <a:lstStyle/>
        <a:p>
          <a:endParaRPr lang="es-ES" sz="2000">
            <a:effectLst>
              <a:outerShdw blurRad="38100" dist="38100" dir="2700000" algn="tl">
                <a:srgbClr val="000000"/>
              </a:outerShdw>
            </a:effectLst>
          </a:endParaRPr>
        </a:p>
      </dgm:t>
    </dgm:pt>
    <dgm:pt modelId="{B3C31814-6C60-4395-9F92-752B54346F44}" type="sibTrans" cxnId="{1011F1BF-5298-4612-8B46-86F2D45A6506}">
      <dgm:prSet/>
      <dgm:spPr/>
      <dgm:t>
        <a:bodyPr/>
        <a:lstStyle/>
        <a:p>
          <a:endParaRPr lang="es-ES" sz="2000">
            <a:effectLst>
              <a:outerShdw blurRad="38100" dist="38100" dir="2700000" algn="tl">
                <a:srgbClr val="000000"/>
              </a:outerShdw>
            </a:effectLst>
          </a:endParaRPr>
        </a:p>
      </dgm:t>
    </dgm:pt>
    <dgm:pt modelId="{9E644BA4-4B46-4929-A3EC-A80D4E3514CE}">
      <dgm:prSet custT="1"/>
      <dgm:spPr>
        <a:solidFill>
          <a:srgbClr val="7030A0"/>
        </a:solidFill>
      </dgm:spPr>
      <dgm:t>
        <a:bodyPr/>
        <a:lstStyle/>
        <a:p>
          <a:pPr>
            <a:lnSpc>
              <a:spcPts val="2160"/>
            </a:lnSpc>
            <a:spcAft>
              <a:spcPts val="0"/>
            </a:spcAft>
          </a:pPr>
          <a:r>
            <a:rPr lang="en" sz="1800" b="0" dirty="0" err="1">
              <a:effectLst>
                <a:outerShdw blurRad="38100" dist="38100" dir="2700000" algn="tl">
                  <a:srgbClr val="000000"/>
                </a:outerShdw>
              </a:effectLst>
              <a:latin typeface="Pyidaungsu" panose="020B0502040204020203" pitchFamily="34" charset="0"/>
              <a:cs typeface="Pyidaungsu" panose="020B0502040204020203" pitchFamily="34" charset="0"/>
            </a:rPr>
            <a:t>က</a:t>
          </a:r>
          <a:r>
            <a:rPr lang="en" sz="1800" b="0" dirty="0">
              <a:effectLst>
                <a:outerShdw blurRad="38100" dist="38100" dir="2700000" algn="tl">
                  <a:srgbClr val="000000"/>
                </a:outerShdw>
              </a:effectLst>
              <a:latin typeface="Pyidaungsu" panose="020B0502040204020203" pitchFamily="34" charset="0"/>
              <a:cs typeface="Pyidaungsu" panose="020B0502040204020203" pitchFamily="34" charset="0"/>
            </a:rPr>
            <a:t>ျွ</a:t>
          </a:r>
          <a:r>
            <a:rPr lang="en" sz="1800" b="0" dirty="0" err="1">
              <a:effectLst>
                <a:outerShdw blurRad="38100" dist="38100" dir="2700000" algn="tl">
                  <a:srgbClr val="000000"/>
                </a:outerShdw>
              </a:effectLst>
              <a:latin typeface="Pyidaungsu" panose="020B0502040204020203" pitchFamily="34" charset="0"/>
              <a:cs typeface="Pyidaungsu" panose="020B0502040204020203" pitchFamily="34" charset="0"/>
            </a:rPr>
            <a:t>န်ုပ်တို</a:t>
          </a:r>
          <a:r>
            <a:rPr lang="en" sz="1800" b="0" dirty="0">
              <a:effectLst>
                <a:outerShdw blurRad="38100" dist="38100" dir="2700000" algn="tl">
                  <a:srgbClr val="000000"/>
                </a:outerShdw>
              </a:effectLst>
              <a:latin typeface="Pyidaungsu" panose="020B0502040204020203" pitchFamily="34" charset="0"/>
              <a:cs typeface="Pyidaungsu" panose="020B0502040204020203" pitchFamily="34" charset="0"/>
            </a:rPr>
            <a:t>့၏</a:t>
          </a:r>
          <a:r>
            <a:rPr lang="en" sz="1800" b="0" dirty="0" err="1">
              <a:effectLst>
                <a:outerShdw blurRad="38100" dist="38100" dir="2700000" algn="tl">
                  <a:srgbClr val="000000"/>
                </a:outerShdw>
              </a:effectLst>
              <a:latin typeface="Pyidaungsu" panose="020B0502040204020203" pitchFamily="34" charset="0"/>
              <a:cs typeface="Pyidaungsu" panose="020B0502040204020203" pitchFamily="34" charset="0"/>
            </a:rPr>
            <a:t>လက်တွေ့ဘဝကို</a:t>
          </a:r>
          <a:r>
            <a:rPr lang="en" sz="1800" b="0" dirty="0">
              <a:effectLst>
                <a:outerShdw blurRad="38100" dist="38100" dir="2700000" algn="tl">
                  <a:srgbClr val="000000"/>
                </a:outerShdw>
              </a:effectLst>
              <a:latin typeface="Pyidaungsu" panose="020B0502040204020203" pitchFamily="34" charset="0"/>
              <a:cs typeface="Pyidaungsu" panose="020B0502040204020203" pitchFamily="34" charset="0"/>
            </a:rPr>
            <a:t> </a:t>
          </a:r>
          <a:r>
            <a:rPr lang="en" sz="1800" b="0" dirty="0" err="1">
              <a:effectLst>
                <a:outerShdw blurRad="38100" dist="38100" dir="2700000" algn="tl">
                  <a:srgbClr val="000000"/>
                </a:outerShdw>
              </a:effectLst>
              <a:latin typeface="Pyidaungsu" panose="020B0502040204020203" pitchFamily="34" charset="0"/>
              <a:cs typeface="Pyidaungsu" panose="020B0502040204020203" pitchFamily="34" charset="0"/>
            </a:rPr>
            <a:t>ယေရှုသည</a:t>
          </a:r>
          <a:r>
            <a:rPr lang="en" sz="1800" b="0" dirty="0">
              <a:effectLst>
                <a:outerShdw blurRad="38100" dist="38100" dir="2700000" algn="tl">
                  <a:srgbClr val="000000"/>
                </a:outerShdw>
              </a:effectLst>
              <a:latin typeface="Pyidaungsu" panose="020B0502040204020203" pitchFamily="34" charset="0"/>
              <a:cs typeface="Pyidaungsu" panose="020B0502040204020203" pitchFamily="34" charset="0"/>
            </a:rPr>
            <a:t>် </a:t>
          </a:r>
          <a:r>
            <a:rPr lang="en" sz="1800" b="0" dirty="0" err="1">
              <a:effectLst>
                <a:outerShdw blurRad="38100" dist="38100" dir="2700000" algn="tl">
                  <a:srgbClr val="000000"/>
                </a:outerShdw>
              </a:effectLst>
              <a:latin typeface="Pyidaungsu" panose="020B0502040204020203" pitchFamily="34" charset="0"/>
              <a:cs typeface="Pyidaungsu" panose="020B0502040204020203" pitchFamily="34" charset="0"/>
            </a:rPr>
            <a:t>က</a:t>
          </a:r>
          <a:r>
            <a:rPr lang="en" sz="1800" b="0" dirty="0">
              <a:effectLst>
                <a:outerShdw blurRad="38100" dist="38100" dir="2700000" algn="tl">
                  <a:srgbClr val="000000"/>
                </a:outerShdw>
              </a:effectLst>
              <a:latin typeface="Pyidaungsu" panose="020B0502040204020203" pitchFamily="34" charset="0"/>
              <a:cs typeface="Pyidaungsu" panose="020B0502040204020203" pitchFamily="34" charset="0"/>
            </a:rPr>
            <a:t>ျွ</a:t>
          </a:r>
          <a:r>
            <a:rPr lang="en" sz="1800" b="0" dirty="0" err="1">
              <a:effectLst>
                <a:outerShdw blurRad="38100" dist="38100" dir="2700000" algn="tl">
                  <a:srgbClr val="000000"/>
                </a:outerShdw>
              </a:effectLst>
              <a:latin typeface="Pyidaungsu" panose="020B0502040204020203" pitchFamily="34" charset="0"/>
              <a:cs typeface="Pyidaungsu" panose="020B0502040204020203" pitchFamily="34" charset="0"/>
            </a:rPr>
            <a:t>န်ုပ်တိ့ထက်ပိုသိသည</a:t>
          </a:r>
          <a:r>
            <a:rPr lang="en" sz="1800" b="0" dirty="0">
              <a:effectLst>
                <a:outerShdw blurRad="38100" dist="38100" dir="2700000" algn="tl">
                  <a:srgbClr val="000000"/>
                </a:outerShdw>
              </a:effectLst>
              <a:latin typeface="Pyidaungsu" panose="020B0502040204020203" pitchFamily="34" charset="0"/>
              <a:cs typeface="Pyidaungsu" panose="020B0502040204020203" pitchFamily="34" charset="0"/>
            </a:rPr>
            <a:t>်။ </a:t>
          </a:r>
          <a:endParaRPr lang="es-ES" sz="1800" dirty="0">
            <a:effectLst>
              <a:outerShdw blurRad="38100" dist="38100" dir="2700000" algn="tl">
                <a:srgbClr val="000000"/>
              </a:outerShdw>
            </a:effectLst>
          </a:endParaRPr>
        </a:p>
      </dgm:t>
    </dgm:pt>
    <dgm:pt modelId="{790CA754-132E-422D-8972-29440DA60644}" type="parTrans" cxnId="{D29849F2-3D45-43CA-AFAD-8377484BB6FB}">
      <dgm:prSet/>
      <dgm:spPr/>
      <dgm:t>
        <a:bodyPr/>
        <a:lstStyle/>
        <a:p>
          <a:endParaRPr lang="es-ES" sz="2000">
            <a:effectLst>
              <a:outerShdw blurRad="38100" dist="38100" dir="2700000" algn="tl">
                <a:srgbClr val="000000"/>
              </a:outerShdw>
            </a:effectLst>
          </a:endParaRPr>
        </a:p>
      </dgm:t>
    </dgm:pt>
    <dgm:pt modelId="{9FC19501-430F-49C0-9E32-E979CBA3E799}" type="sibTrans" cxnId="{D29849F2-3D45-43CA-AFAD-8377484BB6FB}">
      <dgm:prSet/>
      <dgm:spPr/>
      <dgm:t>
        <a:bodyPr/>
        <a:lstStyle/>
        <a:p>
          <a:endParaRPr lang="es-ES" sz="2000">
            <a:effectLst>
              <a:outerShdw blurRad="38100" dist="38100" dir="2700000" algn="tl">
                <a:srgbClr val="000000"/>
              </a:outerShdw>
            </a:effectLst>
          </a:endParaRPr>
        </a:p>
      </dgm:t>
    </dgm:pt>
    <dgm:pt modelId="{6C7289F8-825C-44BA-80E6-4902A0061DB8}" type="pres">
      <dgm:prSet presAssocID="{815D7F8C-957D-4437-AF69-A1148C75DB1A}" presName="linearFlow" presStyleCnt="0">
        <dgm:presLayoutVars>
          <dgm:dir/>
          <dgm:resizeHandles val="exact"/>
        </dgm:presLayoutVars>
      </dgm:prSet>
      <dgm:spPr/>
    </dgm:pt>
    <dgm:pt modelId="{DF57D44A-997A-4931-A708-75523CEF69ED}" type="pres">
      <dgm:prSet presAssocID="{CBB07C31-2104-4DFE-B795-F9ECFEB3D713}" presName="composite" presStyleCnt="0"/>
      <dgm:spPr/>
    </dgm:pt>
    <dgm:pt modelId="{CFBE8CF2-21ED-4925-8847-C3F74C036E4B}" type="pres">
      <dgm:prSet presAssocID="{CBB07C31-2104-4DFE-B795-F9ECFEB3D713}" presName="imgShp" presStyleLbl="fgImgPlace1" presStyleIdx="0" presStyleCnt="4" custScaleX="244724" custScaleY="154563" custLinFactX="-100000" custLinFactNeighborX="-183415"/>
      <dgm:spPr>
        <a:prstGeom prst="notchedRightArrow">
          <a:avLst/>
        </a:prstGeom>
        <a:solidFill>
          <a:schemeClr val="accent2">
            <a:lumMod val="40000"/>
            <a:lumOff val="60000"/>
          </a:schemeClr>
        </a:solidFill>
      </dgm:spPr>
    </dgm:pt>
    <dgm:pt modelId="{FF9425AC-05DF-490E-9695-C17AEF767999}" type="pres">
      <dgm:prSet presAssocID="{CBB07C31-2104-4DFE-B795-F9ECFEB3D713}" presName="txShp" presStyleLbl="node1" presStyleIdx="0" presStyleCnt="4" custScaleX="137780" custScaleY="277581" custLinFactNeighborX="5612" custLinFactNeighborY="-4185">
        <dgm:presLayoutVars>
          <dgm:bulletEnabled val="1"/>
        </dgm:presLayoutVars>
      </dgm:prSet>
      <dgm:spPr/>
    </dgm:pt>
    <dgm:pt modelId="{A3E9973A-3B22-4BF5-90EF-376724A3C607}" type="pres">
      <dgm:prSet presAssocID="{D25C32EE-653A-41CD-99F0-9832705FACC9}" presName="spacing" presStyleCnt="0"/>
      <dgm:spPr/>
    </dgm:pt>
    <dgm:pt modelId="{A1D9DE2D-74CE-42DD-ABF6-2AA529C8D815}" type="pres">
      <dgm:prSet presAssocID="{3D92EFEA-FFEC-4457-9D8D-2F6A0AD78729}" presName="composite" presStyleCnt="0"/>
      <dgm:spPr/>
    </dgm:pt>
    <dgm:pt modelId="{6CD59F4B-73AC-418D-8BBE-BD46978D41F2}" type="pres">
      <dgm:prSet presAssocID="{3D92EFEA-FFEC-4457-9D8D-2F6A0AD78729}" presName="imgShp" presStyleLbl="fgImgPlace1" presStyleIdx="1" presStyleCnt="4" custScaleX="244724" custScaleY="154563" custLinFactX="-100000" custLinFactNeighborX="-183415"/>
      <dgm:spPr>
        <a:prstGeom prst="notchedRightArrow">
          <a:avLst/>
        </a:prstGeom>
        <a:solidFill>
          <a:schemeClr val="accent3">
            <a:lumMod val="20000"/>
            <a:lumOff val="80000"/>
          </a:schemeClr>
        </a:solidFill>
      </dgm:spPr>
    </dgm:pt>
    <dgm:pt modelId="{4C4F7140-0CDC-4A53-B3C0-91163AC1C41F}" type="pres">
      <dgm:prSet presAssocID="{3D92EFEA-FFEC-4457-9D8D-2F6A0AD78729}" presName="txShp" presStyleLbl="node1" presStyleIdx="1" presStyleCnt="4" custScaleX="137780" custScaleY="206084" custLinFactNeighborX="5612">
        <dgm:presLayoutVars>
          <dgm:bulletEnabled val="1"/>
        </dgm:presLayoutVars>
      </dgm:prSet>
      <dgm:spPr/>
    </dgm:pt>
    <dgm:pt modelId="{6F7FCDDD-68DE-45A3-B756-553A52A7605B}" type="pres">
      <dgm:prSet presAssocID="{221FF627-D419-4D01-B27C-7B57D460611B}" presName="spacing" presStyleCnt="0"/>
      <dgm:spPr/>
    </dgm:pt>
    <dgm:pt modelId="{14569ED3-E686-4B5D-8C73-727E0BB55A3B}" type="pres">
      <dgm:prSet presAssocID="{F9BA8EC4-3E9C-4E6B-A057-EF9223C09A56}" presName="composite" presStyleCnt="0"/>
      <dgm:spPr/>
    </dgm:pt>
    <dgm:pt modelId="{04379F12-C4FA-4063-8596-A6026C0A3BE2}" type="pres">
      <dgm:prSet presAssocID="{F9BA8EC4-3E9C-4E6B-A057-EF9223C09A56}" presName="imgShp" presStyleLbl="fgImgPlace1" presStyleIdx="2" presStyleCnt="4" custScaleX="244724" custScaleY="154563" custLinFactX="-100000" custLinFactNeighborX="-183415"/>
      <dgm:spPr>
        <a:prstGeom prst="notchedRightArrow">
          <a:avLst/>
        </a:prstGeom>
        <a:solidFill>
          <a:schemeClr val="accent4">
            <a:lumMod val="40000"/>
            <a:lumOff val="60000"/>
          </a:schemeClr>
        </a:solidFill>
      </dgm:spPr>
    </dgm:pt>
    <dgm:pt modelId="{31D11208-1789-4700-BBF0-1C92430BC7F6}" type="pres">
      <dgm:prSet presAssocID="{F9BA8EC4-3E9C-4E6B-A057-EF9223C09A56}" presName="txShp" presStyleLbl="node1" presStyleIdx="2" presStyleCnt="4" custScaleX="137780" custScaleY="206084" custLinFactNeighborX="5612">
        <dgm:presLayoutVars>
          <dgm:bulletEnabled val="1"/>
        </dgm:presLayoutVars>
      </dgm:prSet>
      <dgm:spPr/>
    </dgm:pt>
    <dgm:pt modelId="{A14111C5-4C52-4633-986B-56B24B1A5BF0}" type="pres">
      <dgm:prSet presAssocID="{B3C31814-6C60-4395-9F92-752B54346F44}" presName="spacing" presStyleCnt="0"/>
      <dgm:spPr/>
    </dgm:pt>
    <dgm:pt modelId="{AFA3BBC3-4619-4C9D-AF7E-08613D57F5D7}" type="pres">
      <dgm:prSet presAssocID="{9E644BA4-4B46-4929-A3EC-A80D4E3514CE}" presName="composite" presStyleCnt="0"/>
      <dgm:spPr/>
    </dgm:pt>
    <dgm:pt modelId="{7225EFE8-DE64-4B82-99D0-278C52B0E479}" type="pres">
      <dgm:prSet presAssocID="{9E644BA4-4B46-4929-A3EC-A80D4E3514CE}" presName="imgShp" presStyleLbl="fgImgPlace1" presStyleIdx="3" presStyleCnt="4" custScaleX="244724" custScaleY="154563" custLinFactX="-100000" custLinFactNeighborX="-183415"/>
      <dgm:spPr>
        <a:prstGeom prst="notchedRightArrow">
          <a:avLst/>
        </a:prstGeom>
        <a:solidFill>
          <a:srgbClr val="D3B5E9"/>
        </a:solidFill>
      </dgm:spPr>
    </dgm:pt>
    <dgm:pt modelId="{BF170935-0F63-45F7-BDA8-C654BBEC5DD9}" type="pres">
      <dgm:prSet presAssocID="{9E644BA4-4B46-4929-A3EC-A80D4E3514CE}" presName="txShp" presStyleLbl="node1" presStyleIdx="3" presStyleCnt="4" custScaleX="137780" custScaleY="206084" custLinFactNeighborX="5612">
        <dgm:presLayoutVars>
          <dgm:bulletEnabled val="1"/>
        </dgm:presLayoutVars>
      </dgm:prSet>
      <dgm:spPr/>
    </dgm:pt>
  </dgm:ptLst>
  <dgm:cxnLst>
    <dgm:cxn modelId="{A979AE01-9A0B-48A8-B8A2-8DC2EEB5C49D}" type="presOf" srcId="{815D7F8C-957D-4437-AF69-A1148C75DB1A}" destId="{6C7289F8-825C-44BA-80E6-4902A0061DB8}" srcOrd="0" destOrd="0" presId="urn:microsoft.com/office/officeart/2005/8/layout/vList3"/>
    <dgm:cxn modelId="{7B2C5303-E141-4314-BCCE-A170EDDA69EB}" srcId="{815D7F8C-957D-4437-AF69-A1148C75DB1A}" destId="{CBB07C31-2104-4DFE-B795-F9ECFEB3D713}" srcOrd="0" destOrd="0" parTransId="{0224C46C-1B1C-4470-9F8D-FD9E1C0A9973}" sibTransId="{D25C32EE-653A-41CD-99F0-9832705FACC9}"/>
    <dgm:cxn modelId="{5BC1790A-347D-6E4D-8B28-FFB1FFDD5B21}" type="presOf" srcId="{CBB07C31-2104-4DFE-B795-F9ECFEB3D713}" destId="{FF9425AC-05DF-490E-9695-C17AEF767999}" srcOrd="0" destOrd="0" presId="urn:microsoft.com/office/officeart/2005/8/layout/vList3"/>
    <dgm:cxn modelId="{37F73133-51CE-C04D-993D-498E746EFE4E}" type="presOf" srcId="{F9BA8EC4-3E9C-4E6B-A057-EF9223C09A56}" destId="{31D11208-1789-4700-BBF0-1C92430BC7F6}" srcOrd="0" destOrd="0" presId="urn:microsoft.com/office/officeart/2005/8/layout/vList3"/>
    <dgm:cxn modelId="{57878F48-9EDE-F343-BE1E-B237E57E27CA}" type="presOf" srcId="{3D92EFEA-FFEC-4457-9D8D-2F6A0AD78729}" destId="{4C4F7140-0CDC-4A53-B3C0-91163AC1C41F}" srcOrd="0" destOrd="0" presId="urn:microsoft.com/office/officeart/2005/8/layout/vList3"/>
    <dgm:cxn modelId="{1011F1BF-5298-4612-8B46-86F2D45A6506}" srcId="{815D7F8C-957D-4437-AF69-A1148C75DB1A}" destId="{F9BA8EC4-3E9C-4E6B-A057-EF9223C09A56}" srcOrd="2" destOrd="0" parTransId="{EAE0B823-08B7-4D65-8B72-ACFE5CA5C1F7}" sibTransId="{B3C31814-6C60-4395-9F92-752B54346F44}"/>
    <dgm:cxn modelId="{0EA957D5-4EB9-2043-8C21-81476410483E}" type="presOf" srcId="{9E644BA4-4B46-4929-A3EC-A80D4E3514CE}" destId="{BF170935-0F63-45F7-BDA8-C654BBEC5DD9}" srcOrd="0" destOrd="0" presId="urn:microsoft.com/office/officeart/2005/8/layout/vList3"/>
    <dgm:cxn modelId="{E09FF4E0-C75F-4933-9303-BD742F72DB5A}" srcId="{815D7F8C-957D-4437-AF69-A1148C75DB1A}" destId="{3D92EFEA-FFEC-4457-9D8D-2F6A0AD78729}" srcOrd="1" destOrd="0" parTransId="{D4BAB084-E073-489B-85B6-783739C00519}" sibTransId="{221FF627-D419-4D01-B27C-7B57D460611B}"/>
    <dgm:cxn modelId="{D29849F2-3D45-43CA-AFAD-8377484BB6FB}" srcId="{815D7F8C-957D-4437-AF69-A1148C75DB1A}" destId="{9E644BA4-4B46-4929-A3EC-A80D4E3514CE}" srcOrd="3" destOrd="0" parTransId="{790CA754-132E-422D-8972-29440DA60644}" sibTransId="{9FC19501-430F-49C0-9E32-E979CBA3E799}"/>
    <dgm:cxn modelId="{6644939F-9DBE-0844-997F-8205C343DD76}" type="presParOf" srcId="{6C7289F8-825C-44BA-80E6-4902A0061DB8}" destId="{DF57D44A-997A-4931-A708-75523CEF69ED}" srcOrd="0" destOrd="0" presId="urn:microsoft.com/office/officeart/2005/8/layout/vList3"/>
    <dgm:cxn modelId="{DF411E42-FD38-1943-A520-5DE2AA809674}" type="presParOf" srcId="{DF57D44A-997A-4931-A708-75523CEF69ED}" destId="{CFBE8CF2-21ED-4925-8847-C3F74C036E4B}" srcOrd="0" destOrd="0" presId="urn:microsoft.com/office/officeart/2005/8/layout/vList3"/>
    <dgm:cxn modelId="{BB6C5D70-66D0-2C48-B607-ED8D686422F4}" type="presParOf" srcId="{DF57D44A-997A-4931-A708-75523CEF69ED}" destId="{FF9425AC-05DF-490E-9695-C17AEF767999}" srcOrd="1" destOrd="0" presId="urn:microsoft.com/office/officeart/2005/8/layout/vList3"/>
    <dgm:cxn modelId="{2273D7B1-CAAB-8043-B280-BC9D47144015}" type="presParOf" srcId="{6C7289F8-825C-44BA-80E6-4902A0061DB8}" destId="{A3E9973A-3B22-4BF5-90EF-376724A3C607}" srcOrd="1" destOrd="0" presId="urn:microsoft.com/office/officeart/2005/8/layout/vList3"/>
    <dgm:cxn modelId="{F202BEF9-0087-B145-AC5E-BB3DF75BB596}" type="presParOf" srcId="{6C7289F8-825C-44BA-80E6-4902A0061DB8}" destId="{A1D9DE2D-74CE-42DD-ABF6-2AA529C8D815}" srcOrd="2" destOrd="0" presId="urn:microsoft.com/office/officeart/2005/8/layout/vList3"/>
    <dgm:cxn modelId="{A3FFDA35-E455-4640-B8FC-A527D61FEE9D}" type="presParOf" srcId="{A1D9DE2D-74CE-42DD-ABF6-2AA529C8D815}" destId="{6CD59F4B-73AC-418D-8BBE-BD46978D41F2}" srcOrd="0" destOrd="0" presId="urn:microsoft.com/office/officeart/2005/8/layout/vList3"/>
    <dgm:cxn modelId="{58C94200-3C7E-FE46-8838-5D01439DCFFF}" type="presParOf" srcId="{A1D9DE2D-74CE-42DD-ABF6-2AA529C8D815}" destId="{4C4F7140-0CDC-4A53-B3C0-91163AC1C41F}" srcOrd="1" destOrd="0" presId="urn:microsoft.com/office/officeart/2005/8/layout/vList3"/>
    <dgm:cxn modelId="{7C360A83-8E68-AC40-A0C6-9A8E53D2B83B}" type="presParOf" srcId="{6C7289F8-825C-44BA-80E6-4902A0061DB8}" destId="{6F7FCDDD-68DE-45A3-B756-553A52A7605B}" srcOrd="3" destOrd="0" presId="urn:microsoft.com/office/officeart/2005/8/layout/vList3"/>
    <dgm:cxn modelId="{1BDDDD70-6C60-044E-A5A4-34B81F868A3E}" type="presParOf" srcId="{6C7289F8-825C-44BA-80E6-4902A0061DB8}" destId="{14569ED3-E686-4B5D-8C73-727E0BB55A3B}" srcOrd="4" destOrd="0" presId="urn:microsoft.com/office/officeart/2005/8/layout/vList3"/>
    <dgm:cxn modelId="{07D0DEB2-C8C5-D949-9BDD-B02F59BDEAC6}" type="presParOf" srcId="{14569ED3-E686-4B5D-8C73-727E0BB55A3B}" destId="{04379F12-C4FA-4063-8596-A6026C0A3BE2}" srcOrd="0" destOrd="0" presId="urn:microsoft.com/office/officeart/2005/8/layout/vList3"/>
    <dgm:cxn modelId="{EDF73BE2-3718-8A42-AA18-084F01EB38F3}" type="presParOf" srcId="{14569ED3-E686-4B5D-8C73-727E0BB55A3B}" destId="{31D11208-1789-4700-BBF0-1C92430BC7F6}" srcOrd="1" destOrd="0" presId="urn:microsoft.com/office/officeart/2005/8/layout/vList3"/>
    <dgm:cxn modelId="{0BB7ECE9-D67A-F449-8E9A-6CF0A9ED8D97}" type="presParOf" srcId="{6C7289F8-825C-44BA-80E6-4902A0061DB8}" destId="{A14111C5-4C52-4633-986B-56B24B1A5BF0}" srcOrd="5" destOrd="0" presId="urn:microsoft.com/office/officeart/2005/8/layout/vList3"/>
    <dgm:cxn modelId="{269C6DD0-505F-F044-9F2B-4E01FF293371}" type="presParOf" srcId="{6C7289F8-825C-44BA-80E6-4902A0061DB8}" destId="{AFA3BBC3-4619-4C9D-AF7E-08613D57F5D7}" srcOrd="6" destOrd="0" presId="urn:microsoft.com/office/officeart/2005/8/layout/vList3"/>
    <dgm:cxn modelId="{6C257DED-C198-DC4D-8950-DB7A41FC77EB}" type="presParOf" srcId="{AFA3BBC3-4619-4C9D-AF7E-08613D57F5D7}" destId="{7225EFE8-DE64-4B82-99D0-278C52B0E479}" srcOrd="0" destOrd="0" presId="urn:microsoft.com/office/officeart/2005/8/layout/vList3"/>
    <dgm:cxn modelId="{753FA917-159D-F348-AD1E-0769E3F670ED}" type="presParOf" srcId="{AFA3BBC3-4619-4C9D-AF7E-08613D57F5D7}" destId="{BF170935-0F63-45F7-BDA8-C654BBEC5DD9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D83E837-544B-4FAF-97D2-4E7E13D0A11A}">
      <dsp:nvSpPr>
        <dsp:cNvPr id="0" name=""/>
        <dsp:cNvSpPr/>
      </dsp:nvSpPr>
      <dsp:spPr>
        <a:xfrm>
          <a:off x="4703" y="594774"/>
          <a:ext cx="2224798" cy="1403996"/>
        </a:xfrm>
        <a:prstGeom prst="rect">
          <a:avLst/>
        </a:prstGeom>
        <a:blipFill dpi="0" rotWithShape="1">
          <a:blip xmlns:r="http://schemas.openxmlformats.org/officeDocument/2006/relationships" r:embed="rId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  <dsp:sp modelId="{AE21968B-E7E2-4F65-95DD-3CB7CB1984B6}">
      <dsp:nvSpPr>
        <dsp:cNvPr id="0" name=""/>
        <dsp:cNvSpPr/>
      </dsp:nvSpPr>
      <dsp:spPr>
        <a:xfrm>
          <a:off x="4420" y="0"/>
          <a:ext cx="2225364" cy="648000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000" kern="1200" dirty="0" err="1">
              <a:effectLst>
                <a:outerShdw blurRad="38100" dist="38100" dir="2700000" algn="tl">
                  <a:srgbClr val="000000"/>
                </a:outerShdw>
              </a:effectLst>
              <a:latin typeface="Pyidaungsu" panose="020B0502040204020203" pitchFamily="34" charset="0"/>
              <a:cs typeface="Pyidaungsu" panose="020B0502040204020203" pitchFamily="34" charset="0"/>
            </a:rPr>
            <a:t>ဘဝမန်တိုင်းများ</a:t>
          </a:r>
          <a:r>
            <a:rPr lang="es-ES" sz="2000" kern="1200" dirty="0">
              <a:effectLst>
                <a:outerShdw blurRad="38100" dist="38100" dir="2700000" algn="tl">
                  <a:srgbClr val="000000"/>
                </a:outerShdw>
              </a:effectLst>
              <a:latin typeface="Pyidaungsu" panose="020B0502040204020203" pitchFamily="34" charset="0"/>
              <a:cs typeface="Pyidaungsu" panose="020B0502040204020203" pitchFamily="34" charset="0"/>
            </a:rPr>
            <a:t> </a:t>
          </a:r>
        </a:p>
      </dsp:txBody>
      <dsp:txXfrm>
        <a:off x="4420" y="0"/>
        <a:ext cx="2225364" cy="648000"/>
      </dsp:txXfrm>
    </dsp:sp>
    <dsp:sp modelId="{74DF89C7-CE1D-47BB-B46E-3D9BD26B7BC9}">
      <dsp:nvSpPr>
        <dsp:cNvPr id="0" name=""/>
        <dsp:cNvSpPr/>
      </dsp:nvSpPr>
      <dsp:spPr>
        <a:xfrm>
          <a:off x="2486673" y="594774"/>
          <a:ext cx="2225364" cy="1403996"/>
        </a:xfrm>
        <a:prstGeom prst="rect">
          <a:avLst/>
        </a:prstGeom>
        <a:blipFill dpi="0" rotWithShape="1">
          <a:blip xmlns:r="http://schemas.openxmlformats.org/officeDocument/2006/relationships"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  <dsp:sp modelId="{527DF991-4433-4C28-A69B-9DF422B253F6}">
      <dsp:nvSpPr>
        <dsp:cNvPr id="0" name=""/>
        <dsp:cNvSpPr/>
      </dsp:nvSpPr>
      <dsp:spPr>
        <a:xfrm>
          <a:off x="2486673" y="0"/>
          <a:ext cx="2225364" cy="648000"/>
        </a:xfrm>
        <a:prstGeom prst="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000" kern="1200" dirty="0" err="1">
              <a:effectLst>
                <a:outerShdw blurRad="38100" dist="38100" dir="2700000" algn="tl">
                  <a:srgbClr val="000000"/>
                </a:outerShdw>
              </a:effectLst>
              <a:latin typeface="Pyidaungsu" panose="020B0502040204020203" pitchFamily="34" charset="0"/>
              <a:cs typeface="Pyidaungsu" panose="020B0502040204020203" pitchFamily="34" charset="0"/>
            </a:rPr>
            <a:t>အနာရောဂါများ</a:t>
          </a:r>
          <a:r>
            <a:rPr lang="es-ES" sz="2000" kern="1200" dirty="0">
              <a:effectLst>
                <a:outerShdw blurRad="38100" dist="38100" dir="2700000" algn="tl">
                  <a:srgbClr val="000000"/>
                </a:outerShdw>
              </a:effectLst>
              <a:latin typeface="Pyidaungsu" panose="020B0502040204020203" pitchFamily="34" charset="0"/>
              <a:cs typeface="Pyidaungsu" panose="020B0502040204020203" pitchFamily="34" charset="0"/>
            </a:rPr>
            <a:t> </a:t>
          </a:r>
        </a:p>
      </dsp:txBody>
      <dsp:txXfrm>
        <a:off x="2486673" y="0"/>
        <a:ext cx="2225364" cy="648000"/>
      </dsp:txXfrm>
    </dsp:sp>
    <dsp:sp modelId="{BBB6B9F3-4392-4863-8740-B0AAB4EBBB97}">
      <dsp:nvSpPr>
        <dsp:cNvPr id="0" name=""/>
        <dsp:cNvSpPr/>
      </dsp:nvSpPr>
      <dsp:spPr>
        <a:xfrm>
          <a:off x="4968927" y="594774"/>
          <a:ext cx="2225364" cy="1403996"/>
        </a:xfrm>
        <a:prstGeom prst="rect">
          <a:avLst/>
        </a:prstGeom>
        <a:blipFill dpi="0" rotWithShape="1">
          <a:blip xmlns:r="http://schemas.openxmlformats.org/officeDocument/2006/relationships"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  <dsp:sp modelId="{5A5BFC6A-59BC-42DD-A33C-008232285B5C}">
      <dsp:nvSpPr>
        <dsp:cNvPr id="0" name=""/>
        <dsp:cNvSpPr/>
      </dsp:nvSpPr>
      <dsp:spPr>
        <a:xfrm>
          <a:off x="4968927" y="0"/>
          <a:ext cx="2225364" cy="648000"/>
        </a:xfrm>
        <a:prstGeom prst="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000" kern="1200" dirty="0" err="1">
              <a:effectLst>
                <a:outerShdw blurRad="38100" dist="38100" dir="2700000" algn="tl">
                  <a:srgbClr val="000000"/>
                </a:outerShdw>
              </a:effectLst>
              <a:latin typeface="Pyidaungsu" panose="020B0502040204020203" pitchFamily="34" charset="0"/>
              <a:cs typeface="Pyidaungsu" panose="020B0502040204020203" pitchFamily="34" charset="0"/>
            </a:rPr>
            <a:t>သဘဝဘေးဒဏ်များ</a:t>
          </a:r>
          <a:r>
            <a:rPr lang="es-ES" sz="2000" kern="1200" dirty="0">
              <a:effectLst>
                <a:outerShdw blurRad="38100" dist="38100" dir="2700000" algn="tl">
                  <a:srgbClr val="000000"/>
                </a:outerShdw>
              </a:effectLst>
              <a:latin typeface="Pyidaungsu" panose="020B0502040204020203" pitchFamily="34" charset="0"/>
              <a:cs typeface="Pyidaungsu" panose="020B0502040204020203" pitchFamily="34" charset="0"/>
            </a:rPr>
            <a:t> </a:t>
          </a:r>
        </a:p>
      </dsp:txBody>
      <dsp:txXfrm>
        <a:off x="4968927" y="0"/>
        <a:ext cx="2225364" cy="648000"/>
      </dsp:txXfrm>
    </dsp:sp>
    <dsp:sp modelId="{423910E7-9C61-4C54-A5FD-97A07CA59539}">
      <dsp:nvSpPr>
        <dsp:cNvPr id="0" name=""/>
        <dsp:cNvSpPr/>
      </dsp:nvSpPr>
      <dsp:spPr>
        <a:xfrm>
          <a:off x="1245546" y="2774212"/>
          <a:ext cx="2225364" cy="1403996"/>
        </a:xfrm>
        <a:prstGeom prst="rect">
          <a:avLst/>
        </a:prstGeom>
        <a:blipFill dpi="0" rotWithShape="1">
          <a:blip xmlns:r="http://schemas.openxmlformats.org/officeDocument/2006/relationships"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 l="305"/>
          </a:stretch>
        </a:blip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  <dsp:sp modelId="{4488DD73-F913-463F-A9CC-57AED99CF418}">
      <dsp:nvSpPr>
        <dsp:cNvPr id="0" name=""/>
        <dsp:cNvSpPr/>
      </dsp:nvSpPr>
      <dsp:spPr>
        <a:xfrm>
          <a:off x="1245546" y="2179435"/>
          <a:ext cx="2225364" cy="648000"/>
        </a:xfrm>
        <a:prstGeom prst="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000" kern="1200" dirty="0" err="1">
              <a:effectLst>
                <a:outerShdw blurRad="38100" dist="38100" dir="2700000" algn="tl">
                  <a:srgbClr val="000000"/>
                </a:outerShdw>
              </a:effectLst>
              <a:latin typeface="Pyidaungsu" panose="020B0502040204020203" pitchFamily="34" charset="0"/>
              <a:cs typeface="Pyidaungsu" panose="020B0502040204020203" pitchFamily="34" charset="0"/>
            </a:rPr>
            <a:t>စိတ်ပျက်မှုများ</a:t>
          </a:r>
          <a:r>
            <a:rPr lang="es-ES" sz="2000" kern="1200" dirty="0">
              <a:effectLst>
                <a:outerShdw blurRad="38100" dist="38100" dir="2700000" algn="tl">
                  <a:srgbClr val="000000"/>
                </a:outerShdw>
              </a:effectLst>
              <a:latin typeface="Pyidaungsu" panose="020B0502040204020203" pitchFamily="34" charset="0"/>
              <a:cs typeface="Pyidaungsu" panose="020B0502040204020203" pitchFamily="34" charset="0"/>
            </a:rPr>
            <a:t> </a:t>
          </a:r>
        </a:p>
      </dsp:txBody>
      <dsp:txXfrm>
        <a:off x="1245546" y="2179435"/>
        <a:ext cx="2225364" cy="648000"/>
      </dsp:txXfrm>
    </dsp:sp>
    <dsp:sp modelId="{AB00A01E-B34E-4F44-A7C6-7FAF9E71EE3A}">
      <dsp:nvSpPr>
        <dsp:cNvPr id="0" name=""/>
        <dsp:cNvSpPr/>
      </dsp:nvSpPr>
      <dsp:spPr>
        <a:xfrm>
          <a:off x="3727800" y="2774212"/>
          <a:ext cx="2225364" cy="1403996"/>
        </a:xfrm>
        <a:prstGeom prst="rect">
          <a:avLst/>
        </a:prstGeom>
        <a:blipFill dpi="0" rotWithShape="1">
          <a:blip xmlns:r="http://schemas.openxmlformats.org/officeDocument/2006/relationships"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  <dsp:sp modelId="{9799FF2E-FFC6-4537-AB69-67FF50E07621}">
      <dsp:nvSpPr>
        <dsp:cNvPr id="0" name=""/>
        <dsp:cNvSpPr/>
      </dsp:nvSpPr>
      <dsp:spPr>
        <a:xfrm>
          <a:off x="3727800" y="2179435"/>
          <a:ext cx="2225364" cy="648000"/>
        </a:xfrm>
        <a:prstGeom prst="rect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6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000" kern="1200" dirty="0" err="1">
              <a:effectLst>
                <a:outerShdw blurRad="38100" dist="38100" dir="2700000" algn="tl">
                  <a:srgbClr val="000000"/>
                </a:outerShdw>
              </a:effectLst>
              <a:latin typeface="Pyidaungsu" panose="020B0502040204020203" pitchFamily="34" charset="0"/>
              <a:cs typeface="Pyidaungsu" panose="020B0502040204020203" pitchFamily="34" charset="0"/>
            </a:rPr>
            <a:t>ယေရှုကိုတွေ့ပ</a:t>
          </a:r>
          <a:r>
            <a:rPr lang="es-ES" sz="2000" kern="1200" dirty="0">
              <a:effectLst>
                <a:outerShdw blurRad="38100" dist="38100" dir="2700000" algn="tl">
                  <a:srgbClr val="000000"/>
                </a:outerShdw>
              </a:effectLst>
              <a:latin typeface="Pyidaungsu" panose="020B0502040204020203" pitchFamily="34" charset="0"/>
              <a:cs typeface="Pyidaungsu" panose="020B0502040204020203" pitchFamily="34" charset="0"/>
            </a:rPr>
            <a:t>ါ</a:t>
          </a:r>
        </a:p>
      </dsp:txBody>
      <dsp:txXfrm>
        <a:off x="3727800" y="2179435"/>
        <a:ext cx="2225364" cy="64800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D6B5D9A-EE7F-4075-ACA5-9989D4DC1F82}">
      <dsp:nvSpPr>
        <dsp:cNvPr id="0" name=""/>
        <dsp:cNvSpPr/>
      </dsp:nvSpPr>
      <dsp:spPr>
        <a:xfrm>
          <a:off x="0" y="0"/>
          <a:ext cx="3374778" cy="3831710"/>
        </a:xfrm>
        <a:prstGeom prst="roundRect">
          <a:avLst/>
        </a:prstGeom>
        <a:blipFill dpi="0" rotWithShape="0">
          <a:blip xmlns:r="http://schemas.openxmlformats.org/officeDocument/2006/relationships" r:embed="rId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471FFA32-C466-417C-837F-CEB43B4BC9CF}">
      <dsp:nvSpPr>
        <dsp:cNvPr id="0" name=""/>
        <dsp:cNvSpPr/>
      </dsp:nvSpPr>
      <dsp:spPr>
        <a:xfrm>
          <a:off x="2932158" y="383545"/>
          <a:ext cx="3420008" cy="681026"/>
        </a:xfrm>
        <a:prstGeom prst="roundRect">
          <a:avLst/>
        </a:prstGeom>
        <a:solidFill>
          <a:schemeClr val="bg2">
            <a:lumMod val="20000"/>
            <a:lumOff val="80000"/>
          </a:schemeClr>
        </a:solidFill>
        <a:ln w="38100" cap="flat" cmpd="sng" algn="ctr">
          <a:solidFill>
            <a:schemeClr val="bg2"/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ts val="2400"/>
            </a:lnSpc>
            <a:spcBef>
              <a:spcPct val="0"/>
            </a:spcBef>
            <a:spcAft>
              <a:spcPts val="0"/>
            </a:spcAft>
            <a:buNone/>
          </a:pPr>
          <a:r>
            <a:rPr lang="es-ES" sz="2000" kern="1200" dirty="0" err="1">
              <a:solidFill>
                <a:schemeClr val="bg2">
                  <a:lumMod val="50000"/>
                </a:schemeClr>
              </a:solidFill>
              <a:latin typeface="Pyidaungsu" panose="020B0502040204020203" pitchFamily="34" charset="0"/>
              <a:cs typeface="Pyidaungsu" panose="020B0502040204020203" pitchFamily="34" charset="0"/>
            </a:rPr>
            <a:t>ဘုရားသခင်ကို</a:t>
          </a:r>
          <a:r>
            <a:rPr lang="es-ES" sz="2000" kern="1200" dirty="0">
              <a:solidFill>
                <a:schemeClr val="bg2">
                  <a:lumMod val="50000"/>
                </a:schemeClr>
              </a:solidFill>
              <a:latin typeface="Pyidaungsu" panose="020B0502040204020203" pitchFamily="34" charset="0"/>
              <a:cs typeface="Pyidaungsu" panose="020B0502040204020203" pitchFamily="34" charset="0"/>
            </a:rPr>
            <a:t> </a:t>
          </a:r>
          <a:r>
            <a:rPr lang="es-ES" sz="2000" kern="1200" dirty="0" err="1">
              <a:solidFill>
                <a:schemeClr val="bg2">
                  <a:lumMod val="50000"/>
                </a:schemeClr>
              </a:solidFill>
              <a:latin typeface="Pyidaungsu" panose="020B0502040204020203" pitchFamily="34" charset="0"/>
              <a:cs typeface="Pyidaungsu" panose="020B0502040204020203" pitchFamily="34" charset="0"/>
            </a:rPr>
            <a:t>အပြစ်တင်ခြင်း</a:t>
          </a:r>
          <a:r>
            <a:rPr lang="es-ES" sz="2000" kern="1200" dirty="0">
              <a:solidFill>
                <a:schemeClr val="bg2">
                  <a:lumMod val="50000"/>
                </a:schemeClr>
              </a:solidFill>
              <a:latin typeface="Pyidaungsu" panose="020B0502040204020203" pitchFamily="34" charset="0"/>
              <a:cs typeface="Pyidaungsu" panose="020B0502040204020203" pitchFamily="34" charset="0"/>
            </a:rPr>
            <a:t> (</a:t>
          </a:r>
          <a:r>
            <a:rPr lang="es-ES" sz="2000" kern="1200" dirty="0" err="1">
              <a:solidFill>
                <a:schemeClr val="bg2">
                  <a:lumMod val="50000"/>
                </a:schemeClr>
              </a:solidFill>
              <a:latin typeface="Pyidaungsu" panose="020B0502040204020203" pitchFamily="34" charset="0"/>
              <a:cs typeface="Pyidaungsu" panose="020B0502040204020203" pitchFamily="34" charset="0"/>
            </a:rPr>
            <a:t>သို</a:t>
          </a:r>
          <a:r>
            <a:rPr lang="es-ES" sz="2000" kern="1200" dirty="0">
              <a:solidFill>
                <a:schemeClr val="bg2">
                  <a:lumMod val="50000"/>
                </a:schemeClr>
              </a:solidFill>
              <a:latin typeface="Pyidaungsu" panose="020B0502040204020203" pitchFamily="34" charset="0"/>
              <a:cs typeface="Pyidaungsu" panose="020B0502040204020203" pitchFamily="34" charset="0"/>
            </a:rPr>
            <a:t>့) </a:t>
          </a:r>
          <a:r>
            <a:rPr lang="es-ES" sz="2000" kern="1200" dirty="0" err="1">
              <a:solidFill>
                <a:schemeClr val="bg2">
                  <a:lumMod val="50000"/>
                </a:schemeClr>
              </a:solidFill>
              <a:latin typeface="Pyidaungsu" panose="020B0502040204020203" pitchFamily="34" charset="0"/>
              <a:cs typeface="Pyidaungsu" panose="020B0502040204020203" pitchFamily="34" charset="0"/>
            </a:rPr>
            <a:t>ငြင်းပယ်ခြင်းမပြုခဲ့ပ</a:t>
          </a:r>
          <a:r>
            <a:rPr lang="es-ES" sz="2000" kern="1200" dirty="0">
              <a:solidFill>
                <a:schemeClr val="bg2">
                  <a:lumMod val="50000"/>
                </a:schemeClr>
              </a:solidFill>
              <a:latin typeface="Pyidaungsu" panose="020B0502040204020203" pitchFamily="34" charset="0"/>
              <a:cs typeface="Pyidaungsu" panose="020B0502040204020203" pitchFamily="34" charset="0"/>
            </a:rPr>
            <a:t>ါ။</a:t>
          </a:r>
        </a:p>
      </dsp:txBody>
      <dsp:txXfrm>
        <a:off x="2965403" y="416790"/>
        <a:ext cx="3353518" cy="614536"/>
      </dsp:txXfrm>
    </dsp:sp>
    <dsp:sp modelId="{EFC1C032-BB6B-4327-8FB3-AC78A76506B7}">
      <dsp:nvSpPr>
        <dsp:cNvPr id="0" name=""/>
        <dsp:cNvSpPr/>
      </dsp:nvSpPr>
      <dsp:spPr>
        <a:xfrm>
          <a:off x="2932158" y="1149700"/>
          <a:ext cx="3420008" cy="681026"/>
        </a:xfrm>
        <a:prstGeom prst="roundRect">
          <a:avLst/>
        </a:prstGeom>
        <a:solidFill>
          <a:schemeClr val="accent1">
            <a:lumMod val="20000"/>
            <a:lumOff val="80000"/>
          </a:schemeClr>
        </a:solidFill>
        <a:ln w="38100" cap="flat" cmpd="sng" algn="ctr">
          <a:solidFill>
            <a:schemeClr val="accent1"/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ts val="2400"/>
            </a:lnSpc>
            <a:spcBef>
              <a:spcPct val="0"/>
            </a:spcBef>
            <a:spcAft>
              <a:spcPts val="0"/>
            </a:spcAft>
            <a:buNone/>
          </a:pPr>
          <a:r>
            <a:rPr lang="es-ES" sz="2000" kern="1200" dirty="0" err="1">
              <a:solidFill>
                <a:schemeClr val="accent1">
                  <a:lumMod val="50000"/>
                </a:schemeClr>
              </a:solidFill>
              <a:latin typeface="Pyidaungsu" panose="020B0502040204020203" pitchFamily="34" charset="0"/>
              <a:cs typeface="Pyidaungsu" panose="020B0502040204020203" pitchFamily="34" charset="0"/>
            </a:rPr>
            <a:t>အစွမ်းရှိသမ</a:t>
          </a:r>
          <a:r>
            <a:rPr lang="es-ES" sz="2000" kern="1200" dirty="0">
              <a:solidFill>
                <a:schemeClr val="accent1">
                  <a:lumMod val="50000"/>
                </a:schemeClr>
              </a:solidFill>
              <a:latin typeface="Pyidaungsu" panose="020B0502040204020203" pitchFamily="34" charset="0"/>
              <a:cs typeface="Pyidaungsu" panose="020B0502040204020203" pitchFamily="34" charset="0"/>
            </a:rPr>
            <a:t>ျှ</a:t>
          </a:r>
          <a:r>
            <a:rPr lang="es-ES" sz="2000" kern="1200" dirty="0" err="1">
              <a:solidFill>
                <a:schemeClr val="accent1">
                  <a:lumMod val="50000"/>
                </a:schemeClr>
              </a:solidFill>
              <a:latin typeface="Pyidaungsu" panose="020B0502040204020203" pitchFamily="34" charset="0"/>
              <a:cs typeface="Pyidaungsu" panose="020B0502040204020203" pitchFamily="34" charset="0"/>
            </a:rPr>
            <a:t>ဖြင</a:t>
          </a:r>
          <a:r>
            <a:rPr lang="es-ES" sz="2000" kern="1200" dirty="0">
              <a:solidFill>
                <a:schemeClr val="accent1">
                  <a:lumMod val="50000"/>
                </a:schemeClr>
              </a:solidFill>
              <a:latin typeface="Pyidaungsu" panose="020B0502040204020203" pitchFamily="34" charset="0"/>
              <a:cs typeface="Pyidaungsu" panose="020B0502040204020203" pitchFamily="34" charset="0"/>
            </a:rPr>
            <a:t>့် </a:t>
          </a:r>
          <a:r>
            <a:rPr lang="es-ES" sz="2000" kern="1200" dirty="0" err="1">
              <a:solidFill>
                <a:schemeClr val="accent1">
                  <a:lumMod val="50000"/>
                </a:schemeClr>
              </a:solidFill>
              <a:latin typeface="Pyidaungsu" panose="020B0502040204020203" pitchFamily="34" charset="0"/>
              <a:cs typeface="Pyidaungsu" panose="020B0502040204020203" pitchFamily="34" charset="0"/>
            </a:rPr>
            <a:t>ဘုရားကို</a:t>
          </a:r>
          <a:r>
            <a:rPr lang="es-ES" sz="2000" kern="1200" dirty="0">
              <a:solidFill>
                <a:schemeClr val="accent1">
                  <a:lumMod val="50000"/>
                </a:schemeClr>
              </a:solidFill>
              <a:latin typeface="Pyidaungsu" panose="020B0502040204020203" pitchFamily="34" charset="0"/>
              <a:cs typeface="Pyidaungsu" panose="020B0502040204020203" pitchFamily="34" charset="0"/>
            </a:rPr>
            <a:t> </a:t>
          </a:r>
          <a:r>
            <a:rPr lang="es-ES" sz="2000" kern="1200" dirty="0" err="1">
              <a:solidFill>
                <a:schemeClr val="accent1">
                  <a:lumMod val="50000"/>
                </a:schemeClr>
              </a:solidFill>
              <a:latin typeface="Pyidaungsu" panose="020B0502040204020203" pitchFamily="34" charset="0"/>
              <a:cs typeface="Pyidaungsu" panose="020B0502040204020203" pitchFamily="34" charset="0"/>
            </a:rPr>
            <a:t>ဖက</a:t>
          </a:r>
          <a:r>
            <a:rPr lang="es-ES" sz="2000" kern="1200" dirty="0">
              <a:solidFill>
                <a:schemeClr val="accent1">
                  <a:lumMod val="50000"/>
                </a:schemeClr>
              </a:solidFill>
              <a:latin typeface="Pyidaungsu" panose="020B0502040204020203" pitchFamily="34" charset="0"/>
              <a:cs typeface="Pyidaungsu" panose="020B0502040204020203" pitchFamily="34" charset="0"/>
            </a:rPr>
            <a:t>် </a:t>
          </a:r>
          <a:r>
            <a:rPr lang="es-ES" sz="2000" kern="1200" dirty="0" err="1">
              <a:solidFill>
                <a:schemeClr val="accent1">
                  <a:lumMod val="50000"/>
                </a:schemeClr>
              </a:solidFill>
              <a:latin typeface="Pyidaungsu" panose="020B0502040204020203" pitchFamily="34" charset="0"/>
              <a:cs typeface="Pyidaungsu" panose="020B0502040204020203" pitchFamily="34" charset="0"/>
            </a:rPr>
            <a:t>တွယ်ထားသည</a:t>
          </a:r>
          <a:r>
            <a:rPr lang="es-ES" sz="2000" kern="1200" dirty="0">
              <a:solidFill>
                <a:schemeClr val="accent1">
                  <a:lumMod val="50000"/>
                </a:schemeClr>
              </a:solidFill>
              <a:latin typeface="Pyidaungsu" panose="020B0502040204020203" pitchFamily="34" charset="0"/>
              <a:cs typeface="Pyidaungsu" panose="020B0502040204020203" pitchFamily="34" charset="0"/>
            </a:rPr>
            <a:t>်။ </a:t>
          </a:r>
        </a:p>
      </dsp:txBody>
      <dsp:txXfrm>
        <a:off x="2965403" y="1182945"/>
        <a:ext cx="3353518" cy="614536"/>
      </dsp:txXfrm>
    </dsp:sp>
    <dsp:sp modelId="{DB2C26DC-721C-414F-A725-5108771EFECA}">
      <dsp:nvSpPr>
        <dsp:cNvPr id="0" name=""/>
        <dsp:cNvSpPr/>
      </dsp:nvSpPr>
      <dsp:spPr>
        <a:xfrm>
          <a:off x="2932158" y="1915855"/>
          <a:ext cx="3420008" cy="681026"/>
        </a:xfrm>
        <a:prstGeom prst="roundRect">
          <a:avLst/>
        </a:prstGeom>
        <a:solidFill>
          <a:schemeClr val="accent4">
            <a:lumMod val="20000"/>
            <a:lumOff val="80000"/>
          </a:schemeClr>
        </a:solidFill>
        <a:ln w="38100" cap="flat" cmpd="sng" algn="ctr">
          <a:solidFill>
            <a:schemeClr val="accent4"/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ts val="2400"/>
            </a:lnSpc>
            <a:spcBef>
              <a:spcPct val="0"/>
            </a:spcBef>
            <a:spcAft>
              <a:spcPts val="0"/>
            </a:spcAft>
            <a:buNone/>
          </a:pPr>
          <a:r>
            <a:rPr lang="es-ES" sz="2000" kern="1200" dirty="0" err="1">
              <a:solidFill>
                <a:schemeClr val="accent4">
                  <a:lumMod val="50000"/>
                </a:schemeClr>
              </a:solidFill>
              <a:latin typeface="Pyidaungsu" panose="020B0502040204020203" pitchFamily="34" charset="0"/>
              <a:cs typeface="Pyidaungsu" panose="020B0502040204020203" pitchFamily="34" charset="0"/>
            </a:rPr>
            <a:t>အမှောင်ဆုံးချိန်မှာပင</a:t>
          </a:r>
          <a:r>
            <a:rPr lang="es-ES" sz="2000" kern="1200" dirty="0">
              <a:solidFill>
                <a:schemeClr val="accent4">
                  <a:lumMod val="50000"/>
                </a:schemeClr>
              </a:solidFill>
              <a:latin typeface="Pyidaungsu" panose="020B0502040204020203" pitchFamily="34" charset="0"/>
              <a:cs typeface="Pyidaungsu" panose="020B0502040204020203" pitchFamily="34" charset="0"/>
            </a:rPr>
            <a:t>် </a:t>
          </a:r>
          <a:r>
            <a:rPr lang="es-ES" sz="2000" kern="1200" dirty="0" err="1">
              <a:solidFill>
                <a:schemeClr val="accent4">
                  <a:lumMod val="50000"/>
                </a:schemeClr>
              </a:solidFill>
              <a:latin typeface="Pyidaungsu" panose="020B0502040204020203" pitchFamily="34" charset="0"/>
              <a:cs typeface="Pyidaungsu" panose="020B0502040204020203" pitchFamily="34" charset="0"/>
            </a:rPr>
            <a:t>ဘုရားကို</a:t>
          </a:r>
          <a:r>
            <a:rPr lang="es-ES" sz="2000" kern="1200" dirty="0">
              <a:solidFill>
                <a:schemeClr val="accent4">
                  <a:lumMod val="50000"/>
                </a:schemeClr>
              </a:solidFill>
              <a:latin typeface="Pyidaungsu" panose="020B0502040204020203" pitchFamily="34" charset="0"/>
              <a:cs typeface="Pyidaungsu" panose="020B0502040204020203" pitchFamily="34" charset="0"/>
            </a:rPr>
            <a:t> </a:t>
          </a:r>
          <a:r>
            <a:rPr lang="es-ES" sz="2000" kern="1200" dirty="0" err="1">
              <a:solidFill>
                <a:schemeClr val="accent4">
                  <a:lumMod val="50000"/>
                </a:schemeClr>
              </a:solidFill>
              <a:latin typeface="Pyidaungsu" panose="020B0502040204020203" pitchFamily="34" charset="0"/>
              <a:cs typeface="Pyidaungsu" panose="020B0502040204020203" pitchFamily="34" charset="0"/>
            </a:rPr>
            <a:t>ကိုးစားခဲ့သည</a:t>
          </a:r>
          <a:r>
            <a:rPr lang="es-ES" sz="2000" kern="1200" dirty="0">
              <a:solidFill>
                <a:schemeClr val="accent4">
                  <a:lumMod val="50000"/>
                </a:schemeClr>
              </a:solidFill>
              <a:latin typeface="Pyidaungsu" panose="020B0502040204020203" pitchFamily="34" charset="0"/>
              <a:cs typeface="Pyidaungsu" panose="020B0502040204020203" pitchFamily="34" charset="0"/>
            </a:rPr>
            <a:t>်။ </a:t>
          </a:r>
        </a:p>
      </dsp:txBody>
      <dsp:txXfrm>
        <a:off x="2965403" y="1949100"/>
        <a:ext cx="3353518" cy="614536"/>
      </dsp:txXfrm>
    </dsp:sp>
    <dsp:sp modelId="{AA62A8A3-BC74-4365-A875-94B5527A3CAC}">
      <dsp:nvSpPr>
        <dsp:cNvPr id="0" name=""/>
        <dsp:cNvSpPr/>
      </dsp:nvSpPr>
      <dsp:spPr>
        <a:xfrm>
          <a:off x="2932158" y="2682009"/>
          <a:ext cx="3420008" cy="681026"/>
        </a:xfrm>
        <a:prstGeom prst="roundRect">
          <a:avLst/>
        </a:prstGeom>
        <a:solidFill>
          <a:schemeClr val="accent5">
            <a:lumMod val="20000"/>
            <a:lumOff val="80000"/>
          </a:schemeClr>
        </a:solidFill>
        <a:ln w="38100" cap="flat" cmpd="sng" algn="ctr">
          <a:solidFill>
            <a:schemeClr val="accent5">
              <a:lumMod val="60000"/>
              <a:lumOff val="4000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ts val="2400"/>
            </a:lnSpc>
            <a:spcBef>
              <a:spcPct val="0"/>
            </a:spcBef>
            <a:spcAft>
              <a:spcPts val="0"/>
            </a:spcAft>
            <a:buNone/>
          </a:pPr>
          <a:r>
            <a:rPr lang="es-ES" sz="2000" kern="1200" dirty="0" err="1">
              <a:solidFill>
                <a:schemeClr val="accent5">
                  <a:lumMod val="50000"/>
                </a:schemeClr>
              </a:solidFill>
              <a:latin typeface="Pyidaungsu" panose="020B0502040204020203" pitchFamily="34" charset="0"/>
              <a:cs typeface="Pyidaungsu" panose="020B0502040204020203" pitchFamily="34" charset="0"/>
            </a:rPr>
            <a:t>အနာဂတ</a:t>
          </a:r>
          <a:r>
            <a:rPr lang="es-ES" sz="2000" kern="1200" dirty="0">
              <a:solidFill>
                <a:schemeClr val="accent5">
                  <a:lumMod val="50000"/>
                </a:schemeClr>
              </a:solidFill>
              <a:latin typeface="Pyidaungsu" panose="020B0502040204020203" pitchFamily="34" charset="0"/>
              <a:cs typeface="Pyidaungsu" panose="020B0502040204020203" pitchFamily="34" charset="0"/>
            </a:rPr>
            <a:t>် </a:t>
          </a:r>
          <a:r>
            <a:rPr lang="es-ES" sz="2000" kern="1200" dirty="0" err="1">
              <a:solidFill>
                <a:schemeClr val="accent5">
                  <a:lumMod val="50000"/>
                </a:schemeClr>
              </a:solidFill>
              <a:latin typeface="Pyidaungsu" panose="020B0502040204020203" pitchFamily="34" charset="0"/>
              <a:cs typeface="Pyidaungsu" panose="020B0502040204020203" pitchFamily="34" charset="0"/>
            </a:rPr>
            <a:t>ဘုန်းအသရေကို</a:t>
          </a:r>
          <a:r>
            <a:rPr lang="es-ES" sz="2000" kern="1200" dirty="0">
              <a:solidFill>
                <a:schemeClr val="accent5">
                  <a:lumMod val="50000"/>
                </a:schemeClr>
              </a:solidFill>
              <a:latin typeface="Pyidaungsu" panose="020B0502040204020203" pitchFamily="34" charset="0"/>
              <a:cs typeface="Pyidaungsu" panose="020B0502040204020203" pitchFamily="34" charset="0"/>
            </a:rPr>
            <a:t> </a:t>
          </a:r>
          <a:r>
            <a:rPr lang="es-ES" sz="2000" kern="1200" dirty="0" err="1">
              <a:solidFill>
                <a:schemeClr val="accent5">
                  <a:lumMod val="50000"/>
                </a:schemeClr>
              </a:solidFill>
              <a:latin typeface="Pyidaungsu" panose="020B0502040204020203" pitchFamily="34" charset="0"/>
              <a:cs typeface="Pyidaungsu" panose="020B0502040204020203" pitchFamily="34" charset="0"/>
            </a:rPr>
            <a:t>မ</a:t>
          </a:r>
          <a:r>
            <a:rPr lang="es-ES" sz="2000" kern="1200" dirty="0">
              <a:solidFill>
                <a:schemeClr val="accent5">
                  <a:lumMod val="50000"/>
                </a:schemeClr>
              </a:solidFill>
              <a:latin typeface="Pyidaungsu" panose="020B0502040204020203" pitchFamily="34" charset="0"/>
              <a:cs typeface="Pyidaungsu" panose="020B0502040204020203" pitchFamily="34" charset="0"/>
            </a:rPr>
            <a:t>ျှ</a:t>
          </a:r>
          <a:r>
            <a:rPr lang="es-ES" sz="2000" kern="1200" dirty="0" err="1">
              <a:solidFill>
                <a:schemeClr val="accent5">
                  <a:lumMod val="50000"/>
                </a:schemeClr>
              </a:solidFill>
              <a:latin typeface="Pyidaungsu" panose="020B0502040204020203" pitchFamily="34" charset="0"/>
              <a:cs typeface="Pyidaungsu" panose="020B0502040204020203" pitchFamily="34" charset="0"/>
            </a:rPr>
            <a:t>ော</a:t>
          </a:r>
          <a:r>
            <a:rPr lang="es-ES" sz="2000" kern="1200" dirty="0">
              <a:solidFill>
                <a:schemeClr val="accent5">
                  <a:lumMod val="50000"/>
                </a:schemeClr>
              </a:solidFill>
              <a:latin typeface="Pyidaungsu" panose="020B0502040204020203" pitchFamily="34" charset="0"/>
              <a:cs typeface="Pyidaungsu" panose="020B0502040204020203" pitchFamily="34" charset="0"/>
            </a:rPr>
            <a:t>် </a:t>
          </a:r>
          <a:r>
            <a:rPr lang="es-ES" sz="2000" kern="1200" dirty="0" err="1">
              <a:solidFill>
                <a:schemeClr val="accent5">
                  <a:lumMod val="50000"/>
                </a:schemeClr>
              </a:solidFill>
              <a:latin typeface="Pyidaungsu" panose="020B0502040204020203" pitchFamily="34" charset="0"/>
              <a:cs typeface="Pyidaungsu" panose="020B0502040204020203" pitchFamily="34" charset="0"/>
            </a:rPr>
            <a:t>မန်းခဲ့သည</a:t>
          </a:r>
          <a:r>
            <a:rPr lang="es-ES" sz="2000" kern="1200" dirty="0">
              <a:solidFill>
                <a:schemeClr val="accent5">
                  <a:lumMod val="50000"/>
                </a:schemeClr>
              </a:solidFill>
              <a:latin typeface="Pyidaungsu" panose="020B0502040204020203" pitchFamily="34" charset="0"/>
              <a:cs typeface="Pyidaungsu" panose="020B0502040204020203" pitchFamily="34" charset="0"/>
            </a:rPr>
            <a:t>် </a:t>
          </a:r>
          <a:r>
            <a:rPr lang="es-ES" sz="2000" kern="1200" dirty="0" err="1">
              <a:solidFill>
                <a:schemeClr val="accent5">
                  <a:lumMod val="50000"/>
                </a:schemeClr>
              </a:solidFill>
              <a:latin typeface="Pyidaungsu" panose="020B0502040204020203" pitchFamily="34" charset="0"/>
              <a:cs typeface="Pyidaungsu" panose="020B0502040204020203" pitchFamily="34" charset="0"/>
            </a:rPr>
            <a:t>ယောဘ</a:t>
          </a:r>
          <a:r>
            <a:rPr lang="es-ES" sz="2000" kern="1200" dirty="0">
              <a:solidFill>
                <a:schemeClr val="accent5">
                  <a:lumMod val="50000"/>
                </a:schemeClr>
              </a:solidFill>
              <a:latin typeface="Pyidaungsu" panose="020B0502040204020203" pitchFamily="34" charset="0"/>
              <a:cs typeface="Pyidaungsu" panose="020B0502040204020203" pitchFamily="34" charset="0"/>
            </a:rPr>
            <a:t> ၁၉း၂၅-၂၇)</a:t>
          </a:r>
        </a:p>
      </dsp:txBody>
      <dsp:txXfrm>
        <a:off x="2965403" y="2715254"/>
        <a:ext cx="3353518" cy="614536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F9425AC-05DF-490E-9695-C17AEF767999}">
      <dsp:nvSpPr>
        <dsp:cNvPr id="0" name=""/>
        <dsp:cNvSpPr/>
      </dsp:nvSpPr>
      <dsp:spPr>
        <a:xfrm rot="10800000">
          <a:off x="469898" y="0"/>
          <a:ext cx="5435999" cy="730037"/>
        </a:xfrm>
        <a:prstGeom prst="homePlate">
          <a:avLst/>
        </a:prstGeom>
        <a:solidFill>
          <a:schemeClr val="accent2">
            <a:lumMod val="75000"/>
          </a:schemeClr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15976" tIns="68580" rIns="128016" bIns="68580" numCol="1" spcCol="1270" anchor="ctr" anchorCtr="0">
          <a:noAutofit/>
        </a:bodyPr>
        <a:lstStyle/>
        <a:p>
          <a:pPr marL="0" lvl="0" indent="0" algn="ctr" defTabSz="800100">
            <a:lnSpc>
              <a:spcPts val="2400"/>
            </a:lnSpc>
            <a:spcBef>
              <a:spcPct val="0"/>
            </a:spcBef>
            <a:spcAft>
              <a:spcPts val="0"/>
            </a:spcAft>
            <a:buNone/>
          </a:pPr>
          <a:r>
            <a:rPr lang="es-ES" sz="1800" kern="1200" dirty="0" err="1">
              <a:effectLst>
                <a:outerShdw blurRad="38100" dist="38100" dir="2700000" algn="tl">
                  <a:srgbClr val="000000"/>
                </a:outerShdw>
              </a:effectLst>
              <a:latin typeface="Pyidaungsu" panose="020B0502040204020203" pitchFamily="34" charset="0"/>
              <a:cs typeface="Pyidaungsu" panose="020B0502040204020203" pitchFamily="34" charset="0"/>
            </a:rPr>
            <a:t>က</a:t>
          </a:r>
          <a:r>
            <a:rPr lang="es-ES" sz="1800" kern="1200" dirty="0">
              <a:effectLst>
                <a:outerShdw blurRad="38100" dist="38100" dir="2700000" algn="tl">
                  <a:srgbClr val="000000"/>
                </a:outerShdw>
              </a:effectLst>
              <a:latin typeface="Pyidaungsu" panose="020B0502040204020203" pitchFamily="34" charset="0"/>
              <a:cs typeface="Pyidaungsu" panose="020B0502040204020203" pitchFamily="34" charset="0"/>
            </a:rPr>
            <a:t>ျွ</a:t>
          </a:r>
          <a:r>
            <a:rPr lang="es-ES" sz="1800" kern="1200" dirty="0" err="1">
              <a:effectLst>
                <a:outerShdw blurRad="38100" dist="38100" dir="2700000" algn="tl">
                  <a:srgbClr val="000000"/>
                </a:outerShdw>
              </a:effectLst>
              <a:latin typeface="Pyidaungsu" panose="020B0502040204020203" pitchFamily="34" charset="0"/>
              <a:cs typeface="Pyidaungsu" panose="020B0502040204020203" pitchFamily="34" charset="0"/>
            </a:rPr>
            <a:t>န်ုပ်တို</a:t>
          </a:r>
          <a:r>
            <a:rPr lang="es-ES" sz="1800" kern="1200" dirty="0">
              <a:effectLst>
                <a:outerShdw blurRad="38100" dist="38100" dir="2700000" algn="tl">
                  <a:srgbClr val="000000"/>
                </a:outerShdw>
              </a:effectLst>
              <a:latin typeface="Pyidaungsu" panose="020B0502040204020203" pitchFamily="34" charset="0"/>
              <a:cs typeface="Pyidaungsu" panose="020B0502040204020203" pitchFamily="34" charset="0"/>
            </a:rPr>
            <a:t>့၏</a:t>
          </a:r>
          <a:r>
            <a:rPr lang="es-ES" sz="1800" kern="1200" dirty="0" err="1">
              <a:effectLst>
                <a:outerShdw blurRad="38100" dist="38100" dir="2700000" algn="tl">
                  <a:srgbClr val="000000"/>
                </a:outerShdw>
              </a:effectLst>
              <a:latin typeface="Pyidaungsu" panose="020B0502040204020203" pitchFamily="34" charset="0"/>
              <a:cs typeface="Pyidaungsu" panose="020B0502040204020203" pitchFamily="34" charset="0"/>
            </a:rPr>
            <a:t>စိတ်ထဲတွင</a:t>
          </a:r>
          <a:r>
            <a:rPr lang="es-ES" sz="1800" kern="1200" dirty="0">
              <a:effectLst>
                <a:outerShdw blurRad="38100" dist="38100" dir="2700000" algn="tl">
                  <a:srgbClr val="000000"/>
                </a:outerShdw>
              </a:effectLst>
              <a:latin typeface="Pyidaungsu" panose="020B0502040204020203" pitchFamily="34" charset="0"/>
              <a:cs typeface="Pyidaungsu" panose="020B0502040204020203" pitchFamily="34" charset="0"/>
            </a:rPr>
            <a:t>် </a:t>
          </a:r>
          <a:r>
            <a:rPr lang="es-ES" sz="1800" kern="1200" dirty="0" err="1">
              <a:effectLst>
                <a:outerShdw blurRad="38100" dist="38100" dir="2700000" algn="tl">
                  <a:srgbClr val="000000"/>
                </a:outerShdw>
              </a:effectLst>
              <a:latin typeface="Pyidaungsu" panose="020B0502040204020203" pitchFamily="34" charset="0"/>
              <a:cs typeface="Pyidaungsu" panose="020B0502040204020203" pitchFamily="34" charset="0"/>
            </a:rPr>
            <a:t>သံသယများ</a:t>
          </a:r>
          <a:r>
            <a:rPr lang="es-ES" sz="1800" kern="1200" dirty="0">
              <a:effectLst>
                <a:outerShdw blurRad="38100" dist="38100" dir="2700000" algn="tl">
                  <a:srgbClr val="000000"/>
                </a:outerShdw>
              </a:effectLst>
              <a:latin typeface="Pyidaungsu" panose="020B0502040204020203" pitchFamily="34" charset="0"/>
              <a:cs typeface="Pyidaungsu" panose="020B0502040204020203" pitchFamily="34" charset="0"/>
            </a:rPr>
            <a:t> </a:t>
          </a:r>
          <a:r>
            <a:rPr lang="es-ES" sz="1800" kern="1200" dirty="0" err="1">
              <a:effectLst>
                <a:outerShdw blurRad="38100" dist="38100" dir="2700000" algn="tl">
                  <a:srgbClr val="000000"/>
                </a:outerShdw>
              </a:effectLst>
              <a:latin typeface="Pyidaungsu" panose="020B0502040204020203" pitchFamily="34" charset="0"/>
              <a:cs typeface="Pyidaungsu" panose="020B0502040204020203" pitchFamily="34" charset="0"/>
            </a:rPr>
            <a:t>အမြစ်တွယ်မ</a:t>
          </a:r>
          <a:r>
            <a:rPr lang="es-ES" sz="1800" kern="1200" dirty="0">
              <a:effectLst>
                <a:outerShdw blurRad="38100" dist="38100" dir="2700000" algn="tl">
                  <a:srgbClr val="000000"/>
                </a:outerShdw>
              </a:effectLst>
              <a:latin typeface="Pyidaungsu" panose="020B0502040204020203" pitchFamily="34" charset="0"/>
              <a:cs typeface="Pyidaungsu" panose="020B0502040204020203" pitchFamily="34" charset="0"/>
            </a:rPr>
            <a:t> </a:t>
          </a:r>
          <a:r>
            <a:rPr lang="es-ES" sz="1800" kern="1200" dirty="0" err="1">
              <a:effectLst>
                <a:outerShdw blurRad="38100" dist="38100" dir="2700000" algn="tl">
                  <a:srgbClr val="000000"/>
                </a:outerShdw>
              </a:effectLst>
              <a:latin typeface="Pyidaungsu" panose="020B0502040204020203" pitchFamily="34" charset="0"/>
              <a:cs typeface="Pyidaungsu" panose="020B0502040204020203" pitchFamily="34" charset="0"/>
            </a:rPr>
            <a:t>နေစေရပ</a:t>
          </a:r>
          <a:r>
            <a:rPr lang="es-ES" sz="1800" kern="1200" dirty="0">
              <a:effectLst>
                <a:outerShdw blurRad="38100" dist="38100" dir="2700000" algn="tl">
                  <a:srgbClr val="000000"/>
                </a:outerShdw>
              </a:effectLst>
              <a:latin typeface="Pyidaungsu" panose="020B0502040204020203" pitchFamily="34" charset="0"/>
              <a:cs typeface="Pyidaungsu" panose="020B0502040204020203" pitchFamily="34" charset="0"/>
            </a:rPr>
            <a:t>ါ။ </a:t>
          </a:r>
        </a:p>
      </dsp:txBody>
      <dsp:txXfrm rot="10800000">
        <a:off x="652407" y="0"/>
        <a:ext cx="5253490" cy="730037"/>
      </dsp:txXfrm>
    </dsp:sp>
    <dsp:sp modelId="{CFBE8CF2-21ED-4925-8847-C3F74C036E4B}">
      <dsp:nvSpPr>
        <dsp:cNvPr id="0" name=""/>
        <dsp:cNvSpPr/>
      </dsp:nvSpPr>
      <dsp:spPr>
        <a:xfrm>
          <a:off x="0" y="162161"/>
          <a:ext cx="643624" cy="406500"/>
        </a:xfrm>
        <a:prstGeom prst="notchedRightArrow">
          <a:avLst/>
        </a:prstGeom>
        <a:solidFill>
          <a:schemeClr val="accent2">
            <a:lumMod val="40000"/>
            <a:lumOff val="60000"/>
          </a:schemeClr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  <dsp:sp modelId="{4C4F7140-0CDC-4A53-B3C0-91163AC1C41F}">
      <dsp:nvSpPr>
        <dsp:cNvPr id="0" name=""/>
        <dsp:cNvSpPr/>
      </dsp:nvSpPr>
      <dsp:spPr>
        <a:xfrm rot="10800000">
          <a:off x="469898" y="808938"/>
          <a:ext cx="5435999" cy="542000"/>
        </a:xfrm>
        <a:prstGeom prst="homePlate">
          <a:avLst/>
        </a:prstGeom>
        <a:solidFill>
          <a:schemeClr val="accent3"/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15976" tIns="68580" rIns="128016" bIns="68580" numCol="1" spcCol="1270" anchor="ctr" anchorCtr="0">
          <a:noAutofit/>
        </a:bodyPr>
        <a:lstStyle/>
        <a:p>
          <a:pPr marL="0" lvl="0" indent="0" algn="ctr" defTabSz="800100">
            <a:lnSpc>
              <a:spcPts val="2400"/>
            </a:lnSpc>
            <a:spcBef>
              <a:spcPct val="0"/>
            </a:spcBef>
            <a:spcAft>
              <a:spcPts val="0"/>
            </a:spcAft>
            <a:buNone/>
          </a:pPr>
          <a:r>
            <a:rPr lang="en" sz="1800" b="0" kern="1200" dirty="0" err="1">
              <a:effectLst>
                <a:outerShdw blurRad="38100" dist="38100" dir="2700000" algn="tl">
                  <a:srgbClr val="000000"/>
                </a:outerShdw>
              </a:effectLst>
              <a:latin typeface="Pyidaungsu" panose="020B0502040204020203" pitchFamily="34" charset="0"/>
              <a:cs typeface="Pyidaungsu" panose="020B0502040204020203" pitchFamily="34" charset="0"/>
            </a:rPr>
            <a:t>စိတ်ပျက်စေသည</a:t>
          </a:r>
          <a:r>
            <a:rPr lang="en" sz="1800" b="0" kern="1200" dirty="0">
              <a:effectLst>
                <a:outerShdw blurRad="38100" dist="38100" dir="2700000" algn="tl">
                  <a:srgbClr val="000000"/>
                </a:outerShdw>
              </a:effectLst>
              <a:latin typeface="Pyidaungsu" panose="020B0502040204020203" pitchFamily="34" charset="0"/>
              <a:cs typeface="Pyidaungsu" panose="020B0502040204020203" pitchFamily="34" charset="0"/>
            </a:rPr>
            <a:t>့်</a:t>
          </a:r>
          <a:r>
            <a:rPr lang="en" sz="1800" b="0" kern="1200" dirty="0" err="1">
              <a:effectLst>
                <a:outerShdw blurRad="38100" dist="38100" dir="2700000" algn="tl">
                  <a:srgbClr val="000000"/>
                </a:outerShdw>
              </a:effectLst>
              <a:latin typeface="Pyidaungsu" panose="020B0502040204020203" pitchFamily="34" charset="0"/>
              <a:cs typeface="Pyidaungsu" panose="020B0502040204020203" pitchFamily="34" charset="0"/>
            </a:rPr>
            <a:t>အချိန</a:t>
          </a:r>
          <a:r>
            <a:rPr lang="en" sz="1800" b="0" kern="1200" dirty="0">
              <a:effectLst>
                <a:outerShdw blurRad="38100" dist="38100" dir="2700000" algn="tl">
                  <a:srgbClr val="000000"/>
                </a:outerShdw>
              </a:effectLst>
              <a:latin typeface="Pyidaungsu" panose="020B0502040204020203" pitchFamily="34" charset="0"/>
              <a:cs typeface="Pyidaungsu" panose="020B0502040204020203" pitchFamily="34" charset="0"/>
            </a:rPr>
            <a:t>်၌ </a:t>
          </a:r>
          <a:r>
            <a:rPr lang="en" sz="1800" b="0" kern="1200" dirty="0" err="1">
              <a:effectLst>
                <a:outerShdw blurRad="38100" dist="38100" dir="2700000" algn="tl">
                  <a:srgbClr val="000000"/>
                </a:outerShdw>
              </a:effectLst>
              <a:latin typeface="Pyidaungsu" panose="020B0502040204020203" pitchFamily="34" charset="0"/>
              <a:cs typeface="Pyidaungsu" panose="020B0502040204020203" pitchFamily="34" charset="0"/>
            </a:rPr>
            <a:t>ယေရှသည</a:t>
          </a:r>
          <a:r>
            <a:rPr lang="en" sz="1800" b="0" kern="1200" dirty="0">
              <a:effectLst>
                <a:outerShdw blurRad="38100" dist="38100" dir="2700000" algn="tl">
                  <a:srgbClr val="000000"/>
                </a:outerShdw>
              </a:effectLst>
              <a:latin typeface="Pyidaungsu" panose="020B0502040204020203" pitchFamily="34" charset="0"/>
              <a:cs typeface="Pyidaungsu" panose="020B0502040204020203" pitchFamily="34" charset="0"/>
            </a:rPr>
            <a:t>် </a:t>
          </a:r>
          <a:r>
            <a:rPr lang="en" sz="1800" b="0" kern="1200" dirty="0" err="1">
              <a:effectLst>
                <a:outerShdw blurRad="38100" dist="38100" dir="2700000" algn="tl">
                  <a:srgbClr val="000000"/>
                </a:outerShdw>
              </a:effectLst>
              <a:latin typeface="Pyidaungsu" panose="020B0502040204020203" pitchFamily="34" charset="0"/>
              <a:cs typeface="Pyidaungsu" panose="020B0502040204020203" pitchFamily="34" charset="0"/>
            </a:rPr>
            <a:t>က</a:t>
          </a:r>
          <a:r>
            <a:rPr lang="en" sz="1800" b="0" kern="1200" dirty="0">
              <a:effectLst>
                <a:outerShdw blurRad="38100" dist="38100" dir="2700000" algn="tl">
                  <a:srgbClr val="000000"/>
                </a:outerShdw>
              </a:effectLst>
              <a:latin typeface="Pyidaungsu" panose="020B0502040204020203" pitchFamily="34" charset="0"/>
              <a:cs typeface="Pyidaungsu" panose="020B0502040204020203" pitchFamily="34" charset="0"/>
            </a:rPr>
            <a:t>ျွ</a:t>
          </a:r>
          <a:r>
            <a:rPr lang="en" sz="1800" b="0" kern="1200" dirty="0" err="1">
              <a:effectLst>
                <a:outerShdw blurRad="38100" dist="38100" dir="2700000" algn="tl">
                  <a:srgbClr val="000000"/>
                </a:outerShdw>
              </a:effectLst>
              <a:latin typeface="Pyidaungsu" panose="020B0502040204020203" pitchFamily="34" charset="0"/>
              <a:cs typeface="Pyidaungsu" panose="020B0502040204020203" pitchFamily="34" charset="0"/>
            </a:rPr>
            <a:t>န်ုပ်တို</a:t>
          </a:r>
          <a:r>
            <a:rPr lang="en" sz="1800" b="0" kern="1200" dirty="0">
              <a:effectLst>
                <a:outerShdw blurRad="38100" dist="38100" dir="2700000" algn="tl">
                  <a:srgbClr val="000000"/>
                </a:outerShdw>
              </a:effectLst>
              <a:latin typeface="Pyidaungsu" panose="020B0502040204020203" pitchFamily="34" charset="0"/>
              <a:cs typeface="Pyidaungsu" panose="020B0502040204020203" pitchFamily="34" charset="0"/>
            </a:rPr>
            <a:t>့၏ </a:t>
          </a:r>
          <a:r>
            <a:rPr lang="en" sz="1800" b="0" kern="1200" dirty="0" err="1">
              <a:effectLst>
                <a:outerShdw blurRad="38100" dist="38100" dir="2700000" algn="tl">
                  <a:srgbClr val="000000"/>
                </a:outerShdw>
              </a:effectLst>
              <a:latin typeface="Pyidaungsu" panose="020B0502040204020203" pitchFamily="34" charset="0"/>
              <a:cs typeface="Pyidaungsu" panose="020B0502040204020203" pitchFamily="34" charset="0"/>
            </a:rPr>
            <a:t>အနားတွင်လ</a:t>
          </a:r>
          <a:r>
            <a:rPr lang="en" sz="1800" b="0" kern="1200" dirty="0">
              <a:effectLst>
                <a:outerShdw blurRad="38100" dist="38100" dir="2700000" algn="tl">
                  <a:srgbClr val="000000"/>
                </a:outerShdw>
              </a:effectLst>
              <a:latin typeface="Pyidaungsu" panose="020B0502040204020203" pitchFamily="34" charset="0"/>
              <a:cs typeface="Pyidaungsu" panose="020B0502040204020203" pitchFamily="34" charset="0"/>
            </a:rPr>
            <a:t>ျှ</a:t>
          </a:r>
          <a:r>
            <a:rPr lang="en" sz="1800" b="0" kern="1200" dirty="0" err="1">
              <a:effectLst>
                <a:outerShdw blurRad="38100" dist="38100" dir="2700000" algn="tl">
                  <a:srgbClr val="000000"/>
                </a:outerShdw>
              </a:effectLst>
              <a:latin typeface="Pyidaungsu" panose="020B0502040204020203" pitchFamily="34" charset="0"/>
              <a:cs typeface="Pyidaungsu" panose="020B0502040204020203" pitchFamily="34" charset="0"/>
            </a:rPr>
            <a:t>ောက်နေသည</a:t>
          </a:r>
          <a:r>
            <a:rPr lang="en" sz="1800" b="0" kern="1200" dirty="0">
              <a:effectLst>
                <a:outerShdw blurRad="38100" dist="38100" dir="2700000" algn="tl">
                  <a:srgbClr val="000000"/>
                </a:outerShdw>
              </a:effectLst>
              <a:latin typeface="Pyidaungsu" panose="020B0502040204020203" pitchFamily="34" charset="0"/>
              <a:cs typeface="Pyidaungsu" panose="020B0502040204020203" pitchFamily="34" charset="0"/>
            </a:rPr>
            <a:t>် </a:t>
          </a:r>
          <a:endParaRPr lang="es-ES" sz="1800" kern="1200" dirty="0">
            <a:effectLst>
              <a:outerShdw blurRad="38100" dist="38100" dir="2700000" algn="tl">
                <a:srgbClr val="000000"/>
              </a:outerShdw>
            </a:effectLst>
          </a:endParaRPr>
        </a:p>
      </dsp:txBody>
      <dsp:txXfrm rot="10800000">
        <a:off x="605398" y="808938"/>
        <a:ext cx="5300499" cy="542000"/>
      </dsp:txXfrm>
    </dsp:sp>
    <dsp:sp modelId="{6CD59F4B-73AC-418D-8BBE-BD46978D41F2}">
      <dsp:nvSpPr>
        <dsp:cNvPr id="0" name=""/>
        <dsp:cNvSpPr/>
      </dsp:nvSpPr>
      <dsp:spPr>
        <a:xfrm>
          <a:off x="0" y="876688"/>
          <a:ext cx="643624" cy="406500"/>
        </a:xfrm>
        <a:prstGeom prst="notchedRightArrow">
          <a:avLst/>
        </a:prstGeom>
        <a:solidFill>
          <a:schemeClr val="accent3">
            <a:lumMod val="20000"/>
            <a:lumOff val="80000"/>
          </a:schemeClr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  <dsp:sp modelId="{31D11208-1789-4700-BBF0-1C92430BC7F6}">
      <dsp:nvSpPr>
        <dsp:cNvPr id="0" name=""/>
        <dsp:cNvSpPr/>
      </dsp:nvSpPr>
      <dsp:spPr>
        <a:xfrm rot="10800000">
          <a:off x="469898" y="1429446"/>
          <a:ext cx="5435999" cy="542000"/>
        </a:xfrm>
        <a:prstGeom prst="homePlate">
          <a:avLst/>
        </a:prstGeom>
        <a:solidFill>
          <a:schemeClr val="accent4">
            <a:lumMod val="75000"/>
          </a:schemeClr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15976" tIns="76200" rIns="142240" bIns="76200" numCol="1" spcCol="1270" anchor="ctr" anchorCtr="0">
          <a:noAutofit/>
        </a:bodyPr>
        <a:lstStyle/>
        <a:p>
          <a:pPr marL="0" lvl="0" indent="0" algn="ctr" defTabSz="889000">
            <a:lnSpc>
              <a:spcPts val="2400"/>
            </a:lnSpc>
            <a:spcBef>
              <a:spcPct val="0"/>
            </a:spcBef>
            <a:spcAft>
              <a:spcPts val="0"/>
            </a:spcAft>
            <a:buNone/>
          </a:pPr>
          <a:r>
            <a:rPr lang="es-ES" sz="2000" kern="1200" dirty="0" err="1">
              <a:effectLst>
                <a:outerShdw blurRad="38100" dist="38100" dir="2700000" algn="tl">
                  <a:srgbClr val="000000"/>
                </a:outerShdw>
              </a:effectLst>
              <a:latin typeface="Pyidaungsu" panose="020B0502040204020203" pitchFamily="34" charset="0"/>
              <a:cs typeface="Pyidaungsu" panose="020B0502040204020203" pitchFamily="34" charset="0"/>
            </a:rPr>
            <a:t>သူ့</a:t>
          </a:r>
          <a:r>
            <a:rPr lang="es-ES" sz="1800" kern="1200" dirty="0" err="1">
              <a:effectLst>
                <a:outerShdw blurRad="38100" dist="38100" dir="2700000" algn="tl">
                  <a:srgbClr val="000000"/>
                </a:outerShdw>
              </a:effectLst>
              <a:latin typeface="Pyidaungsu" panose="020B0502040204020203" pitchFamily="34" charset="0"/>
              <a:cs typeface="Pyidaungsu" panose="020B0502040204020203" pitchFamily="34" charset="0"/>
            </a:rPr>
            <a:t>ကိုအခွင</a:t>
          </a:r>
          <a:r>
            <a:rPr lang="es-ES" sz="1800" kern="1200" dirty="0">
              <a:effectLst>
                <a:outerShdw blurRad="38100" dist="38100" dir="2700000" algn="tl">
                  <a:srgbClr val="000000"/>
                </a:outerShdw>
              </a:effectLst>
              <a:latin typeface="Pyidaungsu" panose="020B0502040204020203" pitchFamily="34" charset="0"/>
              <a:cs typeface="Pyidaungsu" panose="020B0502040204020203" pitchFamily="34" charset="0"/>
            </a:rPr>
            <a:t>့်</a:t>
          </a:r>
          <a:r>
            <a:rPr lang="es-ES" sz="1800" kern="1200" dirty="0" err="1">
              <a:effectLst>
                <a:outerShdw blurRad="38100" dist="38100" dir="2700000" algn="tl">
                  <a:srgbClr val="000000"/>
                </a:outerShdw>
              </a:effectLst>
              <a:latin typeface="Pyidaungsu" panose="020B0502040204020203" pitchFamily="34" charset="0"/>
              <a:cs typeface="Pyidaungsu" panose="020B0502040204020203" pitchFamily="34" charset="0"/>
            </a:rPr>
            <a:t>ပြုလ</a:t>
          </a:r>
          <a:r>
            <a:rPr lang="es-ES" sz="1800" kern="1200" dirty="0">
              <a:effectLst>
                <a:outerShdw blurRad="38100" dist="38100" dir="2700000" algn="tl">
                  <a:srgbClr val="000000"/>
                </a:outerShdw>
              </a:effectLst>
              <a:latin typeface="Pyidaungsu" panose="020B0502040204020203" pitchFamily="34" charset="0"/>
              <a:cs typeface="Pyidaungsu" panose="020B0502040204020203" pitchFamily="34" charset="0"/>
            </a:rPr>
            <a:t>ျှ</a:t>
          </a:r>
          <a:r>
            <a:rPr lang="es-ES" sz="1800" kern="1200" dirty="0" err="1">
              <a:effectLst>
                <a:outerShdw blurRad="38100" dist="38100" dir="2700000" algn="tl">
                  <a:srgbClr val="000000"/>
                </a:outerShdw>
              </a:effectLst>
              <a:latin typeface="Pyidaungsu" panose="020B0502040204020203" pitchFamily="34" charset="0"/>
              <a:cs typeface="Pyidaungsu" panose="020B0502040204020203" pitchFamily="34" charset="0"/>
            </a:rPr>
            <a:t>င</a:t>
          </a:r>
          <a:r>
            <a:rPr lang="es-ES" sz="1800" kern="1200" dirty="0">
              <a:effectLst>
                <a:outerShdw blurRad="38100" dist="38100" dir="2700000" algn="tl">
                  <a:srgbClr val="000000"/>
                </a:outerShdw>
              </a:effectLst>
              <a:latin typeface="Pyidaungsu" panose="020B0502040204020203" pitchFamily="34" charset="0"/>
              <a:cs typeface="Pyidaungsu" panose="020B0502040204020203" pitchFamily="34" charset="0"/>
            </a:rPr>
            <a:t>် </a:t>
          </a:r>
          <a:r>
            <a:rPr lang="es-ES" sz="1800" kern="1200" dirty="0" err="1">
              <a:effectLst>
                <a:outerShdw blurRad="38100" dist="38100" dir="2700000" algn="tl">
                  <a:srgbClr val="000000"/>
                </a:outerShdw>
              </a:effectLst>
              <a:latin typeface="Pyidaungsu" panose="020B0502040204020203" pitchFamily="34" charset="0"/>
              <a:cs typeface="Pyidaungsu" panose="020B0502040204020203" pitchFamily="34" charset="0"/>
            </a:rPr>
            <a:t>က</a:t>
          </a:r>
          <a:r>
            <a:rPr lang="es-ES" sz="1800" kern="1200" dirty="0">
              <a:effectLst>
                <a:outerShdw blurRad="38100" dist="38100" dir="2700000" algn="tl">
                  <a:srgbClr val="000000"/>
                </a:outerShdw>
              </a:effectLst>
              <a:latin typeface="Pyidaungsu" panose="020B0502040204020203" pitchFamily="34" charset="0"/>
              <a:cs typeface="Pyidaungsu" panose="020B0502040204020203" pitchFamily="34" charset="0"/>
            </a:rPr>
            <a:t>ျွ</a:t>
          </a:r>
          <a:r>
            <a:rPr lang="es-ES" sz="1800" kern="1200" dirty="0" err="1">
              <a:effectLst>
                <a:outerShdw blurRad="38100" dist="38100" dir="2700000" algn="tl">
                  <a:srgbClr val="000000"/>
                </a:outerShdw>
              </a:effectLst>
              <a:latin typeface="Pyidaungsu" panose="020B0502040204020203" pitchFamily="34" charset="0"/>
              <a:cs typeface="Pyidaungsu" panose="020B0502040204020203" pitchFamily="34" charset="0"/>
            </a:rPr>
            <a:t>န်ုပ်တို</a:t>
          </a:r>
          <a:r>
            <a:rPr lang="es-ES" sz="1800" kern="1200" dirty="0">
              <a:effectLst>
                <a:outerShdw blurRad="38100" dist="38100" dir="2700000" algn="tl">
                  <a:srgbClr val="000000"/>
                </a:outerShdw>
              </a:effectLst>
              <a:latin typeface="Pyidaungsu" panose="020B0502040204020203" pitchFamily="34" charset="0"/>
              <a:cs typeface="Pyidaungsu" panose="020B0502040204020203" pitchFamily="34" charset="0"/>
            </a:rPr>
            <a:t>့၏</a:t>
          </a:r>
          <a:r>
            <a:rPr lang="es-ES" sz="1800" kern="1200" dirty="0" err="1">
              <a:effectLst>
                <a:outerShdw blurRad="38100" dist="38100" dir="2700000" algn="tl">
                  <a:srgbClr val="000000"/>
                </a:outerShdw>
              </a:effectLst>
              <a:latin typeface="Pyidaungsu" panose="020B0502040204020203" pitchFamily="34" charset="0"/>
              <a:cs typeface="Pyidaungsu" panose="020B0502040204020203" pitchFamily="34" charset="0"/>
            </a:rPr>
            <a:t>ရှုပ်ထွေးမှုများကို</a:t>
          </a:r>
          <a:r>
            <a:rPr lang="es-ES" sz="1800" kern="1200" dirty="0">
              <a:effectLst>
                <a:outerShdw blurRad="38100" dist="38100" dir="2700000" algn="tl">
                  <a:srgbClr val="000000"/>
                </a:outerShdw>
              </a:effectLst>
              <a:latin typeface="Pyidaungsu" panose="020B0502040204020203" pitchFamily="34" charset="0"/>
              <a:cs typeface="Pyidaungsu" panose="020B0502040204020203" pitchFamily="34" charset="0"/>
            </a:rPr>
            <a:t> </a:t>
          </a:r>
          <a:r>
            <a:rPr lang="es-ES" sz="1800" kern="1200" dirty="0" err="1">
              <a:effectLst>
                <a:outerShdw blurRad="38100" dist="38100" dir="2700000" algn="tl">
                  <a:srgbClr val="000000"/>
                </a:outerShdw>
              </a:effectLst>
              <a:latin typeface="Pyidaungsu" panose="020B0502040204020203" pitchFamily="34" charset="0"/>
              <a:cs typeface="Pyidaungsu" panose="020B0502040204020203" pitchFamily="34" charset="0"/>
            </a:rPr>
            <a:t>ဖြေရှင်းပေးမည</a:t>
          </a:r>
          <a:r>
            <a:rPr lang="es-ES" sz="1800" kern="1200" dirty="0">
              <a:effectLst>
                <a:outerShdw blurRad="38100" dist="38100" dir="2700000" algn="tl">
                  <a:srgbClr val="000000"/>
                </a:outerShdw>
              </a:effectLst>
              <a:latin typeface="Pyidaungsu" panose="020B0502040204020203" pitchFamily="34" charset="0"/>
              <a:cs typeface="Pyidaungsu" panose="020B0502040204020203" pitchFamily="34" charset="0"/>
            </a:rPr>
            <a:t>်။ </a:t>
          </a:r>
        </a:p>
      </dsp:txBody>
      <dsp:txXfrm rot="10800000">
        <a:off x="605398" y="1429446"/>
        <a:ext cx="5300499" cy="542000"/>
      </dsp:txXfrm>
    </dsp:sp>
    <dsp:sp modelId="{04379F12-C4FA-4063-8596-A6026C0A3BE2}">
      <dsp:nvSpPr>
        <dsp:cNvPr id="0" name=""/>
        <dsp:cNvSpPr/>
      </dsp:nvSpPr>
      <dsp:spPr>
        <a:xfrm>
          <a:off x="0" y="1497196"/>
          <a:ext cx="643624" cy="406500"/>
        </a:xfrm>
        <a:prstGeom prst="notchedRightArrow">
          <a:avLst/>
        </a:prstGeom>
        <a:solidFill>
          <a:schemeClr val="accent4">
            <a:lumMod val="40000"/>
            <a:lumOff val="60000"/>
          </a:schemeClr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  <dsp:sp modelId="{BF170935-0F63-45F7-BDA8-C654BBEC5DD9}">
      <dsp:nvSpPr>
        <dsp:cNvPr id="0" name=""/>
        <dsp:cNvSpPr/>
      </dsp:nvSpPr>
      <dsp:spPr>
        <a:xfrm rot="10800000">
          <a:off x="469898" y="2049955"/>
          <a:ext cx="5435999" cy="542000"/>
        </a:xfrm>
        <a:prstGeom prst="homePlate">
          <a:avLst/>
        </a:prstGeom>
        <a:solidFill>
          <a:srgbClr val="7030A0"/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15976" tIns="68580" rIns="128016" bIns="68580" numCol="1" spcCol="1270" anchor="ctr" anchorCtr="0">
          <a:noAutofit/>
        </a:bodyPr>
        <a:lstStyle/>
        <a:p>
          <a:pPr marL="0" lvl="0" indent="0" algn="ctr" defTabSz="800100">
            <a:lnSpc>
              <a:spcPts val="2160"/>
            </a:lnSpc>
            <a:spcBef>
              <a:spcPct val="0"/>
            </a:spcBef>
            <a:spcAft>
              <a:spcPts val="0"/>
            </a:spcAft>
            <a:buNone/>
          </a:pPr>
          <a:r>
            <a:rPr lang="en" sz="1800" b="0" kern="1200" dirty="0" err="1">
              <a:effectLst>
                <a:outerShdw blurRad="38100" dist="38100" dir="2700000" algn="tl">
                  <a:srgbClr val="000000"/>
                </a:outerShdw>
              </a:effectLst>
              <a:latin typeface="Pyidaungsu" panose="020B0502040204020203" pitchFamily="34" charset="0"/>
              <a:cs typeface="Pyidaungsu" panose="020B0502040204020203" pitchFamily="34" charset="0"/>
            </a:rPr>
            <a:t>က</a:t>
          </a:r>
          <a:r>
            <a:rPr lang="en" sz="1800" b="0" kern="1200" dirty="0">
              <a:effectLst>
                <a:outerShdw blurRad="38100" dist="38100" dir="2700000" algn="tl">
                  <a:srgbClr val="000000"/>
                </a:outerShdw>
              </a:effectLst>
              <a:latin typeface="Pyidaungsu" panose="020B0502040204020203" pitchFamily="34" charset="0"/>
              <a:cs typeface="Pyidaungsu" panose="020B0502040204020203" pitchFamily="34" charset="0"/>
            </a:rPr>
            <a:t>ျွ</a:t>
          </a:r>
          <a:r>
            <a:rPr lang="en" sz="1800" b="0" kern="1200" dirty="0" err="1">
              <a:effectLst>
                <a:outerShdw blurRad="38100" dist="38100" dir="2700000" algn="tl">
                  <a:srgbClr val="000000"/>
                </a:outerShdw>
              </a:effectLst>
              <a:latin typeface="Pyidaungsu" panose="020B0502040204020203" pitchFamily="34" charset="0"/>
              <a:cs typeface="Pyidaungsu" panose="020B0502040204020203" pitchFamily="34" charset="0"/>
            </a:rPr>
            <a:t>န်ုပ်တို</a:t>
          </a:r>
          <a:r>
            <a:rPr lang="en" sz="1800" b="0" kern="1200" dirty="0">
              <a:effectLst>
                <a:outerShdw blurRad="38100" dist="38100" dir="2700000" algn="tl">
                  <a:srgbClr val="000000"/>
                </a:outerShdw>
              </a:effectLst>
              <a:latin typeface="Pyidaungsu" panose="020B0502040204020203" pitchFamily="34" charset="0"/>
              <a:cs typeface="Pyidaungsu" panose="020B0502040204020203" pitchFamily="34" charset="0"/>
            </a:rPr>
            <a:t>့၏</a:t>
          </a:r>
          <a:r>
            <a:rPr lang="en" sz="1800" b="0" kern="1200" dirty="0" err="1">
              <a:effectLst>
                <a:outerShdw blurRad="38100" dist="38100" dir="2700000" algn="tl">
                  <a:srgbClr val="000000"/>
                </a:outerShdw>
              </a:effectLst>
              <a:latin typeface="Pyidaungsu" panose="020B0502040204020203" pitchFamily="34" charset="0"/>
              <a:cs typeface="Pyidaungsu" panose="020B0502040204020203" pitchFamily="34" charset="0"/>
            </a:rPr>
            <a:t>လက်တွေ့ဘဝကို</a:t>
          </a:r>
          <a:r>
            <a:rPr lang="en" sz="1800" b="0" kern="1200" dirty="0">
              <a:effectLst>
                <a:outerShdw blurRad="38100" dist="38100" dir="2700000" algn="tl">
                  <a:srgbClr val="000000"/>
                </a:outerShdw>
              </a:effectLst>
              <a:latin typeface="Pyidaungsu" panose="020B0502040204020203" pitchFamily="34" charset="0"/>
              <a:cs typeface="Pyidaungsu" panose="020B0502040204020203" pitchFamily="34" charset="0"/>
            </a:rPr>
            <a:t> </a:t>
          </a:r>
          <a:r>
            <a:rPr lang="en" sz="1800" b="0" kern="1200" dirty="0" err="1">
              <a:effectLst>
                <a:outerShdw blurRad="38100" dist="38100" dir="2700000" algn="tl">
                  <a:srgbClr val="000000"/>
                </a:outerShdw>
              </a:effectLst>
              <a:latin typeface="Pyidaungsu" panose="020B0502040204020203" pitchFamily="34" charset="0"/>
              <a:cs typeface="Pyidaungsu" panose="020B0502040204020203" pitchFamily="34" charset="0"/>
            </a:rPr>
            <a:t>ယေရှုသည</a:t>
          </a:r>
          <a:r>
            <a:rPr lang="en" sz="1800" b="0" kern="1200" dirty="0">
              <a:effectLst>
                <a:outerShdw blurRad="38100" dist="38100" dir="2700000" algn="tl">
                  <a:srgbClr val="000000"/>
                </a:outerShdw>
              </a:effectLst>
              <a:latin typeface="Pyidaungsu" panose="020B0502040204020203" pitchFamily="34" charset="0"/>
              <a:cs typeface="Pyidaungsu" panose="020B0502040204020203" pitchFamily="34" charset="0"/>
            </a:rPr>
            <a:t>် </a:t>
          </a:r>
          <a:r>
            <a:rPr lang="en" sz="1800" b="0" kern="1200" dirty="0" err="1">
              <a:effectLst>
                <a:outerShdw blurRad="38100" dist="38100" dir="2700000" algn="tl">
                  <a:srgbClr val="000000"/>
                </a:outerShdw>
              </a:effectLst>
              <a:latin typeface="Pyidaungsu" panose="020B0502040204020203" pitchFamily="34" charset="0"/>
              <a:cs typeface="Pyidaungsu" panose="020B0502040204020203" pitchFamily="34" charset="0"/>
            </a:rPr>
            <a:t>က</a:t>
          </a:r>
          <a:r>
            <a:rPr lang="en" sz="1800" b="0" kern="1200" dirty="0">
              <a:effectLst>
                <a:outerShdw blurRad="38100" dist="38100" dir="2700000" algn="tl">
                  <a:srgbClr val="000000"/>
                </a:outerShdw>
              </a:effectLst>
              <a:latin typeface="Pyidaungsu" panose="020B0502040204020203" pitchFamily="34" charset="0"/>
              <a:cs typeface="Pyidaungsu" panose="020B0502040204020203" pitchFamily="34" charset="0"/>
            </a:rPr>
            <a:t>ျွ</a:t>
          </a:r>
          <a:r>
            <a:rPr lang="en" sz="1800" b="0" kern="1200" dirty="0" err="1">
              <a:effectLst>
                <a:outerShdw blurRad="38100" dist="38100" dir="2700000" algn="tl">
                  <a:srgbClr val="000000"/>
                </a:outerShdw>
              </a:effectLst>
              <a:latin typeface="Pyidaungsu" panose="020B0502040204020203" pitchFamily="34" charset="0"/>
              <a:cs typeface="Pyidaungsu" panose="020B0502040204020203" pitchFamily="34" charset="0"/>
            </a:rPr>
            <a:t>န်ုပ်တိ့ထက်ပိုသိသည</a:t>
          </a:r>
          <a:r>
            <a:rPr lang="en" sz="1800" b="0" kern="1200" dirty="0">
              <a:effectLst>
                <a:outerShdw blurRad="38100" dist="38100" dir="2700000" algn="tl">
                  <a:srgbClr val="000000"/>
                </a:outerShdw>
              </a:effectLst>
              <a:latin typeface="Pyidaungsu" panose="020B0502040204020203" pitchFamily="34" charset="0"/>
              <a:cs typeface="Pyidaungsu" panose="020B0502040204020203" pitchFamily="34" charset="0"/>
            </a:rPr>
            <a:t>်။ </a:t>
          </a:r>
          <a:endParaRPr lang="es-ES" sz="1800" kern="1200" dirty="0">
            <a:effectLst>
              <a:outerShdw blurRad="38100" dist="38100" dir="2700000" algn="tl">
                <a:srgbClr val="000000"/>
              </a:outerShdw>
            </a:effectLst>
          </a:endParaRPr>
        </a:p>
      </dsp:txBody>
      <dsp:txXfrm rot="10800000">
        <a:off x="605398" y="2049955"/>
        <a:ext cx="5300499" cy="542000"/>
      </dsp:txXfrm>
    </dsp:sp>
    <dsp:sp modelId="{7225EFE8-DE64-4B82-99D0-278C52B0E479}">
      <dsp:nvSpPr>
        <dsp:cNvPr id="0" name=""/>
        <dsp:cNvSpPr/>
      </dsp:nvSpPr>
      <dsp:spPr>
        <a:xfrm>
          <a:off x="0" y="2117705"/>
          <a:ext cx="643624" cy="406500"/>
        </a:xfrm>
        <a:prstGeom prst="notchedRightArrow">
          <a:avLst/>
        </a:prstGeom>
        <a:solidFill>
          <a:srgbClr val="D3B5E9"/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TitledPictureBlocks">
  <dgm:title val=""/>
  <dgm:desc val=""/>
  <dgm:catLst>
    <dgm:cat type="picture" pri="10000"/>
    <dgm:cat type="pictureconvert" pri="100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60" srcId="0" destId="10" srcOrd="0" destOrd="0"/>
        <dgm:cxn modelId="12" srcId="10" destId="11" srcOrd="0" destOrd="0"/>
        <dgm:cxn modelId="70" srcId="0" destId="20" srcOrd="1" destOrd="0"/>
        <dgm:cxn modelId="22" srcId="20" destId="21" srcOrd="0" destOrd="0"/>
        <dgm:cxn modelId="8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</dgm:ptLst>
      <dgm:cxnLst>
        <dgm:cxn modelId="60" srcId="0" destId="10" srcOrd="0" destOrd="0"/>
        <dgm:cxn modelId="12" srcId="10" destId="11" srcOrd="0" destOrd="0"/>
        <dgm:cxn modelId="70" srcId="0" destId="20" srcOrd="1" destOrd="0"/>
        <dgm:cxn modelId="22" srcId="20" destId="21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  <dgm:pt modelId="40">
          <dgm:prSet phldr="1"/>
        </dgm:pt>
        <dgm:pt modelId="41">
          <dgm:prSet phldr="1"/>
        </dgm:pt>
      </dgm:ptLst>
      <dgm:cxnLst>
        <dgm:cxn modelId="60" srcId="0" destId="10" srcOrd="0" destOrd="0"/>
        <dgm:cxn modelId="12" srcId="10" destId="11" srcOrd="0" destOrd="0"/>
        <dgm:cxn modelId="70" srcId="0" destId="20" srcOrd="1" destOrd="0"/>
        <dgm:cxn modelId="22" srcId="20" destId="21" srcOrd="0" destOrd="0"/>
        <dgm:cxn modelId="80" srcId="0" destId="30" srcOrd="2" destOrd="0"/>
        <dgm:cxn modelId="32" srcId="30" destId="31" srcOrd="0" destOrd="0"/>
        <dgm:cxn modelId="90" srcId="0" destId="40" srcOrd="3" destOrd="0"/>
        <dgm:cxn modelId="42" srcId="40" destId="41" srcOrd="0" destOrd="0"/>
      </dgm:cxnLst>
      <dgm:bg/>
      <dgm:whole/>
    </dgm:dataModel>
  </dgm:clrData>
  <dgm:layoutNode name="rootNode">
    <dgm:varLst>
      <dgm:chMax/>
      <dgm:chPref/>
      <dgm:dir/>
      <dgm:animLvl val="lvl"/>
    </dgm:varLst>
    <dgm:choose name="Name0">
      <dgm:if name="Name1" func="var" arg="dir" op="equ" val="norm">
        <dgm:alg type="snake">
          <dgm:param type="off" val="ctr"/>
          <dgm:param type="grDir" val="tL"/>
        </dgm:alg>
      </dgm:if>
      <dgm:else name="Name2">
        <dgm:alg type="snake">
          <dgm:param type="off" val="ctr"/>
          <dgm:param type="grDir" val="tR"/>
        </dgm:alg>
      </dgm:else>
    </dgm:choose>
    <dgm:shape xmlns:r="http://schemas.openxmlformats.org/officeDocument/2006/relationships" r:blip="">
      <dgm:adjLst/>
    </dgm:shape>
    <dgm:constrLst>
      <dgm:constr type="primFontSz" for="des" forName="ParentText" op="equ"/>
      <dgm:constr type="primFontSz" for="des" forName="ChildText" op="equ"/>
      <dgm:constr type="w" for="ch" forName="composite" refType="w"/>
      <dgm:constr type="h" for="ch" forName="composite" refType="h"/>
      <dgm:constr type="sp" refType="w" refFor="ch" refForName="composite" op="equ" fact="0.1"/>
      <dgm:constr type="w" for="ch" forName="sibTrans" refType="w" refFor="ch" refForName="composite" op="equ" fact="0.1"/>
      <dgm:constr type="h" for="ch" forName="sibTrans" refType="w" refFor="ch" refForName="sibTrans" op="equ"/>
    </dgm:constrLst>
    <dgm:forEach name="nodesForEach" axis="ch" ptType="node">
      <dgm:layoutNode name="composite">
        <dgm:alg type="composite">
          <dgm:param type="ar" val="1.3787"/>
        </dgm:alg>
        <dgm:shape xmlns:r="http://schemas.openxmlformats.org/officeDocument/2006/relationships" r:blip="">
          <dgm:adjLst/>
        </dgm:shape>
        <dgm:choose name="Name3">
          <dgm:if name="Name4" func="var" arg="dir" op="equ" val="norm">
            <dgm:constrLst>
              <dgm:constr type="l" for="ch" forName="ParentText" refType="w" fact="0"/>
              <dgm:constr type="t" for="ch" forName="ParentText" refType="h" fact="0"/>
              <dgm:constr type="w" for="ch" forName="ParentText" refType="w" fact="0.7457"/>
              <dgm:constr type="h" for="ch" forName="ParentText" refType="h" fact="0.15"/>
              <dgm:constr type="l" for="ch" forName="Image" refType="w" fact="0"/>
              <dgm:constr type="t" for="ch" forName="Image" refType="h" fact="0.1661"/>
              <dgm:constr type="w" for="ch" forName="Image" refType="w" fact="0.7457"/>
              <dgm:constr type="h" for="ch" forName="Image" refType="h" fact="0.8711"/>
              <dgm:constr type="l" for="ch" forName="ChildText" refType="w" fact="0.6464"/>
              <dgm:constr type="t" for="ch" forName="ChildText" refType="h" fact="0.288"/>
              <dgm:constr type="w" for="ch" forName="ChildText" refType="w" fact="0.3536"/>
              <dgm:constr type="h" for="ch" forName="ChildText" refType="h" fact="0.5074"/>
            </dgm:constrLst>
          </dgm:if>
          <dgm:else name="Name5">
            <dgm:constrLst>
              <dgm:constr type="l" for="ch" forName="ParentText" refType="w" fact="0.26"/>
              <dgm:constr type="t" for="ch" forName="ParentText" refType="h" fact="0"/>
              <dgm:constr type="w" for="ch" forName="ParentText" refType="w" fact="0.7457"/>
              <dgm:constr type="h" for="ch" forName="ParentText" refType="h" fact="0.15"/>
              <dgm:constr type="l" for="ch" forName="Image" refType="w" fact="0.26"/>
              <dgm:constr type="t" for="ch" forName="Image" refType="h" fact="0.1661"/>
              <dgm:constr type="w" for="ch" forName="Image" refType="w" fact="0.7446"/>
              <dgm:constr type="h" for="ch" forName="Image" refType="h" fact="0.8711"/>
              <dgm:constr type="l" for="ch" forName="ChildText" refType="w" fact="0"/>
              <dgm:constr type="t" for="ch" forName="ChildText" refType="h" fact="0.288"/>
              <dgm:constr type="w" for="ch" forName="ChildText" refType="w" fact="0.3536"/>
              <dgm:constr type="h" for="ch" forName="ChildText" refType="h" fact="0.5074"/>
            </dgm:constrLst>
          </dgm:else>
        </dgm:choose>
        <dgm:layoutNode name="ParentText" styleLbl="node1">
          <dgm:varLst>
            <dgm:chMax val="1"/>
            <dgm:chPref val="1"/>
            <dgm:bulletEnabled val="1"/>
          </dgm:varLst>
          <dgm:alg type="tx"/>
          <dgm:shape xmlns:r="http://schemas.openxmlformats.org/officeDocument/2006/relationships" type="rect" r:blip="" zOrderOff="10">
            <dgm:adjLst/>
          </dgm:shape>
          <dgm:presOf axis="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Image" styleLbl="bgImgPlace1">
          <dgm:alg type="sp"/>
          <dgm:shape xmlns:r="http://schemas.openxmlformats.org/officeDocument/2006/relationships" type="rect" r:blip="" blipPhldr="1">
            <dgm:adjLst/>
          </dgm:shape>
          <dgm:presOf/>
        </dgm:layoutNode>
        <dgm:layoutNode name="ChildText" styleLbl="fgAcc1">
          <dgm:varLst>
            <dgm:chMax val="0"/>
            <dgm:chPref val="0"/>
            <dgm:bulletEnabled val="1"/>
          </dgm:varLst>
          <dgm:choose name="Name6">
            <dgm:if name="Name7" axis="des" ptType="node" func="cnt" op="equ" val="1">
              <dgm:alg type="tx">
                <dgm:param type="stBulletLvl" val="2"/>
                <dgm:param type="txAnchorVertCh" val="mid"/>
                <dgm:param type="parTxLTRAlign" val="l"/>
              </dgm:alg>
            </dgm:if>
            <dgm:else name="Name8">
              <dgm:alg type="tx">
                <dgm:param type="stBulletLvl" val="1"/>
                <dgm:param type="txAnchorVertCh" val="mid"/>
              </dgm:alg>
            </dgm:else>
          </dgm:choose>
          <dgm:choose name="Name9">
            <dgm:if name="Name10" axis="ch" ptType="node" func="cnt" op="gte" val="1"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des" ptType="node"/>
            </dgm:if>
            <dgm:else name="Name11"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/>
            </dgm:else>
          </dgm:choose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yramid2">
  <dgm:title val=""/>
  <dgm:desc val=""/>
  <dgm:catLst>
    <dgm:cat type="pyramid" pri="3000"/>
    <dgm:cat type="list" pri="21000"/>
    <dgm:cat type="convert" pri="1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alg type="composite"/>
    <dgm:shape xmlns:r="http://schemas.openxmlformats.org/officeDocument/2006/relationships" r:blip="">
      <dgm:adjLst/>
    </dgm:shape>
    <dgm:presOf/>
    <dgm:varLst>
      <dgm:dir/>
      <dgm:resizeHandles/>
    </dgm:varLst>
    <dgm:choose name="Name0">
      <dgm:if name="Name1" func="var" arg="dir" op="equ" val="norm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l" for="ch" forName="theList" refType="w" refFor="ch" refForName="pyramid" fact="0.5"/>
          <dgm:constr type="h" for="des" forName="aSpace" refType="h" fact="0.1"/>
        </dgm:constrLst>
      </dgm:if>
      <dgm:else name="Name2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r" for="ch" forName="theList" refType="w" refFor="ch" refForName="pyramid" fact="0.5"/>
          <dgm:constr type="h" for="des" forName="aSpace" refType="h" fact="0.1"/>
        </dgm:constrLst>
      </dgm:else>
    </dgm:choose>
    <dgm:ruleLst/>
    <dgm:choose name="Name3">
      <dgm:if name="Name4" axis="ch" ptType="node" func="cnt" op="gte" val="1">
        <dgm:layoutNode name="pyramid" styleLbl="node1">
          <dgm:alg type="sp"/>
          <dgm:shape xmlns:r="http://schemas.openxmlformats.org/officeDocument/2006/relationships" type="triangle" r:blip="">
            <dgm:adjLst/>
          </dgm:shape>
          <dgm:presOf/>
          <dgm:constrLst/>
          <dgm:ruleLst/>
        </dgm:layoutNode>
        <dgm:layoutNode name="theLis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aNode" refType="w"/>
            <dgm:constr type="h" for="ch" forName="aNode" refType="h"/>
            <dgm:constr type="primFontSz" for="ch" ptType="node" op="equ"/>
          </dgm:constrLst>
          <dgm:ruleLst/>
          <dgm:forEach name="aNodeForEach" axis="ch" ptType="node">
            <dgm:layoutNode name="aNode" styleLbl="fgAcc1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layoutNode name="a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layoutNode>
      </dgm:if>
      <dgm:else name="Name5"/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D2CFDA3-371B-42E1-BEEB-42645B447377}" type="datetimeFigureOut">
              <a:rPr lang="es-ES" smtClean="0"/>
              <a:t>20/05/2026</a:t>
            </a:fld>
            <a:endParaRPr lang="es-ES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C709FA0-B3B4-407C-9734-586C3A8CF5B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1132500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C709FA0-B3B4-407C-9734-586C3A8CF5B6}" type="slidenum">
              <a:rPr lang="es-ES" smtClean="0"/>
              <a:t>6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52387247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2037F3A-C25E-925A-F8DD-58BE254AE34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>
            <a:extLst>
              <a:ext uri="{FF2B5EF4-FFF2-40B4-BE49-F238E27FC236}">
                <a16:creationId xmlns:a16="http://schemas.microsoft.com/office/drawing/2014/main" id="{96C0C794-B262-59B2-FA6F-73FC5FE0877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>
            <a:extLst>
              <a:ext uri="{FF2B5EF4-FFF2-40B4-BE49-F238E27FC236}">
                <a16:creationId xmlns:a16="http://schemas.microsoft.com/office/drawing/2014/main" id="{F508FAEA-C8D9-4736-FDA0-EF383BACFB7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" dirty="0"/>
              <a:t>Jesus died and was resurrected</a:t>
            </a:r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475B28FF-3267-3BE5-8EE5-78C10C91C57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C709FA0-B3B4-407C-9734-586C3A8CF5B6}" type="slidenum">
              <a:rPr lang="es-ES" smtClean="0"/>
              <a:t>7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54764092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C709FA0-B3B4-407C-9734-586C3A8CF5B6}" type="slidenum">
              <a:rPr lang="es-ES" smtClean="0"/>
              <a:t>9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99235915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A6A3AAE-269E-C852-C4F0-D2491C3242C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93CB1B0C-7FB8-57BE-F497-A03A1A8EAAC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5FFF14F3-B9EE-09D4-4988-85F9F1C10D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85A2F5-99A1-47F2-9177-DE0415CF7503}" type="datetimeFigureOut">
              <a:rPr lang="es-ES" smtClean="0"/>
              <a:t>20/05/2026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6B227E33-875D-4634-4051-BC5E8AE868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87977378-122B-9868-F7E8-3CE79F9EFD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9158B1-0D16-41AC-BDEA-3A3BDE6789A0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7752914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2E73D53-947E-CF60-6493-5F2F9426E4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F08A88FB-ECCD-33A8-6DA2-13B3DC1664F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48910422-0D5B-8E25-DF1D-24B38A2FE9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85A2F5-99A1-47F2-9177-DE0415CF7503}" type="datetimeFigureOut">
              <a:rPr lang="es-ES" smtClean="0"/>
              <a:t>20/05/2026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2E8B2BD7-B9F4-6F7D-5280-7B9A67BAC6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45EAABB6-1B7F-6572-84BF-272EE6455C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9158B1-0D16-41AC-BDEA-3A3BDE6789A0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9961907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D80B9D96-0029-6C25-E366-D3D8422149B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28284DEB-6857-B6AC-5485-F765C38B24D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C7EFD24A-98F8-8197-59D3-BEAB7151A0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85A2F5-99A1-47F2-9177-DE0415CF7503}" type="datetimeFigureOut">
              <a:rPr lang="es-ES" smtClean="0"/>
              <a:t>20/05/2026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97625356-75EC-B1A8-E882-6427342157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E6F4CD39-85E2-E6FB-D5DE-2794EAB18B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9158B1-0D16-41AC-BDEA-3A3BDE6789A0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4581377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553DC96-861E-EAFC-A6FE-5E4C4349AA7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4A6592B5-64A2-FD13-940F-D83CAF63C23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AED3C9A7-18DE-0A42-9851-3CC8B63663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139673-ECD7-4BF1-AC7C-8B4D017DF658}" type="datetimeFigureOut">
              <a:rPr lang="es-ES" smtClean="0"/>
              <a:t>20/05/2026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6D3DAF88-CB78-6EA4-FE90-332E2BB9F5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C11E28FC-6F04-293B-345F-D26AFB1961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7937F-365F-46CF-BE0D-0F13921BA23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1671995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A9E6AB9-CFD9-DE7E-5CBA-542B00D446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4DBB04CE-3B28-513F-1891-446F2BF8E04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8C511A9B-26FE-1E88-D206-5B7D66694B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139673-ECD7-4BF1-AC7C-8B4D017DF658}" type="datetimeFigureOut">
              <a:rPr lang="es-ES" smtClean="0"/>
              <a:t>20/05/2026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2A60FDA7-CD45-A168-9418-DE5C47DC09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75670315-268D-2AAB-7BB7-C18B608BAC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7937F-365F-46CF-BE0D-0F13921BA23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3999850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3D9D603-CA38-9E52-9F22-9BC106F860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1F878D79-E500-29EB-429F-5035D416888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D75B9C36-9C3A-71E7-8ED1-C1EC7CC627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139673-ECD7-4BF1-AC7C-8B4D017DF658}" type="datetimeFigureOut">
              <a:rPr lang="es-ES" smtClean="0"/>
              <a:t>20/05/2026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BB52951D-4B68-29F9-3F0D-E72360B902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8A404A86-EE0C-FE7A-3EA2-9DF84A45B7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7937F-365F-46CF-BE0D-0F13921BA23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463168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9AF65C7-3BB7-9668-766B-8C62DBBD0D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A9C893B7-E18B-D22F-ED1C-13D562CA6E9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5A3E4CFB-76D0-B089-5859-13475B54B38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CA5933F5-2FD6-CE23-21A8-C960A1A343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139673-ECD7-4BF1-AC7C-8B4D017DF658}" type="datetimeFigureOut">
              <a:rPr lang="es-ES" smtClean="0"/>
              <a:t>20/05/2026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85A02CBB-EC16-5673-3A8A-00395BC536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41032823-91A7-58C0-D24D-CE76E2A3E2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7937F-365F-46CF-BE0D-0F13921BA23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0357194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C69F325-151A-FAD0-69A8-A119704BB1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CD435AA2-89FB-4923-F1AA-7FF7CE1BA41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A084A725-24D9-7D36-0B10-23F632B1D7E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8AB454B4-9770-0AA8-2CDA-5619BEDD138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FDE7C62E-5D92-883C-858B-CC8991D8BA9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5CDD2942-C89A-0E90-4386-F741BDB25F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139673-ECD7-4BF1-AC7C-8B4D017DF658}" type="datetimeFigureOut">
              <a:rPr lang="es-ES" smtClean="0"/>
              <a:t>20/05/2026</a:t>
            </a:fld>
            <a:endParaRPr lang="es-ES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222A4694-A4FC-924C-E402-50EF97DD84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207E207B-BEF2-E7FB-1AC3-FEA55A50D6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7937F-365F-46CF-BE0D-0F13921BA23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3579373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95FA846-2B75-9094-AC52-F3FB7C446E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942DEE5A-FA18-DB43-2776-4EA8B93BD5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139673-ECD7-4BF1-AC7C-8B4D017DF658}" type="datetimeFigureOut">
              <a:rPr lang="es-ES" smtClean="0"/>
              <a:t>20/05/2026</a:t>
            </a:fld>
            <a:endParaRPr lang="es-ES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DEB87905-3C83-86B5-33A4-A1522CC978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150F2AE0-A42E-7BB3-A5E5-12D4A93DB3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7937F-365F-46CF-BE0D-0F13921BA23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5561001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FC6B2839-181D-4B7A-1011-E744AB3145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139673-ECD7-4BF1-AC7C-8B4D017DF658}" type="datetimeFigureOut">
              <a:rPr lang="es-ES" smtClean="0"/>
              <a:t>20/05/2026</a:t>
            </a:fld>
            <a:endParaRPr lang="es-ES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CEEACE09-0AA0-5985-F87E-659DCF6490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C0A06A27-BFBB-CB60-B819-E39301FBF4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7937F-365F-46CF-BE0D-0F13921BA23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7392841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49D771F-21C9-A8D4-4F67-FFD36E4C80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C6769D7A-0D81-9639-07E4-01263F83B12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226E2A6E-7B0C-C4EF-6C73-CD40698AABD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784F91C0-46A6-B528-84BA-9D40F1F7C2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139673-ECD7-4BF1-AC7C-8B4D017DF658}" type="datetimeFigureOut">
              <a:rPr lang="es-ES" smtClean="0"/>
              <a:t>20/05/2026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2F5DC6EA-7143-DFB0-CBD9-187BABF975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C38EC48A-ED86-1BFB-47BB-4A52C65112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7937F-365F-46CF-BE0D-0F13921BA23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5065110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B3D0638-E647-69C6-CC59-F1ECC74337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AEA2059B-F9FD-9BB4-A513-686A2BAE38F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36001F2E-06D5-5EE4-99F3-6F1DA93CE5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85A2F5-99A1-47F2-9177-DE0415CF7503}" type="datetimeFigureOut">
              <a:rPr lang="es-ES" smtClean="0"/>
              <a:t>20/05/2026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0245EFEA-F729-CDF7-F920-C3DB887872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9B23B826-92AD-45B4-8F94-79D95B45EE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9158B1-0D16-41AC-BDEA-3A3BDE6789A0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7844172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DA386E6-46A3-B24D-077E-ACC0D44032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6E3E6DFC-AB08-651C-3F9C-1AA0BFEDEEB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C6E8E61A-E620-56B5-FBEA-267F4BEC2EF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62CF401D-0F47-7850-08F2-D3E82C7CF4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139673-ECD7-4BF1-AC7C-8B4D017DF658}" type="datetimeFigureOut">
              <a:rPr lang="es-ES" smtClean="0"/>
              <a:t>20/05/2026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DBB75DB7-7967-2113-CFCB-D66258C351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33183E29-9EC4-70D2-D820-72C6B2AA0A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7937F-365F-46CF-BE0D-0F13921BA23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1201495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AE13954-2CA7-0523-F113-8ACD1D9B47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C362E2CF-DA40-CCA7-B0A2-C703A68996B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D719AE6C-590B-CCD9-5311-E9072E40AC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139673-ECD7-4BF1-AC7C-8B4D017DF658}" type="datetimeFigureOut">
              <a:rPr lang="es-ES" smtClean="0"/>
              <a:t>20/05/2026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C71B9951-7BB1-5FEF-9BE6-A717682216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9EFAE6A9-B8F2-F31F-561F-CC977DC6C3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7937F-365F-46CF-BE0D-0F13921BA23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3448697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05B17370-ED32-98FE-57EB-B244798A6A7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D948F44E-1006-E2EE-15A0-B3E610DFDE2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24ACAFB0-E9EC-CADE-3498-3DAD7B0BF6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139673-ECD7-4BF1-AC7C-8B4D017DF658}" type="datetimeFigureOut">
              <a:rPr lang="es-ES" smtClean="0"/>
              <a:t>20/05/2026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BE6E31BF-D584-0BBD-9ADF-F69545A8FC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21878C8E-01C2-8FD1-04F0-4B8115AE80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7937F-365F-46CF-BE0D-0F13921BA23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2794706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E32A786-F01C-1292-38AE-2A191E387E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EF99438F-A983-303F-4B61-C575CEDCFDB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C5D578E8-FBA2-0C52-8AFB-C5B1D4B3E1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85A2F5-99A1-47F2-9177-DE0415CF7503}" type="datetimeFigureOut">
              <a:rPr lang="es-ES" smtClean="0"/>
              <a:t>20/05/2026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4FFFC954-305B-3491-123B-A69C904F07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C25C8830-BECE-4586-B685-21D4D92539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9158B1-0D16-41AC-BDEA-3A3BDE6789A0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1507895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0D9F8A1-C116-1A3E-6A0F-388F9535DD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D3AAD8E2-1297-52B9-883A-EDA7BD3E04D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4E22D9DA-C368-F546-87D4-3DF95249C78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4DBFF3B7-2B96-767E-B1B3-E5D649A5C7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85A2F5-99A1-47F2-9177-DE0415CF7503}" type="datetimeFigureOut">
              <a:rPr lang="es-ES" smtClean="0"/>
              <a:t>20/05/2026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5A1A6884-081E-7AD4-5D74-D67D995967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90757E86-1483-760C-C9D3-C7F663017E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9158B1-0D16-41AC-BDEA-3A3BDE6789A0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9225459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E8E70DA-DC15-3F23-C5C9-673BE653E4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C07017B7-74A4-22B8-85C1-C3CBEDF2C42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0B9C6879-E98E-BBD1-B1E4-85FA5C289DB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C77E8237-F023-987F-62AF-D4759457B37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33B555A7-CE33-B962-A566-07CBE4F8B2C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E4065EC6-3EA7-4F68-55EA-B53DC7DA50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85A2F5-99A1-47F2-9177-DE0415CF7503}" type="datetimeFigureOut">
              <a:rPr lang="es-ES" smtClean="0"/>
              <a:t>20/05/2026</a:t>
            </a:fld>
            <a:endParaRPr lang="es-ES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A0F7DD07-0757-6A5B-8E60-E9E0B2D23E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32FC6EC0-1ED2-B3CA-0E10-DEB6B5A4F0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9158B1-0D16-41AC-BDEA-3A3BDE6789A0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2835620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C1DB955-DD26-656D-CC01-34ABADC88D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2B8F865E-92AB-0934-7EE8-7950ED0FB1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85A2F5-99A1-47F2-9177-DE0415CF7503}" type="datetimeFigureOut">
              <a:rPr lang="es-ES" smtClean="0"/>
              <a:t>20/05/2026</a:t>
            </a:fld>
            <a:endParaRPr lang="es-ES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6675FEDF-8756-6CBE-8A0D-4C416A85EB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E0A88910-89CF-CB45-980F-835A464E9B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9158B1-0D16-41AC-BDEA-3A3BDE6789A0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8596346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88906DD7-62DD-EB57-34B5-4F828259CB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85A2F5-99A1-47F2-9177-DE0415CF7503}" type="datetimeFigureOut">
              <a:rPr lang="es-ES" smtClean="0"/>
              <a:t>20/05/2026</a:t>
            </a:fld>
            <a:endParaRPr lang="es-ES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1717AFCD-CF70-A418-5AD9-3317483987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048104B6-1EF6-4E34-8D5E-B0AD0D9A05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9158B1-0D16-41AC-BDEA-3A3BDE6789A0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9513260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045DCB2-A428-4941-BF9A-602A9682D0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F7333E87-9BA5-7DFE-4BE6-7D2533687B8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973234E5-455A-5CAB-2985-934C3B6E971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E5F55208-416D-E9BB-BCB9-D95D077269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85A2F5-99A1-47F2-9177-DE0415CF7503}" type="datetimeFigureOut">
              <a:rPr lang="es-ES" smtClean="0"/>
              <a:t>20/05/2026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C60D899A-F505-CDFE-695F-51B07E26E4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4F140530-EE3C-8CA7-9258-09AEFF5045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9158B1-0D16-41AC-BDEA-3A3BDE6789A0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4628993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AE91673-7AF9-FBD9-F09B-D190E807BB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9AB8C599-5603-E1D5-68EA-E12CBC29657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97093C53-FFF1-D28C-B0FB-D859370AB6A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A9231C34-A9EA-8058-AF04-3A4D8DABC3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85A2F5-99A1-47F2-9177-DE0415CF7503}" type="datetimeFigureOut">
              <a:rPr lang="es-ES" smtClean="0"/>
              <a:t>20/05/2026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F08661AA-A0F4-6D2E-C476-7C06AA006E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1D78F0C4-6396-EDBB-51EE-C896F729B3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9158B1-0D16-41AC-BDEA-3A3BDE6789A0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1347668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FEBD8590-8019-779D-484A-C1BA1C8018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112E8D28-C785-A5A3-A7EC-05E4F3E0CB1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50EF4F90-43E2-4B14-41E6-FDB58DDACEF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5785A2F5-99A1-47F2-9177-DE0415CF7503}" type="datetimeFigureOut">
              <a:rPr lang="es-ES" smtClean="0"/>
              <a:t>20/05/2026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1B535272-04CF-9740-6E55-2A34CD91561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79F48C98-ABF9-85DA-DA2C-29D96BCE75A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6B9158B1-0D16-41AC-BDEA-3A3BDE6789A0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6726792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90C83F97-BB5E-43CA-276B-8F30CF1F9A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BB98DBF3-F3F8-0EBA-3C7C-714467C7870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DB0F3B04-1C5A-19FE-4DAA-EABC69863E2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BE139673-ECD7-4BF1-AC7C-8B4D017DF658}" type="datetimeFigureOut">
              <a:rPr lang="es-ES" smtClean="0"/>
              <a:t>20/05/2026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C59160C2-31DD-FA06-73A6-340D645FA23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DAE5238F-A3BD-04FB-C51D-C145BE225ED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F987937F-365F-46CF-BE0D-0F13921BA23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2373067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e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jpeg"/><Relationship Id="rId5" Type="http://schemas.openxmlformats.org/officeDocument/2006/relationships/image" Target="../media/image17.png"/><Relationship Id="rId4" Type="http://schemas.microsoft.com/office/2007/relationships/hdphoto" Target="../media/hdphoto1.wdp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jpeg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6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.xml"/><Relationship Id="rId3" Type="http://schemas.openxmlformats.org/officeDocument/2006/relationships/image" Target="../media/image24.jpeg"/><Relationship Id="rId7" Type="http://schemas.openxmlformats.org/officeDocument/2006/relationships/diagramColors" Target="../diagrams/colors2.xml"/><Relationship Id="rId12" Type="http://schemas.openxmlformats.org/officeDocument/2006/relationships/image" Target="../media/image29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diagramQuickStyle" Target="../diagrams/quickStyle2.xml"/><Relationship Id="rId11" Type="http://schemas.openxmlformats.org/officeDocument/2006/relationships/image" Target="../media/image28.jpeg"/><Relationship Id="rId5" Type="http://schemas.openxmlformats.org/officeDocument/2006/relationships/diagramLayout" Target="../diagrams/layout2.xml"/><Relationship Id="rId10" Type="http://schemas.openxmlformats.org/officeDocument/2006/relationships/image" Target="../media/image27.jpeg"/><Relationship Id="rId4" Type="http://schemas.openxmlformats.org/officeDocument/2006/relationships/diagramData" Target="../diagrams/data2.xml"/><Relationship Id="rId9" Type="http://schemas.openxmlformats.org/officeDocument/2006/relationships/image" Target="../media/image26.jpeg"/></Relationships>
</file>

<file path=ppt/slides/_rels/slide7.xml.rels><?xml version="1.0" encoding="UTF-8" standalone="yes"?>
<Relationships xmlns="http://schemas.openxmlformats.org/package/2006/relationships"><Relationship Id="rId8" Type="http://schemas.microsoft.com/office/2007/relationships/diagramDrawing" Target="../diagrams/drawing3.xml"/><Relationship Id="rId13" Type="http://schemas.openxmlformats.org/officeDocument/2006/relationships/image" Target="../media/image34.jpeg"/><Relationship Id="rId3" Type="http://schemas.openxmlformats.org/officeDocument/2006/relationships/image" Target="../media/image30.jpeg"/><Relationship Id="rId7" Type="http://schemas.openxmlformats.org/officeDocument/2006/relationships/diagramColors" Target="../diagrams/colors3.xml"/><Relationship Id="rId12" Type="http://schemas.openxmlformats.org/officeDocument/2006/relationships/image" Target="../media/image3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diagramQuickStyle" Target="../diagrams/quickStyle3.xml"/><Relationship Id="rId11" Type="http://schemas.openxmlformats.org/officeDocument/2006/relationships/image" Target="../media/image32.png"/><Relationship Id="rId5" Type="http://schemas.openxmlformats.org/officeDocument/2006/relationships/diagramLayout" Target="../diagrams/layout3.xml"/><Relationship Id="rId10" Type="http://schemas.microsoft.com/office/2007/relationships/hdphoto" Target="../media/hdphoto2.wdp"/><Relationship Id="rId4" Type="http://schemas.openxmlformats.org/officeDocument/2006/relationships/diagramData" Target="../diagrams/data3.xml"/><Relationship Id="rId9" Type="http://schemas.openxmlformats.org/officeDocument/2006/relationships/image" Target="../media/image31.png"/><Relationship Id="rId14" Type="http://schemas.openxmlformats.org/officeDocument/2006/relationships/image" Target="../media/image35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CD0B5903-B63A-0438-A142-E60005A3871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>
            <a:extLst>
              <a:ext uri="{FF2B5EF4-FFF2-40B4-BE49-F238E27FC236}">
                <a16:creationId xmlns:a16="http://schemas.microsoft.com/office/drawing/2014/main" id="{383DB018-970A-4127-0315-8812D6C1CD95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6176433" y="10"/>
            <a:ext cx="6015567" cy="3920034"/>
          </a:xfrm>
          <a:custGeom>
            <a:avLst/>
            <a:gdLst/>
            <a:ahLst/>
            <a:cxnLst/>
            <a:rect l="l" t="t" r="r" b="b"/>
            <a:pathLst>
              <a:path w="6015567" h="3920044">
                <a:moveTo>
                  <a:pt x="0" y="0"/>
                </a:moveTo>
                <a:lnTo>
                  <a:pt x="6015567" y="0"/>
                </a:lnTo>
                <a:lnTo>
                  <a:pt x="6015567" y="3920044"/>
                </a:lnTo>
                <a:lnTo>
                  <a:pt x="2469659" y="3920044"/>
                </a:lnTo>
                <a:lnTo>
                  <a:pt x="2469659" y="3103224"/>
                </a:lnTo>
                <a:lnTo>
                  <a:pt x="0" y="3103224"/>
                </a:lnTo>
                <a:close/>
              </a:path>
            </a:pathLst>
          </a:cu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E99A39BD-4538-CDBA-7306-9FAAE0C909BC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3"/>
          <a:stretch>
            <a:fillRect/>
          </a:stretch>
        </p:blipFill>
        <p:spPr>
          <a:xfrm>
            <a:off x="20" y="4069976"/>
            <a:ext cx="3535311" cy="2788023"/>
          </a:xfrm>
          <a:prstGeom prst="rect">
            <a:avLst/>
          </a:prstGeom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</p:pic>
      <p:pic>
        <p:nvPicPr>
          <p:cNvPr id="3" name="Imagen 2">
            <a:extLst>
              <a:ext uri="{FF2B5EF4-FFF2-40B4-BE49-F238E27FC236}">
                <a16:creationId xmlns:a16="http://schemas.microsoft.com/office/drawing/2014/main" id="{4D05C2A7-3C62-4348-9002-C54B31D4AD30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" y="10"/>
            <a:ext cx="6015567" cy="3920034"/>
          </a:xfrm>
          <a:custGeom>
            <a:avLst/>
            <a:gdLst/>
            <a:ahLst/>
            <a:cxnLst/>
            <a:rect l="l" t="t" r="r" b="b"/>
            <a:pathLst>
              <a:path w="6015567" h="3920044">
                <a:moveTo>
                  <a:pt x="0" y="0"/>
                </a:moveTo>
                <a:lnTo>
                  <a:pt x="6015567" y="0"/>
                </a:lnTo>
                <a:lnTo>
                  <a:pt x="6015567" y="3103224"/>
                </a:lnTo>
                <a:lnTo>
                  <a:pt x="3545908" y="3103224"/>
                </a:lnTo>
                <a:lnTo>
                  <a:pt x="3545908" y="3920044"/>
                </a:lnTo>
                <a:lnTo>
                  <a:pt x="0" y="3920044"/>
                </a:lnTo>
                <a:close/>
              </a:path>
            </a:pathLst>
          </a:cu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9" name="Imagen 8">
            <a:extLst>
              <a:ext uri="{FF2B5EF4-FFF2-40B4-BE49-F238E27FC236}">
                <a16:creationId xmlns:a16="http://schemas.microsoft.com/office/drawing/2014/main" id="{D01DA461-4324-A914-AE92-E61B67AE5BB0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8646161" y="4069976"/>
            <a:ext cx="3545840" cy="2788024"/>
          </a:xfrm>
          <a:prstGeom prst="rect">
            <a:avLst/>
          </a:prstGeom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</p:pic>
      <p:pic>
        <p:nvPicPr>
          <p:cNvPr id="10" name="Imagen 9">
            <a:extLst>
              <a:ext uri="{FF2B5EF4-FFF2-40B4-BE49-F238E27FC236}">
                <a16:creationId xmlns:a16="http://schemas.microsoft.com/office/drawing/2014/main" id="{CF7EE460-A886-48DA-DA22-0A7FE88CA9A1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3731562" y="4064053"/>
            <a:ext cx="4728875" cy="2788023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2" name="CuadroTexto 1">
            <a:extLst>
              <a:ext uri="{FF2B5EF4-FFF2-40B4-BE49-F238E27FC236}">
                <a16:creationId xmlns:a16="http://schemas.microsoft.com/office/drawing/2014/main" id="{22CBE345-C066-D1A4-7BA4-40651494877B}"/>
              </a:ext>
            </a:extLst>
          </p:cNvPr>
          <p:cNvSpPr txBox="1"/>
          <p:nvPr/>
        </p:nvSpPr>
        <p:spPr>
          <a:xfrm>
            <a:off x="3535331" y="3222164"/>
            <a:ext cx="5110830" cy="830997"/>
          </a:xfrm>
          <a:prstGeom prst="rect">
            <a:avLst/>
          </a:prstGeom>
          <a:noFill/>
        </p:spPr>
        <p:txBody>
          <a:bodyPr wrap="square" rtlCol="0" anchor="ctr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" sz="4800" b="1" dirty="0" err="1">
                <a:ln/>
                <a:solidFill>
                  <a:schemeClr val="accent5">
                    <a:lumMod val="50000"/>
                  </a:schemeClr>
                </a:solidFill>
                <a:latin typeface="Pyidaungsu" panose="020B0502040204020203" pitchFamily="34" charset="0"/>
                <a:cs typeface="Pyidaungsu" panose="020B0502040204020203" pitchFamily="34" charset="0"/>
              </a:rPr>
              <a:t>အခက်အခဲများ</a:t>
            </a:r>
            <a:endParaRPr lang="en" sz="4800" b="1" dirty="0">
              <a:ln/>
              <a:solidFill>
                <a:schemeClr val="accent5">
                  <a:lumMod val="50000"/>
                </a:schemeClr>
              </a:solidFill>
              <a:latin typeface="Pyidaungsu" panose="020B0502040204020203" pitchFamily="34" charset="0"/>
              <a:cs typeface="Pyidaungsu" panose="020B0502040204020203" pitchFamily="34" charset="0"/>
            </a:endParaRP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DDA0EA15-E313-D98D-B40C-DFE4B87AFBE5}"/>
              </a:ext>
            </a:extLst>
          </p:cNvPr>
          <p:cNvSpPr txBox="1"/>
          <p:nvPr/>
        </p:nvSpPr>
        <p:spPr>
          <a:xfrm>
            <a:off x="6176433" y="1640724"/>
            <a:ext cx="154004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" sz="1600" b="1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Lesson 11 for June 13, 2026</a:t>
            </a:r>
          </a:p>
        </p:txBody>
      </p:sp>
    </p:spTree>
    <p:extLst>
      <p:ext uri="{BB962C8B-B14F-4D97-AF65-F5344CB8AC3E}">
        <p14:creationId xmlns:p14="http://schemas.microsoft.com/office/powerpoint/2010/main" val="16476502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93777815-18E8-223C-B8BC-A66F4E0840F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2D34485C-EB95-6442-B1D7-CC4B4749720F}"/>
              </a:ext>
            </a:extLst>
          </p:cNvPr>
          <p:cNvSpPr txBox="1"/>
          <p:nvPr/>
        </p:nvSpPr>
        <p:spPr>
          <a:xfrm>
            <a:off x="1608881" y="1088874"/>
            <a:ext cx="9039827" cy="45243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x-none" sz="2400">
                <a:latin typeface="Pyidaungsu" panose="020B0502040204020203" pitchFamily="34" charset="0"/>
                <a:cs typeface="Pyidaungsu" panose="020B0502040204020203" pitchFamily="34" charset="0"/>
              </a:rPr>
              <a:t>စိတ်ပျက်အားငယ်မှုနှင့်စိတ်ဓါတ်ကျခြင်းကို</a:t>
            </a:r>
            <a:r>
              <a:rPr lang="en-US" sz="2400" dirty="0">
                <a:latin typeface="Pyidaungsu" panose="020B0502040204020203" pitchFamily="34" charset="0"/>
                <a:cs typeface="Pyidaungsu" panose="020B0502040204020203" pitchFamily="34" charset="0"/>
              </a:rPr>
              <a:t> </a:t>
            </a:r>
            <a:r>
              <a:rPr lang="en-US" sz="2400" dirty="0" err="1">
                <a:latin typeface="Pyidaungsu" panose="020B0502040204020203" pitchFamily="34" charset="0"/>
                <a:cs typeface="Pyidaungsu" panose="020B0502040204020203" pitchFamily="34" charset="0"/>
              </a:rPr>
              <a:t>လူတိုင်းက</a:t>
            </a:r>
            <a:r>
              <a:rPr lang="en-US" sz="2400" dirty="0">
                <a:latin typeface="Pyidaungsu" panose="020B0502040204020203" pitchFamily="34" charset="0"/>
                <a:cs typeface="Pyidaungsu" panose="020B0502040204020203" pitchFamily="34" charset="0"/>
              </a:rPr>
              <a:t> </a:t>
            </a:r>
            <a:r>
              <a:rPr lang="x-none" sz="2400">
                <a:latin typeface="Pyidaungsu" panose="020B0502040204020203" pitchFamily="34" charset="0"/>
                <a:cs typeface="Pyidaungsu" panose="020B0502040204020203" pitchFamily="34" charset="0"/>
              </a:rPr>
              <a:t> တွေ့ကြုံခံစားကြပါ</a:t>
            </a:r>
            <a:r>
              <a:rPr lang="en-US" sz="2400" dirty="0">
                <a:latin typeface="Pyidaungsu" panose="020B0502040204020203" pitchFamily="34" charset="0"/>
                <a:cs typeface="Pyidaungsu" panose="020B0502040204020203" pitchFamily="34" charset="0"/>
              </a:rPr>
              <a:t> </a:t>
            </a:r>
            <a:r>
              <a:rPr lang="x-none" sz="2400">
                <a:latin typeface="Pyidaungsu" panose="020B0502040204020203" pitchFamily="34" charset="0"/>
                <a:cs typeface="Pyidaungsu" panose="020B0502040204020203" pitchFamily="34" charset="0"/>
              </a:rPr>
              <a:t>သည်။ ဝမ်းနည်းမှုကြုံတွေ့ရသောအခါ ဘုရားသခင်သည် ကောင်းမြတ်သည်</a:t>
            </a:r>
            <a:r>
              <a:rPr lang="en-US" sz="2400" dirty="0">
                <a:latin typeface="Pyidaungsu" panose="020B0502040204020203" pitchFamily="34" charset="0"/>
                <a:cs typeface="Pyidaungsu" panose="020B0502040204020203" pitchFamily="34" charset="0"/>
              </a:rPr>
              <a:t> </a:t>
            </a:r>
            <a:r>
              <a:rPr lang="x-none" sz="2400">
                <a:latin typeface="Pyidaungsu" panose="020B0502040204020203" pitchFamily="34" charset="0"/>
                <a:cs typeface="Pyidaungsu" panose="020B0502040204020203" pitchFamily="34" charset="0"/>
              </a:rPr>
              <a:t>ဟု ယုံကြည်ရန်ခက်ခဲသည့်နေ့ရက်</a:t>
            </a:r>
            <a:r>
              <a:rPr lang="en-US" sz="2400" dirty="0" err="1">
                <a:latin typeface="Pyidaungsu" panose="020B0502040204020203" pitchFamily="34" charset="0"/>
                <a:cs typeface="Pyidaungsu" panose="020B0502040204020203" pitchFamily="34" charset="0"/>
              </a:rPr>
              <a:t>ကာလများကို</a:t>
            </a:r>
            <a:r>
              <a:rPr lang="en-US" sz="2400" dirty="0">
                <a:latin typeface="Pyidaungsu" panose="020B0502040204020203" pitchFamily="34" charset="0"/>
                <a:cs typeface="Pyidaungsu" panose="020B0502040204020203" pitchFamily="34" charset="0"/>
              </a:rPr>
              <a:t> </a:t>
            </a:r>
            <a:r>
              <a:rPr lang="en-US" sz="2400" dirty="0" err="1">
                <a:latin typeface="Pyidaungsu" panose="020B0502040204020203" pitchFamily="34" charset="0"/>
                <a:cs typeface="Pyidaungsu" panose="020B0502040204020203" pitchFamily="34" charset="0"/>
              </a:rPr>
              <a:t>ရင်ဆိုင်ရပ</a:t>
            </a:r>
            <a:r>
              <a:rPr lang="en-US" sz="2400" dirty="0">
                <a:latin typeface="Pyidaungsu" panose="020B0502040204020203" pitchFamily="34" charset="0"/>
                <a:cs typeface="Pyidaungsu" panose="020B0502040204020203" pitchFamily="34" charset="0"/>
              </a:rPr>
              <a:t>ါ</a:t>
            </a:r>
            <a:r>
              <a:rPr lang="x-none" sz="2400">
                <a:latin typeface="Pyidaungsu" panose="020B0502040204020203" pitchFamily="34" charset="0"/>
                <a:cs typeface="Pyidaungsu" panose="020B0502040204020203" pitchFamily="34" charset="0"/>
              </a:rPr>
              <a:t>သည်။ ဒုက္ခဆင်း</a:t>
            </a:r>
            <a:r>
              <a:rPr lang="en-US" sz="2400" dirty="0">
                <a:latin typeface="Pyidaungsu" panose="020B0502040204020203" pitchFamily="34" charset="0"/>
                <a:cs typeface="Pyidaungsu" panose="020B0502040204020203" pitchFamily="34" charset="0"/>
              </a:rPr>
              <a:t> </a:t>
            </a:r>
            <a:r>
              <a:rPr lang="x-none" sz="2400">
                <a:latin typeface="Pyidaungsu" panose="020B0502040204020203" pitchFamily="34" charset="0"/>
                <a:cs typeface="Pyidaungsu" panose="020B0502040204020203" pitchFamily="34" charset="0"/>
              </a:rPr>
              <a:t>ရဲမှုက နှောင့်ယှက်လာသည့်နေရက်များတွင် အသက်ရှင်ခြင်းထက် သေခြင်း</a:t>
            </a:r>
            <a:r>
              <a:rPr lang="en-US" sz="2400" dirty="0">
                <a:latin typeface="Pyidaungsu" panose="020B0502040204020203" pitchFamily="34" charset="0"/>
                <a:cs typeface="Pyidaungsu" panose="020B0502040204020203" pitchFamily="34" charset="0"/>
              </a:rPr>
              <a:t> </a:t>
            </a:r>
            <a:r>
              <a:rPr lang="x-none" sz="2400">
                <a:latin typeface="Pyidaungsu" panose="020B0502040204020203" pitchFamily="34" charset="0"/>
                <a:cs typeface="Pyidaungsu" panose="020B0502040204020203" pitchFamily="34" charset="0"/>
              </a:rPr>
              <a:t>ကို ရွေးချင်စရာဖြစ်လာသည်။ ဤကဲ့သို့သောအချိန်မျိုးတွင် လူအများတို့သည် ဘုရားသခင်ကိုဆွဲကိုင်</a:t>
            </a:r>
            <a:r>
              <a:rPr lang="en-US" sz="2400" dirty="0">
                <a:latin typeface="Pyidaungsu" panose="020B0502040204020203" pitchFamily="34" charset="0"/>
                <a:cs typeface="Pyidaungsu" panose="020B0502040204020203" pitchFamily="34" charset="0"/>
              </a:rPr>
              <a:t> </a:t>
            </a:r>
            <a:r>
              <a:rPr lang="x-none" sz="2400">
                <a:latin typeface="Pyidaungsu" panose="020B0502040204020203" pitchFamily="34" charset="0"/>
                <a:cs typeface="Pyidaungsu" panose="020B0502040204020203" pitchFamily="34" charset="0"/>
              </a:rPr>
              <a:t>သည့် လက်ကိုလွတ်လိုက်၍ သံသယကျေးကျွန်ဖြစ်</a:t>
            </a:r>
            <a:r>
              <a:rPr lang="en-US" sz="2400" dirty="0">
                <a:latin typeface="Pyidaungsu" panose="020B0502040204020203" pitchFamily="34" charset="0"/>
                <a:cs typeface="Pyidaungsu" panose="020B0502040204020203" pitchFamily="34" charset="0"/>
              </a:rPr>
              <a:t> </a:t>
            </a:r>
            <a:r>
              <a:rPr lang="x-none" sz="2400">
                <a:latin typeface="Pyidaungsu" panose="020B0502040204020203" pitchFamily="34" charset="0"/>
                <a:cs typeface="Pyidaungsu" panose="020B0502040204020203" pitchFamily="34" charset="0"/>
              </a:rPr>
              <a:t>လာကြသည်။ မယုံကြည်မှု၏ ကျွန်ဘဝရောက်သွားကြသည်။ ဤသို့သောအ</a:t>
            </a:r>
            <a:r>
              <a:rPr lang="en-US" sz="2400" dirty="0">
                <a:latin typeface="Pyidaungsu" panose="020B0502040204020203" pitchFamily="34" charset="0"/>
                <a:cs typeface="Pyidaungsu" panose="020B0502040204020203" pitchFamily="34" charset="0"/>
              </a:rPr>
              <a:t> </a:t>
            </a:r>
            <a:r>
              <a:rPr lang="x-none" sz="2400">
                <a:latin typeface="Pyidaungsu" panose="020B0502040204020203" pitchFamily="34" charset="0"/>
                <a:cs typeface="Pyidaungsu" panose="020B0502040204020203" pitchFamily="34" charset="0"/>
              </a:rPr>
              <a:t>ချိန်</a:t>
            </a:r>
            <a:r>
              <a:rPr lang="en-US" sz="2400" dirty="0" err="1">
                <a:latin typeface="Pyidaungsu" panose="020B0502040204020203" pitchFamily="34" charset="0"/>
                <a:cs typeface="Pyidaungsu" panose="020B0502040204020203" pitchFamily="34" charset="0"/>
              </a:rPr>
              <a:t>များ</a:t>
            </a:r>
            <a:r>
              <a:rPr lang="x-none" sz="2400">
                <a:latin typeface="Pyidaungsu" panose="020B0502040204020203" pitchFamily="34" charset="0"/>
                <a:cs typeface="Pyidaungsu" panose="020B0502040204020203" pitchFamily="34" charset="0"/>
              </a:rPr>
              <a:t>၌ ဘုရားသခင်၏စံမံမှုဖြင့် ကျွန်ုပ်တို့ကို ကယ်တင်ဖို့ရန် ကြိုးစားနေ</a:t>
            </a:r>
            <a:r>
              <a:rPr lang="en-US" sz="2400" dirty="0">
                <a:latin typeface="Pyidaungsu" panose="020B0502040204020203" pitchFamily="34" charset="0"/>
                <a:cs typeface="Pyidaungsu" panose="020B0502040204020203" pitchFamily="34" charset="0"/>
              </a:rPr>
              <a:t> </a:t>
            </a:r>
            <a:r>
              <a:rPr lang="x-none" sz="2400">
                <a:latin typeface="Pyidaungsu" panose="020B0502040204020203" pitchFamily="34" charset="0"/>
                <a:cs typeface="Pyidaungsu" panose="020B0502040204020203" pitchFamily="34" charset="0"/>
              </a:rPr>
              <a:t>သည့် ကောင်းကင်တမန်များ</a:t>
            </a:r>
            <a:r>
              <a:rPr lang="en-US" sz="2400" dirty="0">
                <a:latin typeface="Pyidaungsu" panose="020B0502040204020203" pitchFamily="34" charset="0"/>
                <a:cs typeface="Pyidaungsu" panose="020B0502040204020203" pitchFamily="34" charset="0"/>
              </a:rPr>
              <a:t> </a:t>
            </a:r>
            <a:r>
              <a:rPr lang="x-none" sz="2400">
                <a:latin typeface="Pyidaungsu" panose="020B0502040204020203" pitchFamily="34" charset="0"/>
                <a:cs typeface="Pyidaungsu" panose="020B0502040204020203" pitchFamily="34" charset="0"/>
              </a:rPr>
              <a:t>မြင်တွေ့ကြလိမ့်မည်။ </a:t>
            </a:r>
            <a:r>
              <a:rPr lang="en-US" sz="2400" dirty="0" err="1">
                <a:latin typeface="Pyidaungsu" panose="020B0502040204020203" pitchFamily="34" charset="0"/>
                <a:cs typeface="Pyidaungsu" panose="020B0502040204020203" pitchFamily="34" charset="0"/>
              </a:rPr>
              <a:t>ထာဝရတောင</a:t>
            </a:r>
            <a:r>
              <a:rPr lang="en-US" sz="2400" dirty="0">
                <a:latin typeface="Pyidaungsu" panose="020B0502040204020203" pitchFamily="34" charset="0"/>
                <a:cs typeface="Pyidaungsu" panose="020B0502040204020203" pitchFamily="34" charset="0"/>
              </a:rPr>
              <a:t>်</a:t>
            </a:r>
            <a:r>
              <a:rPr lang="x-none" sz="2400">
                <a:latin typeface="Pyidaungsu" panose="020B0502040204020203" pitchFamily="34" charset="0"/>
                <a:cs typeface="Pyidaungsu" panose="020B0502040204020203" pitchFamily="34" charset="0"/>
              </a:rPr>
              <a:t>ပေါ်၌ </a:t>
            </a:r>
            <a:r>
              <a:rPr lang="en-US" sz="2400" dirty="0" err="1">
                <a:latin typeface="Pyidaungsu" panose="020B0502040204020203" pitchFamily="34" charset="0"/>
                <a:cs typeface="Pyidaungsu" panose="020B0502040204020203" pitchFamily="34" charset="0"/>
              </a:rPr>
              <a:t>ပို</a:t>
            </a:r>
            <a:r>
              <a:rPr lang="x-none" sz="2400">
                <a:latin typeface="Pyidaungsu" panose="020B0502040204020203" pitchFamily="34" charset="0"/>
                <a:cs typeface="Pyidaungsu" panose="020B0502040204020203" pitchFamily="34" charset="0"/>
              </a:rPr>
              <a:t>မို</a:t>
            </a:r>
            <a:r>
              <a:rPr lang="en-US" sz="2400" dirty="0">
                <a:latin typeface="Pyidaungsu" panose="020B0502040204020203" pitchFamily="34" charset="0"/>
                <a:cs typeface="Pyidaungsu" panose="020B0502040204020203" pitchFamily="34" charset="0"/>
              </a:rPr>
              <a:t> </a:t>
            </a:r>
            <a:r>
              <a:rPr lang="x-none" sz="2400">
                <a:latin typeface="Pyidaungsu" panose="020B0502040204020203" pitchFamily="34" charset="0"/>
                <a:cs typeface="Pyidaungsu" panose="020B0502040204020203" pitchFamily="34" charset="0"/>
              </a:rPr>
              <a:t>ခိုင်</a:t>
            </a:r>
            <a:r>
              <a:rPr lang="en-US" sz="2400" dirty="0" err="1">
                <a:latin typeface="Pyidaungsu" panose="020B0502040204020203" pitchFamily="34" charset="0"/>
                <a:cs typeface="Pyidaungsu" panose="020B0502040204020203" pitchFamily="34" charset="0"/>
              </a:rPr>
              <a:t>မာ</a:t>
            </a:r>
            <a:r>
              <a:rPr lang="x-none" sz="2400">
                <a:latin typeface="Pyidaungsu" panose="020B0502040204020203" pitchFamily="34" charset="0"/>
                <a:cs typeface="Pyidaungsu" panose="020B0502040204020203" pitchFamily="34" charset="0"/>
              </a:rPr>
              <a:t>သော </a:t>
            </a:r>
            <a:r>
              <a:rPr lang="en-US" sz="2400" dirty="0" err="1">
                <a:latin typeface="Pyidaungsu" panose="020B0502040204020203" pitchFamily="34" charset="0"/>
                <a:cs typeface="Pyidaungsu" panose="020B0502040204020203" pitchFamily="34" charset="0"/>
              </a:rPr>
              <a:t>အုတ်မြစ်ပေ</a:t>
            </a:r>
            <a:r>
              <a:rPr lang="en-US" sz="2400" dirty="0">
                <a:latin typeface="Pyidaungsu" panose="020B0502040204020203" pitchFamily="34" charset="0"/>
                <a:cs typeface="Pyidaungsu" panose="020B0502040204020203" pitchFamily="34" charset="0"/>
              </a:rPr>
              <a:t>ါ်</a:t>
            </a:r>
            <a:r>
              <a:rPr lang="en-US" sz="2400" dirty="0" err="1">
                <a:latin typeface="Pyidaungsu" panose="020B0502040204020203" pitchFamily="34" charset="0"/>
                <a:cs typeface="Pyidaungsu" panose="020B0502040204020203" pitchFamily="34" charset="0"/>
              </a:rPr>
              <a:t>မှာ</a:t>
            </a:r>
            <a:r>
              <a:rPr lang="en-US" sz="2400" dirty="0">
                <a:latin typeface="Pyidaungsu" panose="020B0502040204020203" pitchFamily="34" charset="0"/>
                <a:cs typeface="Pyidaungsu" panose="020B0502040204020203" pitchFamily="34" charset="0"/>
              </a:rPr>
              <a:t> </a:t>
            </a:r>
            <a:r>
              <a:rPr lang="en-US" sz="2400" dirty="0" err="1">
                <a:latin typeface="Pyidaungsu" panose="020B0502040204020203" pitchFamily="34" charset="0"/>
                <a:cs typeface="Pyidaungsu" panose="020B0502040204020203" pitchFamily="34" charset="0"/>
              </a:rPr>
              <a:t>က</a:t>
            </a:r>
            <a:r>
              <a:rPr lang="en-US" sz="2400" dirty="0">
                <a:latin typeface="Pyidaungsu" panose="020B0502040204020203" pitchFamily="34" charset="0"/>
                <a:cs typeface="Pyidaungsu" panose="020B0502040204020203" pitchFamily="34" charset="0"/>
              </a:rPr>
              <a:t>ျွ</a:t>
            </a:r>
            <a:r>
              <a:rPr lang="en-US" sz="2400" dirty="0" err="1">
                <a:latin typeface="Pyidaungsu" panose="020B0502040204020203" pitchFamily="34" charset="0"/>
                <a:cs typeface="Pyidaungsu" panose="020B0502040204020203" pitchFamily="34" charset="0"/>
              </a:rPr>
              <a:t>န်ုပ်တို</a:t>
            </a:r>
            <a:r>
              <a:rPr lang="en-US" sz="2400" dirty="0">
                <a:latin typeface="Pyidaungsu" panose="020B0502040204020203" pitchFamily="34" charset="0"/>
                <a:cs typeface="Pyidaungsu" panose="020B0502040204020203" pitchFamily="34" charset="0"/>
              </a:rPr>
              <a:t>့</a:t>
            </a:r>
            <a:r>
              <a:rPr lang="x-none" sz="2400">
                <a:latin typeface="Pyidaungsu" panose="020B0502040204020203" pitchFamily="34" charset="0"/>
                <a:cs typeface="Pyidaungsu" panose="020B0502040204020203" pitchFamily="34" charset="0"/>
              </a:rPr>
              <a:t>၏</a:t>
            </a:r>
            <a:r>
              <a:rPr lang="en-US" sz="2400" dirty="0" err="1">
                <a:latin typeface="Pyidaungsu" panose="020B0502040204020203" pitchFamily="34" charset="0"/>
                <a:cs typeface="Pyidaungsu" panose="020B0502040204020203" pitchFamily="34" charset="0"/>
              </a:rPr>
              <a:t>ခြေ</a:t>
            </a:r>
            <a:r>
              <a:rPr lang="x-none" sz="2400">
                <a:latin typeface="Pyidaungsu" panose="020B0502040204020203" pitchFamily="34" charset="0"/>
                <a:cs typeface="Pyidaungsu" panose="020B0502040204020203" pitchFamily="34" charset="0"/>
              </a:rPr>
              <a:t>များ</a:t>
            </a:r>
            <a:r>
              <a:rPr lang="en-US" sz="2400" dirty="0" err="1">
                <a:latin typeface="Pyidaungsu" panose="020B0502040204020203" pitchFamily="34" charset="0"/>
                <a:cs typeface="Pyidaungsu" panose="020B0502040204020203" pitchFamily="34" charset="0"/>
              </a:rPr>
              <a:t>ကို</a:t>
            </a:r>
            <a:r>
              <a:rPr lang="en-US" sz="2400" dirty="0">
                <a:latin typeface="Pyidaungsu" panose="020B0502040204020203" pitchFamily="34" charset="0"/>
                <a:cs typeface="Pyidaungsu" panose="020B0502040204020203" pitchFamily="34" charset="0"/>
              </a:rPr>
              <a:t> </a:t>
            </a:r>
            <a:r>
              <a:rPr lang="en-US" sz="2400" dirty="0" err="1">
                <a:latin typeface="Pyidaungsu" panose="020B0502040204020203" pitchFamily="34" charset="0"/>
                <a:cs typeface="Pyidaungsu" panose="020B0502040204020203" pitchFamily="34" charset="0"/>
              </a:rPr>
              <a:t>စိုက်ထူဖို</a:t>
            </a:r>
            <a:r>
              <a:rPr lang="en-US" sz="2400" dirty="0">
                <a:latin typeface="Pyidaungsu" panose="020B0502040204020203" pitchFamily="34" charset="0"/>
                <a:cs typeface="Pyidaungsu" panose="020B0502040204020203" pitchFamily="34" charset="0"/>
              </a:rPr>
              <a:t>့</a:t>
            </a:r>
            <a:r>
              <a:rPr lang="x-none" sz="2400">
                <a:latin typeface="Pyidaungsu" panose="020B0502040204020203" pitchFamily="34" charset="0"/>
                <a:cs typeface="Pyidaungsu" panose="020B0502040204020203" pitchFamily="34" charset="0"/>
              </a:rPr>
              <a:t>ရန် ကောင်းကင်</a:t>
            </a:r>
            <a:r>
              <a:rPr lang="en-US" sz="2400" dirty="0">
                <a:latin typeface="Pyidaungsu" panose="020B0502040204020203" pitchFamily="34" charset="0"/>
                <a:cs typeface="Pyidaungsu" panose="020B0502040204020203" pitchFamily="34" charset="0"/>
              </a:rPr>
              <a:t> </a:t>
            </a:r>
            <a:r>
              <a:rPr lang="x-none" sz="2400">
                <a:latin typeface="Pyidaungsu" panose="020B0502040204020203" pitchFamily="34" charset="0"/>
                <a:cs typeface="Pyidaungsu" panose="020B0502040204020203" pitchFamily="34" charset="0"/>
              </a:rPr>
              <a:t>တမန်များ၏</a:t>
            </a:r>
            <a:r>
              <a:rPr lang="en-US" sz="2400" dirty="0" err="1">
                <a:latin typeface="Pyidaungsu" panose="020B0502040204020203" pitchFamily="34" charset="0"/>
                <a:cs typeface="Pyidaungsu" panose="020B0502040204020203" pitchFamily="34" charset="0"/>
              </a:rPr>
              <a:t>ကြိုးစားနေ</a:t>
            </a:r>
            <a:r>
              <a:rPr lang="x-none" sz="2400">
                <a:latin typeface="Pyidaungsu" panose="020B0502040204020203" pitchFamily="34" charset="0"/>
                <a:cs typeface="Pyidaungsu" panose="020B0502040204020203" pitchFamily="34" charset="0"/>
              </a:rPr>
              <a:t>မှုများတွေ့ရ</a:t>
            </a:r>
            <a:r>
              <a:rPr lang="en-US" sz="2400" dirty="0" err="1">
                <a:latin typeface="Pyidaungsu" panose="020B0502040204020203" pitchFamily="34" charset="0"/>
                <a:cs typeface="Pyidaungsu" panose="020B0502040204020203" pitchFamily="34" charset="0"/>
              </a:rPr>
              <a:t>ပ</a:t>
            </a:r>
            <a:r>
              <a:rPr lang="en-US" sz="2400" dirty="0">
                <a:latin typeface="Pyidaungsu" panose="020B0502040204020203" pitchFamily="34" charset="0"/>
                <a:cs typeface="Pyidaungsu" panose="020B0502040204020203" pitchFamily="34" charset="0"/>
              </a:rPr>
              <a:t>ါ</a:t>
            </a:r>
            <a:r>
              <a:rPr lang="x-none" sz="2400">
                <a:latin typeface="Pyidaungsu" panose="020B0502040204020203" pitchFamily="34" charset="0"/>
                <a:cs typeface="Pyidaungsu" panose="020B0502040204020203" pitchFamily="34" charset="0"/>
              </a:rPr>
              <a:t>မည်။ ထိုနောက် </a:t>
            </a:r>
            <a:r>
              <a:rPr lang="en-US" sz="2400" dirty="0" err="1">
                <a:latin typeface="Pyidaungsu" panose="020B0502040204020203" pitchFamily="34" charset="0"/>
                <a:cs typeface="Pyidaungsu" panose="020B0502040204020203" pitchFamily="34" charset="0"/>
              </a:rPr>
              <a:t>ယုံကြည်ခြင်းအသစ</a:t>
            </a:r>
            <a:r>
              <a:rPr lang="en-US" sz="2400" dirty="0">
                <a:latin typeface="Pyidaungsu" panose="020B0502040204020203" pitchFamily="34" charset="0"/>
                <a:cs typeface="Pyidaungsu" panose="020B0502040204020203" pitchFamily="34" charset="0"/>
              </a:rPr>
              <a:t>်၊ </a:t>
            </a:r>
            <a:r>
              <a:rPr lang="en-US" sz="2400" dirty="0" err="1">
                <a:latin typeface="Pyidaungsu" panose="020B0502040204020203" pitchFamily="34" charset="0"/>
                <a:cs typeface="Pyidaungsu" panose="020B0502040204020203" pitchFamily="34" charset="0"/>
              </a:rPr>
              <a:t>အသက</a:t>
            </a:r>
            <a:r>
              <a:rPr lang="en-US" sz="2400" dirty="0">
                <a:latin typeface="Pyidaungsu" panose="020B0502040204020203" pitchFamily="34" charset="0"/>
                <a:cs typeface="Pyidaungsu" panose="020B0502040204020203" pitchFamily="34" charset="0"/>
              </a:rPr>
              <a:t>်</a:t>
            </a:r>
            <a:r>
              <a:rPr lang="x-none" sz="2400">
                <a:latin typeface="Pyidaungsu" panose="020B0502040204020203" pitchFamily="34" charset="0"/>
                <a:cs typeface="Pyidaungsu" panose="020B0502040204020203" pitchFamily="34" charset="0"/>
              </a:rPr>
              <a:t>တာအ</a:t>
            </a:r>
            <a:r>
              <a:rPr lang="en-US" sz="2400" dirty="0" err="1">
                <a:latin typeface="Pyidaungsu" panose="020B0502040204020203" pitchFamily="34" charset="0"/>
                <a:cs typeface="Pyidaungsu" panose="020B0502040204020203" pitchFamily="34" charset="0"/>
              </a:rPr>
              <a:t>သစ</a:t>
            </a:r>
            <a:r>
              <a:rPr lang="en-US" sz="2400" dirty="0">
                <a:latin typeface="Pyidaungsu" panose="020B0502040204020203" pitchFamily="34" charset="0"/>
                <a:cs typeface="Pyidaungsu" panose="020B0502040204020203" pitchFamily="34" charset="0"/>
              </a:rPr>
              <a:t>်</a:t>
            </a:r>
            <a:r>
              <a:rPr lang="x-none" sz="2400">
                <a:latin typeface="Pyidaungsu" panose="020B0502040204020203" pitchFamily="34" charset="0"/>
                <a:cs typeface="Pyidaungsu" panose="020B0502040204020203" pitchFamily="34" charset="0"/>
              </a:rPr>
              <a:t>များ </a:t>
            </a:r>
            <a:r>
              <a:rPr lang="en-US" sz="2400" dirty="0" err="1">
                <a:latin typeface="Pyidaungsu" panose="020B0502040204020203" pitchFamily="34" charset="0"/>
                <a:cs typeface="Pyidaungsu" panose="020B0502040204020203" pitchFamily="34" charset="0"/>
              </a:rPr>
              <a:t>ပေ</a:t>
            </a:r>
            <a:r>
              <a:rPr lang="en-US" sz="2400" dirty="0">
                <a:latin typeface="Pyidaungsu" panose="020B0502040204020203" pitchFamily="34" charset="0"/>
                <a:cs typeface="Pyidaungsu" panose="020B0502040204020203" pitchFamily="34" charset="0"/>
              </a:rPr>
              <a:t>ါ်</a:t>
            </a:r>
            <a:r>
              <a:rPr lang="en-US" sz="2400" dirty="0" err="1">
                <a:latin typeface="Pyidaungsu" panose="020B0502040204020203" pitchFamily="34" charset="0"/>
                <a:cs typeface="Pyidaungsu" panose="020B0502040204020203" pitchFamily="34" charset="0"/>
              </a:rPr>
              <a:t>ပေါက်လာလိမ</a:t>
            </a:r>
            <a:r>
              <a:rPr lang="en-US" sz="2400" dirty="0">
                <a:latin typeface="Pyidaungsu" panose="020B0502040204020203" pitchFamily="34" charset="0"/>
                <a:cs typeface="Pyidaungsu" panose="020B0502040204020203" pitchFamily="34" charset="0"/>
              </a:rPr>
              <a:t>့်</a:t>
            </a:r>
            <a:r>
              <a:rPr lang="en-US" sz="2400" dirty="0" err="1">
                <a:latin typeface="Pyidaungsu" panose="020B0502040204020203" pitchFamily="34" charset="0"/>
                <a:cs typeface="Pyidaungsu" panose="020B0502040204020203" pitchFamily="34" charset="0"/>
              </a:rPr>
              <a:t>မယ</a:t>
            </a:r>
            <a:r>
              <a:rPr lang="en-US" sz="2400" dirty="0">
                <a:latin typeface="Pyidaungsu" panose="020B0502040204020203" pitchFamily="34" charset="0"/>
                <a:cs typeface="Pyidaungsu" panose="020B0502040204020203" pitchFamily="34" charset="0"/>
              </a:rPr>
              <a:t>်။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3CA8D477-D4C6-1860-A2E4-7BB4D025EE1D}"/>
              </a:ext>
            </a:extLst>
          </p:cNvPr>
          <p:cNvSpPr txBox="1"/>
          <p:nvPr/>
        </p:nvSpPr>
        <p:spPr>
          <a:xfrm>
            <a:off x="7297671" y="6008502"/>
            <a:ext cx="322883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" sz="1600" b="1" dirty="0"/>
              <a:t>EGW (Prophets and Kings, pg. </a:t>
            </a:r>
            <a:r>
              <a:rPr lang="en" sz="1600" b="1"/>
              <a:t>163)</a:t>
            </a:r>
            <a:endParaRPr lang="en" sz="1600" b="1" dirty="0"/>
          </a:p>
        </p:txBody>
      </p:sp>
    </p:spTree>
    <p:extLst>
      <p:ext uri="{BB962C8B-B14F-4D97-AF65-F5344CB8AC3E}">
        <p14:creationId xmlns:p14="http://schemas.microsoft.com/office/powerpoint/2010/main" val="38199811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F0319135-C0F2-F5B8-8CB4-2CC1E7A2BA3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38468727-63BE-4191-B4A6-C30C82C0E98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100000">
                <a:schemeClr val="accent4">
                  <a:lumMod val="5000"/>
                  <a:lumOff val="95000"/>
                </a:schemeClr>
              </a:gs>
              <a:gs pos="55000">
                <a:srgbClr val="99D8F4"/>
              </a:gs>
              <a:gs pos="13000">
                <a:srgbClr val="D5D6EB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9D355BB6-1BB8-4828-B246-CFB31742D7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134839"/>
            <a:ext cx="128016" cy="653903"/>
          </a:xfrm>
          <a:prstGeom prst="rect">
            <a:avLst/>
          </a:prstGeom>
          <a:gradFill>
            <a:gsLst>
              <a:gs pos="35000">
                <a:srgbClr val="D5D6EB"/>
              </a:gs>
              <a:gs pos="70000">
                <a:srgbClr val="48B3E3"/>
              </a:gs>
              <a:gs pos="0">
                <a:schemeClr val="accent4">
                  <a:satMod val="110000"/>
                  <a:lumMod val="100000"/>
                  <a:shade val="100000"/>
                </a:schemeClr>
              </a:gs>
              <a:gs pos="100000">
                <a:srgbClr val="D5D6EB"/>
              </a:gs>
            </a:gsLst>
          </a:gradFill>
          <a:ln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6" name="Imagen 5" descr="Imagen digital de fuego&#10;&#10;El contenido generado por IA puede ser incorrecto.">
            <a:extLst>
              <a:ext uri="{FF2B5EF4-FFF2-40B4-BE49-F238E27FC236}">
                <a16:creationId xmlns:a16="http://schemas.microsoft.com/office/drawing/2014/main" id="{A9F1E714-CC2F-1E10-D7E8-66EEB4DA3B5A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188" b="24507"/>
          <a:stretch>
            <a:fillRect/>
          </a:stretch>
        </p:blipFill>
        <p:spPr>
          <a:xfrm>
            <a:off x="20" y="2959630"/>
            <a:ext cx="6400781" cy="3898370"/>
          </a:xfrm>
          <a:prstGeom prst="rect">
            <a:avLst/>
          </a:prstGeom>
          <a:effectLst/>
          <a:scene3d>
            <a:camera prst="orthographicFront"/>
            <a:lightRig rig="threePt" dir="t"/>
          </a:scene3d>
          <a:sp3d>
            <a:bevelT/>
          </a:sp3d>
        </p:spPr>
      </p:pic>
      <p:pic>
        <p:nvPicPr>
          <p:cNvPr id="4" name="Imagen 3" descr="Mujer con la mano en la calle&#10;&#10;El contenido generado por IA puede ser incorrecto.">
            <a:extLst>
              <a:ext uri="{FF2B5EF4-FFF2-40B4-BE49-F238E27FC236}">
                <a16:creationId xmlns:a16="http://schemas.microsoft.com/office/drawing/2014/main" id="{018E066F-A869-8681-D657-CCFA14A78DF5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976" r="20774"/>
          <a:stretch>
            <a:fillRect/>
          </a:stretch>
        </p:blipFill>
        <p:spPr>
          <a:xfrm>
            <a:off x="6591299" y="1"/>
            <a:ext cx="5600701" cy="6857999"/>
          </a:xfrm>
          <a:prstGeom prst="rect">
            <a:avLst/>
          </a:prstGeom>
          <a:effectLst/>
          <a:scene3d>
            <a:camera prst="orthographicFront"/>
            <a:lightRig rig="threePt" dir="t"/>
          </a:scene3d>
          <a:sp3d>
            <a:bevelT/>
          </a:sp3d>
        </p:spPr>
      </p:pic>
      <p:sp>
        <p:nvSpPr>
          <p:cNvPr id="2" name="CuadroTexto 1">
            <a:extLst>
              <a:ext uri="{FF2B5EF4-FFF2-40B4-BE49-F238E27FC236}">
                <a16:creationId xmlns:a16="http://schemas.microsoft.com/office/drawing/2014/main" id="{8EAB6727-EF3B-E5BE-70C8-882700BD5EA3}"/>
              </a:ext>
            </a:extLst>
          </p:cNvPr>
          <p:cNvSpPr txBox="1"/>
          <p:nvPr/>
        </p:nvSpPr>
        <p:spPr>
          <a:xfrm>
            <a:off x="228601" y="131290"/>
            <a:ext cx="6322505" cy="2862322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just"/>
            <a:r>
              <a:rPr lang="en-US" sz="2000" dirty="0">
                <a:latin typeface="Pyidaungsu" panose="020B0502040204020203" pitchFamily="34" charset="0"/>
                <a:cs typeface="Pyidaungsu" panose="020B0502040204020203" pitchFamily="34" charset="0"/>
              </a:rPr>
              <a:t>“</a:t>
            </a:r>
            <a:r>
              <a:rPr lang="en-US" sz="2000" dirty="0" err="1">
                <a:latin typeface="Pyidaungsu" panose="020B0502040204020203" pitchFamily="34" charset="0"/>
                <a:cs typeface="Pyidaungsu" panose="020B0502040204020203" pitchFamily="34" charset="0"/>
              </a:rPr>
              <a:t>ထိုမ</a:t>
            </a:r>
            <a:r>
              <a:rPr lang="en-US" sz="2000" dirty="0">
                <a:latin typeface="Pyidaungsu" panose="020B0502040204020203" pitchFamily="34" charset="0"/>
                <a:cs typeface="Pyidaungsu" panose="020B0502040204020203" pitchFamily="34" charset="0"/>
              </a:rPr>
              <a:t>ျှ</a:t>
            </a:r>
            <a:r>
              <a:rPr lang="en-US" sz="2000" dirty="0" err="1">
                <a:latin typeface="Pyidaungsu" panose="020B0502040204020203" pitchFamily="34" charset="0"/>
                <a:cs typeface="Pyidaungsu" panose="020B0502040204020203" pitchFamily="34" charset="0"/>
              </a:rPr>
              <a:t>မက</a:t>
            </a:r>
            <a:r>
              <a:rPr lang="en-US" sz="2000" dirty="0">
                <a:latin typeface="Pyidaungsu" panose="020B0502040204020203" pitchFamily="34" charset="0"/>
                <a:cs typeface="Pyidaungsu" panose="020B0502040204020203" pitchFamily="34" charset="0"/>
              </a:rPr>
              <a:t>၊ </a:t>
            </a:r>
            <a:r>
              <a:rPr lang="en-US" sz="2000" dirty="0" err="1">
                <a:latin typeface="Pyidaungsu" panose="020B0502040204020203" pitchFamily="34" charset="0"/>
                <a:cs typeface="Pyidaungsu" panose="020B0502040204020203" pitchFamily="34" charset="0"/>
              </a:rPr>
              <a:t>ဒုက္ခဆင်းရဲခြင်းကိုခံ</a:t>
            </a:r>
            <a:r>
              <a:rPr lang="en-US" sz="2000" dirty="0">
                <a:latin typeface="Pyidaungsu" panose="020B0502040204020203" pitchFamily="34" charset="0"/>
                <a:cs typeface="Pyidaungsu" panose="020B0502040204020203" pitchFamily="34" charset="0"/>
              </a:rPr>
              <a:t>၍ </a:t>
            </a:r>
            <a:r>
              <a:rPr lang="en-US" sz="2000" dirty="0" err="1">
                <a:latin typeface="Pyidaungsu" panose="020B0502040204020203" pitchFamily="34" charset="0"/>
                <a:cs typeface="Pyidaungsu" panose="020B0502040204020203" pitchFamily="34" charset="0"/>
              </a:rPr>
              <a:t>ဝါက</a:t>
            </a:r>
            <a:r>
              <a:rPr lang="en-US" sz="2000" dirty="0">
                <a:latin typeface="Pyidaungsu" panose="020B0502040204020203" pitchFamily="34" charset="0"/>
                <a:cs typeface="Pyidaungsu" panose="020B0502040204020203" pitchFamily="34" charset="0"/>
              </a:rPr>
              <a:t>ြွ</a:t>
            </a:r>
            <a:r>
              <a:rPr lang="en-US" sz="2000" dirty="0" err="1">
                <a:latin typeface="Pyidaungsu" panose="020B0502040204020203" pitchFamily="34" charset="0"/>
                <a:cs typeface="Pyidaungsu" panose="020B0502040204020203" pitchFamily="34" charset="0"/>
              </a:rPr>
              <a:t>ားဝမ်းမြောက်ခြင်းရှိ</a:t>
            </a:r>
            <a:r>
              <a:rPr lang="en-US" sz="2000" dirty="0">
                <a:latin typeface="Pyidaungsu" panose="020B0502040204020203" pitchFamily="34" charset="0"/>
                <a:cs typeface="Pyidaungsu" panose="020B0502040204020203" pitchFamily="34" charset="0"/>
              </a:rPr>
              <a:t> </a:t>
            </a:r>
            <a:r>
              <a:rPr lang="en-US" sz="2000" dirty="0" err="1">
                <a:latin typeface="Pyidaungsu" panose="020B0502040204020203" pitchFamily="34" charset="0"/>
                <a:cs typeface="Pyidaungsu" panose="020B0502040204020203" pitchFamily="34" charset="0"/>
              </a:rPr>
              <a:t>က</a:t>
            </a:r>
            <a:r>
              <a:rPr lang="en-US" sz="2000" dirty="0">
                <a:latin typeface="Pyidaungsu" panose="020B0502040204020203" pitchFamily="34" charset="0"/>
                <a:cs typeface="Pyidaungsu" panose="020B0502040204020203" pitchFamily="34" charset="0"/>
              </a:rPr>
              <a:t>ြ၏။ </a:t>
            </a:r>
            <a:r>
              <a:rPr lang="en-US" sz="2000" dirty="0" err="1">
                <a:latin typeface="Pyidaungsu" panose="020B0502040204020203" pitchFamily="34" charset="0"/>
                <a:cs typeface="Pyidaungsu" panose="020B0502040204020203" pitchFamily="34" charset="0"/>
              </a:rPr>
              <a:t>အ</a:t>
            </a:r>
            <a:r>
              <a:rPr lang="en-US" sz="2000" dirty="0">
                <a:latin typeface="Pyidaungsu" panose="020B0502040204020203" pitchFamily="34" charset="0"/>
                <a:cs typeface="Pyidaungsu" panose="020B0502040204020203" pitchFamily="34" charset="0"/>
              </a:rPr>
              <a:t> </a:t>
            </a:r>
            <a:r>
              <a:rPr lang="en-US" sz="2000" dirty="0" err="1">
                <a:latin typeface="Pyidaungsu" panose="020B0502040204020203" pitchFamily="34" charset="0"/>
                <a:cs typeface="Pyidaungsu" panose="020B0502040204020203" pitchFamily="34" charset="0"/>
              </a:rPr>
              <a:t>ကြောင်းမူကား</a:t>
            </a:r>
            <a:r>
              <a:rPr lang="en-US" sz="2000" dirty="0">
                <a:latin typeface="Pyidaungsu" panose="020B0502040204020203" pitchFamily="34" charset="0"/>
                <a:cs typeface="Pyidaungsu" panose="020B0502040204020203" pitchFamily="34" charset="0"/>
              </a:rPr>
              <a:t>၊ </a:t>
            </a:r>
            <a:r>
              <a:rPr lang="en-US" sz="2000" dirty="0" err="1">
                <a:latin typeface="Pyidaungsu" panose="020B0502040204020203" pitchFamily="34" charset="0"/>
                <a:cs typeface="Pyidaungsu" panose="020B0502040204020203" pitchFamily="34" charset="0"/>
              </a:rPr>
              <a:t>ဒုက္ခဆင်းရဲခြင်းသည</a:t>
            </a:r>
            <a:r>
              <a:rPr lang="en-US" sz="2000" dirty="0">
                <a:latin typeface="Pyidaungsu" panose="020B0502040204020203" pitchFamily="34" charset="0"/>
                <a:cs typeface="Pyidaungsu" panose="020B0502040204020203" pitchFamily="34" charset="0"/>
              </a:rPr>
              <a:t>် </a:t>
            </a:r>
            <a:r>
              <a:rPr lang="en-US" sz="2000" dirty="0" err="1">
                <a:latin typeface="Pyidaungsu" panose="020B0502040204020203" pitchFamily="34" charset="0"/>
                <a:cs typeface="Pyidaungsu" panose="020B0502040204020203" pitchFamily="34" charset="0"/>
              </a:rPr>
              <a:t>သည်းခံခြင်းကို</a:t>
            </a:r>
            <a:r>
              <a:rPr lang="en-US" sz="2000" dirty="0">
                <a:latin typeface="Pyidaungsu" panose="020B0502040204020203" pitchFamily="34" charset="0"/>
                <a:cs typeface="Pyidaungsu" panose="020B0502040204020203" pitchFamily="34" charset="0"/>
              </a:rPr>
              <a:t> </a:t>
            </a:r>
            <a:r>
              <a:rPr lang="en-US" sz="2000" dirty="0" err="1">
                <a:latin typeface="Pyidaungsu" panose="020B0502040204020203" pitchFamily="34" charset="0"/>
                <a:cs typeface="Pyidaungsu" panose="020B0502040204020203" pitchFamily="34" charset="0"/>
              </a:rPr>
              <a:t>ပြုစုတတ</a:t>
            </a:r>
            <a:r>
              <a:rPr lang="en-US" sz="2000" dirty="0">
                <a:latin typeface="Pyidaungsu" panose="020B0502040204020203" pitchFamily="34" charset="0"/>
                <a:cs typeface="Pyidaungsu" panose="020B0502040204020203" pitchFamily="34" charset="0"/>
              </a:rPr>
              <a:t>်၏။ </a:t>
            </a:r>
            <a:r>
              <a:rPr lang="en-US" sz="2000" dirty="0" err="1">
                <a:latin typeface="Pyidaungsu" panose="020B0502040204020203" pitchFamily="34" charset="0"/>
                <a:cs typeface="Pyidaungsu" panose="020B0502040204020203" pitchFamily="34" charset="0"/>
              </a:rPr>
              <a:t>သည်းခံခြင်းသည်လည်း</a:t>
            </a:r>
            <a:r>
              <a:rPr lang="en-US" sz="2000" dirty="0">
                <a:latin typeface="Pyidaungsu" panose="020B0502040204020203" pitchFamily="34" charset="0"/>
                <a:cs typeface="Pyidaungsu" panose="020B0502040204020203" pitchFamily="34" charset="0"/>
              </a:rPr>
              <a:t> </a:t>
            </a:r>
            <a:r>
              <a:rPr lang="en-US" sz="2000" dirty="0" err="1">
                <a:latin typeface="Pyidaungsu" panose="020B0502040204020203" pitchFamily="34" charset="0"/>
                <a:cs typeface="Pyidaungsu" panose="020B0502040204020203" pitchFamily="34" charset="0"/>
              </a:rPr>
              <a:t>သက်သေထင်ရှားခြင်းကို</a:t>
            </a:r>
            <a:r>
              <a:rPr lang="en-US" sz="2000" dirty="0">
                <a:latin typeface="Pyidaungsu" panose="020B0502040204020203" pitchFamily="34" charset="0"/>
                <a:cs typeface="Pyidaungsu" panose="020B0502040204020203" pitchFamily="34" charset="0"/>
              </a:rPr>
              <a:t> </a:t>
            </a:r>
            <a:r>
              <a:rPr lang="en-US" sz="2000" dirty="0" err="1">
                <a:latin typeface="Pyidaungsu" panose="020B0502040204020203" pitchFamily="34" charset="0"/>
                <a:cs typeface="Pyidaungsu" panose="020B0502040204020203" pitchFamily="34" charset="0"/>
              </a:rPr>
              <a:t>ပြုစုတတ</a:t>
            </a:r>
            <a:r>
              <a:rPr lang="en-US" sz="2000" dirty="0">
                <a:latin typeface="Pyidaungsu" panose="020B0502040204020203" pitchFamily="34" charset="0"/>
                <a:cs typeface="Pyidaungsu" panose="020B0502040204020203" pitchFamily="34" charset="0"/>
              </a:rPr>
              <a:t>်၏။ </a:t>
            </a:r>
            <a:r>
              <a:rPr lang="en-US" sz="2000" dirty="0" err="1">
                <a:latin typeface="Pyidaungsu" panose="020B0502040204020203" pitchFamily="34" charset="0"/>
                <a:cs typeface="Pyidaungsu" panose="020B0502040204020203" pitchFamily="34" charset="0"/>
              </a:rPr>
              <a:t>သက</a:t>
            </a:r>
            <a:r>
              <a:rPr lang="en-US" sz="2000" dirty="0">
                <a:latin typeface="Pyidaungsu" panose="020B0502040204020203" pitchFamily="34" charset="0"/>
                <a:cs typeface="Pyidaungsu" panose="020B0502040204020203" pitchFamily="34" charset="0"/>
              </a:rPr>
              <a:t>် </a:t>
            </a:r>
            <a:r>
              <a:rPr lang="en-US" sz="2000" dirty="0" err="1">
                <a:latin typeface="Pyidaungsu" panose="020B0502040204020203" pitchFamily="34" charset="0"/>
                <a:cs typeface="Pyidaungsu" panose="020B0502040204020203" pitchFamily="34" charset="0"/>
              </a:rPr>
              <a:t>သေထင်ရှားခြင်းသည်လည်း</a:t>
            </a:r>
            <a:r>
              <a:rPr lang="en-US" sz="2000" dirty="0">
                <a:latin typeface="Pyidaungsu" panose="020B0502040204020203" pitchFamily="34" charset="0"/>
                <a:cs typeface="Pyidaungsu" panose="020B0502040204020203" pitchFamily="34" charset="0"/>
              </a:rPr>
              <a:t> </a:t>
            </a:r>
            <a:r>
              <a:rPr lang="en-US" sz="2000" dirty="0" err="1">
                <a:latin typeface="Pyidaungsu" panose="020B0502040204020203" pitchFamily="34" charset="0"/>
                <a:cs typeface="Pyidaungsu" panose="020B0502040204020203" pitchFamily="34" charset="0"/>
              </a:rPr>
              <a:t>မ</a:t>
            </a:r>
            <a:r>
              <a:rPr lang="en-US" sz="2000" dirty="0">
                <a:latin typeface="Pyidaungsu" panose="020B0502040204020203" pitchFamily="34" charset="0"/>
                <a:cs typeface="Pyidaungsu" panose="020B0502040204020203" pitchFamily="34" charset="0"/>
              </a:rPr>
              <a:t>ျှ</a:t>
            </a:r>
            <a:r>
              <a:rPr lang="en-US" sz="2000" dirty="0" err="1">
                <a:latin typeface="Pyidaungsu" panose="020B0502040204020203" pitchFamily="34" charset="0"/>
                <a:cs typeface="Pyidaungsu" panose="020B0502040204020203" pitchFamily="34" charset="0"/>
              </a:rPr>
              <a:t>ော်လင</a:t>
            </a:r>
            <a:r>
              <a:rPr lang="en-US" sz="2000" dirty="0">
                <a:latin typeface="Pyidaungsu" panose="020B0502040204020203" pitchFamily="34" charset="0"/>
                <a:cs typeface="Pyidaungsu" panose="020B0502040204020203" pitchFamily="34" charset="0"/>
              </a:rPr>
              <a:t>့်</a:t>
            </a:r>
            <a:r>
              <a:rPr lang="en-US" sz="2000" dirty="0" err="1">
                <a:latin typeface="Pyidaungsu" panose="020B0502040204020203" pitchFamily="34" charset="0"/>
                <a:cs typeface="Pyidaungsu" panose="020B0502040204020203" pitchFamily="34" charset="0"/>
              </a:rPr>
              <a:t>ခြင်း</a:t>
            </a:r>
            <a:r>
              <a:rPr lang="en-US" sz="2000" dirty="0">
                <a:latin typeface="Pyidaungsu" panose="020B0502040204020203" pitchFamily="34" charset="0"/>
                <a:cs typeface="Pyidaungsu" panose="020B0502040204020203" pitchFamily="34" charset="0"/>
              </a:rPr>
              <a:t> </a:t>
            </a:r>
            <a:r>
              <a:rPr lang="en-US" sz="2000" dirty="0" err="1">
                <a:latin typeface="Pyidaungsu" panose="020B0502040204020203" pitchFamily="34" charset="0"/>
                <a:cs typeface="Pyidaungsu" panose="020B0502040204020203" pitchFamily="34" charset="0"/>
              </a:rPr>
              <a:t>ကို</a:t>
            </a:r>
            <a:r>
              <a:rPr lang="en-US" sz="2000" dirty="0">
                <a:latin typeface="Pyidaungsu" panose="020B0502040204020203" pitchFamily="34" charset="0"/>
                <a:cs typeface="Pyidaungsu" panose="020B0502040204020203" pitchFamily="34" charset="0"/>
              </a:rPr>
              <a:t> </a:t>
            </a:r>
            <a:r>
              <a:rPr lang="en-US" sz="2000" dirty="0" err="1">
                <a:latin typeface="Pyidaungsu" panose="020B0502040204020203" pitchFamily="34" charset="0"/>
                <a:cs typeface="Pyidaungsu" panose="020B0502040204020203" pitchFamily="34" charset="0"/>
              </a:rPr>
              <a:t>ပြုစုတတ</a:t>
            </a:r>
            <a:r>
              <a:rPr lang="en-US" sz="2000" dirty="0">
                <a:latin typeface="Pyidaungsu" panose="020B0502040204020203" pitchFamily="34" charset="0"/>
                <a:cs typeface="Pyidaungsu" panose="020B0502040204020203" pitchFamily="34" charset="0"/>
              </a:rPr>
              <a:t>်၏။ </a:t>
            </a:r>
            <a:r>
              <a:rPr lang="en-US" sz="2000" dirty="0" err="1">
                <a:latin typeface="Pyidaungsu" panose="020B0502040204020203" pitchFamily="34" charset="0"/>
                <a:cs typeface="Pyidaungsu" panose="020B0502040204020203" pitchFamily="34" charset="0"/>
              </a:rPr>
              <a:t>ထိုမ</a:t>
            </a:r>
            <a:r>
              <a:rPr lang="en-US" sz="2000" dirty="0">
                <a:latin typeface="Pyidaungsu" panose="020B0502040204020203" pitchFamily="34" charset="0"/>
                <a:cs typeface="Pyidaungsu" panose="020B0502040204020203" pitchFamily="34" charset="0"/>
              </a:rPr>
              <a:t>ျှ</a:t>
            </a:r>
            <a:r>
              <a:rPr lang="en-US" sz="2000" dirty="0" err="1">
                <a:latin typeface="Pyidaungsu" panose="020B0502040204020203" pitchFamily="34" charset="0"/>
                <a:cs typeface="Pyidaungsu" panose="020B0502040204020203" pitchFamily="34" charset="0"/>
              </a:rPr>
              <a:t>ော</a:t>
            </a:r>
            <a:r>
              <a:rPr lang="en-US" sz="2000" dirty="0">
                <a:latin typeface="Pyidaungsu" panose="020B0502040204020203" pitchFamily="34" charset="0"/>
                <a:cs typeface="Pyidaungsu" panose="020B0502040204020203" pitchFamily="34" charset="0"/>
              </a:rPr>
              <a:t>် </a:t>
            </a:r>
            <a:r>
              <a:rPr lang="en-US" sz="2000" dirty="0" err="1">
                <a:latin typeface="Pyidaungsu" panose="020B0502040204020203" pitchFamily="34" charset="0"/>
                <a:cs typeface="Pyidaungsu" panose="020B0502040204020203" pitchFamily="34" charset="0"/>
              </a:rPr>
              <a:t>လင</a:t>
            </a:r>
            <a:r>
              <a:rPr lang="en-US" sz="2000" dirty="0">
                <a:latin typeface="Pyidaungsu" panose="020B0502040204020203" pitchFamily="34" charset="0"/>
                <a:cs typeface="Pyidaungsu" panose="020B0502040204020203" pitchFamily="34" charset="0"/>
              </a:rPr>
              <a:t>့်</a:t>
            </a:r>
            <a:r>
              <a:rPr lang="en-US" sz="2000" dirty="0" err="1">
                <a:latin typeface="Pyidaungsu" panose="020B0502040204020203" pitchFamily="34" charset="0"/>
                <a:cs typeface="Pyidaungsu" panose="020B0502040204020203" pitchFamily="34" charset="0"/>
              </a:rPr>
              <a:t>ခြင်းသည</a:t>
            </a:r>
            <a:r>
              <a:rPr lang="en-US" sz="2000" dirty="0">
                <a:latin typeface="Pyidaungsu" panose="020B0502040204020203" pitchFamily="34" charset="0"/>
                <a:cs typeface="Pyidaungsu" panose="020B0502040204020203" pitchFamily="34" charset="0"/>
              </a:rPr>
              <a:t>် </a:t>
            </a:r>
            <a:r>
              <a:rPr lang="en-US" sz="2000" dirty="0" err="1">
                <a:latin typeface="Pyidaungsu" panose="020B0502040204020203" pitchFamily="34" charset="0"/>
                <a:cs typeface="Pyidaungsu" panose="020B0502040204020203" pitchFamily="34" charset="0"/>
              </a:rPr>
              <a:t>ရှက်ကြောက်စရာ</a:t>
            </a:r>
            <a:r>
              <a:rPr lang="en-US" sz="2000" dirty="0">
                <a:latin typeface="Pyidaungsu" panose="020B0502040204020203" pitchFamily="34" charset="0"/>
                <a:cs typeface="Pyidaungsu" panose="020B0502040204020203" pitchFamily="34" charset="0"/>
              </a:rPr>
              <a:t> </a:t>
            </a:r>
            <a:r>
              <a:rPr lang="en-US" sz="2000" dirty="0" err="1">
                <a:latin typeface="Pyidaungsu" panose="020B0502040204020203" pitchFamily="34" charset="0"/>
                <a:cs typeface="Pyidaungsu" panose="020B0502040204020203" pitchFamily="34" charset="0"/>
              </a:rPr>
              <a:t>အ</a:t>
            </a:r>
            <a:r>
              <a:rPr lang="en-US" sz="2000" dirty="0">
                <a:latin typeface="Pyidaungsu" panose="020B0502040204020203" pitchFamily="34" charset="0"/>
                <a:cs typeface="Pyidaungsu" panose="020B0502040204020203" pitchFamily="34" charset="0"/>
              </a:rPr>
              <a:t> </a:t>
            </a:r>
            <a:r>
              <a:rPr lang="en-US" sz="2000" dirty="0" err="1">
                <a:latin typeface="Pyidaungsu" panose="020B0502040204020203" pitchFamily="34" charset="0"/>
                <a:cs typeface="Pyidaungsu" panose="020B0502040204020203" pitchFamily="34" charset="0"/>
              </a:rPr>
              <a:t>ကြောင်းနှင</a:t>
            </a:r>
            <a:r>
              <a:rPr lang="en-US" sz="2000" dirty="0">
                <a:latin typeface="Pyidaungsu" panose="020B0502040204020203" pitchFamily="34" charset="0"/>
                <a:cs typeface="Pyidaungsu" panose="020B0502040204020203" pitchFamily="34" charset="0"/>
              </a:rPr>
              <a:t>့် </a:t>
            </a:r>
            <a:r>
              <a:rPr lang="en-US" sz="2000" dirty="0" err="1">
                <a:latin typeface="Pyidaungsu" panose="020B0502040204020203" pitchFamily="34" charset="0"/>
                <a:cs typeface="Pyidaungsu" panose="020B0502040204020203" pitchFamily="34" charset="0"/>
              </a:rPr>
              <a:t>ကင်းလွတ</a:t>
            </a:r>
            <a:r>
              <a:rPr lang="en-US" sz="2000" dirty="0">
                <a:latin typeface="Pyidaungsu" panose="020B0502040204020203" pitchFamily="34" charset="0"/>
                <a:cs typeface="Pyidaungsu" panose="020B0502040204020203" pitchFamily="34" charset="0"/>
              </a:rPr>
              <a:t>်၏။ </a:t>
            </a:r>
            <a:r>
              <a:rPr lang="en-US" sz="2000" dirty="0" err="1">
                <a:latin typeface="Pyidaungsu" panose="020B0502040204020203" pitchFamily="34" charset="0"/>
                <a:cs typeface="Pyidaungsu" panose="020B0502040204020203" pitchFamily="34" charset="0"/>
              </a:rPr>
              <a:t>အ</a:t>
            </a:r>
            <a:r>
              <a:rPr lang="en-US" sz="2000" dirty="0">
                <a:latin typeface="Pyidaungsu" panose="020B0502040204020203" pitchFamily="34" charset="0"/>
                <a:cs typeface="Pyidaungsu" panose="020B0502040204020203" pitchFamily="34" charset="0"/>
              </a:rPr>
              <a:t> </a:t>
            </a:r>
            <a:r>
              <a:rPr lang="en-US" sz="2000" dirty="0" err="1">
                <a:latin typeface="Pyidaungsu" panose="020B0502040204020203" pitchFamily="34" charset="0"/>
                <a:cs typeface="Pyidaungsu" panose="020B0502040204020203" pitchFamily="34" charset="0"/>
              </a:rPr>
              <a:t>ဘယ်ကြောင</a:t>
            </a:r>
            <a:r>
              <a:rPr lang="en-US" sz="2000" dirty="0">
                <a:latin typeface="Pyidaungsu" panose="020B0502040204020203" pitchFamily="34" charset="0"/>
                <a:cs typeface="Pyidaungsu" panose="020B0502040204020203" pitchFamily="34" charset="0"/>
              </a:rPr>
              <a:t>့်</a:t>
            </a:r>
            <a:r>
              <a:rPr lang="en-US" sz="2000" dirty="0" err="1">
                <a:latin typeface="Pyidaungsu" panose="020B0502040204020203" pitchFamily="34" charset="0"/>
                <a:cs typeface="Pyidaungsu" panose="020B0502040204020203" pitchFamily="34" charset="0"/>
              </a:rPr>
              <a:t>နည်းဟူမူကား</a:t>
            </a:r>
            <a:r>
              <a:rPr lang="en-US" sz="2000" dirty="0">
                <a:latin typeface="Pyidaungsu" panose="020B0502040204020203" pitchFamily="34" charset="0"/>
                <a:cs typeface="Pyidaungsu" panose="020B0502040204020203" pitchFamily="34" charset="0"/>
              </a:rPr>
              <a:t>၊ </a:t>
            </a:r>
            <a:r>
              <a:rPr lang="en-US" sz="2000" dirty="0" err="1">
                <a:latin typeface="Pyidaungsu" panose="020B0502040204020203" pitchFamily="34" charset="0"/>
                <a:cs typeface="Pyidaungsu" panose="020B0502040204020203" pitchFamily="34" charset="0"/>
              </a:rPr>
              <a:t>င</a:t>
            </a:r>
            <a:r>
              <a:rPr lang="en-US" sz="2000" dirty="0">
                <a:latin typeface="Pyidaungsu" panose="020B0502040204020203" pitchFamily="34" charset="0"/>
                <a:cs typeface="Pyidaungsu" panose="020B0502040204020203" pitchFamily="34" charset="0"/>
              </a:rPr>
              <a:t>ါ </a:t>
            </a:r>
            <a:r>
              <a:rPr lang="en-US" sz="2000" dirty="0" err="1">
                <a:latin typeface="Pyidaungsu" panose="020B0502040204020203" pitchFamily="34" charset="0"/>
                <a:cs typeface="Pyidaungsu" panose="020B0502040204020203" pitchFamily="34" charset="0"/>
              </a:rPr>
              <a:t>တို့အား</a:t>
            </a:r>
            <a:r>
              <a:rPr lang="en-US" sz="2000" dirty="0">
                <a:latin typeface="Pyidaungsu" panose="020B0502040204020203" pitchFamily="34" charset="0"/>
                <a:cs typeface="Pyidaungsu" panose="020B0502040204020203" pitchFamily="34" charset="0"/>
              </a:rPr>
              <a:t> </a:t>
            </a:r>
            <a:r>
              <a:rPr lang="en-US" sz="2000" dirty="0" err="1">
                <a:latin typeface="Pyidaungsu" panose="020B0502040204020203" pitchFamily="34" charset="0"/>
                <a:cs typeface="Pyidaungsu" panose="020B0502040204020203" pitchFamily="34" charset="0"/>
              </a:rPr>
              <a:t>ပေးတော်မူသော</a:t>
            </a:r>
            <a:r>
              <a:rPr lang="en-US" sz="2000" dirty="0">
                <a:latin typeface="Pyidaungsu" panose="020B0502040204020203" pitchFamily="34" charset="0"/>
                <a:cs typeface="Pyidaungsu" panose="020B0502040204020203" pitchFamily="34" charset="0"/>
              </a:rPr>
              <a:t> </a:t>
            </a:r>
            <a:r>
              <a:rPr lang="en-US" sz="2000" dirty="0" err="1">
                <a:latin typeface="Pyidaungsu" panose="020B0502040204020203" pitchFamily="34" charset="0"/>
                <a:cs typeface="Pyidaungsu" panose="020B0502040204020203" pitchFamily="34" charset="0"/>
              </a:rPr>
              <a:t>သန</a:t>
            </a:r>
            <a:r>
              <a:rPr lang="en-US" sz="2000" dirty="0">
                <a:latin typeface="Pyidaungsu" panose="020B0502040204020203" pitchFamily="34" charset="0"/>
                <a:cs typeface="Pyidaungsu" panose="020B0502040204020203" pitchFamily="34" charset="0"/>
              </a:rPr>
              <a:t>့်</a:t>
            </a:r>
            <a:r>
              <a:rPr lang="en-US" sz="2000" dirty="0" err="1">
                <a:latin typeface="Pyidaungsu" panose="020B0502040204020203" pitchFamily="34" charset="0"/>
                <a:cs typeface="Pyidaungsu" panose="020B0502040204020203" pitchFamily="34" charset="0"/>
              </a:rPr>
              <a:t>ရှင်းသော</a:t>
            </a:r>
            <a:r>
              <a:rPr lang="en-US" sz="2000" dirty="0">
                <a:latin typeface="Pyidaungsu" panose="020B0502040204020203" pitchFamily="34" charset="0"/>
                <a:cs typeface="Pyidaungsu" panose="020B0502040204020203" pitchFamily="34" charset="0"/>
              </a:rPr>
              <a:t> </a:t>
            </a:r>
            <a:r>
              <a:rPr lang="en-US" sz="2000" dirty="0" err="1">
                <a:latin typeface="Pyidaungsu" panose="020B0502040204020203" pitchFamily="34" charset="0"/>
                <a:cs typeface="Pyidaungsu" panose="020B0502040204020203" pitchFamily="34" charset="0"/>
              </a:rPr>
              <a:t>ဝိညာဉ်တော်သည</a:t>
            </a:r>
            <a:r>
              <a:rPr lang="en-US" sz="2000" dirty="0">
                <a:latin typeface="Pyidaungsu" panose="020B0502040204020203" pitchFamily="34" charset="0"/>
                <a:cs typeface="Pyidaungsu" panose="020B0502040204020203" pitchFamily="34" charset="0"/>
              </a:rPr>
              <a:t>် </a:t>
            </a:r>
            <a:r>
              <a:rPr lang="en-US" sz="2000" dirty="0" err="1">
                <a:latin typeface="Pyidaungsu" panose="020B0502040204020203" pitchFamily="34" charset="0"/>
                <a:cs typeface="Pyidaungsu" panose="020B0502040204020203" pitchFamily="34" charset="0"/>
              </a:rPr>
              <a:t>ဘု</a:t>
            </a:r>
            <a:r>
              <a:rPr lang="en-US" sz="2000" dirty="0">
                <a:latin typeface="Pyidaungsu" panose="020B0502040204020203" pitchFamily="34" charset="0"/>
                <a:cs typeface="Pyidaungsu" panose="020B0502040204020203" pitchFamily="34" charset="0"/>
              </a:rPr>
              <a:t> </a:t>
            </a:r>
            <a:r>
              <a:rPr lang="en-US" sz="2000" dirty="0" err="1">
                <a:latin typeface="Pyidaungsu" panose="020B0502040204020203" pitchFamily="34" charset="0"/>
                <a:cs typeface="Pyidaungsu" panose="020B0502040204020203" pitchFamily="34" charset="0"/>
              </a:rPr>
              <a:t>ရားသခင</a:t>
            </a:r>
            <a:r>
              <a:rPr lang="en-US" sz="2000" dirty="0">
                <a:latin typeface="Pyidaungsu" panose="020B0502040204020203" pitchFamily="34" charset="0"/>
                <a:cs typeface="Pyidaungsu" panose="020B0502040204020203" pitchFamily="34" charset="0"/>
              </a:rPr>
              <a:t>်၏</a:t>
            </a:r>
            <a:r>
              <a:rPr lang="en-US" sz="2000" dirty="0" err="1">
                <a:latin typeface="Pyidaungsu" panose="020B0502040204020203" pitchFamily="34" charset="0"/>
                <a:cs typeface="Pyidaungsu" panose="020B0502040204020203" pitchFamily="34" charset="0"/>
              </a:rPr>
              <a:t>မေတ္တာတော်ကို</a:t>
            </a:r>
            <a:r>
              <a:rPr lang="en-US" sz="2000" dirty="0">
                <a:latin typeface="Pyidaungsu" panose="020B0502040204020203" pitchFamily="34" charset="0"/>
                <a:cs typeface="Pyidaungsu" panose="020B0502040204020203" pitchFamily="34" charset="0"/>
              </a:rPr>
              <a:t> </a:t>
            </a:r>
            <a:r>
              <a:rPr lang="en-US" sz="2000" dirty="0" err="1">
                <a:latin typeface="Pyidaungsu" panose="020B0502040204020203" pitchFamily="34" charset="0"/>
                <a:cs typeface="Pyidaungsu" panose="020B0502040204020203" pitchFamily="34" charset="0"/>
              </a:rPr>
              <a:t>ငါတို့စိတ်နှလုံးထဲသို</a:t>
            </a:r>
            <a:r>
              <a:rPr lang="en-US" sz="2000" dirty="0">
                <a:latin typeface="Pyidaungsu" panose="020B0502040204020203" pitchFamily="34" charset="0"/>
                <a:cs typeface="Pyidaungsu" panose="020B0502040204020203" pitchFamily="34" charset="0"/>
              </a:rPr>
              <a:t>့ </a:t>
            </a:r>
            <a:r>
              <a:rPr lang="en-US" sz="2000" dirty="0" err="1">
                <a:latin typeface="Pyidaungsu" panose="020B0502040204020203" pitchFamily="34" charset="0"/>
                <a:cs typeface="Pyidaungsu" panose="020B0502040204020203" pitchFamily="34" charset="0"/>
              </a:rPr>
              <a:t>ည</a:t>
            </a:r>
            <a:r>
              <a:rPr lang="en-US" sz="2000" dirty="0">
                <a:latin typeface="Pyidaungsu" panose="020B0502040204020203" pitchFamily="34" charset="0"/>
                <a:cs typeface="Pyidaungsu" panose="020B0502040204020203" pitchFamily="34" charset="0"/>
              </a:rPr>
              <a:t>ွှ</a:t>
            </a:r>
            <a:r>
              <a:rPr lang="en-US" sz="2000" dirty="0" err="1">
                <a:latin typeface="Pyidaungsu" panose="020B0502040204020203" pitchFamily="34" charset="0"/>
                <a:cs typeface="Pyidaungsu" panose="020B0502040204020203" pitchFamily="34" charset="0"/>
              </a:rPr>
              <a:t>န်းလောင်း</a:t>
            </a:r>
            <a:r>
              <a:rPr lang="en-US" sz="2000" dirty="0">
                <a:latin typeface="Pyidaungsu" panose="020B0502040204020203" pitchFamily="34" charset="0"/>
                <a:cs typeface="Pyidaungsu" panose="020B0502040204020203" pitchFamily="34" charset="0"/>
              </a:rPr>
              <a:t> </a:t>
            </a:r>
            <a:r>
              <a:rPr lang="en-US" sz="2000" dirty="0" err="1">
                <a:latin typeface="Pyidaungsu" panose="020B0502040204020203" pitchFamily="34" charset="0"/>
                <a:cs typeface="Pyidaungsu" panose="020B0502040204020203" pitchFamily="34" charset="0"/>
              </a:rPr>
              <a:t>တော်မူ</a:t>
            </a:r>
            <a:r>
              <a:rPr lang="en-US" sz="2000" dirty="0">
                <a:latin typeface="Pyidaungsu" panose="020B0502040204020203" pitchFamily="34" charset="0"/>
                <a:cs typeface="Pyidaungsu" panose="020B0502040204020203" pitchFamily="34" charset="0"/>
              </a:rPr>
              <a:t>၏” (</a:t>
            </a:r>
            <a:r>
              <a:rPr lang="en-US" sz="2000" dirty="0" err="1">
                <a:latin typeface="Pyidaungsu" panose="020B0502040204020203" pitchFamily="34" charset="0"/>
                <a:cs typeface="Pyidaungsu" panose="020B0502040204020203" pitchFamily="34" charset="0"/>
              </a:rPr>
              <a:t>ရောမ</a:t>
            </a:r>
            <a:r>
              <a:rPr lang="en-US" sz="2000" dirty="0">
                <a:latin typeface="Pyidaungsu" panose="020B0502040204020203" pitchFamily="34" charset="0"/>
                <a:cs typeface="Pyidaungsu" panose="020B0502040204020203" pitchFamily="34" charset="0"/>
              </a:rPr>
              <a:t> ၅း၃-၅)</a:t>
            </a:r>
          </a:p>
        </p:txBody>
      </p:sp>
    </p:spTree>
    <p:extLst>
      <p:ext uri="{BB962C8B-B14F-4D97-AF65-F5344CB8AC3E}">
        <p14:creationId xmlns:p14="http://schemas.microsoft.com/office/powerpoint/2010/main" val="33910679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5900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003AD14B-C797-D20F-6070-65BCFE14EFD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a 3">
            <a:extLst>
              <a:ext uri="{FF2B5EF4-FFF2-40B4-BE49-F238E27FC236}">
                <a16:creationId xmlns:a16="http://schemas.microsoft.com/office/drawing/2014/main" id="{C6003C7D-1059-7F82-866E-4D7EC5E3A6D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41650223"/>
              </p:ext>
            </p:extLst>
          </p:nvPr>
        </p:nvGraphicFramePr>
        <p:xfrm>
          <a:off x="162408" y="2540224"/>
          <a:ext cx="7219078" cy="417820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" name="CuadroTexto 2">
            <a:extLst>
              <a:ext uri="{FF2B5EF4-FFF2-40B4-BE49-F238E27FC236}">
                <a16:creationId xmlns:a16="http://schemas.microsoft.com/office/drawing/2014/main" id="{A1B11EC4-EF74-6771-A4AD-12630BA93F25}"/>
              </a:ext>
            </a:extLst>
          </p:cNvPr>
          <p:cNvSpPr txBox="1"/>
          <p:nvPr/>
        </p:nvSpPr>
        <p:spPr>
          <a:xfrm>
            <a:off x="-1" y="72192"/>
            <a:ext cx="758470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my-MM" sz="2000" dirty="0">
                <a:latin typeface="Pyidaungsu" panose="020B0502040204020203" pitchFamily="34" charset="0"/>
                <a:cs typeface="Pyidaungsu" panose="020B0502040204020203" pitchFamily="34" charset="0"/>
              </a:rPr>
              <a:t>ကျွန်ုပ်တို့သည် အပြစ်နှင့်ဒုက္ခဆင်းရဲမှုများ ပြည့်နှက်သော ကမ္ဘာကြီးတွင် နေ</a:t>
            </a:r>
            <a:r>
              <a:rPr lang="en-US" sz="2000" dirty="0">
                <a:latin typeface="Pyidaungsu" panose="020B0502040204020203" pitchFamily="34" charset="0"/>
                <a:cs typeface="Pyidaungsu" panose="020B0502040204020203" pitchFamily="34" charset="0"/>
              </a:rPr>
              <a:t> </a:t>
            </a:r>
            <a:r>
              <a:rPr lang="my-MM" sz="2000" dirty="0">
                <a:latin typeface="Pyidaungsu" panose="020B0502040204020203" pitchFamily="34" charset="0"/>
                <a:cs typeface="Pyidaungsu" panose="020B0502040204020203" pitchFamily="34" charset="0"/>
              </a:rPr>
              <a:t>ထိုင်ကြသည်။ အခက်အခဲများကို ရင်ဆိုင်ကြသည်။ ၎င်းကြောင့်ဘုရားမေတ္တာ</a:t>
            </a:r>
            <a:r>
              <a:rPr lang="en-US" sz="2000" dirty="0">
                <a:latin typeface="Pyidaungsu" panose="020B0502040204020203" pitchFamily="34" charset="0"/>
                <a:cs typeface="Pyidaungsu" panose="020B0502040204020203" pitchFamily="34" charset="0"/>
              </a:rPr>
              <a:t> </a:t>
            </a:r>
            <a:r>
              <a:rPr lang="my-MM" sz="2000" dirty="0">
                <a:latin typeface="Pyidaungsu" panose="020B0502040204020203" pitchFamily="34" charset="0"/>
                <a:cs typeface="Pyidaungsu" panose="020B0502040204020203" pitchFamily="34" charset="0"/>
              </a:rPr>
              <a:t>ကို မေးခွန်းထုတ်တတ်ကြသည်။ </a:t>
            </a:r>
            <a:endParaRPr lang="en" sz="2000" dirty="0">
              <a:latin typeface="Pyidaungsu" panose="020B0502040204020203" pitchFamily="34" charset="0"/>
              <a:cs typeface="Pyidaungsu" panose="020B0502040204020203" pitchFamily="34" charset="0"/>
            </a:endParaRP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E860608C-E520-8B87-5E17-DEB142E16A99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7584706" y="139568"/>
            <a:ext cx="4444885" cy="6578866"/>
          </a:xfrm>
          <a:prstGeom prst="rect">
            <a:avLst/>
          </a:prstGeom>
          <a:effectLst>
            <a:innerShdw blurRad="114300">
              <a:prstClr val="black"/>
            </a:innerShdw>
          </a:effectLst>
        </p:spPr>
      </p:pic>
      <p:sp>
        <p:nvSpPr>
          <p:cNvPr id="6" name="CuadroTexto 5">
            <a:extLst>
              <a:ext uri="{FF2B5EF4-FFF2-40B4-BE49-F238E27FC236}">
                <a16:creationId xmlns:a16="http://schemas.microsoft.com/office/drawing/2014/main" id="{48919A46-BE42-E78A-6A54-232CBAB50685}"/>
              </a:ext>
            </a:extLst>
          </p:cNvPr>
          <p:cNvSpPr txBox="1"/>
          <p:nvPr/>
        </p:nvSpPr>
        <p:spPr>
          <a:xfrm>
            <a:off x="-1" y="1472575"/>
            <a:ext cx="7584703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just">
              <a:spcBef>
                <a:spcPts val="600"/>
              </a:spcBef>
              <a:defRPr/>
            </a:pPr>
            <a:r>
              <a:rPr lang="my-MM" sz="2000" dirty="0">
                <a:solidFill>
                  <a:prstClr val="black"/>
                </a:solidFill>
                <a:latin typeface="Pyidaungsu" panose="020B0502040204020203" pitchFamily="34" charset="0"/>
                <a:cs typeface="Pyidaungsu" panose="020B0502040204020203" pitchFamily="34" charset="0"/>
              </a:rPr>
              <a:t>ရှေးဘိုးလေးများက မတူညီ၊ ဆိုးယုတ်သောအခြေအနေများကို မည်သို့ရင်ဆိုင်</a:t>
            </a:r>
            <a:r>
              <a:rPr lang="en-US" sz="2000" dirty="0">
                <a:solidFill>
                  <a:prstClr val="black"/>
                </a:solidFill>
                <a:latin typeface="Pyidaungsu" panose="020B0502040204020203" pitchFamily="34" charset="0"/>
                <a:cs typeface="Pyidaungsu" panose="020B0502040204020203" pitchFamily="34" charset="0"/>
              </a:rPr>
              <a:t> </a:t>
            </a:r>
            <a:r>
              <a:rPr lang="my-MM" sz="2000" dirty="0">
                <a:solidFill>
                  <a:prstClr val="black"/>
                </a:solidFill>
                <a:latin typeface="Pyidaungsu" panose="020B0502040204020203" pitchFamily="34" charset="0"/>
                <a:cs typeface="Pyidaungsu" panose="020B0502040204020203" pitchFamily="34" charset="0"/>
              </a:rPr>
              <a:t>ခဲ့ကြသည်ကို လေ့လာမည်။ သူတို့၏နေထိုင်မှုများက ကျွန်ုပ်တို့၏ လက်ရှိအ</a:t>
            </a:r>
            <a:r>
              <a:rPr lang="en-US" sz="2000" dirty="0">
                <a:solidFill>
                  <a:prstClr val="black"/>
                </a:solidFill>
                <a:latin typeface="Pyidaungsu" panose="020B0502040204020203" pitchFamily="34" charset="0"/>
                <a:cs typeface="Pyidaungsu" panose="020B0502040204020203" pitchFamily="34" charset="0"/>
              </a:rPr>
              <a:t> </a:t>
            </a:r>
            <a:r>
              <a:rPr lang="my-MM" sz="2000" dirty="0">
                <a:solidFill>
                  <a:prstClr val="black"/>
                </a:solidFill>
                <a:latin typeface="Pyidaungsu" panose="020B0502040204020203" pitchFamily="34" charset="0"/>
                <a:cs typeface="Pyidaungsu" panose="020B0502040204020203" pitchFamily="34" charset="0"/>
              </a:rPr>
              <a:t>ခက်အခဲများကို ရင်ဆိုင်နိုင်ဖို့ရန် ကူညီလိမ့်မည်။ </a:t>
            </a:r>
            <a:r>
              <a:rPr lang="en-US" sz="2000" dirty="0">
                <a:solidFill>
                  <a:prstClr val="black"/>
                </a:solidFill>
                <a:latin typeface="Pyidaungsu" panose="020B0502040204020203" pitchFamily="34" charset="0"/>
                <a:cs typeface="Pyidaungsu" panose="020B0502040204020203" pitchFamily="34" charset="0"/>
              </a:rPr>
              <a:t> </a:t>
            </a:r>
            <a:endParaRPr kumimoji="0" lang="en" sz="200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Pyidaungsu" panose="020B0502040204020203" pitchFamily="34" charset="0"/>
              <a:cs typeface="Pyidaungsu" panose="020B0502040204020203" pitchFamily="34" charset="0"/>
            </a:endParaRP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2695ED24-6732-842C-A49D-EF203FFF943C}"/>
              </a:ext>
            </a:extLst>
          </p:cNvPr>
          <p:cNvSpPr txBox="1"/>
          <p:nvPr/>
        </p:nvSpPr>
        <p:spPr>
          <a:xfrm>
            <a:off x="0" y="1055535"/>
            <a:ext cx="7564298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" sz="2000" dirty="0" err="1">
                <a:solidFill>
                  <a:prstClr val="black"/>
                </a:solidFill>
                <a:latin typeface="Pyidaungsu" panose="020B0502040204020203" pitchFamily="34" charset="0"/>
                <a:cs typeface="Pyidaungsu" panose="020B0502040204020203" pitchFamily="34" charset="0"/>
              </a:rPr>
              <a:t>ထိုအခက်အခဲများကို</a:t>
            </a:r>
            <a:r>
              <a:rPr lang="en" sz="2000" dirty="0">
                <a:solidFill>
                  <a:prstClr val="black"/>
                </a:solidFill>
                <a:latin typeface="Pyidaungsu" panose="020B0502040204020203" pitchFamily="34" charset="0"/>
                <a:cs typeface="Pyidaungsu" panose="020B0502040204020203" pitchFamily="34" charset="0"/>
              </a:rPr>
              <a:t> </a:t>
            </a:r>
            <a:r>
              <a:rPr lang="en" sz="2000" dirty="0" err="1">
                <a:solidFill>
                  <a:prstClr val="black"/>
                </a:solidFill>
                <a:latin typeface="Pyidaungsu" panose="020B0502040204020203" pitchFamily="34" charset="0"/>
                <a:cs typeface="Pyidaungsu" panose="020B0502040204020203" pitchFamily="34" charset="0"/>
              </a:rPr>
              <a:t>မည်သို့တုန</a:t>
            </a:r>
            <a:r>
              <a:rPr lang="en" sz="2000" dirty="0">
                <a:solidFill>
                  <a:prstClr val="black"/>
                </a:solidFill>
                <a:latin typeface="Pyidaungsu" panose="020B0502040204020203" pitchFamily="34" charset="0"/>
                <a:cs typeface="Pyidaungsu" panose="020B0502040204020203" pitchFamily="34" charset="0"/>
              </a:rPr>
              <a:t>့်</a:t>
            </a:r>
            <a:r>
              <a:rPr lang="en" sz="2000" dirty="0" err="1">
                <a:solidFill>
                  <a:prstClr val="black"/>
                </a:solidFill>
                <a:latin typeface="Pyidaungsu" panose="020B0502040204020203" pitchFamily="34" charset="0"/>
                <a:cs typeface="Pyidaungsu" panose="020B0502040204020203" pitchFamily="34" charset="0"/>
              </a:rPr>
              <a:t>ပြန်ကြမည်နည်း</a:t>
            </a:r>
            <a:r>
              <a:rPr lang="en" sz="2000" dirty="0">
                <a:solidFill>
                  <a:prstClr val="black"/>
                </a:solidFill>
                <a:latin typeface="Pyidaungsu" panose="020B0502040204020203" pitchFamily="34" charset="0"/>
                <a:cs typeface="Pyidaungsu" panose="020B0502040204020203" pitchFamily="34" charset="0"/>
              </a:rPr>
              <a:t>။  </a:t>
            </a:r>
            <a:endParaRPr kumimoji="0" lang="en" sz="200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Pyidaungsu" panose="020B0502040204020203" pitchFamily="34" charset="0"/>
              <a:cs typeface="Pyidaungsu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693877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5D83E837-544B-4FAF-97D2-4E7E13D0A11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4">
                                            <p:graphicEl>
                                              <a:dgm id="{5D83E837-544B-4FAF-97D2-4E7E13D0A11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4">
                                            <p:graphicEl>
                                              <a:dgm id="{5D83E837-544B-4FAF-97D2-4E7E13D0A11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4">
                                            <p:graphicEl>
                                              <a:dgm id="{5D83E837-544B-4FAF-97D2-4E7E13D0A11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">
                                            <p:graphicEl>
                                              <a:dgm id="{5D83E837-544B-4FAF-97D2-4E7E13D0A11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4">
                                            <p:graphicEl>
                                              <a:dgm id="{5D83E837-544B-4FAF-97D2-4E7E13D0A11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AE21968B-E7E2-4F65-95DD-3CB7CB1984B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4">
                                            <p:graphicEl>
                                              <a:dgm id="{AE21968B-E7E2-4F65-95DD-3CB7CB1984B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4">
                                            <p:graphicEl>
                                              <a:dgm id="{AE21968B-E7E2-4F65-95DD-3CB7CB1984B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4">
                                            <p:graphicEl>
                                              <a:dgm id="{AE21968B-E7E2-4F65-95DD-3CB7CB1984B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4">
                                            <p:graphicEl>
                                              <a:dgm id="{AE21968B-E7E2-4F65-95DD-3CB7CB1984B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4">
                                            <p:graphicEl>
                                              <a:dgm id="{AE21968B-E7E2-4F65-95DD-3CB7CB1984B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74DF89C7-CE1D-47BB-B46E-3D9BD26B7BC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4">
                                            <p:graphicEl>
                                              <a:dgm id="{74DF89C7-CE1D-47BB-B46E-3D9BD26B7BC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4">
                                            <p:graphicEl>
                                              <a:dgm id="{74DF89C7-CE1D-47BB-B46E-3D9BD26B7BC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4">
                                            <p:graphicEl>
                                              <a:dgm id="{74DF89C7-CE1D-47BB-B46E-3D9BD26B7BC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4">
                                            <p:graphicEl>
                                              <a:dgm id="{74DF89C7-CE1D-47BB-B46E-3D9BD26B7BC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4">
                                            <p:graphicEl>
                                              <a:dgm id="{74DF89C7-CE1D-47BB-B46E-3D9BD26B7BC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527DF991-4433-4C28-A69B-9DF422B253F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4">
                                            <p:graphicEl>
                                              <a:dgm id="{527DF991-4433-4C28-A69B-9DF422B253F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4">
                                            <p:graphicEl>
                                              <a:dgm id="{527DF991-4433-4C28-A69B-9DF422B253F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4">
                                            <p:graphicEl>
                                              <a:dgm id="{527DF991-4433-4C28-A69B-9DF422B253F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4">
                                            <p:graphicEl>
                                              <a:dgm id="{527DF991-4433-4C28-A69B-9DF422B253F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4">
                                            <p:graphicEl>
                                              <a:dgm id="{527DF991-4433-4C28-A69B-9DF422B253F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5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BBB6B9F3-4392-4863-8740-B0AAB4EBBB9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4">
                                            <p:graphicEl>
                                              <a:dgm id="{BBB6B9F3-4392-4863-8740-B0AAB4EBBB9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4">
                                            <p:graphicEl>
                                              <a:dgm id="{BBB6B9F3-4392-4863-8740-B0AAB4EBBB9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4">
                                            <p:graphicEl>
                                              <a:dgm id="{BBB6B9F3-4392-4863-8740-B0AAB4EBBB9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4">
                                            <p:graphicEl>
                                              <a:dgm id="{BBB6B9F3-4392-4863-8740-B0AAB4EBBB9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4">
                                            <p:graphicEl>
                                              <a:dgm id="{BBB6B9F3-4392-4863-8740-B0AAB4EBBB9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5A5BFC6A-59BC-42DD-A33C-008232285B5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4">
                                            <p:graphicEl>
                                              <a:dgm id="{5A5BFC6A-59BC-42DD-A33C-008232285B5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4">
                                            <p:graphicEl>
                                              <a:dgm id="{5A5BFC6A-59BC-42DD-A33C-008232285B5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4">
                                            <p:graphicEl>
                                              <a:dgm id="{5A5BFC6A-59BC-42DD-A33C-008232285B5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4">
                                            <p:graphicEl>
                                              <a:dgm id="{5A5BFC6A-59BC-42DD-A33C-008232285B5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4">
                                            <p:graphicEl>
                                              <a:dgm id="{5A5BFC6A-59BC-42DD-A33C-008232285B5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5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423910E7-9C61-4C54-A5FD-97A07CA5953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4">
                                            <p:graphicEl>
                                              <a:dgm id="{423910E7-9C61-4C54-A5FD-97A07CA5953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4">
                                            <p:graphicEl>
                                              <a:dgm id="{423910E7-9C61-4C54-A5FD-97A07CA5953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4">
                                            <p:graphicEl>
                                              <a:dgm id="{423910E7-9C61-4C54-A5FD-97A07CA5953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4">
                                            <p:graphicEl>
                                              <a:dgm id="{423910E7-9C61-4C54-A5FD-97A07CA5953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4">
                                            <p:graphicEl>
                                              <a:dgm id="{423910E7-9C61-4C54-A5FD-97A07CA5953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9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4488DD73-F913-463F-A9CC-57AED99CF41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4">
                                            <p:graphicEl>
                                              <a:dgm id="{4488DD73-F913-463F-A9CC-57AED99CF41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4">
                                            <p:graphicEl>
                                              <a:dgm id="{4488DD73-F913-463F-A9CC-57AED99CF41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4">
                                            <p:graphicEl>
                                              <a:dgm id="{4488DD73-F913-463F-A9CC-57AED99CF41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4">
                                            <p:graphicEl>
                                              <a:dgm id="{4488DD73-F913-463F-A9CC-57AED99CF41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4">
                                            <p:graphicEl>
                                              <a:dgm id="{4488DD73-F913-463F-A9CC-57AED99CF41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5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AB00A01E-B34E-4F44-A7C6-7FAF9E71EE3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4">
                                            <p:graphicEl>
                                              <a:dgm id="{AB00A01E-B34E-4F44-A7C6-7FAF9E71EE3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4">
                                            <p:graphicEl>
                                              <a:dgm id="{AB00A01E-B34E-4F44-A7C6-7FAF9E71EE3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4">
                                            <p:graphicEl>
                                              <a:dgm id="{AB00A01E-B34E-4F44-A7C6-7FAF9E71EE3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4">
                                            <p:graphicEl>
                                              <a:dgm id="{AB00A01E-B34E-4F44-A7C6-7FAF9E71EE3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4">
                                            <p:graphicEl>
                                              <a:dgm id="{AB00A01E-B34E-4F44-A7C6-7FAF9E71EE3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5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9799FF2E-FFC6-4537-AB69-67FF50E0762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4">
                                            <p:graphicEl>
                                              <a:dgm id="{9799FF2E-FFC6-4537-AB69-67FF50E0762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4">
                                            <p:graphicEl>
                                              <a:dgm id="{9799FF2E-FFC6-4537-AB69-67FF50E0762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4">
                                            <p:graphicEl>
                                              <a:dgm id="{9799FF2E-FFC6-4537-AB69-67FF50E0762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0" dur="500" fill="hold"/>
                                        <p:tgtEl>
                                          <p:spTgt spid="4">
                                            <p:graphicEl>
                                              <a:dgm id="{9799FF2E-FFC6-4537-AB69-67FF50E0762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4">
                                            <p:graphicEl>
                                              <a:dgm id="{9799FF2E-FFC6-4537-AB69-67FF50E0762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Sub>
          <a:bldDgm bld="one"/>
        </p:bldSub>
      </p:bldGraphic>
      <p:bldP spid="3" grpId="0"/>
      <p:bldP spid="6" grpId="0"/>
      <p:bldP spid="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D9B988DD-D360-1745-9E60-ACD838F3B837}"/>
              </a:ext>
            </a:extLst>
          </p:cNvPr>
          <p:cNvSpPr txBox="1"/>
          <p:nvPr/>
        </p:nvSpPr>
        <p:spPr>
          <a:xfrm>
            <a:off x="3295648" y="57875"/>
            <a:ext cx="8896351" cy="584775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glow" dir="t"/>
            </a:scene3d>
            <a:sp3d extrusionH="57150" contourW="19050">
              <a:bevelT w="50800" h="38100" prst="riblet"/>
              <a:contourClr>
                <a:srgbClr val="FFFF00"/>
              </a:contourClr>
            </a:sp3d>
          </a:bodyPr>
          <a:lstStyle/>
          <a:p>
            <a:pPr algn="ctr"/>
            <a:r>
              <a:rPr lang="en" sz="3200" spc="300" dirty="0" err="1">
                <a:ln w="6600">
                  <a:noFill/>
                  <a:prstDash val="solid"/>
                </a:ln>
                <a:solidFill>
                  <a:schemeClr val="bg1"/>
                </a:solidFill>
                <a:effectLst>
                  <a:outerShdw dist="50800" dir="2700000" algn="tl" rotWithShape="0">
                    <a:srgbClr val="654C0F"/>
                  </a:outerShdw>
                </a:effectLst>
                <a:latin typeface="Pyidaungsu" panose="020B0502040204020203" pitchFamily="34" charset="0"/>
                <a:cs typeface="Pyidaungsu" panose="020B0502040204020203" pitchFamily="34" charset="0"/>
              </a:rPr>
              <a:t>ဘဝမုန်တိုင်း</a:t>
            </a:r>
            <a:r>
              <a:rPr lang="en" sz="3200" spc="300" dirty="0">
                <a:ln w="6600">
                  <a:noFill/>
                  <a:prstDash val="solid"/>
                </a:ln>
                <a:solidFill>
                  <a:schemeClr val="bg1"/>
                </a:solidFill>
                <a:effectLst>
                  <a:outerShdw dist="50800" dir="2700000" algn="tl" rotWithShape="0">
                    <a:srgbClr val="654C0F"/>
                  </a:outerShdw>
                </a:effectLst>
                <a:latin typeface="Pyidaungsu" panose="020B0502040204020203" pitchFamily="34" charset="0"/>
                <a:cs typeface="Pyidaungsu" panose="020B0502040204020203" pitchFamily="34" charset="0"/>
              </a:rPr>
              <a:t> 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B073A1E5-DB20-6E04-5D2A-28B517AECB0C}"/>
              </a:ext>
            </a:extLst>
          </p:cNvPr>
          <p:cNvSpPr txBox="1"/>
          <p:nvPr/>
        </p:nvSpPr>
        <p:spPr>
          <a:xfrm>
            <a:off x="3295648" y="722228"/>
            <a:ext cx="8896352" cy="98488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000" dirty="0">
                <a:latin typeface="Pyidaungsu" panose="020B0502040204020203" pitchFamily="34" charset="0"/>
                <a:cs typeface="Pyidaungsu" panose="020B0502040204020203" pitchFamily="34" charset="0"/>
              </a:rPr>
              <a:t>“</a:t>
            </a:r>
            <a:r>
              <a:rPr lang="en-US" sz="2000" dirty="0" err="1">
                <a:latin typeface="Pyidaungsu" panose="020B0502040204020203" pitchFamily="34" charset="0"/>
                <a:cs typeface="Pyidaungsu" panose="020B0502040204020203" pitchFamily="34" charset="0"/>
              </a:rPr>
              <a:t>ထိုအခ</a:t>
            </a:r>
            <a:r>
              <a:rPr lang="en-US" sz="2000" dirty="0">
                <a:latin typeface="Pyidaungsu" panose="020B0502040204020203" pitchFamily="34" charset="0"/>
                <a:cs typeface="Pyidaungsu" panose="020B0502040204020203" pitchFamily="34" charset="0"/>
              </a:rPr>
              <a:t>ါ </a:t>
            </a:r>
            <a:r>
              <a:rPr lang="en-US" sz="2000" dirty="0" err="1">
                <a:latin typeface="Pyidaungsu" panose="020B0502040204020203" pitchFamily="34" charset="0"/>
                <a:cs typeface="Pyidaungsu" panose="020B0502040204020203" pitchFamily="34" charset="0"/>
              </a:rPr>
              <a:t>ပြင်းစွာသော</a:t>
            </a:r>
            <a:r>
              <a:rPr lang="en-US" sz="2000" dirty="0">
                <a:latin typeface="Pyidaungsu" panose="020B0502040204020203" pitchFamily="34" charset="0"/>
                <a:cs typeface="Pyidaungsu" panose="020B0502040204020203" pitchFamily="34" charset="0"/>
              </a:rPr>
              <a:t> </a:t>
            </a:r>
            <a:r>
              <a:rPr lang="en-US" sz="2000" dirty="0" err="1">
                <a:latin typeface="Pyidaungsu" panose="020B0502040204020203" pitchFamily="34" charset="0"/>
                <a:cs typeface="Pyidaungsu" panose="020B0502040204020203" pitchFamily="34" charset="0"/>
              </a:rPr>
              <a:t>မိုးသက်မုန်တိုင်းဖြစ</a:t>
            </a:r>
            <a:r>
              <a:rPr lang="en-US" sz="2000" dirty="0">
                <a:latin typeface="Pyidaungsu" panose="020B0502040204020203" pitchFamily="34" charset="0"/>
                <a:cs typeface="Pyidaungsu" panose="020B0502040204020203" pitchFamily="34" charset="0"/>
              </a:rPr>
              <a:t>်၍ </a:t>
            </a:r>
            <a:r>
              <a:rPr lang="en-US" sz="2000" dirty="0" err="1">
                <a:latin typeface="Pyidaungsu" panose="020B0502040204020203" pitchFamily="34" charset="0"/>
                <a:cs typeface="Pyidaungsu" panose="020B0502040204020203" pitchFamily="34" charset="0"/>
              </a:rPr>
              <a:t>လှိုင်းတံပိုးခတ်သောကြောင</a:t>
            </a:r>
            <a:r>
              <a:rPr lang="en-US" sz="2000" dirty="0">
                <a:latin typeface="Pyidaungsu" panose="020B0502040204020203" pitchFamily="34" charset="0"/>
                <a:cs typeface="Pyidaungsu" panose="020B0502040204020203" pitchFamily="34" charset="0"/>
              </a:rPr>
              <a:t>့် </a:t>
            </a:r>
            <a:r>
              <a:rPr lang="en-US" sz="2000" dirty="0" err="1">
                <a:latin typeface="Pyidaungsu" panose="020B0502040204020203" pitchFamily="34" charset="0"/>
                <a:cs typeface="Pyidaungsu" panose="020B0502040204020203" pitchFamily="34" charset="0"/>
              </a:rPr>
              <a:t>လှေသည</a:t>
            </a:r>
            <a:r>
              <a:rPr lang="en-US" sz="2000" dirty="0">
                <a:latin typeface="Pyidaungsu" panose="020B0502040204020203" pitchFamily="34" charset="0"/>
                <a:cs typeface="Pyidaungsu" panose="020B0502040204020203" pitchFamily="34" charset="0"/>
              </a:rPr>
              <a:t>် </a:t>
            </a:r>
            <a:r>
              <a:rPr lang="en-US" sz="2000" dirty="0" err="1">
                <a:latin typeface="Pyidaungsu" panose="020B0502040204020203" pitchFamily="34" charset="0"/>
                <a:cs typeface="Pyidaungsu" panose="020B0502040204020203" pitchFamily="34" charset="0"/>
              </a:rPr>
              <a:t>ရေနှင</a:t>
            </a:r>
            <a:r>
              <a:rPr lang="en-US" sz="2000" dirty="0">
                <a:latin typeface="Pyidaungsu" panose="020B0502040204020203" pitchFamily="34" charset="0"/>
                <a:cs typeface="Pyidaungsu" panose="020B0502040204020203" pitchFamily="34" charset="0"/>
              </a:rPr>
              <a:t>့် </a:t>
            </a:r>
            <a:r>
              <a:rPr lang="en-US" sz="2000" dirty="0" err="1">
                <a:latin typeface="Pyidaungsu" panose="020B0502040204020203" pitchFamily="34" charset="0"/>
                <a:cs typeface="Pyidaungsu" panose="020B0502040204020203" pitchFamily="34" charset="0"/>
              </a:rPr>
              <a:t>ပြည</a:t>
            </a:r>
            <a:r>
              <a:rPr lang="en-US" sz="2000" dirty="0">
                <a:latin typeface="Pyidaungsu" panose="020B0502040204020203" pitchFamily="34" charset="0"/>
                <a:cs typeface="Pyidaungsu" panose="020B0502040204020203" pitchFamily="34" charset="0"/>
              </a:rPr>
              <a:t>့်</a:t>
            </a:r>
            <a:r>
              <a:rPr lang="en-US" sz="2000" dirty="0" err="1">
                <a:latin typeface="Pyidaungsu" panose="020B0502040204020203" pitchFamily="34" charset="0"/>
                <a:cs typeface="Pyidaungsu" panose="020B0502040204020203" pitchFamily="34" charset="0"/>
              </a:rPr>
              <a:t>လေ</a:t>
            </a:r>
            <a:r>
              <a:rPr lang="en-US" sz="2000" dirty="0">
                <a:latin typeface="Pyidaungsu" panose="020B0502040204020203" pitchFamily="34" charset="0"/>
                <a:cs typeface="Pyidaungsu" panose="020B0502040204020203" pitchFamily="34" charset="0"/>
              </a:rPr>
              <a:t>၏” (</a:t>
            </a:r>
            <a:r>
              <a:rPr lang="en-US" sz="2000" dirty="0" err="1">
                <a:latin typeface="Pyidaungsu" panose="020B0502040204020203" pitchFamily="34" charset="0"/>
                <a:cs typeface="Pyidaungsu" panose="020B0502040204020203" pitchFamily="34" charset="0"/>
              </a:rPr>
              <a:t>မာကု</a:t>
            </a:r>
            <a:r>
              <a:rPr lang="en-US" sz="2000" dirty="0">
                <a:latin typeface="Pyidaungsu" panose="020B0502040204020203" pitchFamily="34" charset="0"/>
                <a:cs typeface="Pyidaungsu" panose="020B0502040204020203" pitchFamily="34" charset="0"/>
              </a:rPr>
              <a:t> ၄း၃၇)</a:t>
            </a:r>
          </a:p>
          <a:p>
            <a:r>
              <a:rPr lang="en-US" dirty="0"/>
              <a:t> </a:t>
            </a:r>
            <a:endParaRPr lang="en" sz="1400" b="1" dirty="0">
              <a:solidFill>
                <a:srgbClr val="931C14"/>
              </a:solidFill>
              <a:effectLst>
                <a:glow rad="101600">
                  <a:schemeClr val="bg1"/>
                </a:glow>
                <a:outerShdw blurRad="38100" dist="38100" dir="2700000" algn="tl">
                  <a:srgbClr val="000000"/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4EF6B8EB-9470-26DC-DE84-92FFBA179109}"/>
              </a:ext>
            </a:extLst>
          </p:cNvPr>
          <p:cNvSpPr txBox="1"/>
          <p:nvPr/>
        </p:nvSpPr>
        <p:spPr>
          <a:xfrm>
            <a:off x="3395663" y="1445678"/>
            <a:ext cx="87963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my-MM" sz="2000" dirty="0">
                <a:latin typeface="Pyidaungsu" panose="020B0502040204020203" pitchFamily="34" charset="0"/>
                <a:cs typeface="Pyidaungsu" panose="020B0502040204020203" pitchFamily="34" charset="0"/>
              </a:rPr>
              <a:t>ကျွမ်းကျင်သောတံငါသည်များဖြစ်သည့် ပေတရု၊ အန္ဒြေ၊ ယာကုပ်နှင့် ယောဟန်တို့အတွက် ညသန်းခေါင်ယံတွင် ဂါလိလဲအိုင်ကို ဖြတ်ကျော်ခြင်းသည် အသစ်အဆန်းမဟုတ်ပါ။</a:t>
            </a:r>
            <a:endParaRPr lang="en" sz="2000" dirty="0">
              <a:latin typeface="Pyidaungsu" panose="020B0502040204020203" pitchFamily="34" charset="0"/>
              <a:cs typeface="Pyidaungsu" panose="020B0502040204020203" pitchFamily="34" charset="0"/>
            </a:endParaRP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5635C8B5-5B59-20E2-BDB5-C165511D4E71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38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2875" y="3566976"/>
            <a:ext cx="3152774" cy="3152774"/>
          </a:xfrm>
          <a:prstGeom prst="ellipse">
            <a:avLst/>
          </a:prstGeom>
          <a:ln w="63500" cap="rnd">
            <a:solidFill>
              <a:schemeClr val="accent4">
                <a:lumMod val="40000"/>
                <a:lumOff val="60000"/>
              </a:schemeClr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8" name="Imagen 7">
            <a:extLst>
              <a:ext uri="{FF2B5EF4-FFF2-40B4-BE49-F238E27FC236}">
                <a16:creationId xmlns:a16="http://schemas.microsoft.com/office/drawing/2014/main" id="{E5D5B126-BEDC-5C8B-FEF6-97DC1FFF4111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2875" y="138250"/>
            <a:ext cx="3152773" cy="3152773"/>
          </a:xfrm>
          <a:prstGeom prst="ellipse">
            <a:avLst/>
          </a:prstGeom>
          <a:ln w="63500" cap="rnd">
            <a:solidFill>
              <a:schemeClr val="accent4">
                <a:lumMod val="40000"/>
                <a:lumOff val="60000"/>
              </a:schemeClr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10" name="CuadroTexto 9">
            <a:extLst>
              <a:ext uri="{FF2B5EF4-FFF2-40B4-BE49-F238E27FC236}">
                <a16:creationId xmlns:a16="http://schemas.microsoft.com/office/drawing/2014/main" id="{36E66DD7-B2EA-BBCF-DFD6-0C26704DC4DD}"/>
              </a:ext>
            </a:extLst>
          </p:cNvPr>
          <p:cNvSpPr txBox="1"/>
          <p:nvPr/>
        </p:nvSpPr>
        <p:spPr>
          <a:xfrm>
            <a:off x="3395662" y="3384923"/>
            <a:ext cx="4872040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spcBef>
                <a:spcPts val="600"/>
              </a:spcBef>
            </a:pPr>
            <a:r>
              <a:rPr lang="my-MM" sz="2000" dirty="0">
                <a:latin typeface="Pyidaungsu" panose="020B0502040204020203" pitchFamily="34" charset="0"/>
                <a:cs typeface="Pyidaungsu" panose="020B0502040204020203" pitchFamily="34" charset="0"/>
              </a:rPr>
              <a:t>အသက်တာမှာ မုန်တိုင်းနှင့်တွေ့ကြုံရတတ်</a:t>
            </a:r>
            <a:r>
              <a:rPr lang="en-US" sz="2000" dirty="0">
                <a:latin typeface="Pyidaungsu" panose="020B0502040204020203" pitchFamily="34" charset="0"/>
                <a:cs typeface="Pyidaungsu" panose="020B0502040204020203" pitchFamily="34" charset="0"/>
              </a:rPr>
              <a:t> </a:t>
            </a:r>
            <a:r>
              <a:rPr lang="my-MM" sz="2000" dirty="0">
                <a:latin typeface="Pyidaungsu" panose="020B0502040204020203" pitchFamily="34" charset="0"/>
                <a:cs typeface="Pyidaungsu" panose="020B0502040204020203" pitchFamily="34" charset="0"/>
              </a:rPr>
              <a:t>သည်။ ယေရှုကို အကူအညီတောင်းသော်လည်း အိပ်ပျော်နေသကဲ့သို့ ထင်ရသည်။ ကိုယ်တော်မ</a:t>
            </a:r>
            <a:r>
              <a:rPr lang="en-US" sz="2000" dirty="0">
                <a:latin typeface="Pyidaungsu" panose="020B0502040204020203" pitchFamily="34" charset="0"/>
                <a:cs typeface="Pyidaungsu" panose="020B0502040204020203" pitchFamily="34" charset="0"/>
              </a:rPr>
              <a:t> </a:t>
            </a:r>
            <a:r>
              <a:rPr lang="my-MM" sz="2000" dirty="0">
                <a:latin typeface="Pyidaungsu" panose="020B0502040204020203" pitchFamily="34" charset="0"/>
                <a:cs typeface="Pyidaungsu" panose="020B0502040204020203" pitchFamily="34" charset="0"/>
              </a:rPr>
              <a:t>ရှိပါလားဟု ခံစားရသည်။ သို့သော် သူရှိနေသည်။ </a:t>
            </a:r>
            <a:endParaRPr lang="en" sz="2000" dirty="0">
              <a:latin typeface="Pyidaungsu" panose="020B0502040204020203" pitchFamily="34" charset="0"/>
              <a:cs typeface="Pyidaungsu" panose="020B0502040204020203" pitchFamily="34" charset="0"/>
            </a:endParaRPr>
          </a:p>
        </p:txBody>
      </p:sp>
      <p:pic>
        <p:nvPicPr>
          <p:cNvPr id="14" name="Imagen 13">
            <a:extLst>
              <a:ext uri="{FF2B5EF4-FFF2-40B4-BE49-F238E27FC236}">
                <a16:creationId xmlns:a16="http://schemas.microsoft.com/office/drawing/2014/main" id="{5E418206-E810-ECD8-5AB4-F3C2DBE17C7E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67702" y="3694611"/>
            <a:ext cx="3781424" cy="3025139"/>
          </a:xfrm>
          <a:prstGeom prst="roundRect">
            <a:avLst>
              <a:gd name="adj" fmla="val 15713"/>
            </a:avLst>
          </a:prstGeom>
          <a:ln w="57150">
            <a:solidFill>
              <a:srgbClr val="931C14"/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7" name="CuadroTexto 6">
            <a:extLst>
              <a:ext uri="{FF2B5EF4-FFF2-40B4-BE49-F238E27FC236}">
                <a16:creationId xmlns:a16="http://schemas.microsoft.com/office/drawing/2014/main" id="{4A6BEA6F-5FAF-FF12-0401-84A5D88B658C}"/>
              </a:ext>
            </a:extLst>
          </p:cNvPr>
          <p:cNvSpPr txBox="1"/>
          <p:nvPr/>
        </p:nvSpPr>
        <p:spPr>
          <a:xfrm>
            <a:off x="3395664" y="2169211"/>
            <a:ext cx="8829674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just">
              <a:spcBef>
                <a:spcPts val="600"/>
              </a:spcBef>
              <a:defRPr/>
            </a:pPr>
            <a:r>
              <a:rPr lang="my-MM" sz="2000" dirty="0">
                <a:solidFill>
                  <a:prstClr val="black"/>
                </a:solidFill>
                <a:latin typeface="Pyidaungsu" panose="020B0502040204020203" pitchFamily="34" charset="0"/>
                <a:cs typeface="Pyidaungsu" panose="020B0502040204020203" pitchFamily="34" charset="0"/>
              </a:rPr>
              <a:t>သို့သော် သူတို့ကို မုန်တိုင်းက ဒုက္ခပေးခဲ့သည်။ လေပြင်းကြောင့် လှိုင်းလုံးထန်လာပြီး လှေ</a:t>
            </a:r>
            <a:r>
              <a:rPr lang="en-US" sz="2000" dirty="0">
                <a:solidFill>
                  <a:prstClr val="black"/>
                </a:solidFill>
                <a:latin typeface="Pyidaungsu" panose="020B0502040204020203" pitchFamily="34" charset="0"/>
                <a:cs typeface="Pyidaungsu" panose="020B0502040204020203" pitchFamily="34" charset="0"/>
              </a:rPr>
              <a:t> </a:t>
            </a:r>
            <a:r>
              <a:rPr lang="my-MM" sz="2000" dirty="0">
                <a:solidFill>
                  <a:prstClr val="black"/>
                </a:solidFill>
                <a:latin typeface="Pyidaungsu" panose="020B0502040204020203" pitchFamily="34" charset="0"/>
                <a:cs typeface="Pyidaungsu" panose="020B0502040204020203" pitchFamily="34" charset="0"/>
              </a:rPr>
              <a:t>ထဲသို့ရေဝင်လာပြီး သူတို့၏အသက်ကို ငြိမ်းခြောက်ခဲ့သည်။ ထိုနောက်ခရစ်တော်ကို သတိ</a:t>
            </a:r>
            <a:r>
              <a:rPr lang="en-US" sz="2000" dirty="0">
                <a:solidFill>
                  <a:prstClr val="black"/>
                </a:solidFill>
                <a:latin typeface="Pyidaungsu" panose="020B0502040204020203" pitchFamily="34" charset="0"/>
                <a:cs typeface="Pyidaungsu" panose="020B0502040204020203" pitchFamily="34" charset="0"/>
              </a:rPr>
              <a:t> </a:t>
            </a:r>
            <a:r>
              <a:rPr lang="my-MM" sz="2000" dirty="0">
                <a:solidFill>
                  <a:prstClr val="black"/>
                </a:solidFill>
                <a:latin typeface="Pyidaungsu" panose="020B0502040204020203" pitchFamily="34" charset="0"/>
                <a:cs typeface="Pyidaungsu" panose="020B0502040204020203" pitchFamily="34" charset="0"/>
              </a:rPr>
              <a:t>ရလာကြသည်။ ယေရှုဘယ်မှာလဲ။ အိပ်နေသလား။ ကျွန်ုပ်တို့ကို ဘာကြောင့်မကူညီသလဲ။ ဒီလောက်ဒုက္ခရောက်နေတာ ဂရုမစိုက်ပါလား (မာကု ၄း၃၅-၃၈)</a:t>
            </a:r>
            <a:r>
              <a:rPr lang="en-US" sz="2000" dirty="0">
                <a:solidFill>
                  <a:prstClr val="black"/>
                </a:solidFill>
                <a:latin typeface="Pyidaungsu" panose="020B0502040204020203" pitchFamily="34" charset="0"/>
                <a:cs typeface="Pyidaungsu" panose="020B0502040204020203" pitchFamily="34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Pyidaungsu" panose="020B0502040204020203" pitchFamily="34" charset="0"/>
                <a:cs typeface="Pyidaungsu" panose="020B0502040204020203" pitchFamily="34" charset="0"/>
              </a:rPr>
              <a:t>ဟု</a:t>
            </a:r>
            <a:r>
              <a:rPr lang="en-US" sz="2000" dirty="0">
                <a:solidFill>
                  <a:prstClr val="black"/>
                </a:solidFill>
                <a:latin typeface="Pyidaungsu" panose="020B0502040204020203" pitchFamily="34" charset="0"/>
                <a:cs typeface="Pyidaungsu" panose="020B0502040204020203" pitchFamily="34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Pyidaungsu" panose="020B0502040204020203" pitchFamily="34" charset="0"/>
                <a:cs typeface="Pyidaungsu" panose="020B0502040204020203" pitchFamily="34" charset="0"/>
              </a:rPr>
              <a:t>ထင်မြင်ခဲ့ကြသည</a:t>
            </a:r>
            <a:r>
              <a:rPr lang="en-US" sz="2000" dirty="0">
                <a:solidFill>
                  <a:prstClr val="black"/>
                </a:solidFill>
                <a:latin typeface="Pyidaungsu" panose="020B0502040204020203" pitchFamily="34" charset="0"/>
                <a:cs typeface="Pyidaungsu" panose="020B0502040204020203" pitchFamily="34" charset="0"/>
              </a:rPr>
              <a:t>်။ </a:t>
            </a:r>
            <a:r>
              <a:rPr lang="my-MM" sz="2000" dirty="0">
                <a:solidFill>
                  <a:prstClr val="black"/>
                </a:solidFill>
                <a:latin typeface="Pyidaungsu" panose="020B0502040204020203" pitchFamily="34" charset="0"/>
                <a:cs typeface="Pyidaungsu" panose="020B0502040204020203" pitchFamily="34" charset="0"/>
              </a:rPr>
              <a:t> </a:t>
            </a:r>
            <a:endParaRPr kumimoji="0" lang="en" sz="200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Pyidaungsu" panose="020B0502040204020203" pitchFamily="34" charset="0"/>
              <a:cs typeface="Pyidaungsu" panose="020B0502040204020203" pitchFamily="34" charset="0"/>
            </a:endParaRPr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641693AD-D34C-20C1-D1A0-D71688CA050C}"/>
              </a:ext>
            </a:extLst>
          </p:cNvPr>
          <p:cNvSpPr txBox="1"/>
          <p:nvPr/>
        </p:nvSpPr>
        <p:spPr>
          <a:xfrm>
            <a:off x="3395664" y="4657232"/>
            <a:ext cx="4972832" cy="224676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lnSpc>
                <a:spcPts val="2400"/>
              </a:lnSpc>
              <a:defRPr/>
            </a:pPr>
            <a:r>
              <a:rPr lang="my-MM" sz="2000" dirty="0">
                <a:solidFill>
                  <a:prstClr val="black"/>
                </a:solidFill>
                <a:latin typeface="Pyidaungsu" panose="020B0502040204020203" pitchFamily="34" charset="0"/>
                <a:cs typeface="Pyidaungsu" panose="020B0502040204020203" pitchFamily="34" charset="0"/>
              </a:rPr>
              <a:t>မုန်တိုင်းကို ဆုံးမရန် အချိန်ကို</a:t>
            </a:r>
            <a:r>
              <a:rPr lang="en-US" sz="2000" dirty="0">
                <a:solidFill>
                  <a:prstClr val="black"/>
                </a:solidFill>
                <a:latin typeface="Pyidaungsu" panose="020B0502040204020203" pitchFamily="34" charset="0"/>
                <a:cs typeface="Pyidaungsu" panose="020B0502040204020203" pitchFamily="34" charset="0"/>
              </a:rPr>
              <a:t> </a:t>
            </a:r>
            <a:r>
              <a:rPr lang="my-MM" sz="2000" dirty="0">
                <a:solidFill>
                  <a:prstClr val="black"/>
                </a:solidFill>
                <a:latin typeface="Pyidaungsu" panose="020B0502040204020203" pitchFamily="34" charset="0"/>
                <a:cs typeface="Pyidaungsu" panose="020B0502040204020203" pitchFamily="34" charset="0"/>
              </a:rPr>
              <a:t>စောင့်ပါ- “ငြိမ်</a:t>
            </a:r>
            <a:r>
              <a:rPr lang="en-US" sz="2000" dirty="0">
                <a:solidFill>
                  <a:prstClr val="black"/>
                </a:solidFill>
                <a:latin typeface="Pyidaungsu" panose="020B0502040204020203" pitchFamily="34" charset="0"/>
                <a:cs typeface="Pyidaungsu" panose="020B0502040204020203" pitchFamily="34" charset="0"/>
              </a:rPr>
              <a:t> </a:t>
            </a:r>
            <a:r>
              <a:rPr lang="my-MM" sz="2000" dirty="0">
                <a:solidFill>
                  <a:prstClr val="black"/>
                </a:solidFill>
                <a:latin typeface="Pyidaungsu" panose="020B0502040204020203" pitchFamily="34" charset="0"/>
                <a:cs typeface="Pyidaungsu" panose="020B0502040204020203" pitchFamily="34" charset="0"/>
              </a:rPr>
              <a:t>သက်၊</a:t>
            </a:r>
            <a:r>
              <a:rPr lang="en-US" sz="2000" dirty="0">
                <a:solidFill>
                  <a:prstClr val="black"/>
                </a:solidFill>
                <a:latin typeface="Pyidaungsu" panose="020B0502040204020203" pitchFamily="34" charset="0"/>
                <a:cs typeface="Pyidaungsu" panose="020B0502040204020203" pitchFamily="34" charset="0"/>
              </a:rPr>
              <a:t> </a:t>
            </a:r>
            <a:r>
              <a:rPr lang="my-MM" sz="2000" dirty="0">
                <a:solidFill>
                  <a:prstClr val="black"/>
                </a:solidFill>
                <a:latin typeface="Pyidaungsu" panose="020B0502040204020203" pitchFamily="34" charset="0"/>
                <a:cs typeface="Pyidaungsu" panose="020B0502040204020203" pitchFamily="34" charset="0"/>
              </a:rPr>
              <a:t>တိတ်ဆိတ်ခြင်းရှိလော့”</a:t>
            </a:r>
            <a:r>
              <a:rPr lang="en-US" sz="2000" dirty="0">
                <a:solidFill>
                  <a:prstClr val="black"/>
                </a:solidFill>
                <a:latin typeface="Pyidaungsu" panose="020B0502040204020203" pitchFamily="34" charset="0"/>
                <a:cs typeface="Pyidaungsu" panose="020B0502040204020203" pitchFamily="34" charset="0"/>
              </a:rPr>
              <a:t> </a:t>
            </a:r>
            <a:r>
              <a:rPr lang="my-MM" sz="2000" dirty="0">
                <a:solidFill>
                  <a:prstClr val="black"/>
                </a:solidFill>
                <a:latin typeface="Pyidaungsu" panose="020B0502040204020203" pitchFamily="34" charset="0"/>
                <a:cs typeface="Pyidaungsu" panose="020B0502040204020203" pitchFamily="34" charset="0"/>
              </a:rPr>
              <a:t>(မာ</a:t>
            </a:r>
            <a:r>
              <a:rPr lang="en-US" sz="2000" dirty="0">
                <a:solidFill>
                  <a:prstClr val="black"/>
                </a:solidFill>
                <a:latin typeface="Pyidaungsu" panose="020B0502040204020203" pitchFamily="34" charset="0"/>
                <a:cs typeface="Pyidaungsu" panose="020B0502040204020203" pitchFamily="34" charset="0"/>
              </a:rPr>
              <a:t> </a:t>
            </a:r>
            <a:r>
              <a:rPr lang="my-MM" sz="2000" dirty="0">
                <a:solidFill>
                  <a:prstClr val="black"/>
                </a:solidFill>
                <a:latin typeface="Pyidaungsu" panose="020B0502040204020203" pitchFamily="34" charset="0"/>
                <a:cs typeface="Pyidaungsu" panose="020B0502040204020203" pitchFamily="34" charset="0"/>
              </a:rPr>
              <a:t>၄:၃၉)။</a:t>
            </a:r>
            <a:r>
              <a:rPr lang="en-US" sz="2000" dirty="0">
                <a:solidFill>
                  <a:prstClr val="black"/>
                </a:solidFill>
                <a:latin typeface="Pyidaungsu" panose="020B0502040204020203" pitchFamily="34" charset="0"/>
                <a:cs typeface="Pyidaungsu" panose="020B0502040204020203" pitchFamily="34" charset="0"/>
              </a:rPr>
              <a:t> </a:t>
            </a:r>
            <a:r>
              <a:rPr lang="my-MM" sz="2000" dirty="0">
                <a:solidFill>
                  <a:prstClr val="black"/>
                </a:solidFill>
                <a:latin typeface="Pyidaungsu" panose="020B0502040204020203" pitchFamily="34" charset="0"/>
                <a:cs typeface="Pyidaungsu" panose="020B0502040204020203" pitchFamily="34" charset="0"/>
              </a:rPr>
              <a:t>ကိုယ်</a:t>
            </a:r>
            <a:r>
              <a:rPr lang="en-US" sz="2000" dirty="0">
                <a:solidFill>
                  <a:prstClr val="black"/>
                </a:solidFill>
                <a:latin typeface="Pyidaungsu" panose="020B0502040204020203" pitchFamily="34" charset="0"/>
                <a:cs typeface="Pyidaungsu" panose="020B0502040204020203" pitchFamily="34" charset="0"/>
              </a:rPr>
              <a:t> </a:t>
            </a:r>
            <a:r>
              <a:rPr lang="my-MM" sz="2000" dirty="0">
                <a:solidFill>
                  <a:prstClr val="black"/>
                </a:solidFill>
                <a:latin typeface="Pyidaungsu" panose="020B0502040204020203" pitchFamily="34" charset="0"/>
                <a:cs typeface="Pyidaungsu" panose="020B0502040204020203" pitchFamily="34" charset="0"/>
              </a:rPr>
              <a:t>တော်သည် ကျွန်ုပ်တို့ကို ဂရုစိုက်တော်မူ၏ (၁ ပေ</a:t>
            </a:r>
            <a:r>
              <a:rPr lang="en-US" sz="2000" dirty="0">
                <a:solidFill>
                  <a:prstClr val="black"/>
                </a:solidFill>
                <a:latin typeface="Pyidaungsu" panose="020B0502040204020203" pitchFamily="34" charset="0"/>
                <a:cs typeface="Pyidaungsu" panose="020B0502040204020203" pitchFamily="34" charset="0"/>
              </a:rPr>
              <a:t> </a:t>
            </a:r>
            <a:r>
              <a:rPr lang="my-MM" sz="2000" dirty="0">
                <a:solidFill>
                  <a:prstClr val="black"/>
                </a:solidFill>
                <a:latin typeface="Pyidaungsu" panose="020B0502040204020203" pitchFamily="34" charset="0"/>
                <a:cs typeface="Pyidaungsu" panose="020B0502040204020203" pitchFamily="34" charset="0"/>
              </a:rPr>
              <a:t>၅:၇)။ ကိုယ်တော်သည် ကျွန်ုပ်တို့၏မုန်တိုင်းများ</a:t>
            </a:r>
            <a:r>
              <a:rPr lang="en-US" sz="2000" dirty="0">
                <a:solidFill>
                  <a:prstClr val="black"/>
                </a:solidFill>
                <a:latin typeface="Pyidaungsu" panose="020B0502040204020203" pitchFamily="34" charset="0"/>
                <a:cs typeface="Pyidaungsu" panose="020B0502040204020203" pitchFamily="34" charset="0"/>
              </a:rPr>
              <a:t> </a:t>
            </a:r>
            <a:r>
              <a:rPr lang="my-MM" sz="2000" dirty="0">
                <a:solidFill>
                  <a:prstClr val="black"/>
                </a:solidFill>
                <a:latin typeface="Pyidaungsu" panose="020B0502040204020203" pitchFamily="34" charset="0"/>
                <a:cs typeface="Pyidaungsu" panose="020B0502040204020203" pitchFamily="34" charset="0"/>
              </a:rPr>
              <a:t>ကို ငြိမ်သက်စေနိုင်သည်။ ကိုယ်တော်ငြိမ်သက်</a:t>
            </a:r>
            <a:r>
              <a:rPr lang="en-US" sz="2000" dirty="0">
                <a:solidFill>
                  <a:prstClr val="black"/>
                </a:solidFill>
                <a:latin typeface="Pyidaungsu" panose="020B0502040204020203" pitchFamily="34" charset="0"/>
                <a:cs typeface="Pyidaungsu" panose="020B0502040204020203" pitchFamily="34" charset="0"/>
              </a:rPr>
              <a:t> </a:t>
            </a:r>
            <a:r>
              <a:rPr lang="my-MM" sz="2000" dirty="0">
                <a:solidFill>
                  <a:prstClr val="black"/>
                </a:solidFill>
                <a:latin typeface="Pyidaungsu" panose="020B0502040204020203" pitchFamily="34" charset="0"/>
                <a:cs typeface="Pyidaungsu" panose="020B0502040204020203" pitchFamily="34" charset="0"/>
              </a:rPr>
              <a:t>စေသောအခါ ကိုယ်တော်အား ချီးမွမ်းရန် မမေ့ပါ</a:t>
            </a:r>
            <a:r>
              <a:rPr lang="en-US" sz="2000" dirty="0">
                <a:solidFill>
                  <a:prstClr val="black"/>
                </a:solidFill>
                <a:latin typeface="Pyidaungsu" panose="020B0502040204020203" pitchFamily="34" charset="0"/>
                <a:cs typeface="Pyidaungsu" panose="020B0502040204020203" pitchFamily="34" charset="0"/>
              </a:rPr>
              <a:t> </a:t>
            </a:r>
            <a:r>
              <a:rPr lang="my-MM" sz="2000" dirty="0">
                <a:solidFill>
                  <a:prstClr val="black"/>
                </a:solidFill>
                <a:latin typeface="Pyidaungsu" panose="020B0502040204020203" pitchFamily="34" charset="0"/>
                <a:cs typeface="Pyidaungsu" panose="020B0502040204020203" pitchFamily="34" charset="0"/>
              </a:rPr>
              <a:t>နှင့် (မာ</a:t>
            </a:r>
            <a:r>
              <a:rPr lang="en-US" sz="2000" dirty="0">
                <a:solidFill>
                  <a:prstClr val="black"/>
                </a:solidFill>
                <a:latin typeface="Pyidaungsu" panose="020B0502040204020203" pitchFamily="34" charset="0"/>
                <a:cs typeface="Pyidaungsu" panose="020B0502040204020203" pitchFamily="34" charset="0"/>
              </a:rPr>
              <a:t> </a:t>
            </a:r>
            <a:r>
              <a:rPr lang="my-MM" sz="2000" dirty="0">
                <a:solidFill>
                  <a:prstClr val="black"/>
                </a:solidFill>
                <a:latin typeface="Pyidaungsu" panose="020B0502040204020203" pitchFamily="34" charset="0"/>
                <a:cs typeface="Pyidaungsu" panose="020B0502040204020203" pitchFamily="34" charset="0"/>
              </a:rPr>
              <a:t>၄:၄၀-၄၁)။</a:t>
            </a:r>
            <a:endParaRPr kumimoji="0" lang="en" sz="200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Pyidaungsu" panose="020B0502040204020203" pitchFamily="34" charset="0"/>
              <a:cs typeface="Pyidaungsu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576168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"/>
                            </p:stCondLst>
                            <p:childTnLst>
                              <p:par>
                                <p:cTn id="2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000"/>
                            </p:stCondLst>
                            <p:childTnLst>
                              <p:par>
                                <p:cTn id="4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00"/>
                            </p:stCondLst>
                            <p:childTnLst>
                              <p:par>
                                <p:cTn id="4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P spid="10" grpId="0"/>
      <p:bldP spid="7" grpId="0"/>
      <p:bldP spid="1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43D65CF7-F7D1-41D7-3926-A60445E20E9E}"/>
              </a:ext>
            </a:extLst>
          </p:cNvPr>
          <p:cNvSpPr txBox="1"/>
          <p:nvPr/>
        </p:nvSpPr>
        <p:spPr>
          <a:xfrm>
            <a:off x="1" y="0"/>
            <a:ext cx="8852889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" sz="3200" spc="600" dirty="0" err="1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/>
                  </a:outerShdw>
                </a:effectLst>
                <a:latin typeface="Pyidaungsu" panose="020B0502040204020203" pitchFamily="34" charset="0"/>
                <a:cs typeface="Pyidaungsu" panose="020B0502040204020203" pitchFamily="34" charset="0"/>
              </a:rPr>
              <a:t>အနာရောဂါများ</a:t>
            </a:r>
            <a:endParaRPr lang="en" sz="3200" spc="600" dirty="0">
              <a:ln w="12700" cmpd="sng">
                <a:solidFill>
                  <a:schemeClr val="accent4"/>
                </a:solidFill>
                <a:prstDash val="solid"/>
              </a:ln>
              <a:gradFill>
                <a:gsLst>
                  <a:gs pos="0">
                    <a:schemeClr val="accent4"/>
                  </a:gs>
                  <a:gs pos="4000">
                    <a:schemeClr val="accent4">
                      <a:lumMod val="60000"/>
                      <a:lumOff val="40000"/>
                    </a:schemeClr>
                  </a:gs>
                  <a:gs pos="87000">
                    <a:schemeClr val="accent4">
                      <a:lumMod val="20000"/>
                      <a:lumOff val="80000"/>
                    </a:schemeClr>
                  </a:gs>
                </a:gsLst>
                <a:lin ang="5400000"/>
              </a:gradFill>
              <a:effectLst>
                <a:outerShdw blurRad="38100" dist="38100" dir="2700000" algn="tl">
                  <a:srgbClr val="000000"/>
                </a:outerShdw>
              </a:effectLst>
              <a:latin typeface="Pyidaungsu" panose="020B0502040204020203" pitchFamily="34" charset="0"/>
              <a:cs typeface="Pyidaungsu" panose="020B0502040204020203" pitchFamily="34" charset="0"/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ADE1C860-0AE9-FCB5-599E-59DB50474671}"/>
              </a:ext>
            </a:extLst>
          </p:cNvPr>
          <p:cNvSpPr txBox="1"/>
          <p:nvPr/>
        </p:nvSpPr>
        <p:spPr>
          <a:xfrm>
            <a:off x="1" y="560178"/>
            <a:ext cx="8852891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000" dirty="0">
                <a:solidFill>
                  <a:schemeClr val="bg1"/>
                </a:solidFill>
                <a:latin typeface="Pyidaungsu" panose="020B0502040204020203" pitchFamily="34" charset="0"/>
                <a:cs typeface="Pyidaungsu" panose="020B0502040204020203" pitchFamily="34" charset="0"/>
              </a:rPr>
              <a:t>“</a:t>
            </a:r>
            <a:r>
              <a:rPr lang="en-US" sz="2000" dirty="0" err="1">
                <a:solidFill>
                  <a:schemeClr val="bg1"/>
                </a:solidFill>
                <a:latin typeface="Pyidaungsu" panose="020B0502040204020203" pitchFamily="34" charset="0"/>
                <a:cs typeface="Pyidaungsu" panose="020B0502040204020203" pitchFamily="34" charset="0"/>
              </a:rPr>
              <a:t>ငါသည</a:t>
            </a:r>
            <a:r>
              <a:rPr lang="en-US" sz="2000" dirty="0">
                <a:solidFill>
                  <a:schemeClr val="bg1"/>
                </a:solidFill>
                <a:latin typeface="Pyidaungsu" panose="020B0502040204020203" pitchFamily="34" charset="0"/>
                <a:cs typeface="Pyidaungsu" panose="020B0502040204020203" pitchFamily="34" charset="0"/>
              </a:rPr>
              <a:t>် </a:t>
            </a:r>
            <a:r>
              <a:rPr lang="en-US" sz="2000" dirty="0" err="1">
                <a:solidFill>
                  <a:schemeClr val="bg1"/>
                </a:solidFill>
                <a:latin typeface="Pyidaungsu" panose="020B0502040204020203" pitchFamily="34" charset="0"/>
                <a:cs typeface="Pyidaungsu" panose="020B0502040204020203" pitchFamily="34" charset="0"/>
              </a:rPr>
              <a:t>အဝတ်တော်ကိုသာတို့လ</a:t>
            </a:r>
            <a:r>
              <a:rPr lang="en-US" sz="2000" dirty="0">
                <a:solidFill>
                  <a:schemeClr val="bg1"/>
                </a:solidFill>
                <a:latin typeface="Pyidaungsu" panose="020B0502040204020203" pitchFamily="34" charset="0"/>
                <a:cs typeface="Pyidaungsu" panose="020B0502040204020203" pitchFamily="34" charset="0"/>
              </a:rPr>
              <a:t>ျှ</a:t>
            </a:r>
            <a:r>
              <a:rPr lang="en-US" sz="2000" dirty="0" err="1">
                <a:solidFill>
                  <a:schemeClr val="bg1"/>
                </a:solidFill>
                <a:latin typeface="Pyidaungsu" panose="020B0502040204020203" pitchFamily="34" charset="0"/>
                <a:cs typeface="Pyidaungsu" panose="020B0502040204020203" pitchFamily="34" charset="0"/>
              </a:rPr>
              <a:t>င</a:t>
            </a:r>
            <a:r>
              <a:rPr lang="en-US" sz="2000" dirty="0">
                <a:solidFill>
                  <a:schemeClr val="bg1"/>
                </a:solidFill>
                <a:latin typeface="Pyidaungsu" panose="020B0502040204020203" pitchFamily="34" charset="0"/>
                <a:cs typeface="Pyidaungsu" panose="020B0502040204020203" pitchFamily="34" charset="0"/>
              </a:rPr>
              <a:t>် </a:t>
            </a:r>
            <a:r>
              <a:rPr lang="en-US" sz="2000" dirty="0" err="1">
                <a:solidFill>
                  <a:schemeClr val="bg1"/>
                </a:solidFill>
                <a:latin typeface="Pyidaungsu" panose="020B0502040204020203" pitchFamily="34" charset="0"/>
                <a:cs typeface="Pyidaungsu" panose="020B0502040204020203" pitchFamily="34" charset="0"/>
              </a:rPr>
              <a:t>ချမ်းသာရမည်ဟု</a:t>
            </a:r>
            <a:r>
              <a:rPr lang="en-US" sz="2000" dirty="0">
                <a:solidFill>
                  <a:schemeClr val="bg1"/>
                </a:solidFill>
                <a:latin typeface="Pyidaungsu" panose="020B0502040204020203" pitchFamily="34" charset="0"/>
                <a:cs typeface="Pyidaungsu" panose="020B0502040204020203" pitchFamily="34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Pyidaungsu" panose="020B0502040204020203" pitchFamily="34" charset="0"/>
                <a:cs typeface="Pyidaungsu" panose="020B0502040204020203" pitchFamily="34" charset="0"/>
              </a:rPr>
              <a:t>ဆိုသည်နှင</a:t>
            </a:r>
            <a:r>
              <a:rPr lang="en-US" sz="2000" dirty="0">
                <a:solidFill>
                  <a:schemeClr val="bg1"/>
                </a:solidFill>
                <a:latin typeface="Pyidaungsu" panose="020B0502040204020203" pitchFamily="34" charset="0"/>
                <a:cs typeface="Pyidaungsu" panose="020B0502040204020203" pitchFamily="34" charset="0"/>
              </a:rPr>
              <a:t>့်၊ </a:t>
            </a:r>
            <a:r>
              <a:rPr lang="en-US" sz="2000" dirty="0" err="1">
                <a:solidFill>
                  <a:schemeClr val="bg1"/>
                </a:solidFill>
                <a:latin typeface="Pyidaungsu" panose="020B0502040204020203" pitchFamily="34" charset="0"/>
                <a:cs typeface="Pyidaungsu" panose="020B0502040204020203" pitchFamily="34" charset="0"/>
              </a:rPr>
              <a:t>လူအစုအဝေးထဲ</a:t>
            </a:r>
            <a:r>
              <a:rPr lang="en-US" sz="2000" dirty="0">
                <a:solidFill>
                  <a:schemeClr val="bg1"/>
                </a:solidFill>
                <a:latin typeface="Pyidaungsu" panose="020B0502040204020203" pitchFamily="34" charset="0"/>
                <a:cs typeface="Pyidaungsu" panose="020B0502040204020203" pitchFamily="34" charset="0"/>
              </a:rPr>
              <a:t>၌ </a:t>
            </a:r>
            <a:r>
              <a:rPr lang="en-US" sz="2000" dirty="0" err="1">
                <a:solidFill>
                  <a:schemeClr val="bg1"/>
                </a:solidFill>
                <a:latin typeface="Pyidaungsu" panose="020B0502040204020203" pitchFamily="34" charset="0"/>
                <a:cs typeface="Pyidaungsu" panose="020B0502040204020203" pitchFamily="34" charset="0"/>
              </a:rPr>
              <a:t>နောက်တော်သို</a:t>
            </a:r>
            <a:r>
              <a:rPr lang="en-US" sz="2000" dirty="0">
                <a:solidFill>
                  <a:schemeClr val="bg1"/>
                </a:solidFill>
                <a:latin typeface="Pyidaungsu" panose="020B0502040204020203" pitchFamily="34" charset="0"/>
                <a:cs typeface="Pyidaungsu" panose="020B0502040204020203" pitchFamily="34" charset="0"/>
              </a:rPr>
              <a:t>့ </a:t>
            </a:r>
            <a:r>
              <a:rPr lang="en-US" sz="2000" dirty="0" err="1">
                <a:solidFill>
                  <a:schemeClr val="bg1"/>
                </a:solidFill>
                <a:latin typeface="Pyidaungsu" panose="020B0502040204020203" pitchFamily="34" charset="0"/>
                <a:cs typeface="Pyidaungsu" panose="020B0502040204020203" pitchFamily="34" charset="0"/>
              </a:rPr>
              <a:t>လာ</a:t>
            </a:r>
            <a:r>
              <a:rPr lang="en-US" sz="2000" dirty="0">
                <a:solidFill>
                  <a:schemeClr val="bg1"/>
                </a:solidFill>
                <a:latin typeface="Pyidaungsu" panose="020B0502040204020203" pitchFamily="34" charset="0"/>
                <a:cs typeface="Pyidaungsu" panose="020B0502040204020203" pitchFamily="34" charset="0"/>
              </a:rPr>
              <a:t>၍ </a:t>
            </a:r>
            <a:r>
              <a:rPr lang="en-US" sz="2000" dirty="0" err="1">
                <a:solidFill>
                  <a:schemeClr val="bg1"/>
                </a:solidFill>
                <a:latin typeface="Pyidaungsu" panose="020B0502040204020203" pitchFamily="34" charset="0"/>
                <a:cs typeface="Pyidaungsu" panose="020B0502040204020203" pitchFamily="34" charset="0"/>
              </a:rPr>
              <a:t>အဝတ်တော်ကို</a:t>
            </a:r>
            <a:r>
              <a:rPr lang="en-US" sz="2000" dirty="0">
                <a:solidFill>
                  <a:schemeClr val="bg1"/>
                </a:solidFill>
                <a:latin typeface="Pyidaungsu" panose="020B0502040204020203" pitchFamily="34" charset="0"/>
                <a:cs typeface="Pyidaungsu" panose="020B0502040204020203" pitchFamily="34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Pyidaungsu" panose="020B0502040204020203" pitchFamily="34" charset="0"/>
                <a:cs typeface="Pyidaungsu" panose="020B0502040204020203" pitchFamily="34" charset="0"/>
              </a:rPr>
              <a:t>တို့လေ</a:t>
            </a:r>
            <a:r>
              <a:rPr lang="en-US" sz="2000" dirty="0">
                <a:solidFill>
                  <a:schemeClr val="bg1"/>
                </a:solidFill>
                <a:latin typeface="Pyidaungsu" panose="020B0502040204020203" pitchFamily="34" charset="0"/>
                <a:cs typeface="Pyidaungsu" panose="020B0502040204020203" pitchFamily="34" charset="0"/>
              </a:rPr>
              <a:t>၏” (</a:t>
            </a:r>
            <a:r>
              <a:rPr lang="en-US" sz="2000" dirty="0" err="1">
                <a:solidFill>
                  <a:schemeClr val="bg1"/>
                </a:solidFill>
                <a:latin typeface="Pyidaungsu" panose="020B0502040204020203" pitchFamily="34" charset="0"/>
                <a:cs typeface="Pyidaungsu" panose="020B0502040204020203" pitchFamily="34" charset="0"/>
              </a:rPr>
              <a:t>မာကု</a:t>
            </a:r>
            <a:r>
              <a:rPr lang="en-US" sz="2000" dirty="0">
                <a:solidFill>
                  <a:schemeClr val="bg1"/>
                </a:solidFill>
                <a:latin typeface="Pyidaungsu" panose="020B0502040204020203" pitchFamily="34" charset="0"/>
                <a:cs typeface="Pyidaungsu" panose="020B0502040204020203" pitchFamily="34" charset="0"/>
              </a:rPr>
              <a:t> ၅း၂၈)</a:t>
            </a:r>
            <a:endParaRPr lang="en" sz="2000" b="1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Pyidaungsu" panose="020B0502040204020203" pitchFamily="34" charset="0"/>
              <a:cs typeface="Pyidaungsu" panose="020B0502040204020203" pitchFamily="34" charset="0"/>
            </a:endParaRP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36CE7BB1-CDB7-FBE7-FC81-3455FA11036C}"/>
              </a:ext>
            </a:extLst>
          </p:cNvPr>
          <p:cNvSpPr txBox="1"/>
          <p:nvPr/>
        </p:nvSpPr>
        <p:spPr>
          <a:xfrm>
            <a:off x="0" y="1236525"/>
            <a:ext cx="873442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spcBef>
                <a:spcPts val="600"/>
              </a:spcBef>
            </a:pPr>
            <a:r>
              <a:rPr lang="my-MM" sz="2000" dirty="0">
                <a:latin typeface="Pyidaungsu" panose="020B0502040204020203" pitchFamily="34" charset="0"/>
                <a:cs typeface="Pyidaungsu" panose="020B0502040204020203" pitchFamily="34" charset="0"/>
              </a:rPr>
              <a:t>ကုသပေးနိုင်သော ဆရာဝန်ကို ရှာမတွေ့နိုင်ဘဲ သွေးသွန်ရောဂါ ဆယ့်နှစ်နှစ်ကြာ ခံစားခဲ့</a:t>
            </a:r>
            <a:r>
              <a:rPr lang="en-US" sz="2000" dirty="0">
                <a:latin typeface="Pyidaungsu" panose="020B0502040204020203" pitchFamily="34" charset="0"/>
                <a:cs typeface="Pyidaungsu" panose="020B0502040204020203" pitchFamily="34" charset="0"/>
              </a:rPr>
              <a:t> </a:t>
            </a:r>
            <a:r>
              <a:rPr lang="my-MM" sz="2000" dirty="0">
                <a:latin typeface="Pyidaungsu" panose="020B0502040204020203" pitchFamily="34" charset="0"/>
                <a:cs typeface="Pyidaungsu" panose="020B0502040204020203" pitchFamily="34" charset="0"/>
              </a:rPr>
              <a:t>ရခြင်းကြောင့် အမျိုးသမီးသည် ဆင်းရဲနွမ်းပါးပြီး မျှော်လင့်ချက်မဲ့ခဲ့ရသည် (မာကု ၅:၂၅-၂၆)။ ယနေ့ခေတ်တွင် အခမဲ့ဆေးကုသမှု မရှိသေးသော နိုင်ငံများရှိနေပြီး ဤဇာတ်လမ်း</a:t>
            </a:r>
            <a:r>
              <a:rPr lang="en-US" sz="2000" dirty="0">
                <a:latin typeface="Pyidaungsu" panose="020B0502040204020203" pitchFamily="34" charset="0"/>
                <a:cs typeface="Pyidaungsu" panose="020B0502040204020203" pitchFamily="34" charset="0"/>
              </a:rPr>
              <a:t> </a:t>
            </a:r>
            <a:r>
              <a:rPr lang="my-MM" sz="2000" dirty="0">
                <a:latin typeface="Pyidaungsu" panose="020B0502040204020203" pitchFamily="34" charset="0"/>
                <a:cs typeface="Pyidaungsu" panose="020B0502040204020203" pitchFamily="34" charset="0"/>
              </a:rPr>
              <a:t>သည် ယနေ့တိုင် လက်တွေ့ဖြစ်ရပ်တစ်ခု ဖြစ်နိုင်သည်။</a:t>
            </a:r>
            <a:endParaRPr lang="en" sz="2000" dirty="0">
              <a:latin typeface="Pyidaungsu" panose="020B0502040204020203" pitchFamily="34" charset="0"/>
              <a:cs typeface="Pyidaungsu" panose="020B0502040204020203" pitchFamily="34" charset="0"/>
            </a:endParaRP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F3E85490-8672-FA9C-9697-A2ECB84729BB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7759" y="2609914"/>
            <a:ext cx="3763225" cy="2809875"/>
          </a:xfrm>
          <a:prstGeom prst="rect">
            <a:avLst/>
          </a:prstGeom>
          <a:ln w="38100" cap="sq">
            <a:solidFill>
              <a:srgbClr val="F0B95E"/>
            </a:solidFill>
            <a:prstDash val="solid"/>
            <a:miter lim="800000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8" name="Imagen 7">
            <a:extLst>
              <a:ext uri="{FF2B5EF4-FFF2-40B4-BE49-F238E27FC236}">
                <a16:creationId xmlns:a16="http://schemas.microsoft.com/office/drawing/2014/main" id="{4753A289-1A7D-7501-F689-C0C7DACD80FA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852891" y="152575"/>
            <a:ext cx="3181349" cy="2386012"/>
          </a:xfrm>
          <a:prstGeom prst="rect">
            <a:avLst/>
          </a:prstGeom>
          <a:ln w="38100" cap="sq">
            <a:gradFill flip="none" rotWithShape="1">
              <a:gsLst>
                <a:gs pos="0">
                  <a:schemeClr val="accent4">
                    <a:lumMod val="20000"/>
                    <a:lumOff val="80000"/>
                  </a:schemeClr>
                </a:gs>
                <a:gs pos="28000">
                  <a:schemeClr val="accent4">
                    <a:lumMod val="40000"/>
                    <a:lumOff val="60000"/>
                  </a:schemeClr>
                </a:gs>
                <a:gs pos="100000">
                  <a:schemeClr val="accent4">
                    <a:lumMod val="100000"/>
                  </a:schemeClr>
                </a:gs>
              </a:gsLst>
              <a:lin ang="5400000" scaled="1"/>
              <a:tileRect/>
            </a:gra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0" name="Imagen 9">
            <a:extLst>
              <a:ext uri="{FF2B5EF4-FFF2-40B4-BE49-F238E27FC236}">
                <a16:creationId xmlns:a16="http://schemas.microsoft.com/office/drawing/2014/main" id="{EA9978B5-75B2-63F9-5309-F7711750447F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954838" y="2724150"/>
            <a:ext cx="3079403" cy="3981450"/>
          </a:xfrm>
          <a:prstGeom prst="rect">
            <a:avLst/>
          </a:prstGeom>
          <a:ln w="88900" cap="sq" cmpd="thickThin">
            <a:solidFill>
              <a:schemeClr val="accent3">
                <a:lumMod val="75000"/>
              </a:schemeClr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12" name="CuadroTexto 11">
            <a:extLst>
              <a:ext uri="{FF2B5EF4-FFF2-40B4-BE49-F238E27FC236}">
                <a16:creationId xmlns:a16="http://schemas.microsoft.com/office/drawing/2014/main" id="{557529F8-088C-C085-1C63-A4DF71B1D975}"/>
              </a:ext>
            </a:extLst>
          </p:cNvPr>
          <p:cNvSpPr txBox="1"/>
          <p:nvPr/>
        </p:nvSpPr>
        <p:spPr>
          <a:xfrm>
            <a:off x="3986670" y="2642990"/>
            <a:ext cx="4931906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spcBef>
                <a:spcPts val="600"/>
              </a:spcBef>
            </a:pPr>
            <a:r>
              <a:rPr lang="en" sz="2000" dirty="0" err="1">
                <a:latin typeface="Pyidaungsu" panose="020B0502040204020203" pitchFamily="34" charset="0"/>
                <a:cs typeface="Pyidaungsu" panose="020B0502040204020203" pitchFamily="34" charset="0"/>
              </a:rPr>
              <a:t>မည်သို့ပင်ဖြစ်စေ</a:t>
            </a:r>
            <a:r>
              <a:rPr lang="en" sz="2000" dirty="0">
                <a:latin typeface="Pyidaungsu" panose="020B0502040204020203" pitchFamily="34" charset="0"/>
                <a:cs typeface="Pyidaungsu" panose="020B0502040204020203" pitchFamily="34" charset="0"/>
              </a:rPr>
              <a:t>၊ </a:t>
            </a:r>
            <a:r>
              <a:rPr lang="en" sz="2000" dirty="0" err="1">
                <a:latin typeface="Pyidaungsu" panose="020B0502040204020203" pitchFamily="34" charset="0"/>
                <a:cs typeface="Pyidaungsu" panose="020B0502040204020203" pitchFamily="34" charset="0"/>
              </a:rPr>
              <a:t>က</a:t>
            </a:r>
            <a:r>
              <a:rPr lang="en" sz="2000" dirty="0">
                <a:latin typeface="Pyidaungsu" panose="020B0502040204020203" pitchFamily="34" charset="0"/>
                <a:cs typeface="Pyidaungsu" panose="020B0502040204020203" pitchFamily="34" charset="0"/>
              </a:rPr>
              <a:t>ျွ</a:t>
            </a:r>
            <a:r>
              <a:rPr lang="en" sz="2000" dirty="0" err="1">
                <a:latin typeface="Pyidaungsu" panose="020B0502040204020203" pitchFamily="34" charset="0"/>
                <a:cs typeface="Pyidaungsu" panose="020B0502040204020203" pitchFamily="34" charset="0"/>
              </a:rPr>
              <a:t>န်ုပ်တို့အားလုံးသည</a:t>
            </a:r>
            <a:r>
              <a:rPr lang="en" sz="2000" dirty="0">
                <a:latin typeface="Pyidaungsu" panose="020B0502040204020203" pitchFamily="34" charset="0"/>
                <a:cs typeface="Pyidaungsu" panose="020B0502040204020203" pitchFamily="34" charset="0"/>
              </a:rPr>
              <a:t>် </a:t>
            </a:r>
            <a:r>
              <a:rPr lang="en" sz="2000" dirty="0" err="1">
                <a:latin typeface="Pyidaungsu" panose="020B0502040204020203" pitchFamily="34" charset="0"/>
                <a:cs typeface="Pyidaungsu" panose="020B0502040204020203" pitchFamily="34" charset="0"/>
              </a:rPr>
              <a:t>သက</a:t>
            </a:r>
            <a:r>
              <a:rPr lang="en" sz="2000" dirty="0">
                <a:latin typeface="Pyidaungsu" panose="020B0502040204020203" pitchFamily="34" charset="0"/>
                <a:cs typeface="Pyidaungsu" panose="020B0502040204020203" pitchFamily="34" charset="0"/>
              </a:rPr>
              <a:t>် </a:t>
            </a:r>
            <a:r>
              <a:rPr lang="en" sz="2000" dirty="0" err="1">
                <a:latin typeface="Pyidaungsu" panose="020B0502040204020203" pitchFamily="34" charset="0"/>
                <a:cs typeface="Pyidaungsu" panose="020B0502040204020203" pitchFamily="34" charset="0"/>
              </a:rPr>
              <a:t>သာရာရှာမတွေ့ဘဲ</a:t>
            </a:r>
            <a:r>
              <a:rPr lang="en" sz="2000" dirty="0">
                <a:latin typeface="Pyidaungsu" panose="020B0502040204020203" pitchFamily="34" charset="0"/>
                <a:cs typeface="Pyidaungsu" panose="020B0502040204020203" pitchFamily="34" charset="0"/>
              </a:rPr>
              <a:t> </a:t>
            </a:r>
            <a:r>
              <a:rPr lang="en" sz="2000" dirty="0" err="1">
                <a:latin typeface="Pyidaungsu" panose="020B0502040204020203" pitchFamily="34" charset="0"/>
                <a:cs typeface="Pyidaungsu" panose="020B0502040204020203" pitchFamily="34" charset="0"/>
              </a:rPr>
              <a:t>ရောဂါဝေဒနာအတ္င်း</a:t>
            </a:r>
            <a:r>
              <a:rPr lang="en" sz="2000" dirty="0">
                <a:latin typeface="Pyidaungsu" panose="020B0502040204020203" pitchFamily="34" charset="0"/>
                <a:cs typeface="Pyidaungsu" panose="020B0502040204020203" pitchFamily="34" charset="0"/>
              </a:rPr>
              <a:t>၌  </a:t>
            </a:r>
            <a:r>
              <a:rPr lang="en" sz="2000" dirty="0" err="1">
                <a:latin typeface="Pyidaungsu" panose="020B0502040204020203" pitchFamily="34" charset="0"/>
                <a:cs typeface="Pyidaungsu" panose="020B0502040204020203" pitchFamily="34" charset="0"/>
              </a:rPr>
              <a:t>အ</a:t>
            </a:r>
            <a:r>
              <a:rPr lang="en" sz="2000" dirty="0">
                <a:latin typeface="Pyidaungsu" panose="020B0502040204020203" pitchFamily="34" charset="0"/>
                <a:cs typeface="Pyidaungsu" panose="020B0502040204020203" pitchFamily="34" charset="0"/>
              </a:rPr>
              <a:t> </a:t>
            </a:r>
            <a:r>
              <a:rPr lang="en" sz="2000" dirty="0" err="1">
                <a:latin typeface="Pyidaungsu" panose="020B0502040204020203" pitchFamily="34" charset="0"/>
                <a:cs typeface="Pyidaungsu" panose="020B0502040204020203" pitchFamily="34" charset="0"/>
              </a:rPr>
              <a:t>ကျဉ်းကျလျက</a:t>
            </a:r>
            <a:r>
              <a:rPr lang="en" sz="2000" dirty="0">
                <a:latin typeface="Pyidaungsu" panose="020B0502040204020203" pitchFamily="34" charset="0"/>
                <a:cs typeface="Pyidaungsu" panose="020B0502040204020203" pitchFamily="34" charset="0"/>
              </a:rPr>
              <a:t>် </a:t>
            </a:r>
            <a:r>
              <a:rPr lang="en" sz="2000" dirty="0" err="1">
                <a:latin typeface="Pyidaungsu" panose="020B0502040204020203" pitchFamily="34" charset="0"/>
                <a:cs typeface="Pyidaungsu" panose="020B0502040204020203" pitchFamily="34" charset="0"/>
              </a:rPr>
              <a:t>မွန်းကျပ်နေရသည</a:t>
            </a:r>
            <a:r>
              <a:rPr lang="en" sz="2000" dirty="0">
                <a:latin typeface="Pyidaungsu" panose="020B0502040204020203" pitchFamily="34" charset="0"/>
                <a:cs typeface="Pyidaungsu" panose="020B0502040204020203" pitchFamily="34" charset="0"/>
              </a:rPr>
              <a:t>်။ </a:t>
            </a:r>
          </a:p>
        </p:txBody>
      </p:sp>
      <p:pic>
        <p:nvPicPr>
          <p:cNvPr id="14" name="Imagen 13">
            <a:extLst>
              <a:ext uri="{FF2B5EF4-FFF2-40B4-BE49-F238E27FC236}">
                <a16:creationId xmlns:a16="http://schemas.microsoft.com/office/drawing/2014/main" id="{C729B12E-AC62-0987-8725-B3912366E60C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57759" y="5584616"/>
            <a:ext cx="3763224" cy="1216323"/>
          </a:xfrm>
          <a:prstGeom prst="roundRect">
            <a:avLst>
              <a:gd name="adj" fmla="val 0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7" name="CuadroTexto 6">
            <a:extLst>
              <a:ext uri="{FF2B5EF4-FFF2-40B4-BE49-F238E27FC236}">
                <a16:creationId xmlns:a16="http://schemas.microsoft.com/office/drawing/2014/main" id="{D8CADDC5-BDD4-CF07-B5D0-2A216CF2D4A0}"/>
              </a:ext>
            </a:extLst>
          </p:cNvPr>
          <p:cNvSpPr txBox="1"/>
          <p:nvPr/>
        </p:nvSpPr>
        <p:spPr>
          <a:xfrm>
            <a:off x="3953826" y="5770179"/>
            <a:ext cx="4899065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just">
              <a:spcBef>
                <a:spcPts val="600"/>
              </a:spcBef>
              <a:defRPr/>
            </a:pPr>
            <a:r>
              <a:rPr lang="my-MM" sz="2000" dirty="0">
                <a:solidFill>
                  <a:prstClr val="black"/>
                </a:solidFill>
                <a:latin typeface="Pyidaungsu" panose="020B0502040204020203" pitchFamily="34" charset="0"/>
                <a:cs typeface="Pyidaungsu" panose="020B0502040204020203" pitchFamily="34" charset="0"/>
              </a:rPr>
              <a:t>မည်သို့ပင်ဖြစ်စေ၊ ယေရှုက ကျွန်ုပ်တို့၏ ဝန်ထုပ်</a:t>
            </a:r>
            <a:r>
              <a:rPr lang="en-US" sz="2000" dirty="0">
                <a:solidFill>
                  <a:prstClr val="black"/>
                </a:solidFill>
                <a:latin typeface="Pyidaungsu" panose="020B0502040204020203" pitchFamily="34" charset="0"/>
                <a:cs typeface="Pyidaungsu" panose="020B0502040204020203" pitchFamily="34" charset="0"/>
              </a:rPr>
              <a:t> </a:t>
            </a:r>
            <a:r>
              <a:rPr lang="my-MM" sz="2000" dirty="0">
                <a:solidFill>
                  <a:prstClr val="black"/>
                </a:solidFill>
                <a:latin typeface="Pyidaungsu" panose="020B0502040204020203" pitchFamily="34" charset="0"/>
                <a:cs typeface="Pyidaungsu" panose="020B0502040204020203" pitchFamily="34" charset="0"/>
              </a:rPr>
              <a:t>ဝန်ပိုးများနှင့် စိုးရိမ်ပူပန်မှုအားလုံးကို ကိုယ်တော်</a:t>
            </a:r>
            <a:r>
              <a:rPr lang="en-US" sz="2000" dirty="0">
                <a:solidFill>
                  <a:prstClr val="black"/>
                </a:solidFill>
                <a:latin typeface="Pyidaungsu" panose="020B0502040204020203" pitchFamily="34" charset="0"/>
                <a:cs typeface="Pyidaungsu" panose="020B0502040204020203" pitchFamily="34" charset="0"/>
              </a:rPr>
              <a:t> </a:t>
            </a:r>
            <a:r>
              <a:rPr lang="my-MM" sz="2000" dirty="0">
                <a:solidFill>
                  <a:prstClr val="black"/>
                </a:solidFill>
                <a:latin typeface="Pyidaungsu" panose="020B0502040204020203" pitchFamily="34" charset="0"/>
                <a:cs typeface="Pyidaungsu" panose="020B0502040204020203" pitchFamily="34" charset="0"/>
              </a:rPr>
              <a:t>ထံ အပ်နှံရန် ဖိတ်ခေါ်ပါသည် </a:t>
            </a:r>
            <a:r>
              <a:rPr lang="my-MM" dirty="0">
                <a:solidFill>
                  <a:prstClr val="black"/>
                </a:solidFill>
                <a:latin typeface="Pyidaungsu" panose="020B0502040204020203" pitchFamily="34" charset="0"/>
                <a:cs typeface="Pyidaungsu" panose="020B0502040204020203" pitchFamily="34" charset="0"/>
              </a:rPr>
              <a:t>(မဿဲ ၁၁:၂၈-၃၀)။</a:t>
            </a:r>
            <a:endParaRPr kumimoji="0" lang="en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Pyidaungsu" panose="020B0502040204020203" pitchFamily="34" charset="0"/>
              <a:cs typeface="Pyidaungsu" panose="020B0502040204020203" pitchFamily="34" charset="0"/>
            </a:endParaRPr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FBF30D1F-C47A-2D57-CBC7-CCCFF8A8392A}"/>
              </a:ext>
            </a:extLst>
          </p:cNvPr>
          <p:cNvSpPr txBox="1"/>
          <p:nvPr/>
        </p:nvSpPr>
        <p:spPr>
          <a:xfrm>
            <a:off x="3986669" y="4625191"/>
            <a:ext cx="4866222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" sz="2000" noProof="0" dirty="0" err="1">
                <a:solidFill>
                  <a:prstClr val="black"/>
                </a:solidFill>
                <a:latin typeface="Pyidaungsu" panose="020B0502040204020203" pitchFamily="34" charset="0"/>
                <a:cs typeface="Pyidaungsu" panose="020B0502040204020203" pitchFamily="34" charset="0"/>
              </a:rPr>
              <a:t>က</a:t>
            </a:r>
            <a:r>
              <a:rPr lang="en" sz="2000" noProof="0" dirty="0">
                <a:solidFill>
                  <a:prstClr val="black"/>
                </a:solidFill>
                <a:latin typeface="Pyidaungsu" panose="020B0502040204020203" pitchFamily="34" charset="0"/>
                <a:cs typeface="Pyidaungsu" panose="020B0502040204020203" pitchFamily="34" charset="0"/>
              </a:rPr>
              <a:t>ျွ</a:t>
            </a:r>
            <a:r>
              <a:rPr lang="en" sz="2000" noProof="0" dirty="0" err="1">
                <a:solidFill>
                  <a:prstClr val="black"/>
                </a:solidFill>
                <a:latin typeface="Pyidaungsu" panose="020B0502040204020203" pitchFamily="34" charset="0"/>
                <a:cs typeface="Pyidaungsu" panose="020B0502040204020203" pitchFamily="34" charset="0"/>
              </a:rPr>
              <a:t>မ်းကျင်သောဆရာဝန်များကို</a:t>
            </a:r>
            <a:r>
              <a:rPr lang="en" sz="2000" noProof="0" dirty="0">
                <a:solidFill>
                  <a:prstClr val="black"/>
                </a:solidFill>
                <a:latin typeface="Pyidaungsu" panose="020B0502040204020203" pitchFamily="34" charset="0"/>
                <a:cs typeface="Pyidaungsu" panose="020B0502040204020203" pitchFamily="34" charset="0"/>
              </a:rPr>
              <a:t> </a:t>
            </a:r>
            <a:r>
              <a:rPr lang="en" sz="2000" noProof="0" dirty="0" err="1">
                <a:solidFill>
                  <a:prstClr val="black"/>
                </a:solidFill>
                <a:latin typeface="Pyidaungsu" panose="020B0502040204020203" pitchFamily="34" charset="0"/>
                <a:cs typeface="Pyidaungsu" panose="020B0502040204020203" pitchFamily="34" charset="0"/>
              </a:rPr>
              <a:t>အသုံးပြု</a:t>
            </a:r>
            <a:r>
              <a:rPr lang="en" sz="2000" noProof="0" dirty="0">
                <a:solidFill>
                  <a:prstClr val="black"/>
                </a:solidFill>
                <a:latin typeface="Pyidaungsu" panose="020B0502040204020203" pitchFamily="34" charset="0"/>
                <a:cs typeface="Pyidaungsu" panose="020B0502040204020203" pitchFamily="34" charset="0"/>
              </a:rPr>
              <a:t>၍ </a:t>
            </a:r>
            <a:r>
              <a:rPr lang="en" sz="2000" dirty="0">
                <a:solidFill>
                  <a:prstClr val="black"/>
                </a:solidFill>
                <a:latin typeface="Pyidaungsu" panose="020B0502040204020203" pitchFamily="34" charset="0"/>
                <a:cs typeface="Pyidaungsu" panose="020B0502040204020203" pitchFamily="34" charset="0"/>
              </a:rPr>
              <a:t>(</a:t>
            </a:r>
            <a:r>
              <a:rPr lang="en" sz="2000" dirty="0" err="1">
                <a:solidFill>
                  <a:prstClr val="black"/>
                </a:solidFill>
                <a:latin typeface="Pyidaungsu" panose="020B0502040204020203" pitchFamily="34" charset="0"/>
                <a:cs typeface="Pyidaungsu" panose="020B0502040204020203" pitchFamily="34" charset="0"/>
              </a:rPr>
              <a:t>သို</a:t>
            </a:r>
            <a:r>
              <a:rPr lang="en" sz="2000" dirty="0">
                <a:solidFill>
                  <a:prstClr val="black"/>
                </a:solidFill>
                <a:latin typeface="Pyidaungsu" panose="020B0502040204020203" pitchFamily="34" charset="0"/>
                <a:cs typeface="Pyidaungsu" panose="020B0502040204020203" pitchFamily="34" charset="0"/>
              </a:rPr>
              <a:t>့) </a:t>
            </a:r>
            <a:r>
              <a:rPr lang="en" sz="2000" dirty="0" err="1">
                <a:solidFill>
                  <a:prstClr val="black"/>
                </a:solidFill>
                <a:latin typeface="Pyidaungsu" panose="020B0502040204020203" pitchFamily="34" charset="0"/>
                <a:cs typeface="Pyidaungsu" panose="020B0502040204020203" pitchFamily="34" charset="0"/>
              </a:rPr>
              <a:t>အံ့ဖွယ်အမှုကိုအသုံးပြု</a:t>
            </a:r>
            <a:r>
              <a:rPr lang="en" sz="2000" dirty="0">
                <a:solidFill>
                  <a:prstClr val="black"/>
                </a:solidFill>
                <a:latin typeface="Pyidaungsu" panose="020B0502040204020203" pitchFamily="34" charset="0"/>
                <a:cs typeface="Pyidaungsu" panose="020B0502040204020203" pitchFamily="34" charset="0"/>
              </a:rPr>
              <a:t>၍ </a:t>
            </a:r>
            <a:r>
              <a:rPr lang="en" sz="2000" dirty="0" err="1">
                <a:solidFill>
                  <a:prstClr val="black"/>
                </a:solidFill>
                <a:latin typeface="Pyidaungsu" panose="020B0502040204020203" pitchFamily="34" charset="0"/>
                <a:cs typeface="Pyidaungsu" panose="020B0502040204020203" pitchFamily="34" charset="0"/>
              </a:rPr>
              <a:t>က</a:t>
            </a:r>
            <a:r>
              <a:rPr lang="en" sz="2000" dirty="0">
                <a:solidFill>
                  <a:prstClr val="black"/>
                </a:solidFill>
                <a:latin typeface="Pyidaungsu" panose="020B0502040204020203" pitchFamily="34" charset="0"/>
                <a:cs typeface="Pyidaungsu" panose="020B0502040204020203" pitchFamily="34" charset="0"/>
              </a:rPr>
              <a:t>ျွ</a:t>
            </a:r>
            <a:r>
              <a:rPr lang="en" sz="2000" dirty="0" err="1">
                <a:solidFill>
                  <a:prstClr val="black"/>
                </a:solidFill>
                <a:latin typeface="Pyidaungsu" panose="020B0502040204020203" pitchFamily="34" charset="0"/>
                <a:cs typeface="Pyidaungsu" panose="020B0502040204020203" pitchFamily="34" charset="0"/>
              </a:rPr>
              <a:t>န်ုပ်တို့ကို</a:t>
            </a:r>
            <a:r>
              <a:rPr lang="en" sz="2000" dirty="0">
                <a:solidFill>
                  <a:prstClr val="black"/>
                </a:solidFill>
                <a:latin typeface="Pyidaungsu" panose="020B0502040204020203" pitchFamily="34" charset="0"/>
                <a:cs typeface="Pyidaungsu" panose="020B0502040204020203" pitchFamily="34" charset="0"/>
              </a:rPr>
              <a:t> </a:t>
            </a:r>
            <a:r>
              <a:rPr lang="en" sz="2000" dirty="0" err="1">
                <a:solidFill>
                  <a:prstClr val="black"/>
                </a:solidFill>
                <a:latin typeface="Pyidaungsu" panose="020B0502040204020203" pitchFamily="34" charset="0"/>
                <a:cs typeface="Pyidaungsu" panose="020B0502040204020203" pitchFamily="34" charset="0"/>
              </a:rPr>
              <a:t>ကုသနိုင</a:t>
            </a:r>
            <a:r>
              <a:rPr lang="en" sz="2000" dirty="0">
                <a:solidFill>
                  <a:prstClr val="black"/>
                </a:solidFill>
                <a:latin typeface="Pyidaungsu" panose="020B0502040204020203" pitchFamily="34" charset="0"/>
                <a:cs typeface="Pyidaungsu" panose="020B0502040204020203" pitchFamily="34" charset="0"/>
              </a:rPr>
              <a:t>် </a:t>
            </a:r>
            <a:r>
              <a:rPr lang="en" sz="2000" dirty="0" err="1">
                <a:solidFill>
                  <a:prstClr val="black"/>
                </a:solidFill>
                <a:latin typeface="Pyidaungsu" panose="020B0502040204020203" pitchFamily="34" charset="0"/>
                <a:cs typeface="Pyidaungsu" panose="020B0502040204020203" pitchFamily="34" charset="0"/>
              </a:rPr>
              <a:t>ကြောင်းက</a:t>
            </a:r>
            <a:r>
              <a:rPr lang="en" sz="2000" dirty="0">
                <a:solidFill>
                  <a:prstClr val="black"/>
                </a:solidFill>
                <a:latin typeface="Pyidaungsu" panose="020B0502040204020203" pitchFamily="34" charset="0"/>
                <a:cs typeface="Pyidaungsu" panose="020B0502040204020203" pitchFamily="34" charset="0"/>
              </a:rPr>
              <a:t>ျွ</a:t>
            </a:r>
            <a:r>
              <a:rPr lang="en" sz="2000" dirty="0" err="1">
                <a:solidFill>
                  <a:prstClr val="black"/>
                </a:solidFill>
                <a:latin typeface="Pyidaungsu" panose="020B0502040204020203" pitchFamily="34" charset="0"/>
                <a:cs typeface="Pyidaungsu" panose="020B0502040204020203" pitchFamily="34" charset="0"/>
              </a:rPr>
              <a:t>န်ုပ်ယုံကြည်ရမည</a:t>
            </a:r>
            <a:r>
              <a:rPr lang="en" sz="2000" dirty="0">
                <a:solidFill>
                  <a:prstClr val="black"/>
                </a:solidFill>
                <a:latin typeface="Pyidaungsu" panose="020B0502040204020203" pitchFamily="34" charset="0"/>
                <a:cs typeface="Pyidaungsu" panose="020B0502040204020203" pitchFamily="34" charset="0"/>
              </a:rPr>
              <a:t>်။ </a:t>
            </a:r>
            <a:endParaRPr kumimoji="0" lang="en" sz="200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Pyidaungsu" panose="020B0502040204020203" pitchFamily="34" charset="0"/>
              <a:cs typeface="Pyidaungsu" panose="020B0502040204020203" pitchFamily="34" charset="0"/>
            </a:endParaRPr>
          </a:p>
        </p:txBody>
      </p:sp>
      <p:sp>
        <p:nvSpPr>
          <p:cNvPr id="15" name="CuadroTexto 14">
            <a:extLst>
              <a:ext uri="{FF2B5EF4-FFF2-40B4-BE49-F238E27FC236}">
                <a16:creationId xmlns:a16="http://schemas.microsoft.com/office/drawing/2014/main" id="{1062BB1C-3E74-C52E-CBB8-C98726C494EB}"/>
              </a:ext>
            </a:extLst>
          </p:cNvPr>
          <p:cNvSpPr txBox="1"/>
          <p:nvPr/>
        </p:nvSpPr>
        <p:spPr>
          <a:xfrm>
            <a:off x="3986668" y="3695379"/>
            <a:ext cx="4968169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" sz="2000" dirty="0" err="1">
                <a:solidFill>
                  <a:prstClr val="black"/>
                </a:solidFill>
                <a:latin typeface="Pyidaungsu" panose="020B0502040204020203" pitchFamily="34" charset="0"/>
                <a:cs typeface="Pyidaungsu" panose="020B0502040204020203" pitchFamily="34" charset="0"/>
              </a:rPr>
              <a:t>ထိုအမျိုးသမီးသည</a:t>
            </a:r>
            <a:r>
              <a:rPr lang="en" sz="2000" dirty="0">
                <a:solidFill>
                  <a:prstClr val="black"/>
                </a:solidFill>
                <a:latin typeface="Pyidaungsu" panose="020B0502040204020203" pitchFamily="34" charset="0"/>
                <a:cs typeface="Pyidaungsu" panose="020B0502040204020203" pitchFamily="34" charset="0"/>
              </a:rPr>
              <a:t>် </a:t>
            </a:r>
            <a:r>
              <a:rPr lang="en" sz="2000" dirty="0" err="1">
                <a:solidFill>
                  <a:prstClr val="black"/>
                </a:solidFill>
                <a:latin typeface="Pyidaungsu" panose="020B0502040204020203" pitchFamily="34" charset="0"/>
                <a:cs typeface="Pyidaungsu" panose="020B0502040204020203" pitchFamily="34" charset="0"/>
              </a:rPr>
              <a:t>ယေရှု</a:t>
            </a:r>
            <a:r>
              <a:rPr lang="en" sz="2000" dirty="0">
                <a:solidFill>
                  <a:prstClr val="black"/>
                </a:solidFill>
                <a:latin typeface="Pyidaungsu" panose="020B0502040204020203" pitchFamily="34" charset="0"/>
                <a:cs typeface="Pyidaungsu" panose="020B0502040204020203" pitchFamily="34" charset="0"/>
              </a:rPr>
              <a:t>၌ </a:t>
            </a:r>
            <a:r>
              <a:rPr lang="en" sz="2000" dirty="0" err="1">
                <a:solidFill>
                  <a:prstClr val="black"/>
                </a:solidFill>
                <a:latin typeface="Pyidaungsu" panose="020B0502040204020203" pitchFamily="34" charset="0"/>
                <a:cs typeface="Pyidaungsu" panose="020B0502040204020203" pitchFamily="34" charset="0"/>
              </a:rPr>
              <a:t>အဖြေရှာတွေ့ခဲ့သည</a:t>
            </a:r>
            <a:r>
              <a:rPr lang="en" sz="2000" dirty="0">
                <a:solidFill>
                  <a:prstClr val="black"/>
                </a:solidFill>
                <a:latin typeface="Pyidaungsu" panose="020B0502040204020203" pitchFamily="34" charset="0"/>
                <a:cs typeface="Pyidaungsu" panose="020B0502040204020203" pitchFamily="34" charset="0"/>
              </a:rPr>
              <a:t>်။ </a:t>
            </a:r>
            <a:r>
              <a:rPr lang="en" sz="2000" dirty="0" err="1">
                <a:solidFill>
                  <a:prstClr val="black"/>
                </a:solidFill>
                <a:latin typeface="Pyidaungsu" panose="020B0502040204020203" pitchFamily="34" charset="0"/>
                <a:cs typeface="Pyidaungsu" panose="020B0502040204020203" pitchFamily="34" charset="0"/>
              </a:rPr>
              <a:t>သူမ၏ယုံကြည်ခြင်းက</a:t>
            </a:r>
            <a:r>
              <a:rPr lang="en" sz="2000" dirty="0">
                <a:solidFill>
                  <a:prstClr val="black"/>
                </a:solidFill>
                <a:latin typeface="Pyidaungsu" panose="020B0502040204020203" pitchFamily="34" charset="0"/>
                <a:cs typeface="Pyidaungsu" panose="020B0502040204020203" pitchFamily="34" charset="0"/>
              </a:rPr>
              <a:t> </a:t>
            </a:r>
            <a:r>
              <a:rPr lang="en" sz="2000" dirty="0" err="1">
                <a:solidFill>
                  <a:prstClr val="black"/>
                </a:solidFill>
                <a:latin typeface="Pyidaungsu" panose="020B0502040204020203" pitchFamily="34" charset="0"/>
                <a:cs typeface="Pyidaungsu" panose="020B0502040204020203" pitchFamily="34" charset="0"/>
              </a:rPr>
              <a:t>သူမကိုကယ်တင်ခဲ့သည</a:t>
            </a:r>
            <a:r>
              <a:rPr lang="en" sz="2000" dirty="0">
                <a:solidFill>
                  <a:prstClr val="black"/>
                </a:solidFill>
                <a:latin typeface="Pyidaungsu" panose="020B0502040204020203" pitchFamily="34" charset="0"/>
                <a:cs typeface="Pyidaungsu" panose="020B0502040204020203" pitchFamily="34" charset="0"/>
              </a:rPr>
              <a:t>် (</a:t>
            </a:r>
            <a:r>
              <a:rPr lang="en" sz="2000" dirty="0" err="1">
                <a:solidFill>
                  <a:prstClr val="black"/>
                </a:solidFill>
                <a:latin typeface="Pyidaungsu" panose="020B0502040204020203" pitchFamily="34" charset="0"/>
                <a:cs typeface="Pyidaungsu" panose="020B0502040204020203" pitchFamily="34" charset="0"/>
              </a:rPr>
              <a:t>မာကု</a:t>
            </a:r>
            <a:r>
              <a:rPr lang="en" sz="2000" dirty="0">
                <a:solidFill>
                  <a:prstClr val="black"/>
                </a:solidFill>
                <a:latin typeface="Pyidaungsu" panose="020B0502040204020203" pitchFamily="34" charset="0"/>
                <a:cs typeface="Pyidaungsu" panose="020B0502040204020203" pitchFamily="34" charset="0"/>
              </a:rPr>
              <a:t> ၅း၂၇-၂၉)။ </a:t>
            </a:r>
            <a:endParaRPr kumimoji="0" lang="en" sz="200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Pyidaungsu" panose="020B0502040204020203" pitchFamily="34" charset="0"/>
              <a:cs typeface="Pyidaungsu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365913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4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"/>
                            </p:stCondLst>
                            <p:childTnLst>
                              <p:par>
                                <p:cTn id="3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500"/>
                            </p:stCondLst>
                            <p:childTnLst>
                              <p:par>
                                <p:cTn id="5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P spid="12" grpId="0"/>
      <p:bldP spid="7" grpId="0"/>
      <p:bldP spid="11" grpId="0"/>
      <p:bldP spid="1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0933E688-3F00-F4C6-8CF5-F376EA603E0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50022BB0-6573-C736-A492-4925BB7EDFAD}"/>
              </a:ext>
            </a:extLst>
          </p:cNvPr>
          <p:cNvSpPr txBox="1"/>
          <p:nvPr/>
        </p:nvSpPr>
        <p:spPr>
          <a:xfrm>
            <a:off x="0" y="9750"/>
            <a:ext cx="7262361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" sz="3200" spc="600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Pyidaungsu" panose="020B0502040204020203" pitchFamily="34" charset="0"/>
                <a:cs typeface="Pyidaungsu" panose="020B0502040204020203" pitchFamily="34" charset="0"/>
              </a:rPr>
              <a:t>သဘဝဘေးဒဏ်များ</a:t>
            </a:r>
            <a:r>
              <a:rPr lang="en" sz="3200" spc="60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Pyidaungsu" panose="020B0502040204020203" pitchFamily="34" charset="0"/>
                <a:cs typeface="Pyidaungsu" panose="020B0502040204020203" pitchFamily="34" charset="0"/>
              </a:rPr>
              <a:t> 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C617FD0C-1440-CE56-FFC5-A85C3D326643}"/>
              </a:ext>
            </a:extLst>
          </p:cNvPr>
          <p:cNvSpPr txBox="1"/>
          <p:nvPr/>
        </p:nvSpPr>
        <p:spPr>
          <a:xfrm>
            <a:off x="0" y="560545"/>
            <a:ext cx="7190072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000" dirty="0" err="1">
                <a:solidFill>
                  <a:schemeClr val="bg1"/>
                </a:solidFill>
                <a:latin typeface="Pyidaungsu" panose="020B0502040204020203" pitchFamily="34" charset="0"/>
                <a:cs typeface="Pyidaungsu" panose="020B0502040204020203" pitchFamily="34" charset="0"/>
              </a:rPr>
              <a:t>င</a:t>
            </a:r>
            <a:r>
              <a:rPr lang="en-US" sz="2000" dirty="0">
                <a:solidFill>
                  <a:schemeClr val="bg1"/>
                </a:solidFill>
                <a:latin typeface="Pyidaungsu" panose="020B0502040204020203" pitchFamily="34" charset="0"/>
                <a:cs typeface="Pyidaungsu" panose="020B0502040204020203" pitchFamily="34" charset="0"/>
              </a:rPr>
              <a:t>ါ့</a:t>
            </a:r>
            <a:r>
              <a:rPr lang="en-US" sz="2000" dirty="0" err="1">
                <a:solidFill>
                  <a:schemeClr val="bg1"/>
                </a:solidFill>
                <a:latin typeface="Pyidaungsu" panose="020B0502040204020203" pitchFamily="34" charset="0"/>
                <a:cs typeface="Pyidaungsu" panose="020B0502040204020203" pitchFamily="34" charset="0"/>
              </a:rPr>
              <a:t>အရေကုန်ပြီးမ</a:t>
            </a:r>
            <a:r>
              <a:rPr lang="en-US" sz="2000" dirty="0">
                <a:solidFill>
                  <a:schemeClr val="bg1"/>
                </a:solidFill>
                <a:latin typeface="Pyidaungsu" panose="020B0502040204020203" pitchFamily="34" charset="0"/>
                <a:cs typeface="Pyidaungsu" panose="020B0502040204020203" pitchFamily="34" charset="0"/>
              </a:rPr>
              <a:t>ှ </a:t>
            </a:r>
            <a:r>
              <a:rPr lang="en-US" sz="2000" dirty="0" err="1">
                <a:solidFill>
                  <a:schemeClr val="bg1"/>
                </a:solidFill>
                <a:latin typeface="Pyidaungsu" panose="020B0502040204020203" pitchFamily="34" charset="0"/>
                <a:cs typeface="Pyidaungsu" panose="020B0502040204020203" pitchFamily="34" charset="0"/>
              </a:rPr>
              <a:t>ဤကိုယ်ကိုပင</a:t>
            </a:r>
            <a:r>
              <a:rPr lang="en-US" sz="2000" dirty="0">
                <a:solidFill>
                  <a:schemeClr val="bg1"/>
                </a:solidFill>
                <a:latin typeface="Pyidaungsu" panose="020B0502040204020203" pitchFamily="34" charset="0"/>
                <a:cs typeface="Pyidaungsu" panose="020B0502040204020203" pitchFamily="34" charset="0"/>
              </a:rPr>
              <a:t>် </a:t>
            </a:r>
            <a:r>
              <a:rPr lang="en-US" sz="2000" dirty="0" err="1">
                <a:solidFill>
                  <a:schemeClr val="bg1"/>
                </a:solidFill>
                <a:latin typeface="Pyidaungsu" panose="020B0502040204020203" pitchFamily="34" charset="0"/>
                <a:cs typeface="Pyidaungsu" panose="020B0502040204020203" pitchFamily="34" charset="0"/>
              </a:rPr>
              <a:t>ဖျက်ဆီးသော်လည်း</a:t>
            </a:r>
            <a:r>
              <a:rPr lang="en-US" sz="2000" dirty="0">
                <a:solidFill>
                  <a:schemeClr val="bg1"/>
                </a:solidFill>
                <a:latin typeface="Pyidaungsu" panose="020B0502040204020203" pitchFamily="34" charset="0"/>
                <a:cs typeface="Pyidaungsu" panose="020B0502040204020203" pitchFamily="34" charset="0"/>
              </a:rPr>
              <a:t>၊ </a:t>
            </a:r>
            <a:r>
              <a:rPr lang="en-US" sz="2000" dirty="0" err="1">
                <a:solidFill>
                  <a:schemeClr val="bg1"/>
                </a:solidFill>
                <a:latin typeface="Pyidaungsu" panose="020B0502040204020203" pitchFamily="34" charset="0"/>
                <a:cs typeface="Pyidaungsu" panose="020B0502040204020203" pitchFamily="34" charset="0"/>
              </a:rPr>
              <a:t>ငါသည</a:t>
            </a:r>
            <a:r>
              <a:rPr lang="en-US" sz="2000" dirty="0">
                <a:solidFill>
                  <a:schemeClr val="bg1"/>
                </a:solidFill>
                <a:latin typeface="Pyidaungsu" panose="020B0502040204020203" pitchFamily="34" charset="0"/>
                <a:cs typeface="Pyidaungsu" panose="020B0502040204020203" pitchFamily="34" charset="0"/>
              </a:rPr>
              <a:t>် </a:t>
            </a:r>
            <a:r>
              <a:rPr lang="en-US" sz="2000" dirty="0" err="1">
                <a:solidFill>
                  <a:schemeClr val="bg1"/>
                </a:solidFill>
                <a:latin typeface="Pyidaungsu" panose="020B0502040204020203" pitchFamily="34" charset="0"/>
                <a:cs typeface="Pyidaungsu" panose="020B0502040204020203" pitchFamily="34" charset="0"/>
              </a:rPr>
              <a:t>ကိုယ်ခန္ဓာ</a:t>
            </a:r>
            <a:r>
              <a:rPr lang="en-US" sz="2000" dirty="0">
                <a:solidFill>
                  <a:schemeClr val="bg1"/>
                </a:solidFill>
                <a:latin typeface="Pyidaungsu" panose="020B0502040204020203" pitchFamily="34" charset="0"/>
                <a:cs typeface="Pyidaungsu" panose="020B0502040204020203" pitchFamily="34" charset="0"/>
              </a:rPr>
              <a:t> ၌ </a:t>
            </a:r>
            <a:r>
              <a:rPr lang="en-US" sz="2000" dirty="0" err="1">
                <a:solidFill>
                  <a:schemeClr val="bg1"/>
                </a:solidFill>
                <a:latin typeface="Pyidaungsu" panose="020B0502040204020203" pitchFamily="34" charset="0"/>
                <a:cs typeface="Pyidaungsu" panose="020B0502040204020203" pitchFamily="34" charset="0"/>
              </a:rPr>
              <a:t>ဘုရားသခင်ကိုမြင်မည်ဟူ၍လည်းကောင်း</a:t>
            </a:r>
            <a:r>
              <a:rPr lang="en-US" sz="2000" dirty="0">
                <a:solidFill>
                  <a:schemeClr val="bg1"/>
                </a:solidFill>
                <a:latin typeface="Pyidaungsu" panose="020B0502040204020203" pitchFamily="34" charset="0"/>
                <a:cs typeface="Pyidaungsu" panose="020B0502040204020203" pitchFamily="34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Pyidaungsu" panose="020B0502040204020203" pitchFamily="34" charset="0"/>
                <a:cs typeface="Pyidaungsu" panose="020B0502040204020203" pitchFamily="34" charset="0"/>
              </a:rPr>
              <a:t>ငါသိ</a:t>
            </a:r>
            <a:r>
              <a:rPr lang="en-US" sz="2000" dirty="0">
                <a:solidFill>
                  <a:schemeClr val="bg1"/>
                </a:solidFill>
                <a:latin typeface="Pyidaungsu" panose="020B0502040204020203" pitchFamily="34" charset="0"/>
                <a:cs typeface="Pyidaungsu" panose="020B0502040204020203" pitchFamily="34" charset="0"/>
              </a:rPr>
              <a:t>၏ (</a:t>
            </a:r>
            <a:r>
              <a:rPr lang="en-US" sz="2000" dirty="0" err="1">
                <a:solidFill>
                  <a:schemeClr val="bg1"/>
                </a:solidFill>
                <a:latin typeface="Pyidaungsu" panose="020B0502040204020203" pitchFamily="34" charset="0"/>
                <a:cs typeface="Pyidaungsu" panose="020B0502040204020203" pitchFamily="34" charset="0"/>
              </a:rPr>
              <a:t>ယောဘ</a:t>
            </a:r>
            <a:r>
              <a:rPr lang="en-US" sz="2000" dirty="0">
                <a:solidFill>
                  <a:schemeClr val="bg1"/>
                </a:solidFill>
                <a:latin typeface="Pyidaungsu" panose="020B0502040204020203" pitchFamily="34" charset="0"/>
                <a:cs typeface="Pyidaungsu" panose="020B0502040204020203" pitchFamily="34" charset="0"/>
              </a:rPr>
              <a:t> ၁၉း၂၆)</a:t>
            </a:r>
            <a:endParaRPr lang="en-US" sz="2000" b="1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Pyidaungsu" panose="020B0502040204020203" pitchFamily="34" charset="0"/>
              <a:cs typeface="Pyidaungsu" panose="020B0502040204020203" pitchFamily="34" charset="0"/>
            </a:endParaRP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4134276C-FCD3-CC3E-BD85-72C4D4030589}"/>
              </a:ext>
            </a:extLst>
          </p:cNvPr>
          <p:cNvSpPr txBox="1"/>
          <p:nvPr/>
        </p:nvSpPr>
        <p:spPr>
          <a:xfrm>
            <a:off x="187964" y="1260170"/>
            <a:ext cx="700210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spcBef>
                <a:spcPts val="600"/>
              </a:spcBef>
            </a:pPr>
            <a:r>
              <a:rPr lang="my-MM" sz="2000" dirty="0">
                <a:latin typeface="Pyidaungsu" panose="020B0502040204020203" pitchFamily="34" charset="0"/>
                <a:cs typeface="Pyidaungsu" panose="020B0502040204020203" pitchFamily="34" charset="0"/>
              </a:rPr>
              <a:t>စစ်ပွဲ၊ အကြမ်းဖက်မှုနှင့် သဘာဝဘေးဒဏ်များသည် ယောဘ၏ဘဝကို လုံးဝပြောင်းလဲစေခဲ့သည် (ယောဘ ၁:၁၃-၁၉)။ ကျွန်ုပ်တို့အားလုံးသည် သဘာဝဘေးဒဏ်ဖြစ်စေ၊ ဤလောကတွင် ပျံ့နှံ့နေသော မကောင်းမှု</a:t>
            </a:r>
            <a:r>
              <a:rPr lang="en-US" sz="2000" dirty="0">
                <a:latin typeface="Pyidaungsu" panose="020B0502040204020203" pitchFamily="34" charset="0"/>
                <a:cs typeface="Pyidaungsu" panose="020B0502040204020203" pitchFamily="34" charset="0"/>
              </a:rPr>
              <a:t> </a:t>
            </a:r>
            <a:r>
              <a:rPr lang="my-MM" sz="2000" dirty="0">
                <a:latin typeface="Pyidaungsu" panose="020B0502040204020203" pitchFamily="34" charset="0"/>
                <a:cs typeface="Pyidaungsu" panose="020B0502040204020203" pitchFamily="34" charset="0"/>
              </a:rPr>
              <a:t>ကြောင့်ဖြစ်စေ ဘေးအန္တရာယ်များနှင့် ရင်ဆိုင်ရလေ့ရှိသည်။</a:t>
            </a:r>
            <a:endParaRPr lang="en" sz="2000" dirty="0">
              <a:latin typeface="Pyidaungsu" panose="020B0502040204020203" pitchFamily="34" charset="0"/>
              <a:cs typeface="Pyidaungsu" panose="020B0502040204020203" pitchFamily="34" charset="0"/>
            </a:endParaRPr>
          </a:p>
        </p:txBody>
      </p:sp>
      <p:graphicFrame>
        <p:nvGraphicFramePr>
          <p:cNvPr id="2" name="Diagrama 1">
            <a:extLst>
              <a:ext uri="{FF2B5EF4-FFF2-40B4-BE49-F238E27FC236}">
                <a16:creationId xmlns:a16="http://schemas.microsoft.com/office/drawing/2014/main" id="{3413B12F-125B-D18A-7A00-2CBD4B4C62B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539993894"/>
              </p:ext>
            </p:extLst>
          </p:nvPr>
        </p:nvGraphicFramePr>
        <p:xfrm>
          <a:off x="169844" y="3010599"/>
          <a:ext cx="6352167" cy="383171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8" name="CuadroTexto 7">
            <a:extLst>
              <a:ext uri="{FF2B5EF4-FFF2-40B4-BE49-F238E27FC236}">
                <a16:creationId xmlns:a16="http://schemas.microsoft.com/office/drawing/2014/main" id="{12F48EAD-1A01-112B-22AD-555397CC1A78}"/>
              </a:ext>
            </a:extLst>
          </p:cNvPr>
          <p:cNvSpPr txBox="1"/>
          <p:nvPr/>
        </p:nvSpPr>
        <p:spPr>
          <a:xfrm>
            <a:off x="6612555" y="3999828"/>
            <a:ext cx="5668183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my-MM" sz="2000" dirty="0"/>
              <a:t>ကျွန်ုပ်တို့၊ စိတ်ဓါတ်မကျဘူးဆိုလျှင် အခက်ခဲဆုံးစမ်း</a:t>
            </a:r>
            <a:r>
              <a:rPr lang="en-US" sz="2000" dirty="0"/>
              <a:t> </a:t>
            </a:r>
            <a:r>
              <a:rPr lang="my-MM" sz="2000" dirty="0"/>
              <a:t>သပ်မှုကြားမှာပင် ဘုရားရှိသည်ဟု မြင်လိမ့်မည်။ ကျွန်ုပ်</a:t>
            </a:r>
            <a:r>
              <a:rPr lang="en-US" sz="2000" dirty="0"/>
              <a:t> </a:t>
            </a:r>
            <a:r>
              <a:rPr lang="my-MM" sz="2000" dirty="0"/>
              <a:t>တို့ကိုချစ်၍ အားနည်းခြင်းမှ ခွန်အား၊ စိတ်ဓါတ်ကျခြင်းမှ ရဲစွမ်းသတ္တိ၊ ဘေးဥပဒ်မှ မျှော်လင့်ချက်ကို ပေးသည် (ယောလ ၃း၁၀၊ ရော ၅း၃-၅)။ </a:t>
            </a:r>
            <a:endParaRPr lang="en" sz="2000" dirty="0"/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2784963C-A590-27B9-C4D1-A38E1DB2C86D}"/>
              </a:ext>
            </a:extLst>
          </p:cNvPr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62361" y="129051"/>
            <a:ext cx="2325568" cy="1744176"/>
          </a:xfrm>
          <a:prstGeom prst="round2DiagRect">
            <a:avLst>
              <a:gd name="adj1" fmla="val 0"/>
              <a:gd name="adj2" fmla="val 17659"/>
            </a:avLst>
          </a:prstGeom>
          <a:ln w="28575" cap="sq">
            <a:solidFill>
              <a:schemeClr val="bg2">
                <a:lumMod val="40000"/>
                <a:lumOff val="60000"/>
              </a:schemeClr>
            </a:solidFill>
            <a:miter lim="800000"/>
          </a:ln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</p:pic>
      <p:pic>
        <p:nvPicPr>
          <p:cNvPr id="10" name="Imagen 9">
            <a:extLst>
              <a:ext uri="{FF2B5EF4-FFF2-40B4-BE49-F238E27FC236}">
                <a16:creationId xmlns:a16="http://schemas.microsoft.com/office/drawing/2014/main" id="{F681A092-2654-E727-0AD7-FB5233FBFAEE}"/>
              </a:ext>
            </a:extLst>
          </p:cNvPr>
          <p:cNvPicPr>
            <a:picLocks noChangeAspect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678471" y="157052"/>
            <a:ext cx="2325565" cy="1739991"/>
          </a:xfrm>
          <a:prstGeom prst="round2DiagRect">
            <a:avLst>
              <a:gd name="adj1" fmla="val 16667"/>
              <a:gd name="adj2" fmla="val 0"/>
            </a:avLst>
          </a:prstGeom>
          <a:ln w="28575" cap="sq">
            <a:solidFill>
              <a:schemeClr val="bg2">
                <a:lumMod val="40000"/>
                <a:lumOff val="60000"/>
              </a:schemeClr>
            </a:solidFill>
            <a:miter lim="800000"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</p:pic>
      <p:pic>
        <p:nvPicPr>
          <p:cNvPr id="12" name="Imagen 11">
            <a:extLst>
              <a:ext uri="{FF2B5EF4-FFF2-40B4-BE49-F238E27FC236}">
                <a16:creationId xmlns:a16="http://schemas.microsoft.com/office/drawing/2014/main" id="{5FF60B33-2511-3FE5-878D-B54FFECB5DEE}"/>
              </a:ext>
            </a:extLst>
          </p:cNvPr>
          <p:cNvPicPr>
            <a:picLocks noChangeAspect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62361" y="1975874"/>
            <a:ext cx="2325566" cy="1744175"/>
          </a:xfrm>
          <a:prstGeom prst="round2DiagRect">
            <a:avLst>
              <a:gd name="adj1" fmla="val 16667"/>
              <a:gd name="adj2" fmla="val 0"/>
            </a:avLst>
          </a:prstGeom>
          <a:ln w="28575" cap="sq">
            <a:solidFill>
              <a:schemeClr val="bg2">
                <a:lumMod val="40000"/>
                <a:lumOff val="60000"/>
              </a:schemeClr>
            </a:solidFill>
            <a:miter lim="800000"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14" name="Imagen 13">
            <a:extLst>
              <a:ext uri="{FF2B5EF4-FFF2-40B4-BE49-F238E27FC236}">
                <a16:creationId xmlns:a16="http://schemas.microsoft.com/office/drawing/2014/main" id="{247E1862-B816-2B47-2EDF-AC7827586379}"/>
              </a:ext>
            </a:extLst>
          </p:cNvPr>
          <p:cNvPicPr>
            <a:picLocks noChangeAspect="1"/>
          </p:cNvPicPr>
          <p:nvPr/>
        </p:nvPicPr>
        <p:blipFill>
          <a:blip r:embed="rId1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678471" y="1975874"/>
            <a:ext cx="2325566" cy="1744175"/>
          </a:xfrm>
          <a:prstGeom prst="round2DiagRect">
            <a:avLst>
              <a:gd name="adj1" fmla="val 0"/>
              <a:gd name="adj2" fmla="val 16556"/>
            </a:avLst>
          </a:prstGeom>
          <a:ln w="28575" cap="sq">
            <a:solidFill>
              <a:schemeClr val="bg2">
                <a:lumMod val="40000"/>
                <a:lumOff val="60000"/>
              </a:schemeClr>
            </a:solidFill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1" name="Estrella: 4 puntas 10">
            <a:extLst>
              <a:ext uri="{FF2B5EF4-FFF2-40B4-BE49-F238E27FC236}">
                <a16:creationId xmlns:a16="http://schemas.microsoft.com/office/drawing/2014/main" id="{C38680B9-F205-BCD0-58BF-DBC1C4DF6BE3}"/>
              </a:ext>
            </a:extLst>
          </p:cNvPr>
          <p:cNvSpPr/>
          <p:nvPr/>
        </p:nvSpPr>
        <p:spPr>
          <a:xfrm>
            <a:off x="9255854" y="1545720"/>
            <a:ext cx="741146" cy="741146"/>
          </a:xfrm>
          <a:prstGeom prst="star4">
            <a:avLst/>
          </a:prstGeom>
          <a:solidFill>
            <a:schemeClr val="bg2">
              <a:lumMod val="40000"/>
              <a:lumOff val="60000"/>
            </a:schemeClr>
          </a:solidFill>
          <a:ln>
            <a:solidFill>
              <a:schemeClr val="bg2">
                <a:lumMod val="50000"/>
              </a:schemeClr>
            </a:solidFill>
          </a:ln>
          <a:scene3d>
            <a:camera prst="orthographicFront"/>
            <a:lightRig rig="soft" dir="t"/>
          </a:scene3d>
          <a:sp3d>
            <a:bevelT prst="relaxedInset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0E03292B-4E8F-5F1A-0901-818926C5D81A}"/>
              </a:ext>
            </a:extLst>
          </p:cNvPr>
          <p:cNvSpPr txBox="1"/>
          <p:nvPr/>
        </p:nvSpPr>
        <p:spPr>
          <a:xfrm>
            <a:off x="169844" y="2613770"/>
            <a:ext cx="7001973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spcBef>
                <a:spcPts val="600"/>
              </a:spcBef>
              <a:defRPr/>
            </a:pPr>
            <a:r>
              <a:rPr lang="my-MM" sz="2000" dirty="0">
                <a:solidFill>
                  <a:prstClr val="black"/>
                </a:solidFill>
                <a:latin typeface="Pyidaungsu" panose="020B0502040204020203" pitchFamily="34" charset="0"/>
                <a:cs typeface="Pyidaungsu" panose="020B0502040204020203" pitchFamily="34" charset="0"/>
              </a:rPr>
              <a:t>ကျွန်ုပ်တို့ ဘယ်လိုတုံ့ပြန်ကြမလဲ။ ယောဘ ဘယ်လိုတုံ့ပြန်ခဲ့သလဲ။</a:t>
            </a:r>
            <a:endParaRPr kumimoji="0" lang="en" sz="200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Pyidaungsu" panose="020B0502040204020203" pitchFamily="34" charset="0"/>
              <a:cs typeface="Pyidaungsu" panose="020B0502040204020203" pitchFamily="34" charset="0"/>
            </a:endParaRPr>
          </a:p>
        </p:txBody>
      </p:sp>
      <p:sp>
        <p:nvSpPr>
          <p:cNvPr id="15" name="CuadroTexto 14">
            <a:extLst>
              <a:ext uri="{FF2B5EF4-FFF2-40B4-BE49-F238E27FC236}">
                <a16:creationId xmlns:a16="http://schemas.microsoft.com/office/drawing/2014/main" id="{53592571-A0A9-B1FA-F306-AD385A848832}"/>
              </a:ext>
            </a:extLst>
          </p:cNvPr>
          <p:cNvSpPr txBox="1"/>
          <p:nvPr/>
        </p:nvSpPr>
        <p:spPr>
          <a:xfrm>
            <a:off x="6612556" y="5824740"/>
            <a:ext cx="5579444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spcBef>
                <a:spcPts val="600"/>
              </a:spcBef>
              <a:defRPr/>
            </a:pPr>
            <a:r>
              <a:rPr lang="my-MM" sz="2000" dirty="0">
                <a:solidFill>
                  <a:prstClr val="black"/>
                </a:solidFill>
                <a:latin typeface="Pyidaungsu" panose="020B0502040204020203" pitchFamily="34" charset="0"/>
                <a:cs typeface="Pyidaungsu" panose="020B0502040204020203" pitchFamily="34" charset="0"/>
              </a:rPr>
              <a:t>သင်သည် အခက်အခဲကို ဖြတ်သန်းနေလျှင် ဘုရားသခင်</a:t>
            </a:r>
            <a:r>
              <a:rPr lang="en-US" sz="2000" dirty="0">
                <a:solidFill>
                  <a:prstClr val="black"/>
                </a:solidFill>
                <a:latin typeface="Pyidaungsu" panose="020B0502040204020203" pitchFamily="34" charset="0"/>
                <a:cs typeface="Pyidaungsu" panose="020B0502040204020203" pitchFamily="34" charset="0"/>
              </a:rPr>
              <a:t> </a:t>
            </a:r>
            <a:r>
              <a:rPr lang="my-MM" sz="2000" dirty="0">
                <a:solidFill>
                  <a:prstClr val="black"/>
                </a:solidFill>
                <a:latin typeface="Pyidaungsu" panose="020B0502040204020203" pitchFamily="34" charset="0"/>
                <a:cs typeface="Pyidaungsu" panose="020B0502040204020203" pitchFamily="34" charset="0"/>
              </a:rPr>
              <a:t>၏မေတ္တာနှင့်ဂရုစိုက်မှုကို ဆင်ခြင်နှလုံးသွင်းပါ။ သင်၏</a:t>
            </a:r>
            <a:r>
              <a:rPr lang="en-US" sz="2000" dirty="0">
                <a:solidFill>
                  <a:prstClr val="black"/>
                </a:solidFill>
                <a:latin typeface="Pyidaungsu" panose="020B0502040204020203" pitchFamily="34" charset="0"/>
                <a:cs typeface="Pyidaungsu" panose="020B0502040204020203" pitchFamily="34" charset="0"/>
              </a:rPr>
              <a:t> </a:t>
            </a:r>
            <a:r>
              <a:rPr lang="my-MM" sz="2000" dirty="0">
                <a:solidFill>
                  <a:prstClr val="black"/>
                </a:solidFill>
                <a:latin typeface="Pyidaungsu" panose="020B0502040204020203" pitchFamily="34" charset="0"/>
                <a:cs typeface="Pyidaungsu" panose="020B0502040204020203" pitchFamily="34" charset="0"/>
              </a:rPr>
              <a:t>ဘဝလုံခြုံလိမ့်မည်။ တည်ငြိမ်လိမ့်မည်။ </a:t>
            </a:r>
          </a:p>
        </p:txBody>
      </p:sp>
    </p:spTree>
    <p:extLst>
      <p:ext uri="{BB962C8B-B14F-4D97-AF65-F5344CB8AC3E}">
        <p14:creationId xmlns:p14="http://schemas.microsoft.com/office/powerpoint/2010/main" val="3274073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18" presetClass="entr" presetSubtype="9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3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000"/>
                            </p:stCondLst>
                            <p:childTnLst>
                              <p:par>
                                <p:cTn id="33" presetID="18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3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500"/>
                            </p:stCondLst>
                            <p:childTnLst>
                              <p:par>
                                <p:cTn id="37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2000"/>
                            </p:stCondLst>
                            <p:childTnLst>
                              <p:par>
                                <p:cTn id="41" presetID="18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4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2500"/>
                            </p:stCondLst>
                            <p:childTnLst>
                              <p:par>
                                <p:cTn id="4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DD6B5D9A-EE7F-4075-ACA5-9989D4DC1F8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DD6B5D9A-EE7F-4075-ACA5-9989D4DC1F8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DD6B5D9A-EE7F-4075-ACA5-9989D4DC1F8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DD6B5D9A-EE7F-4075-ACA5-9989D4DC1F8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2">
                                            <p:graphicEl>
                                              <a:dgm id="{DD6B5D9A-EE7F-4075-ACA5-9989D4DC1F8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DD6B5D9A-EE7F-4075-ACA5-9989D4DC1F8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DD6B5D9A-EE7F-4075-ACA5-9989D4DC1F8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DD6B5D9A-EE7F-4075-ACA5-9989D4DC1F8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DD6B5D9A-EE7F-4075-ACA5-9989D4DC1F8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1000"/>
                            </p:stCondLst>
                            <p:childTnLst>
                              <p:par>
                                <p:cTn id="6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471FFA32-C466-417C-837F-CEB43B4BC9C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8" dur="500"/>
                                        <p:tgtEl>
                                          <p:spTgt spid="2">
                                            <p:graphicEl>
                                              <a:dgm id="{471FFA32-C466-417C-837F-CEB43B4BC9C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EFC1C032-BB6B-4327-8FB3-AC78A76506B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3" dur="500"/>
                                        <p:tgtEl>
                                          <p:spTgt spid="2">
                                            <p:graphicEl>
                                              <a:dgm id="{EFC1C032-BB6B-4327-8FB3-AC78A76506B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DB2C26DC-721C-414F-A725-5108771EFEC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8" dur="500"/>
                                        <p:tgtEl>
                                          <p:spTgt spid="2">
                                            <p:graphicEl>
                                              <a:dgm id="{DB2C26DC-721C-414F-A725-5108771EFEC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AA62A8A3-BC74-4365-A875-94B5527A3CA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3" dur="500"/>
                                        <p:tgtEl>
                                          <p:spTgt spid="2">
                                            <p:graphicEl>
                                              <a:dgm id="{AA62A8A3-BC74-4365-A875-94B5527A3CA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Graphic spid="2" grpId="0" uiExpand="1">
        <p:bldSub>
          <a:bldDgm bld="one"/>
        </p:bldSub>
      </p:bldGraphic>
      <p:bldP spid="8" grpId="0"/>
      <p:bldP spid="11" grpId="0" animBg="1"/>
      <p:bldP spid="9" grpId="0"/>
      <p:bldP spid="1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8F12303F-E746-910E-AE69-916B72D6330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F7CF5B85-5B0E-AF8C-7A4E-00403DC25EBA}"/>
              </a:ext>
            </a:extLst>
          </p:cNvPr>
          <p:cNvSpPr txBox="1"/>
          <p:nvPr/>
        </p:nvSpPr>
        <p:spPr>
          <a:xfrm>
            <a:off x="0" y="60288"/>
            <a:ext cx="12191999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" sz="3200" spc="600" dirty="0" err="1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Pyidaungsu" panose="020B0502040204020203" pitchFamily="34" charset="0"/>
                <a:cs typeface="Pyidaungsu" panose="020B0502040204020203" pitchFamily="34" charset="0"/>
              </a:rPr>
              <a:t>စိတ်ပျက်မှုများ</a:t>
            </a:r>
            <a:r>
              <a:rPr lang="en" sz="3200" spc="600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Pyidaungsu" panose="020B0502040204020203" pitchFamily="34" charset="0"/>
                <a:cs typeface="Pyidaungsu" panose="020B0502040204020203" pitchFamily="34" charset="0"/>
              </a:rPr>
              <a:t> 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61A8816F-1B72-577C-C18E-79274B0D3F1C}"/>
              </a:ext>
            </a:extLst>
          </p:cNvPr>
          <p:cNvSpPr txBox="1"/>
          <p:nvPr/>
        </p:nvSpPr>
        <p:spPr>
          <a:xfrm>
            <a:off x="163040" y="647997"/>
            <a:ext cx="11689435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s-ES"/>
            </a:defPPr>
            <a:lvl1pPr algn="ctr">
              <a:defRPr b="1">
                <a:solidFill>
                  <a:srgbClr val="931C14"/>
                </a:solidFill>
                <a:effectLst>
                  <a:glow rad="101600">
                    <a:schemeClr val="bg1"/>
                  </a:glow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defRPr>
            </a:lvl1pPr>
          </a:lstStyle>
          <a:p>
            <a:r>
              <a:rPr lang="en-US" sz="2000" b="0" dirty="0" err="1">
                <a:solidFill>
                  <a:schemeClr val="bg1"/>
                </a:solidFill>
                <a:effectLst/>
                <a:latin typeface="Pyidaungsu" panose="020B0502040204020203" pitchFamily="34" charset="0"/>
                <a:cs typeface="Pyidaungsu" panose="020B0502040204020203" pitchFamily="34" charset="0"/>
              </a:rPr>
              <a:t>ထိုသူသည</a:t>
            </a:r>
            <a:r>
              <a:rPr lang="en-US" sz="2000" b="0" dirty="0">
                <a:solidFill>
                  <a:schemeClr val="bg1"/>
                </a:solidFill>
                <a:effectLst/>
                <a:latin typeface="Pyidaungsu" panose="020B0502040204020203" pitchFamily="34" charset="0"/>
                <a:cs typeface="Pyidaungsu" panose="020B0502040204020203" pitchFamily="34" charset="0"/>
              </a:rPr>
              <a:t>် </a:t>
            </a:r>
            <a:r>
              <a:rPr lang="en-US" sz="2000" b="0" dirty="0" err="1">
                <a:solidFill>
                  <a:schemeClr val="bg1"/>
                </a:solidFill>
                <a:effectLst/>
                <a:latin typeface="Pyidaungsu" panose="020B0502040204020203" pitchFamily="34" charset="0"/>
                <a:cs typeface="Pyidaungsu" panose="020B0502040204020203" pitchFamily="34" charset="0"/>
              </a:rPr>
              <a:t>ဣသရေလအမျိုးကို</a:t>
            </a:r>
            <a:r>
              <a:rPr lang="en-US" sz="2000" b="0" dirty="0">
                <a:solidFill>
                  <a:schemeClr val="bg1"/>
                </a:solidFill>
                <a:effectLst/>
                <a:latin typeface="Pyidaungsu" panose="020B0502040204020203" pitchFamily="34" charset="0"/>
                <a:cs typeface="Pyidaungsu" panose="020B0502040204020203" pitchFamily="34" charset="0"/>
              </a:rPr>
              <a:t> </a:t>
            </a:r>
            <a:r>
              <a:rPr lang="en-US" sz="2000" b="0" dirty="0" err="1">
                <a:solidFill>
                  <a:schemeClr val="bg1"/>
                </a:solidFill>
                <a:effectLst/>
                <a:latin typeface="Pyidaungsu" panose="020B0502040204020203" pitchFamily="34" charset="0"/>
                <a:cs typeface="Pyidaungsu" panose="020B0502040204020203" pitchFamily="34" charset="0"/>
              </a:rPr>
              <a:t>ရွေးနုတ်အံ့သောသူ</a:t>
            </a:r>
            <a:r>
              <a:rPr lang="en-US" sz="2000" b="0" dirty="0">
                <a:solidFill>
                  <a:schemeClr val="bg1"/>
                </a:solidFill>
                <a:effectLst/>
                <a:latin typeface="Pyidaungsu" panose="020B0502040204020203" pitchFamily="34" charset="0"/>
                <a:cs typeface="Pyidaungsu" panose="020B0502040204020203" pitchFamily="34" charset="0"/>
              </a:rPr>
              <a:t> </a:t>
            </a:r>
            <a:r>
              <a:rPr lang="en-US" sz="2000" b="0" dirty="0" err="1">
                <a:solidFill>
                  <a:schemeClr val="bg1"/>
                </a:solidFill>
                <a:effectLst/>
                <a:latin typeface="Pyidaungsu" panose="020B0502040204020203" pitchFamily="34" charset="0"/>
                <a:cs typeface="Pyidaungsu" panose="020B0502040204020203" pitchFamily="34" charset="0"/>
              </a:rPr>
              <a:t>ဖြစ်သည်ဟု</a:t>
            </a:r>
            <a:r>
              <a:rPr lang="en-US" sz="2000" b="0" dirty="0">
                <a:solidFill>
                  <a:schemeClr val="bg1"/>
                </a:solidFill>
                <a:effectLst/>
                <a:latin typeface="Pyidaungsu" panose="020B0502040204020203" pitchFamily="34" charset="0"/>
                <a:cs typeface="Pyidaungsu" panose="020B0502040204020203" pitchFamily="34" charset="0"/>
              </a:rPr>
              <a:t> </a:t>
            </a:r>
            <a:r>
              <a:rPr lang="en-US" sz="2000" b="0" dirty="0" err="1">
                <a:solidFill>
                  <a:schemeClr val="bg1"/>
                </a:solidFill>
                <a:effectLst/>
                <a:latin typeface="Pyidaungsu" panose="020B0502040204020203" pitchFamily="34" charset="0"/>
                <a:cs typeface="Pyidaungsu" panose="020B0502040204020203" pitchFamily="34" charset="0"/>
              </a:rPr>
              <a:t>ငါတို့သည</a:t>
            </a:r>
            <a:r>
              <a:rPr lang="en-US" sz="2000" b="0" dirty="0">
                <a:solidFill>
                  <a:schemeClr val="bg1"/>
                </a:solidFill>
                <a:effectLst/>
                <a:latin typeface="Pyidaungsu" panose="020B0502040204020203" pitchFamily="34" charset="0"/>
                <a:cs typeface="Pyidaungsu" panose="020B0502040204020203" pitchFamily="34" charset="0"/>
              </a:rPr>
              <a:t>် </a:t>
            </a:r>
            <a:r>
              <a:rPr lang="en-US" sz="2000" b="0" dirty="0" err="1">
                <a:solidFill>
                  <a:schemeClr val="bg1"/>
                </a:solidFill>
                <a:effectLst/>
                <a:latin typeface="Pyidaungsu" panose="020B0502040204020203" pitchFamily="34" charset="0"/>
                <a:cs typeface="Pyidaungsu" panose="020B0502040204020203" pitchFamily="34" charset="0"/>
              </a:rPr>
              <a:t>အထက်ကမ</a:t>
            </a:r>
            <a:r>
              <a:rPr lang="en-US" sz="2000" b="0" dirty="0">
                <a:solidFill>
                  <a:schemeClr val="bg1"/>
                </a:solidFill>
                <a:effectLst/>
                <a:latin typeface="Pyidaungsu" panose="020B0502040204020203" pitchFamily="34" charset="0"/>
                <a:cs typeface="Pyidaungsu" panose="020B0502040204020203" pitchFamily="34" charset="0"/>
              </a:rPr>
              <a:t>ျှ</a:t>
            </a:r>
            <a:r>
              <a:rPr lang="en-US" sz="2000" b="0" dirty="0" err="1">
                <a:solidFill>
                  <a:schemeClr val="bg1"/>
                </a:solidFill>
                <a:effectLst/>
                <a:latin typeface="Pyidaungsu" panose="020B0502040204020203" pitchFamily="34" charset="0"/>
                <a:cs typeface="Pyidaungsu" panose="020B0502040204020203" pitchFamily="34" charset="0"/>
              </a:rPr>
              <a:t>ော်လင</a:t>
            </a:r>
            <a:r>
              <a:rPr lang="en-US" sz="2000" b="0" dirty="0">
                <a:solidFill>
                  <a:schemeClr val="bg1"/>
                </a:solidFill>
                <a:effectLst/>
                <a:latin typeface="Pyidaungsu" panose="020B0502040204020203" pitchFamily="34" charset="0"/>
                <a:cs typeface="Pyidaungsu" panose="020B0502040204020203" pitchFamily="34" charset="0"/>
              </a:rPr>
              <a:t>့်</a:t>
            </a:r>
            <a:r>
              <a:rPr lang="en-US" sz="2000" b="0" dirty="0" err="1">
                <a:solidFill>
                  <a:schemeClr val="bg1"/>
                </a:solidFill>
                <a:effectLst/>
                <a:latin typeface="Pyidaungsu" panose="020B0502040204020203" pitchFamily="34" charset="0"/>
                <a:cs typeface="Pyidaungsu" panose="020B0502040204020203" pitchFamily="34" charset="0"/>
              </a:rPr>
              <a:t>ကြပြီ</a:t>
            </a:r>
            <a:r>
              <a:rPr lang="en-US" sz="2000" b="0" dirty="0">
                <a:solidFill>
                  <a:schemeClr val="bg1"/>
                </a:solidFill>
                <a:effectLst/>
                <a:latin typeface="Pyidaungsu" panose="020B0502040204020203" pitchFamily="34" charset="0"/>
                <a:cs typeface="Pyidaungsu" panose="020B0502040204020203" pitchFamily="34" charset="0"/>
              </a:rPr>
              <a:t> (</a:t>
            </a:r>
            <a:r>
              <a:rPr lang="en-US" sz="2000" b="0" dirty="0" err="1">
                <a:solidFill>
                  <a:schemeClr val="bg1"/>
                </a:solidFill>
                <a:effectLst/>
                <a:latin typeface="Pyidaungsu" panose="020B0502040204020203" pitchFamily="34" charset="0"/>
                <a:cs typeface="Pyidaungsu" panose="020B0502040204020203" pitchFamily="34" charset="0"/>
              </a:rPr>
              <a:t>လုကာ</a:t>
            </a:r>
            <a:r>
              <a:rPr lang="en-US" sz="2000" b="0" dirty="0">
                <a:solidFill>
                  <a:schemeClr val="bg1"/>
                </a:solidFill>
                <a:effectLst/>
                <a:latin typeface="Pyidaungsu" panose="020B0502040204020203" pitchFamily="34" charset="0"/>
                <a:cs typeface="Pyidaungsu" panose="020B0502040204020203" pitchFamily="34" charset="0"/>
              </a:rPr>
              <a:t> ၂၄း၂၁)</a:t>
            </a:r>
            <a:endParaRPr lang="en" sz="2000" dirty="0">
              <a:solidFill>
                <a:schemeClr val="bg1"/>
              </a:solidFill>
              <a:effectLst>
                <a:glow rad="101600">
                  <a:schemeClr val="bg2">
                    <a:lumMod val="20000"/>
                    <a:lumOff val="80000"/>
                  </a:schemeClr>
                </a:glow>
                <a:outerShdw blurRad="38100" dist="38100" dir="2700000" algn="tl">
                  <a:srgbClr val="000000"/>
                </a:outerShdw>
              </a:effectLst>
              <a:latin typeface="Pyidaungsu" panose="020B0502040204020203" pitchFamily="34" charset="0"/>
              <a:cs typeface="Pyidaungsu" panose="020B0502040204020203" pitchFamily="34" charset="0"/>
            </a:endParaRP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604EE60B-747A-FDD5-9D91-05DF246118FA}"/>
              </a:ext>
            </a:extLst>
          </p:cNvPr>
          <p:cNvSpPr txBox="1"/>
          <p:nvPr/>
        </p:nvSpPr>
        <p:spPr>
          <a:xfrm>
            <a:off x="4215865" y="1156504"/>
            <a:ext cx="797613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my-MM" sz="2000" dirty="0">
                <a:latin typeface="Pyidaungsu" panose="020B0502040204020203" pitchFamily="34" charset="0"/>
                <a:cs typeface="Pyidaungsu" panose="020B0502040204020203" pitchFamily="34" charset="0"/>
              </a:rPr>
              <a:t>ရှုထောင့်- ယေရှုသည် အစ္စရေးလူမျိုးကို ရွေးနှုတ်မည့် မေရှိယဖြစ်သည်။ အဖြစ်</a:t>
            </a:r>
            <a:r>
              <a:rPr lang="en-US" sz="2000" dirty="0">
                <a:latin typeface="Pyidaungsu" panose="020B0502040204020203" pitchFamily="34" charset="0"/>
                <a:cs typeface="Pyidaungsu" panose="020B0502040204020203" pitchFamily="34" charset="0"/>
              </a:rPr>
              <a:t> </a:t>
            </a:r>
            <a:r>
              <a:rPr lang="my-MM" sz="2000" dirty="0">
                <a:latin typeface="Pyidaungsu" panose="020B0502040204020203" pitchFamily="34" charset="0"/>
                <a:cs typeface="Pyidaungsu" panose="020B0502040204020203" pitchFamily="34" charset="0"/>
              </a:rPr>
              <a:t>မှန်- ကိုယ်တော် ကွယ်လွန်တော်မူပြီ (လုကာ ၂၄:၁၈-၂၁)။</a:t>
            </a:r>
            <a:endParaRPr lang="en" sz="2000" dirty="0">
              <a:latin typeface="Pyidaungsu" panose="020B0502040204020203" pitchFamily="34" charset="0"/>
              <a:cs typeface="Pyidaungsu" panose="020B0502040204020203" pitchFamily="34" charset="0"/>
            </a:endParaRPr>
          </a:p>
        </p:txBody>
      </p:sp>
      <p:graphicFrame>
        <p:nvGraphicFramePr>
          <p:cNvPr id="2" name="Diagrama 1">
            <a:extLst>
              <a:ext uri="{FF2B5EF4-FFF2-40B4-BE49-F238E27FC236}">
                <a16:creationId xmlns:a16="http://schemas.microsoft.com/office/drawing/2014/main" id="{DE88D585-0D3C-4F45-F7FE-1B209035849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682670923"/>
              </p:ext>
            </p:extLst>
          </p:nvPr>
        </p:nvGraphicFramePr>
        <p:xfrm>
          <a:off x="6149463" y="4101707"/>
          <a:ext cx="5932962" cy="259234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pic>
        <p:nvPicPr>
          <p:cNvPr id="4" name="Imagen 3">
            <a:extLst>
              <a:ext uri="{FF2B5EF4-FFF2-40B4-BE49-F238E27FC236}">
                <a16:creationId xmlns:a16="http://schemas.microsoft.com/office/drawing/2014/main" id="{B5723698-4C0E-D2BF-0E73-E6B995F49D0E}"/>
              </a:ext>
            </a:extLst>
          </p:cNvPr>
          <p:cNvPicPr>
            <a:picLocks noChangeAspect="1"/>
          </p:cNvPicPr>
          <p:nvPr/>
        </p:nvPicPr>
        <p:blipFill>
          <a:blip r:embed="rId9" cstate="email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63040" y="4126402"/>
            <a:ext cx="1974506" cy="2592349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38100" cap="sq">
            <a:solidFill>
              <a:schemeClr val="accent1">
                <a:lumMod val="75000"/>
              </a:schemeClr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" name="Imagen 9">
            <a:extLst>
              <a:ext uri="{FF2B5EF4-FFF2-40B4-BE49-F238E27FC236}">
                <a16:creationId xmlns:a16="http://schemas.microsoft.com/office/drawing/2014/main" id="{2757F347-C611-400A-96B9-598A4858A6CA}"/>
              </a:ext>
            </a:extLst>
          </p:cNvPr>
          <p:cNvPicPr>
            <a:picLocks noChangeAspect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52713" y="4126402"/>
            <a:ext cx="1733550" cy="2600325"/>
          </a:xfrm>
          <a:prstGeom prst="snip2DiagRect">
            <a:avLst>
              <a:gd name="adj1" fmla="val 18323"/>
              <a:gd name="adj2" fmla="val 16667"/>
            </a:avLst>
          </a:prstGeom>
          <a:solidFill>
            <a:srgbClr val="FFFFFF">
              <a:shade val="85000"/>
            </a:srgbClr>
          </a:solidFill>
          <a:ln w="38100" cap="sq">
            <a:solidFill>
              <a:schemeClr val="accent1">
                <a:lumMod val="75000"/>
              </a:schemeClr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2" name="Imagen 11">
            <a:extLst>
              <a:ext uri="{FF2B5EF4-FFF2-40B4-BE49-F238E27FC236}">
                <a16:creationId xmlns:a16="http://schemas.microsoft.com/office/drawing/2014/main" id="{204452A9-3B75-7FFD-2DB0-1BAE0EF9B10C}"/>
              </a:ext>
            </a:extLst>
          </p:cNvPr>
          <p:cNvPicPr>
            <a:picLocks noChangeAspect="1"/>
          </p:cNvPicPr>
          <p:nvPr/>
        </p:nvPicPr>
        <p:blipFill>
          <a:blip r:embed="rId1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01430" y="4126402"/>
            <a:ext cx="1941109" cy="2588954"/>
          </a:xfrm>
          <a:prstGeom prst="snip2DiagRect">
            <a:avLst>
              <a:gd name="adj1" fmla="val 13388"/>
              <a:gd name="adj2" fmla="val 0"/>
            </a:avLst>
          </a:prstGeom>
          <a:solidFill>
            <a:srgbClr val="FFFFFF">
              <a:shade val="85000"/>
            </a:srgbClr>
          </a:solidFill>
          <a:ln w="38100" cap="sq">
            <a:solidFill>
              <a:schemeClr val="accent1">
                <a:lumMod val="75000"/>
              </a:schemeClr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8" name="Imagen 7">
            <a:extLst>
              <a:ext uri="{FF2B5EF4-FFF2-40B4-BE49-F238E27FC236}">
                <a16:creationId xmlns:a16="http://schemas.microsoft.com/office/drawing/2014/main" id="{4E090523-84F2-6D32-CEB0-F1D1C29F7A33}"/>
              </a:ext>
            </a:extLst>
          </p:cNvPr>
          <p:cNvPicPr>
            <a:picLocks noChangeAspect="1"/>
          </p:cNvPicPr>
          <p:nvPr/>
        </p:nvPicPr>
        <p:blipFill rotWithShape="1">
          <a:blip r:embed="rId1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63040" y="1327560"/>
            <a:ext cx="1974506" cy="2588953"/>
          </a:xfrm>
          <a:prstGeom prst="rect">
            <a:avLst/>
          </a:prstGeom>
          <a:ln w="88900" cap="sq" cmpd="thickThin">
            <a:solidFill>
              <a:schemeClr val="accent3">
                <a:lumMod val="75000"/>
              </a:schemeClr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11" name="Imagen 10">
            <a:extLst>
              <a:ext uri="{FF2B5EF4-FFF2-40B4-BE49-F238E27FC236}">
                <a16:creationId xmlns:a16="http://schemas.microsoft.com/office/drawing/2014/main" id="{488B3382-6AB3-BAE7-05D2-305861A30E52}"/>
              </a:ext>
            </a:extLst>
          </p:cNvPr>
          <p:cNvPicPr>
            <a:picLocks noChangeAspect="1"/>
          </p:cNvPicPr>
          <p:nvPr/>
        </p:nvPicPr>
        <p:blipFill>
          <a:blip r:embed="rId1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52713" y="1327559"/>
            <a:ext cx="1725970" cy="2588955"/>
          </a:xfrm>
          <a:prstGeom prst="rect">
            <a:avLst/>
          </a:prstGeom>
          <a:ln w="88900" cap="sq" cmpd="thickThin">
            <a:solidFill>
              <a:schemeClr val="accent3">
                <a:lumMod val="75000"/>
              </a:schemeClr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9" name="CuadroTexto 8">
            <a:extLst>
              <a:ext uri="{FF2B5EF4-FFF2-40B4-BE49-F238E27FC236}">
                <a16:creationId xmlns:a16="http://schemas.microsoft.com/office/drawing/2014/main" id="{38ED4DDD-0647-025D-9ADB-23283231B031}"/>
              </a:ext>
            </a:extLst>
          </p:cNvPr>
          <p:cNvSpPr txBox="1"/>
          <p:nvPr/>
        </p:nvSpPr>
        <p:spPr>
          <a:xfrm>
            <a:off x="4215865" y="2778268"/>
            <a:ext cx="7976134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just">
              <a:spcBef>
                <a:spcPts val="600"/>
              </a:spcBef>
              <a:defRPr/>
            </a:pPr>
            <a:r>
              <a:rPr lang="my-MM" dirty="0">
                <a:solidFill>
                  <a:prstClr val="black"/>
                </a:solidFill>
                <a:latin typeface="Pyidaungsu" panose="020B0502040204020203" pitchFamily="34" charset="0"/>
                <a:cs typeface="Pyidaungsu" panose="020B0502040204020203" pitchFamily="34" charset="0"/>
              </a:rPr>
              <a:t>ယေရှုသည် စိတ်ရှည်စွာဖြင့် သူတို့၏မျှော်လင့်ချက်ပြန်လည်ရရှိရန် ကူညီပေးခဲ့</a:t>
            </a:r>
            <a:r>
              <a:rPr lang="en-US" dirty="0">
                <a:solidFill>
                  <a:prstClr val="black"/>
                </a:solidFill>
                <a:latin typeface="Pyidaungsu" panose="020B0502040204020203" pitchFamily="34" charset="0"/>
                <a:cs typeface="Pyidaungsu" panose="020B0502040204020203" pitchFamily="34" charset="0"/>
              </a:rPr>
              <a:t> </a:t>
            </a:r>
            <a:r>
              <a:rPr lang="my-MM" dirty="0">
                <a:solidFill>
                  <a:prstClr val="black"/>
                </a:solidFill>
                <a:latin typeface="Pyidaungsu" panose="020B0502040204020203" pitchFamily="34" charset="0"/>
                <a:cs typeface="Pyidaungsu" panose="020B0502040204020203" pitchFamily="34" charset="0"/>
              </a:rPr>
              <a:t>သည်။ နောက်ဆုံးတွင် “သူတို့၏မျက်စိ ပွင့်လင်းလာသည်” (လု ၂၄:၃၁)၊ စိတ်</a:t>
            </a:r>
            <a:r>
              <a:rPr lang="en-US" dirty="0">
                <a:solidFill>
                  <a:prstClr val="black"/>
                </a:solidFill>
                <a:latin typeface="Pyidaungsu" panose="020B0502040204020203" pitchFamily="34" charset="0"/>
                <a:cs typeface="Pyidaungsu" panose="020B0502040204020203" pitchFamily="34" charset="0"/>
              </a:rPr>
              <a:t> </a:t>
            </a:r>
            <a:r>
              <a:rPr lang="my-MM" dirty="0">
                <a:solidFill>
                  <a:prstClr val="black"/>
                </a:solidFill>
                <a:latin typeface="Pyidaungsu" panose="020B0502040204020203" pitchFamily="34" charset="0"/>
                <a:cs typeface="Pyidaungsu" panose="020B0502040204020203" pitchFamily="34" charset="0"/>
              </a:rPr>
              <a:t>ပျက်အားငယ်နေ</a:t>
            </a:r>
            <a:r>
              <a:rPr lang="en-US" dirty="0">
                <a:solidFill>
                  <a:prstClr val="black"/>
                </a:solidFill>
                <a:latin typeface="Pyidaungsu" panose="020B0502040204020203" pitchFamily="34" charset="0"/>
                <a:cs typeface="Pyidaungsu" panose="020B0502040204020203" pitchFamily="34" charset="0"/>
              </a:rPr>
              <a:t> </a:t>
            </a:r>
            <a:r>
              <a:rPr lang="my-MM" dirty="0">
                <a:solidFill>
                  <a:prstClr val="black"/>
                </a:solidFill>
                <a:latin typeface="Pyidaungsu" panose="020B0502040204020203" pitchFamily="34" charset="0"/>
                <a:cs typeface="Pyidaungsu" panose="020B0502040204020203" pitchFamily="34" charset="0"/>
              </a:rPr>
              <a:t>သေးသူများကို အားပေးရန် သူတို့ပြေးသွားခဲ့ကြသည် (လု ၂၄:၃၂-၃၅; ၂ ကော</a:t>
            </a:r>
            <a:r>
              <a:rPr lang="en-US" dirty="0">
                <a:solidFill>
                  <a:prstClr val="black"/>
                </a:solidFill>
                <a:latin typeface="Pyidaungsu" panose="020B0502040204020203" pitchFamily="34" charset="0"/>
                <a:cs typeface="Pyidaungsu" panose="020B0502040204020203" pitchFamily="34" charset="0"/>
              </a:rPr>
              <a:t> </a:t>
            </a:r>
            <a:r>
              <a:rPr lang="my-MM" dirty="0">
                <a:solidFill>
                  <a:prstClr val="black"/>
                </a:solidFill>
                <a:latin typeface="Pyidaungsu" panose="020B0502040204020203" pitchFamily="34" charset="0"/>
                <a:cs typeface="Pyidaungsu" panose="020B0502040204020203" pitchFamily="34" charset="0"/>
              </a:rPr>
              <a:t>၁:၄)။ သူတို့</a:t>
            </a:r>
            <a:r>
              <a:rPr lang="en-US" dirty="0">
                <a:solidFill>
                  <a:prstClr val="black"/>
                </a:solidFill>
                <a:latin typeface="Pyidaungsu" panose="020B0502040204020203" pitchFamily="34" charset="0"/>
                <a:cs typeface="Pyidaungsu" panose="020B0502040204020203" pitchFamily="34" charset="0"/>
              </a:rPr>
              <a:t> </a:t>
            </a:r>
            <a:r>
              <a:rPr lang="my-MM" dirty="0">
                <a:solidFill>
                  <a:prstClr val="black"/>
                </a:solidFill>
                <a:latin typeface="Pyidaungsu" panose="020B0502040204020203" pitchFamily="34" charset="0"/>
                <a:cs typeface="Pyidaungsu" panose="020B0502040204020203" pitchFamily="34" charset="0"/>
              </a:rPr>
              <a:t>၏အတွေ့အကြုံမှ ကျွန်ုပ်တို့ အဘယ်အရာသင်</a:t>
            </a:r>
            <a:r>
              <a:rPr lang="en-US" dirty="0">
                <a:solidFill>
                  <a:prstClr val="black"/>
                </a:solidFill>
                <a:latin typeface="Pyidaungsu" panose="020B0502040204020203" pitchFamily="34" charset="0"/>
                <a:cs typeface="Pyidaungsu" panose="020B0502040204020203" pitchFamily="34" charset="0"/>
              </a:rPr>
              <a:t> </a:t>
            </a:r>
            <a:r>
              <a:rPr lang="my-MM" dirty="0">
                <a:solidFill>
                  <a:prstClr val="black"/>
                </a:solidFill>
                <a:latin typeface="Pyidaungsu" panose="020B0502040204020203" pitchFamily="34" charset="0"/>
                <a:cs typeface="Pyidaungsu" panose="020B0502040204020203" pitchFamily="34" charset="0"/>
              </a:rPr>
              <a:t>ယူနိုင်သနည်း။</a:t>
            </a:r>
            <a:endParaRPr kumimoji="0" lang="en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Pyidaungsu" panose="020B0502040204020203" pitchFamily="34" charset="0"/>
              <a:cs typeface="Pyidaungsu" panose="020B0502040204020203" pitchFamily="34" charset="0"/>
            </a:endParaRPr>
          </a:p>
        </p:txBody>
      </p:sp>
      <p:sp>
        <p:nvSpPr>
          <p:cNvPr id="14" name="CuadroTexto 13">
            <a:extLst>
              <a:ext uri="{FF2B5EF4-FFF2-40B4-BE49-F238E27FC236}">
                <a16:creationId xmlns:a16="http://schemas.microsoft.com/office/drawing/2014/main" id="{50447BE2-2ACA-1101-CF3C-1A6C35F22F9B}"/>
              </a:ext>
            </a:extLst>
          </p:cNvPr>
          <p:cNvSpPr txBox="1"/>
          <p:nvPr/>
        </p:nvSpPr>
        <p:spPr>
          <a:xfrm>
            <a:off x="4215865" y="1813497"/>
            <a:ext cx="7976134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spcBef>
                <a:spcPts val="600"/>
              </a:spcBef>
              <a:defRPr/>
            </a:pPr>
            <a:r>
              <a:rPr lang="my-MM" sz="2000" dirty="0">
                <a:solidFill>
                  <a:prstClr val="black"/>
                </a:solidFill>
                <a:latin typeface="Pyidaungsu" panose="020B0502040204020203" pitchFamily="34" charset="0"/>
                <a:cs typeface="Pyidaungsu" panose="020B0502040204020203" pitchFamily="34" charset="0"/>
              </a:rPr>
              <a:t>သူတို့၏စိတ်ပျက်အားငယ်မှု အလွန်ကြီးမားသည့်အတွက် ရှင်ပြန်ထမြောက်ခြင်း</a:t>
            </a:r>
            <a:r>
              <a:rPr lang="en-US" sz="2000" dirty="0">
                <a:solidFill>
                  <a:prstClr val="black"/>
                </a:solidFill>
                <a:latin typeface="Pyidaungsu" panose="020B0502040204020203" pitchFamily="34" charset="0"/>
                <a:cs typeface="Pyidaungsu" panose="020B0502040204020203" pitchFamily="34" charset="0"/>
              </a:rPr>
              <a:t> </a:t>
            </a:r>
            <a:r>
              <a:rPr lang="my-MM" sz="2000" dirty="0">
                <a:solidFill>
                  <a:prstClr val="black"/>
                </a:solidFill>
                <a:latin typeface="Pyidaungsu" panose="020B0502040204020203" pitchFamily="34" charset="0"/>
                <a:cs typeface="Pyidaungsu" panose="020B0502040204020203" pitchFamily="34" charset="0"/>
              </a:rPr>
              <a:t>၏ အရှင်းလင်းဆုံးသက်သေအထောက်အထားပင်လျှင် လက်ခံရန်အခက်တွေ့ကြ</a:t>
            </a:r>
            <a:r>
              <a:rPr lang="en-US" sz="2000" dirty="0">
                <a:solidFill>
                  <a:prstClr val="black"/>
                </a:solidFill>
                <a:latin typeface="Pyidaungsu" panose="020B0502040204020203" pitchFamily="34" charset="0"/>
                <a:cs typeface="Pyidaungsu" panose="020B0502040204020203" pitchFamily="34" charset="0"/>
              </a:rPr>
              <a:t> </a:t>
            </a:r>
            <a:r>
              <a:rPr lang="my-MM" sz="2000" dirty="0">
                <a:solidFill>
                  <a:prstClr val="black"/>
                </a:solidFill>
                <a:latin typeface="Pyidaungsu" panose="020B0502040204020203" pitchFamily="34" charset="0"/>
                <a:cs typeface="Pyidaungsu" panose="020B0502040204020203" pitchFamily="34" charset="0"/>
              </a:rPr>
              <a:t>သည် (လု ၂၄း၂၂-၂၄)</a:t>
            </a:r>
            <a:endParaRPr kumimoji="0" lang="en" sz="200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Pyidaungsu" panose="020B0502040204020203" pitchFamily="34" charset="0"/>
              <a:cs typeface="Pyidaungsu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078787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9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"/>
                            </p:stCondLst>
                            <p:childTnLst>
                              <p:par>
                                <p:cTn id="2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900" decel="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000"/>
                            </p:stCondLst>
                            <p:childTnLst>
                              <p:par>
                                <p:cTn id="4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4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00"/>
                            </p:stCondLst>
                            <p:childTnLst>
                              <p:par>
                                <p:cTn id="49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1000"/>
                            </p:stCondLst>
                            <p:childTnLst>
                              <p:par>
                                <p:cTn id="5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CFBE8CF2-21ED-4925-8847-C3F74C036E4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500"/>
                                        <p:tgtEl>
                                          <p:spTgt spid="2">
                                            <p:graphicEl>
                                              <a:dgm id="{CFBE8CF2-21ED-4925-8847-C3F74C036E4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500"/>
                            </p:stCondLst>
                            <p:childTnLst>
                              <p:par>
                                <p:cTn id="6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FF9425AC-05DF-490E-9695-C17AEF76799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2">
                                            <p:graphicEl>
                                              <a:dgm id="{FF9425AC-05DF-490E-9695-C17AEF76799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6CD59F4B-73AC-418D-8BBE-BD46978D41F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500"/>
                                        <p:tgtEl>
                                          <p:spTgt spid="2">
                                            <p:graphicEl>
                                              <a:dgm id="{6CD59F4B-73AC-418D-8BBE-BD46978D41F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500"/>
                            </p:stCondLst>
                            <p:childTnLst>
                              <p:par>
                                <p:cTn id="7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4C4F7140-0CDC-4A53-B3C0-91163AC1C41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6" dur="500"/>
                                        <p:tgtEl>
                                          <p:spTgt spid="2">
                                            <p:graphicEl>
                                              <a:dgm id="{4C4F7140-0CDC-4A53-B3C0-91163AC1C41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04379F12-C4FA-4063-8596-A6026C0A3BE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1" dur="500"/>
                                        <p:tgtEl>
                                          <p:spTgt spid="2">
                                            <p:graphicEl>
                                              <a:dgm id="{04379F12-C4FA-4063-8596-A6026C0A3BE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500"/>
                            </p:stCondLst>
                            <p:childTnLst>
                              <p:par>
                                <p:cTn id="8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31D11208-1789-4700-BBF0-1C92430BC7F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5" dur="500"/>
                                        <p:tgtEl>
                                          <p:spTgt spid="2">
                                            <p:graphicEl>
                                              <a:dgm id="{31D11208-1789-4700-BBF0-1C92430BC7F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7225EFE8-DE64-4B82-99D0-278C52B0E47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0" dur="500"/>
                                        <p:tgtEl>
                                          <p:spTgt spid="2">
                                            <p:graphicEl>
                                              <a:dgm id="{7225EFE8-DE64-4B82-99D0-278C52B0E47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500"/>
                            </p:stCondLst>
                            <p:childTnLst>
                              <p:par>
                                <p:cTn id="9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BF170935-0F63-45F7-BDA8-C654BBEC5DD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4" dur="500"/>
                                        <p:tgtEl>
                                          <p:spTgt spid="2">
                                            <p:graphicEl>
                                              <a:dgm id="{BF170935-0F63-45F7-BDA8-C654BBEC5DD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Graphic spid="2" grpId="0" uiExpand="1">
        <p:bldSub>
          <a:bldDgm bld="one"/>
        </p:bldSub>
      </p:bldGraphic>
      <p:bldP spid="9" grpId="0"/>
      <p:bldP spid="1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CB372B91-1B53-51BC-DD17-E0FC7330EA2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330D92EF-5232-ABDD-86BD-02462B4AE1B9}"/>
              </a:ext>
            </a:extLst>
          </p:cNvPr>
          <p:cNvSpPr txBox="1"/>
          <p:nvPr/>
        </p:nvSpPr>
        <p:spPr>
          <a:xfrm>
            <a:off x="0" y="23150"/>
            <a:ext cx="12191999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" sz="3200" b="1" spc="600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Pyidaungsu" panose="020B0502040204020203" pitchFamily="34" charset="0"/>
                <a:cs typeface="Pyidaungsu" panose="020B0502040204020203" pitchFamily="34" charset="0"/>
              </a:rPr>
              <a:t>ယေရှုကိုတွေ့ပ</a:t>
            </a:r>
            <a:r>
              <a:rPr lang="en" sz="3200" b="1" spc="600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Pyidaungsu" panose="020B0502040204020203" pitchFamily="34" charset="0"/>
                <a:cs typeface="Pyidaungsu" panose="020B0502040204020203" pitchFamily="34" charset="0"/>
              </a:rPr>
              <a:t>ါ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0AB7CEA8-64EA-E021-495C-97BBA76A50D6}"/>
              </a:ext>
            </a:extLst>
          </p:cNvPr>
          <p:cNvSpPr txBox="1"/>
          <p:nvPr/>
        </p:nvSpPr>
        <p:spPr>
          <a:xfrm>
            <a:off x="800099" y="653722"/>
            <a:ext cx="10591799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000" dirty="0" err="1">
                <a:latin typeface="Pyidaungsu" panose="020B0502040204020203" pitchFamily="34" charset="0"/>
                <a:cs typeface="Pyidaungsu" panose="020B0502040204020203" pitchFamily="34" charset="0"/>
              </a:rPr>
              <a:t>ငါတို့အား</a:t>
            </a:r>
            <a:r>
              <a:rPr lang="en-US" sz="2000" dirty="0">
                <a:latin typeface="Pyidaungsu" panose="020B0502040204020203" pitchFamily="34" charset="0"/>
                <a:cs typeface="Pyidaungsu" panose="020B0502040204020203" pitchFamily="34" charset="0"/>
              </a:rPr>
              <a:t> </a:t>
            </a:r>
            <a:r>
              <a:rPr lang="en-US" sz="2000" dirty="0" err="1">
                <a:latin typeface="Pyidaungsu" panose="020B0502040204020203" pitchFamily="34" charset="0"/>
                <a:cs typeface="Pyidaungsu" panose="020B0502040204020203" pitchFamily="34" charset="0"/>
              </a:rPr>
              <a:t>ပေ</a:t>
            </a:r>
            <a:r>
              <a:rPr lang="en-US" sz="2000" dirty="0">
                <a:latin typeface="Pyidaungsu" panose="020B0502040204020203" pitchFamily="34" charset="0"/>
                <a:cs typeface="Pyidaungsu" panose="020B0502040204020203" pitchFamily="34" charset="0"/>
              </a:rPr>
              <a:t>ါ်</a:t>
            </a:r>
            <a:r>
              <a:rPr lang="en-US" sz="2000" dirty="0" err="1">
                <a:latin typeface="Pyidaungsu" panose="020B0502040204020203" pitchFamily="34" charset="0"/>
                <a:cs typeface="Pyidaungsu" panose="020B0502040204020203" pitchFamily="34" charset="0"/>
              </a:rPr>
              <a:t>ထွန်းလတ္တံ့သော</a:t>
            </a:r>
            <a:r>
              <a:rPr lang="en-US" sz="2000" dirty="0">
                <a:latin typeface="Pyidaungsu" panose="020B0502040204020203" pitchFamily="34" charset="0"/>
                <a:cs typeface="Pyidaungsu" panose="020B0502040204020203" pitchFamily="34" charset="0"/>
              </a:rPr>
              <a:t> </a:t>
            </a:r>
            <a:r>
              <a:rPr lang="en-US" sz="2000" dirty="0" err="1">
                <a:latin typeface="Pyidaungsu" panose="020B0502040204020203" pitchFamily="34" charset="0"/>
                <a:cs typeface="Pyidaungsu" panose="020B0502040204020203" pitchFamily="34" charset="0"/>
              </a:rPr>
              <a:t>ဘုန်းကိုထောက်သော</a:t>
            </a:r>
            <a:r>
              <a:rPr lang="en-US" sz="2000" dirty="0">
                <a:latin typeface="Pyidaungsu" panose="020B0502040204020203" pitchFamily="34" charset="0"/>
                <a:cs typeface="Pyidaungsu" panose="020B0502040204020203" pitchFamily="34" charset="0"/>
              </a:rPr>
              <a:t>်၊ </a:t>
            </a:r>
            <a:r>
              <a:rPr lang="en-US" sz="2000" dirty="0" err="1">
                <a:latin typeface="Pyidaungsu" panose="020B0502040204020203" pitchFamily="34" charset="0"/>
                <a:cs typeface="Pyidaungsu" panose="020B0502040204020203" pitchFamily="34" charset="0"/>
              </a:rPr>
              <a:t>ယခုမျက်မှောက်ကာလ</a:t>
            </a:r>
            <a:r>
              <a:rPr lang="en-US" sz="2000" dirty="0">
                <a:latin typeface="Pyidaungsu" panose="020B0502040204020203" pitchFamily="34" charset="0"/>
                <a:cs typeface="Pyidaungsu" panose="020B0502040204020203" pitchFamily="34" charset="0"/>
              </a:rPr>
              <a:t>၌ </a:t>
            </a:r>
            <a:r>
              <a:rPr lang="en-US" sz="2000" dirty="0" err="1">
                <a:latin typeface="Pyidaungsu" panose="020B0502040204020203" pitchFamily="34" charset="0"/>
                <a:cs typeface="Pyidaungsu" panose="020B0502040204020203" pitchFamily="34" charset="0"/>
              </a:rPr>
              <a:t>ခံရသောဆင်းရဲဒုက္ခကို</a:t>
            </a:r>
            <a:r>
              <a:rPr lang="en-US" sz="2000" dirty="0">
                <a:latin typeface="Pyidaungsu" panose="020B0502040204020203" pitchFamily="34" charset="0"/>
                <a:cs typeface="Pyidaungsu" panose="020B0502040204020203" pitchFamily="34" charset="0"/>
              </a:rPr>
              <a:t> </a:t>
            </a:r>
            <a:r>
              <a:rPr lang="en-US" sz="2000" dirty="0" err="1">
                <a:latin typeface="Pyidaungsu" panose="020B0502040204020203" pitchFamily="34" charset="0"/>
                <a:cs typeface="Pyidaungsu" panose="020B0502040204020203" pitchFamily="34" charset="0"/>
              </a:rPr>
              <a:t>ပမာဏမပြုထိုက်ဟု</a:t>
            </a:r>
            <a:r>
              <a:rPr lang="en-US" sz="2000" dirty="0">
                <a:latin typeface="Pyidaungsu" panose="020B0502040204020203" pitchFamily="34" charset="0"/>
                <a:cs typeface="Pyidaungsu" panose="020B0502040204020203" pitchFamily="34" charset="0"/>
              </a:rPr>
              <a:t> </a:t>
            </a:r>
            <a:r>
              <a:rPr lang="en-US" sz="2000" dirty="0" err="1">
                <a:latin typeface="Pyidaungsu" panose="020B0502040204020203" pitchFamily="34" charset="0"/>
                <a:cs typeface="Pyidaungsu" panose="020B0502040204020203" pitchFamily="34" charset="0"/>
              </a:rPr>
              <a:t>ငါသဘောရှိ</a:t>
            </a:r>
            <a:r>
              <a:rPr lang="en-US" sz="2000" dirty="0">
                <a:latin typeface="Pyidaungsu" panose="020B0502040204020203" pitchFamily="34" charset="0"/>
                <a:cs typeface="Pyidaungsu" panose="020B0502040204020203" pitchFamily="34" charset="0"/>
              </a:rPr>
              <a:t>၏ (</a:t>
            </a:r>
            <a:r>
              <a:rPr lang="en-US" sz="2000" dirty="0" err="1">
                <a:latin typeface="Pyidaungsu" panose="020B0502040204020203" pitchFamily="34" charset="0"/>
                <a:cs typeface="Pyidaungsu" panose="020B0502040204020203" pitchFamily="34" charset="0"/>
              </a:rPr>
              <a:t>ရောမ</a:t>
            </a:r>
            <a:r>
              <a:rPr lang="en-US" sz="2000" dirty="0">
                <a:latin typeface="Pyidaungsu" panose="020B0502040204020203" pitchFamily="34" charset="0"/>
                <a:cs typeface="Pyidaungsu" panose="020B0502040204020203" pitchFamily="34" charset="0"/>
              </a:rPr>
              <a:t> ၈း၁၈)</a:t>
            </a:r>
            <a:endParaRPr lang="es-ES" sz="2000" b="1" dirty="0">
              <a:solidFill>
                <a:schemeClr val="accent1">
                  <a:lumMod val="40000"/>
                  <a:lumOff val="60000"/>
                </a:schemeClr>
              </a:solidFill>
              <a:effectLst>
                <a:outerShdw blurRad="38100" dist="38100" dir="2700000" algn="tl">
                  <a:srgbClr val="000000"/>
                </a:outerShdw>
              </a:effectLst>
              <a:latin typeface="Pyidaungsu" panose="020B0502040204020203" pitchFamily="34" charset="0"/>
              <a:cs typeface="Pyidaungsu" panose="020B0502040204020203" pitchFamily="34" charset="0"/>
            </a:endParaRPr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04201F29-8EC7-F540-7DC7-5219AD752E3D}"/>
              </a:ext>
            </a:extLst>
          </p:cNvPr>
          <p:cNvSpPr txBox="1"/>
          <p:nvPr/>
        </p:nvSpPr>
        <p:spPr>
          <a:xfrm>
            <a:off x="220124" y="1505130"/>
            <a:ext cx="362267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spcBef>
                <a:spcPts val="600"/>
              </a:spcBef>
            </a:pPr>
            <a:r>
              <a:rPr lang="en-US" sz="2000" dirty="0">
                <a:latin typeface="Pyidaungsu" panose="020B0502040204020203" pitchFamily="34" charset="0"/>
                <a:cs typeface="Pyidaungsu" panose="020B0502040204020203" pitchFamily="34" charset="0"/>
              </a:rPr>
              <a:t>Ellen G White </a:t>
            </a:r>
            <a:r>
              <a:rPr lang="my-MM" sz="2000" dirty="0">
                <a:latin typeface="Pyidaungsu" panose="020B0502040204020203" pitchFamily="34" charset="0"/>
                <a:cs typeface="Pyidaungsu" panose="020B0502040204020203" pitchFamily="34" charset="0"/>
              </a:rPr>
              <a:t>သည် အလွန်စိတ်</a:t>
            </a:r>
            <a:r>
              <a:rPr lang="en-US" sz="2000" dirty="0">
                <a:latin typeface="Pyidaungsu" panose="020B0502040204020203" pitchFamily="34" charset="0"/>
                <a:cs typeface="Pyidaungsu" panose="020B0502040204020203" pitchFamily="34" charset="0"/>
              </a:rPr>
              <a:t> </a:t>
            </a:r>
            <a:r>
              <a:rPr lang="my-MM" sz="2000" dirty="0">
                <a:latin typeface="Pyidaungsu" panose="020B0502040204020203" pitchFamily="34" charset="0"/>
                <a:cs typeface="Pyidaungsu" panose="020B0502040204020203" pitchFamily="34" charset="0"/>
              </a:rPr>
              <a:t>ပျက်အားငယ်နေချိန်တွင်</a:t>
            </a:r>
            <a:r>
              <a:rPr lang="en-US" sz="2000" dirty="0">
                <a:latin typeface="Pyidaungsu" panose="020B0502040204020203" pitchFamily="34" charset="0"/>
                <a:cs typeface="Pyidaungsu" panose="020B0502040204020203" pitchFamily="34" charset="0"/>
              </a:rPr>
              <a:t> </a:t>
            </a:r>
            <a:r>
              <a:rPr lang="en-US" sz="2000" dirty="0" err="1">
                <a:latin typeface="Pyidaungsu" panose="020B0502040204020203" pitchFamily="34" charset="0"/>
                <a:cs typeface="Pyidaungsu" panose="020B0502040204020203" pitchFamily="34" charset="0"/>
              </a:rPr>
              <a:t>ရူပါရုံတစ</a:t>
            </a:r>
            <a:r>
              <a:rPr lang="en-US" sz="2000" dirty="0">
                <a:latin typeface="Pyidaungsu" panose="020B0502040204020203" pitchFamily="34" charset="0"/>
                <a:cs typeface="Pyidaungsu" panose="020B0502040204020203" pitchFamily="34" charset="0"/>
              </a:rPr>
              <a:t>် </a:t>
            </a:r>
            <a:r>
              <a:rPr lang="en-US" sz="2000" dirty="0" err="1">
                <a:latin typeface="Pyidaungsu" panose="020B0502040204020203" pitchFamily="34" charset="0"/>
                <a:cs typeface="Pyidaungsu" panose="020B0502040204020203" pitchFamily="34" charset="0"/>
              </a:rPr>
              <a:t>ခု</a:t>
            </a:r>
            <a:r>
              <a:rPr lang="en-US" sz="2000" dirty="0">
                <a:latin typeface="Pyidaungsu" panose="020B0502040204020203" pitchFamily="34" charset="0"/>
                <a:cs typeface="Pyidaungsu" panose="020B0502040204020203" pitchFamily="34" charset="0"/>
              </a:rPr>
              <a:t>၌</a:t>
            </a:r>
            <a:r>
              <a:rPr lang="my-MM" sz="2000" dirty="0">
                <a:latin typeface="Pyidaungsu" panose="020B0502040204020203" pitchFamily="34" charset="0"/>
                <a:cs typeface="Pyidaungsu" panose="020B0502040204020203" pitchFamily="34" charset="0"/>
              </a:rPr>
              <a:t> သခင်ယေရှုကို</a:t>
            </a:r>
            <a:r>
              <a:rPr lang="en-US" sz="2000" dirty="0">
                <a:latin typeface="Pyidaungsu" panose="020B0502040204020203" pitchFamily="34" charset="0"/>
                <a:cs typeface="Pyidaungsu" panose="020B0502040204020203" pitchFamily="34" charset="0"/>
              </a:rPr>
              <a:t> </a:t>
            </a:r>
            <a:r>
              <a:rPr lang="en-US" sz="2000" dirty="0" err="1">
                <a:latin typeface="Pyidaungsu" panose="020B0502040204020203" pitchFamily="34" charset="0"/>
                <a:cs typeface="Pyidaungsu" panose="020B0502040204020203" pitchFamily="34" charset="0"/>
              </a:rPr>
              <a:t>တွေ့မြင်ခဲ့သည</a:t>
            </a:r>
            <a:r>
              <a:rPr lang="en-US" sz="2000" dirty="0">
                <a:latin typeface="Pyidaungsu" panose="020B0502040204020203" pitchFamily="34" charset="0"/>
                <a:cs typeface="Pyidaungsu" panose="020B0502040204020203" pitchFamily="34" charset="0"/>
              </a:rPr>
              <a:t>်။ </a:t>
            </a:r>
            <a:endParaRPr lang="en" sz="2000" dirty="0">
              <a:latin typeface="Pyidaungsu" panose="020B0502040204020203" pitchFamily="34" charset="0"/>
              <a:cs typeface="Pyidaungsu" panose="020B0502040204020203" pitchFamily="34" charset="0"/>
            </a:endParaRPr>
          </a:p>
        </p:txBody>
      </p:sp>
      <p:pic>
        <p:nvPicPr>
          <p:cNvPr id="11" name="Imagen 10">
            <a:extLst>
              <a:ext uri="{FF2B5EF4-FFF2-40B4-BE49-F238E27FC236}">
                <a16:creationId xmlns:a16="http://schemas.microsoft.com/office/drawing/2014/main" id="{79ACF09F-5D02-4EE5-841F-7AB93624E6B0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3975234" y="1455466"/>
            <a:ext cx="8075595" cy="529863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6" name="CuadroTexto 5">
            <a:extLst>
              <a:ext uri="{FF2B5EF4-FFF2-40B4-BE49-F238E27FC236}">
                <a16:creationId xmlns:a16="http://schemas.microsoft.com/office/drawing/2014/main" id="{FB3ED2D4-D1C7-9EEE-D667-92311BD57473}"/>
              </a:ext>
            </a:extLst>
          </p:cNvPr>
          <p:cNvSpPr txBox="1"/>
          <p:nvPr/>
        </p:nvSpPr>
        <p:spPr>
          <a:xfrm>
            <a:off x="220124" y="5800451"/>
            <a:ext cx="3755110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just">
              <a:spcBef>
                <a:spcPts val="600"/>
              </a:spcBef>
              <a:defRPr/>
            </a:pPr>
            <a:r>
              <a:rPr lang="my-MM" sz="2000" dirty="0">
                <a:solidFill>
                  <a:prstClr val="black"/>
                </a:solidFill>
                <a:latin typeface="Pyidaungsu" panose="020B0502040204020203" pitchFamily="34" charset="0"/>
                <a:cs typeface="Pyidaungsu" panose="020B0502040204020203" pitchFamily="34" charset="0"/>
              </a:rPr>
              <a:t>ဤအိပ်မက်က သူမကိုမျှော်လင့်ခြင်း၊ ယုံကြည်ခြင်းနှင့်စိတ်ချမှုကို  ပေးခဲ့</a:t>
            </a:r>
            <a:r>
              <a:rPr lang="en-US" sz="2000" dirty="0">
                <a:solidFill>
                  <a:prstClr val="black"/>
                </a:solidFill>
                <a:latin typeface="Pyidaungsu" panose="020B0502040204020203" pitchFamily="34" charset="0"/>
                <a:cs typeface="Pyidaungsu" panose="020B0502040204020203" pitchFamily="34" charset="0"/>
              </a:rPr>
              <a:t> </a:t>
            </a:r>
            <a:r>
              <a:rPr lang="my-MM" sz="2000" dirty="0">
                <a:solidFill>
                  <a:prstClr val="black"/>
                </a:solidFill>
                <a:latin typeface="Pyidaungsu" panose="020B0502040204020203" pitchFamily="34" charset="0"/>
                <a:cs typeface="Pyidaungsu" panose="020B0502040204020203" pitchFamily="34" charset="0"/>
              </a:rPr>
              <a:t>သည်။ ဘုရားကိုသာ</a:t>
            </a:r>
            <a:r>
              <a:rPr lang="en-US" sz="2000" dirty="0" err="1">
                <a:solidFill>
                  <a:prstClr val="black"/>
                </a:solidFill>
                <a:latin typeface="Pyidaungsu" panose="020B0502040204020203" pitchFamily="34" charset="0"/>
                <a:cs typeface="Pyidaungsu" panose="020B0502040204020203" pitchFamily="34" charset="0"/>
              </a:rPr>
              <a:t>ကိုးစားစေသည</a:t>
            </a:r>
            <a:r>
              <a:rPr lang="en-US" sz="2000" dirty="0">
                <a:solidFill>
                  <a:prstClr val="black"/>
                </a:solidFill>
                <a:latin typeface="Pyidaungsu" panose="020B0502040204020203" pitchFamily="34" charset="0"/>
                <a:cs typeface="Pyidaungsu" panose="020B0502040204020203" pitchFamily="34" charset="0"/>
              </a:rPr>
              <a:t>်။ </a:t>
            </a:r>
            <a:endParaRPr kumimoji="0" lang="en" sz="200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Pyidaungsu" panose="020B0502040204020203" pitchFamily="34" charset="0"/>
              <a:cs typeface="Pyidaungsu" panose="020B0502040204020203" pitchFamily="34" charset="0"/>
            </a:endParaRP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E8512112-DE5A-B94A-DCBC-028A2D546707}"/>
              </a:ext>
            </a:extLst>
          </p:cNvPr>
          <p:cNvSpPr txBox="1"/>
          <p:nvPr/>
        </p:nvSpPr>
        <p:spPr>
          <a:xfrm>
            <a:off x="220124" y="4392520"/>
            <a:ext cx="3755110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just">
              <a:spcBef>
                <a:spcPts val="600"/>
              </a:spcBef>
              <a:defRPr/>
            </a:pPr>
            <a:r>
              <a:rPr lang="my-MM" sz="2000" dirty="0">
                <a:solidFill>
                  <a:prstClr val="black"/>
                </a:solidFill>
                <a:latin typeface="Pyidaungsu" panose="020B0502040204020203" pitchFamily="34" charset="0"/>
                <a:cs typeface="Pyidaungsu" panose="020B0502040204020203" pitchFamily="34" charset="0"/>
              </a:rPr>
              <a:t>သူမသည် ဘုန်းအသရေရှိသော မြင်</a:t>
            </a:r>
            <a:r>
              <a:rPr lang="en-US" sz="2000" dirty="0">
                <a:solidFill>
                  <a:prstClr val="black"/>
                </a:solidFill>
                <a:latin typeface="Pyidaungsu" panose="020B0502040204020203" pitchFamily="34" charset="0"/>
                <a:cs typeface="Pyidaungsu" panose="020B0502040204020203" pitchFamily="34" charset="0"/>
              </a:rPr>
              <a:t> </a:t>
            </a:r>
            <a:r>
              <a:rPr lang="my-MM" sz="2000" dirty="0">
                <a:solidFill>
                  <a:prstClr val="black"/>
                </a:solidFill>
                <a:latin typeface="Pyidaungsu" panose="020B0502040204020203" pitchFamily="34" charset="0"/>
                <a:cs typeface="Pyidaungsu" panose="020B0502040204020203" pitchFamily="34" charset="0"/>
              </a:rPr>
              <a:t>ကွင်းများကို မြင်တွေ့ခဲ့ရသည်။</a:t>
            </a:r>
            <a:r>
              <a:rPr lang="en-US" sz="2000" dirty="0">
                <a:solidFill>
                  <a:prstClr val="black"/>
                </a:solidFill>
                <a:latin typeface="Pyidaungsu" panose="020B0502040204020203" pitchFamily="34" charset="0"/>
                <a:cs typeface="Pyidaungsu" panose="020B0502040204020203" pitchFamily="34" charset="0"/>
              </a:rPr>
              <a:t> </a:t>
            </a:r>
            <a:r>
              <a:rPr lang="my-MM" sz="2000" dirty="0">
                <a:solidFill>
                  <a:prstClr val="black"/>
                </a:solidFill>
                <a:latin typeface="Pyidaungsu" panose="020B0502040204020203" pitchFamily="34" charset="0"/>
                <a:cs typeface="Pyidaungsu" panose="020B0502040204020203" pitchFamily="34" charset="0"/>
              </a:rPr>
              <a:t> သူမ</a:t>
            </a:r>
            <a:r>
              <a:rPr lang="en-US" sz="2000" dirty="0">
                <a:solidFill>
                  <a:prstClr val="black"/>
                </a:solidFill>
                <a:latin typeface="Pyidaungsu" panose="020B0502040204020203" pitchFamily="34" charset="0"/>
                <a:cs typeface="Pyidaungsu" panose="020B0502040204020203" pitchFamily="34" charset="0"/>
              </a:rPr>
              <a:t> </a:t>
            </a:r>
            <a:r>
              <a:rPr lang="my-MM" sz="2000" dirty="0">
                <a:solidFill>
                  <a:prstClr val="black"/>
                </a:solidFill>
                <a:latin typeface="Pyidaungsu" panose="020B0502040204020203" pitchFamily="34" charset="0"/>
                <a:cs typeface="Pyidaungsu" panose="020B0502040204020203" pitchFamily="34" charset="0"/>
              </a:rPr>
              <a:t>အတွက် ကောင်းကင်၏ လုံခြုံမှုနှင့် ငြိမ်းချမ်းမှုကို ရရှိပြီဟု ခံစားခဲ့သည်။</a:t>
            </a:r>
            <a:endParaRPr kumimoji="0" lang="en" sz="200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Pyidaungsu" panose="020B0502040204020203" pitchFamily="34" charset="0"/>
              <a:cs typeface="Pyidaungsu" panose="020B0502040204020203" pitchFamily="34" charset="0"/>
            </a:endParaRPr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95081AAA-5FC2-1490-440D-C73E94D3697C}"/>
              </a:ext>
            </a:extLst>
          </p:cNvPr>
          <p:cNvSpPr txBox="1"/>
          <p:nvPr/>
        </p:nvSpPr>
        <p:spPr>
          <a:xfrm>
            <a:off x="220124" y="2693136"/>
            <a:ext cx="3755110" cy="1631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just">
              <a:spcBef>
                <a:spcPts val="600"/>
              </a:spcBef>
              <a:defRPr/>
            </a:pPr>
            <a:r>
              <a:rPr lang="my-MM" sz="2000" dirty="0">
                <a:solidFill>
                  <a:prstClr val="black"/>
                </a:solidFill>
                <a:latin typeface="Pyidaungsu" panose="020B0502040204020203" pitchFamily="34" charset="0"/>
                <a:cs typeface="Pyidaungsu" panose="020B0502040204020203" pitchFamily="34" charset="0"/>
              </a:rPr>
              <a:t>သူမ ကြုံတွေ့နေရသည့်</a:t>
            </a:r>
            <a:r>
              <a:rPr lang="en-US" sz="2000" dirty="0">
                <a:solidFill>
                  <a:prstClr val="black"/>
                </a:solidFill>
                <a:latin typeface="Pyidaungsu" panose="020B0502040204020203" pitchFamily="34" charset="0"/>
                <a:cs typeface="Pyidaungsu" panose="020B0502040204020203" pitchFamily="34" charset="0"/>
              </a:rPr>
              <a:t> </a:t>
            </a:r>
            <a:r>
              <a:rPr lang="my-MM" sz="2000" dirty="0">
                <a:solidFill>
                  <a:prstClr val="black"/>
                </a:solidFill>
                <a:latin typeface="Pyidaungsu" panose="020B0502040204020203" pitchFamily="34" charset="0"/>
                <a:cs typeface="Pyidaungsu" panose="020B0502040204020203" pitchFamily="34" charset="0"/>
              </a:rPr>
              <a:t> အရာအား</a:t>
            </a:r>
            <a:r>
              <a:rPr lang="en-US" sz="2000" dirty="0">
                <a:solidFill>
                  <a:prstClr val="black"/>
                </a:solidFill>
                <a:latin typeface="Pyidaungsu" panose="020B0502040204020203" pitchFamily="34" charset="0"/>
                <a:cs typeface="Pyidaungsu" panose="020B0502040204020203" pitchFamily="34" charset="0"/>
              </a:rPr>
              <a:t> </a:t>
            </a:r>
            <a:r>
              <a:rPr lang="my-MM" sz="2000" dirty="0">
                <a:solidFill>
                  <a:prstClr val="black"/>
                </a:solidFill>
                <a:latin typeface="Pyidaungsu" panose="020B0502040204020203" pitchFamily="34" charset="0"/>
                <a:cs typeface="Pyidaungsu" panose="020B0502040204020203" pitchFamily="34" charset="0"/>
              </a:rPr>
              <a:t>လုံးကို ယေရှုသိသည်ကို သူမနား</a:t>
            </a:r>
            <a:r>
              <a:rPr lang="en-US" sz="2000" dirty="0">
                <a:solidFill>
                  <a:prstClr val="black"/>
                </a:solidFill>
                <a:latin typeface="Pyidaungsu" panose="020B0502040204020203" pitchFamily="34" charset="0"/>
                <a:cs typeface="Pyidaungsu" panose="020B0502040204020203" pitchFamily="34" charset="0"/>
              </a:rPr>
              <a:t> </a:t>
            </a:r>
            <a:r>
              <a:rPr lang="my-MM" sz="2000" dirty="0">
                <a:solidFill>
                  <a:prstClr val="black"/>
                </a:solidFill>
                <a:latin typeface="Pyidaungsu" panose="020B0502040204020203" pitchFamily="34" charset="0"/>
                <a:cs typeface="Pyidaungsu" panose="020B0502040204020203" pitchFamily="34" charset="0"/>
              </a:rPr>
              <a:t>လည်ခဲ့သည်။ တစ်ကြိမ်မှာ ယေရှုက သူမ</a:t>
            </a:r>
            <a:r>
              <a:rPr lang="en-US" sz="2000" dirty="0">
                <a:solidFill>
                  <a:prstClr val="black"/>
                </a:solidFill>
                <a:latin typeface="Pyidaungsu" panose="020B0502040204020203" pitchFamily="34" charset="0"/>
                <a:cs typeface="Pyidaungsu" panose="020B0502040204020203" pitchFamily="34" charset="0"/>
              </a:rPr>
              <a:t>၏</a:t>
            </a:r>
            <a:r>
              <a:rPr lang="my-MM" sz="2000" dirty="0">
                <a:solidFill>
                  <a:prstClr val="black"/>
                </a:solidFill>
                <a:latin typeface="Pyidaungsu" panose="020B0502040204020203" pitchFamily="34" charset="0"/>
                <a:cs typeface="Pyidaungsu" panose="020B0502040204020203" pitchFamily="34" charset="0"/>
              </a:rPr>
              <a:t>ခေါင်းပေါ်မှာ လက်တင်ပြီး “မ</a:t>
            </a:r>
            <a:r>
              <a:rPr lang="en-US" sz="2000" dirty="0">
                <a:solidFill>
                  <a:prstClr val="black"/>
                </a:solidFill>
                <a:latin typeface="Pyidaungsu" panose="020B0502040204020203" pitchFamily="34" charset="0"/>
                <a:cs typeface="Pyidaungsu" panose="020B0502040204020203" pitchFamily="34" charset="0"/>
              </a:rPr>
              <a:t> </a:t>
            </a:r>
            <a:r>
              <a:rPr lang="my-MM" sz="2000" dirty="0">
                <a:solidFill>
                  <a:prstClr val="black"/>
                </a:solidFill>
                <a:latin typeface="Pyidaungsu" panose="020B0502040204020203" pitchFamily="34" charset="0"/>
                <a:cs typeface="Pyidaungsu" panose="020B0502040204020203" pitchFamily="34" charset="0"/>
              </a:rPr>
              <a:t>ကြောက်နဲ့” ဟု မိန့်တော်မူခဲ့ပါသည်။</a:t>
            </a:r>
            <a:endParaRPr kumimoji="0" lang="en" sz="200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Pyidaungsu" panose="020B0502040204020203" pitchFamily="34" charset="0"/>
              <a:cs typeface="Pyidaungsu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736757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"/>
                            </p:stCondLst>
                            <p:childTnLst>
                              <p:par>
                                <p:cTn id="2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2" grpId="0"/>
      <p:bldP spid="6" grpId="0"/>
      <p:bldP spid="8" grpId="0"/>
      <p:bldP spid="1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Imagen 12">
            <a:extLst>
              <a:ext uri="{FF2B5EF4-FFF2-40B4-BE49-F238E27FC236}">
                <a16:creationId xmlns:a16="http://schemas.microsoft.com/office/drawing/2014/main" id="{AA1DDB89-8DF8-7804-1040-93ECAB09D997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6574055" y="2411164"/>
            <a:ext cx="5271038" cy="2924819"/>
          </a:xfrm>
          <a:custGeom>
            <a:avLst/>
            <a:gdLst>
              <a:gd name="csX0" fmla="*/ 0 w 5271038"/>
              <a:gd name="csY0" fmla="*/ 0 h 2924819"/>
              <a:gd name="csX1" fmla="*/ 585671 w 5271038"/>
              <a:gd name="csY1" fmla="*/ 0 h 2924819"/>
              <a:gd name="csX2" fmla="*/ 1065921 w 5271038"/>
              <a:gd name="csY2" fmla="*/ 0 h 2924819"/>
              <a:gd name="csX3" fmla="*/ 1757013 w 5271038"/>
              <a:gd name="csY3" fmla="*/ 0 h 2924819"/>
              <a:gd name="csX4" fmla="*/ 2237263 w 5271038"/>
              <a:gd name="csY4" fmla="*/ 0 h 2924819"/>
              <a:gd name="csX5" fmla="*/ 2717513 w 5271038"/>
              <a:gd name="csY5" fmla="*/ 0 h 2924819"/>
              <a:gd name="csX6" fmla="*/ 3355894 w 5271038"/>
              <a:gd name="csY6" fmla="*/ 0 h 2924819"/>
              <a:gd name="csX7" fmla="*/ 3783434 w 5271038"/>
              <a:gd name="csY7" fmla="*/ 0 h 2924819"/>
              <a:gd name="csX8" fmla="*/ 4210974 w 5271038"/>
              <a:gd name="csY8" fmla="*/ 0 h 2924819"/>
              <a:gd name="csX9" fmla="*/ 5271038 w 5271038"/>
              <a:gd name="csY9" fmla="*/ 0 h 2924819"/>
              <a:gd name="csX10" fmla="*/ 5271038 w 5271038"/>
              <a:gd name="csY10" fmla="*/ 614212 h 2924819"/>
              <a:gd name="csX11" fmla="*/ 5271038 w 5271038"/>
              <a:gd name="csY11" fmla="*/ 1257672 h 2924819"/>
              <a:gd name="csX12" fmla="*/ 5271038 w 5271038"/>
              <a:gd name="csY12" fmla="*/ 1813388 h 2924819"/>
              <a:gd name="csX13" fmla="*/ 5271038 w 5271038"/>
              <a:gd name="csY13" fmla="*/ 2339855 h 2924819"/>
              <a:gd name="csX14" fmla="*/ 5271038 w 5271038"/>
              <a:gd name="csY14" fmla="*/ 2924819 h 2924819"/>
              <a:gd name="csX15" fmla="*/ 4843498 w 5271038"/>
              <a:gd name="csY15" fmla="*/ 2924819 h 2924819"/>
              <a:gd name="csX16" fmla="*/ 4310538 w 5271038"/>
              <a:gd name="csY16" fmla="*/ 2924819 h 2924819"/>
              <a:gd name="csX17" fmla="*/ 3672156 w 5271038"/>
              <a:gd name="csY17" fmla="*/ 2924819 h 2924819"/>
              <a:gd name="csX18" fmla="*/ 2981065 w 5271038"/>
              <a:gd name="csY18" fmla="*/ 2924819 h 2924819"/>
              <a:gd name="csX19" fmla="*/ 2342684 w 5271038"/>
              <a:gd name="csY19" fmla="*/ 2924819 h 2924819"/>
              <a:gd name="csX20" fmla="*/ 1809723 w 5271038"/>
              <a:gd name="csY20" fmla="*/ 2924819 h 2924819"/>
              <a:gd name="csX21" fmla="*/ 1224052 w 5271038"/>
              <a:gd name="csY21" fmla="*/ 2924819 h 2924819"/>
              <a:gd name="csX22" fmla="*/ 532961 w 5271038"/>
              <a:gd name="csY22" fmla="*/ 2924819 h 2924819"/>
              <a:gd name="csX23" fmla="*/ 0 w 5271038"/>
              <a:gd name="csY23" fmla="*/ 2924819 h 2924819"/>
              <a:gd name="csX24" fmla="*/ 0 w 5271038"/>
              <a:gd name="csY24" fmla="*/ 2281359 h 2924819"/>
              <a:gd name="csX25" fmla="*/ 0 w 5271038"/>
              <a:gd name="csY25" fmla="*/ 1725643 h 2924819"/>
              <a:gd name="csX26" fmla="*/ 0 w 5271038"/>
              <a:gd name="csY26" fmla="*/ 1228424 h 2924819"/>
              <a:gd name="csX27" fmla="*/ 0 w 5271038"/>
              <a:gd name="csY27" fmla="*/ 731205 h 2924819"/>
              <a:gd name="csX28" fmla="*/ 0 w 5271038"/>
              <a:gd name="csY28" fmla="*/ 0 h 2924819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  <a:cxn ang="0">
                <a:pos x="csX7" y="csY7"/>
              </a:cxn>
              <a:cxn ang="0">
                <a:pos x="csX8" y="csY8"/>
              </a:cxn>
              <a:cxn ang="0">
                <a:pos x="csX9" y="csY9"/>
              </a:cxn>
              <a:cxn ang="0">
                <a:pos x="csX10" y="csY10"/>
              </a:cxn>
              <a:cxn ang="0">
                <a:pos x="csX11" y="csY11"/>
              </a:cxn>
              <a:cxn ang="0">
                <a:pos x="csX12" y="csY12"/>
              </a:cxn>
              <a:cxn ang="0">
                <a:pos x="csX13" y="csY13"/>
              </a:cxn>
              <a:cxn ang="0">
                <a:pos x="csX14" y="csY14"/>
              </a:cxn>
              <a:cxn ang="0">
                <a:pos x="csX15" y="csY15"/>
              </a:cxn>
              <a:cxn ang="0">
                <a:pos x="csX16" y="csY16"/>
              </a:cxn>
              <a:cxn ang="0">
                <a:pos x="csX17" y="csY17"/>
              </a:cxn>
              <a:cxn ang="0">
                <a:pos x="csX18" y="csY18"/>
              </a:cxn>
              <a:cxn ang="0">
                <a:pos x="csX19" y="csY19"/>
              </a:cxn>
              <a:cxn ang="0">
                <a:pos x="csX20" y="csY20"/>
              </a:cxn>
              <a:cxn ang="0">
                <a:pos x="csX21" y="csY21"/>
              </a:cxn>
              <a:cxn ang="0">
                <a:pos x="csX22" y="csY22"/>
              </a:cxn>
              <a:cxn ang="0">
                <a:pos x="csX23" y="csY23"/>
              </a:cxn>
              <a:cxn ang="0">
                <a:pos x="csX24" y="csY24"/>
              </a:cxn>
              <a:cxn ang="0">
                <a:pos x="csX25" y="csY25"/>
              </a:cxn>
              <a:cxn ang="0">
                <a:pos x="csX26" y="csY26"/>
              </a:cxn>
              <a:cxn ang="0">
                <a:pos x="csX27" y="csY27"/>
              </a:cxn>
              <a:cxn ang="0">
                <a:pos x="csX28" y="csY28"/>
              </a:cxn>
            </a:cxnLst>
            <a:rect l="l" t="t" r="r" b="b"/>
            <a:pathLst>
              <a:path w="5271038" h="2924819" fill="none" extrusionOk="0">
                <a:moveTo>
                  <a:pt x="0" y="0"/>
                </a:moveTo>
                <a:cubicBezTo>
                  <a:pt x="289337" y="-5976"/>
                  <a:pt x="326865" y="41722"/>
                  <a:pt x="585671" y="0"/>
                </a:cubicBezTo>
                <a:cubicBezTo>
                  <a:pt x="844477" y="-41722"/>
                  <a:pt x="968789" y="44136"/>
                  <a:pt x="1065921" y="0"/>
                </a:cubicBezTo>
                <a:cubicBezTo>
                  <a:pt x="1163053" y="-44136"/>
                  <a:pt x="1561879" y="44005"/>
                  <a:pt x="1757013" y="0"/>
                </a:cubicBezTo>
                <a:cubicBezTo>
                  <a:pt x="1952147" y="-44005"/>
                  <a:pt x="2006422" y="17724"/>
                  <a:pt x="2237263" y="0"/>
                </a:cubicBezTo>
                <a:cubicBezTo>
                  <a:pt x="2468104" y="-17724"/>
                  <a:pt x="2498941" y="45737"/>
                  <a:pt x="2717513" y="0"/>
                </a:cubicBezTo>
                <a:cubicBezTo>
                  <a:pt x="2936085" y="-45737"/>
                  <a:pt x="3185716" y="75534"/>
                  <a:pt x="3355894" y="0"/>
                </a:cubicBezTo>
                <a:cubicBezTo>
                  <a:pt x="3526072" y="-75534"/>
                  <a:pt x="3577820" y="50461"/>
                  <a:pt x="3783434" y="0"/>
                </a:cubicBezTo>
                <a:cubicBezTo>
                  <a:pt x="3989048" y="-50461"/>
                  <a:pt x="4043325" y="5770"/>
                  <a:pt x="4210974" y="0"/>
                </a:cubicBezTo>
                <a:cubicBezTo>
                  <a:pt x="4378623" y="-5770"/>
                  <a:pt x="4878917" y="1383"/>
                  <a:pt x="5271038" y="0"/>
                </a:cubicBezTo>
                <a:cubicBezTo>
                  <a:pt x="5275517" y="196434"/>
                  <a:pt x="5262566" y="397233"/>
                  <a:pt x="5271038" y="614212"/>
                </a:cubicBezTo>
                <a:cubicBezTo>
                  <a:pt x="5279510" y="831191"/>
                  <a:pt x="5231858" y="988262"/>
                  <a:pt x="5271038" y="1257672"/>
                </a:cubicBezTo>
                <a:cubicBezTo>
                  <a:pt x="5310218" y="1527082"/>
                  <a:pt x="5239107" y="1543753"/>
                  <a:pt x="5271038" y="1813388"/>
                </a:cubicBezTo>
                <a:cubicBezTo>
                  <a:pt x="5302969" y="2083023"/>
                  <a:pt x="5243289" y="2139091"/>
                  <a:pt x="5271038" y="2339855"/>
                </a:cubicBezTo>
                <a:cubicBezTo>
                  <a:pt x="5298787" y="2540619"/>
                  <a:pt x="5231965" y="2636100"/>
                  <a:pt x="5271038" y="2924819"/>
                </a:cubicBezTo>
                <a:cubicBezTo>
                  <a:pt x="5075741" y="2949416"/>
                  <a:pt x="5037757" y="2880577"/>
                  <a:pt x="4843498" y="2924819"/>
                </a:cubicBezTo>
                <a:cubicBezTo>
                  <a:pt x="4649239" y="2969061"/>
                  <a:pt x="4540395" y="2903281"/>
                  <a:pt x="4310538" y="2924819"/>
                </a:cubicBezTo>
                <a:cubicBezTo>
                  <a:pt x="4080681" y="2946357"/>
                  <a:pt x="3880710" y="2914415"/>
                  <a:pt x="3672156" y="2924819"/>
                </a:cubicBezTo>
                <a:cubicBezTo>
                  <a:pt x="3463602" y="2935223"/>
                  <a:pt x="3237490" y="2849839"/>
                  <a:pt x="2981065" y="2924819"/>
                </a:cubicBezTo>
                <a:cubicBezTo>
                  <a:pt x="2724640" y="2999799"/>
                  <a:pt x="2604042" y="2859174"/>
                  <a:pt x="2342684" y="2924819"/>
                </a:cubicBezTo>
                <a:cubicBezTo>
                  <a:pt x="2081326" y="2990464"/>
                  <a:pt x="1998436" y="2866503"/>
                  <a:pt x="1809723" y="2924819"/>
                </a:cubicBezTo>
                <a:cubicBezTo>
                  <a:pt x="1621010" y="2983135"/>
                  <a:pt x="1513658" y="2886949"/>
                  <a:pt x="1224052" y="2924819"/>
                </a:cubicBezTo>
                <a:cubicBezTo>
                  <a:pt x="934446" y="2962689"/>
                  <a:pt x="723128" y="2912142"/>
                  <a:pt x="532961" y="2924819"/>
                </a:cubicBezTo>
                <a:cubicBezTo>
                  <a:pt x="342794" y="2937496"/>
                  <a:pt x="115009" y="2919012"/>
                  <a:pt x="0" y="2924819"/>
                </a:cubicBezTo>
                <a:cubicBezTo>
                  <a:pt x="-60254" y="2695908"/>
                  <a:pt x="11738" y="2543850"/>
                  <a:pt x="0" y="2281359"/>
                </a:cubicBezTo>
                <a:cubicBezTo>
                  <a:pt x="-11738" y="2018868"/>
                  <a:pt x="13253" y="1948786"/>
                  <a:pt x="0" y="1725643"/>
                </a:cubicBezTo>
                <a:cubicBezTo>
                  <a:pt x="-13253" y="1502500"/>
                  <a:pt x="8946" y="1399414"/>
                  <a:pt x="0" y="1228424"/>
                </a:cubicBezTo>
                <a:cubicBezTo>
                  <a:pt x="-8946" y="1057434"/>
                  <a:pt x="46478" y="923574"/>
                  <a:pt x="0" y="731205"/>
                </a:cubicBezTo>
                <a:cubicBezTo>
                  <a:pt x="-46478" y="538836"/>
                  <a:pt x="36668" y="173105"/>
                  <a:pt x="0" y="0"/>
                </a:cubicBezTo>
                <a:close/>
              </a:path>
              <a:path w="5271038" h="2924819" stroke="0" extrusionOk="0">
                <a:moveTo>
                  <a:pt x="0" y="0"/>
                </a:moveTo>
                <a:cubicBezTo>
                  <a:pt x="267638" y="-51005"/>
                  <a:pt x="416678" y="70062"/>
                  <a:pt x="585671" y="0"/>
                </a:cubicBezTo>
                <a:cubicBezTo>
                  <a:pt x="754664" y="-70062"/>
                  <a:pt x="858944" y="54508"/>
                  <a:pt x="1065921" y="0"/>
                </a:cubicBezTo>
                <a:cubicBezTo>
                  <a:pt x="1272898" y="-54508"/>
                  <a:pt x="1460061" y="5231"/>
                  <a:pt x="1598882" y="0"/>
                </a:cubicBezTo>
                <a:cubicBezTo>
                  <a:pt x="1737703" y="-5231"/>
                  <a:pt x="1975967" y="56530"/>
                  <a:pt x="2131842" y="0"/>
                </a:cubicBezTo>
                <a:cubicBezTo>
                  <a:pt x="2287717" y="-56530"/>
                  <a:pt x="2508068" y="8613"/>
                  <a:pt x="2770223" y="0"/>
                </a:cubicBezTo>
                <a:cubicBezTo>
                  <a:pt x="3032378" y="-8613"/>
                  <a:pt x="3110811" y="7078"/>
                  <a:pt x="3197763" y="0"/>
                </a:cubicBezTo>
                <a:cubicBezTo>
                  <a:pt x="3284715" y="-7078"/>
                  <a:pt x="3569577" y="11997"/>
                  <a:pt x="3783434" y="0"/>
                </a:cubicBezTo>
                <a:cubicBezTo>
                  <a:pt x="3997291" y="-11997"/>
                  <a:pt x="4083217" y="42772"/>
                  <a:pt x="4316394" y="0"/>
                </a:cubicBezTo>
                <a:cubicBezTo>
                  <a:pt x="4549571" y="-42772"/>
                  <a:pt x="5056447" y="73513"/>
                  <a:pt x="5271038" y="0"/>
                </a:cubicBezTo>
                <a:cubicBezTo>
                  <a:pt x="5308254" y="192210"/>
                  <a:pt x="5224266" y="274612"/>
                  <a:pt x="5271038" y="497219"/>
                </a:cubicBezTo>
                <a:cubicBezTo>
                  <a:pt x="5317810" y="719826"/>
                  <a:pt x="5264940" y="799864"/>
                  <a:pt x="5271038" y="1023687"/>
                </a:cubicBezTo>
                <a:cubicBezTo>
                  <a:pt x="5277136" y="1247510"/>
                  <a:pt x="5230912" y="1345858"/>
                  <a:pt x="5271038" y="1579402"/>
                </a:cubicBezTo>
                <a:cubicBezTo>
                  <a:pt x="5311164" y="1812946"/>
                  <a:pt x="5251885" y="2013891"/>
                  <a:pt x="5271038" y="2164366"/>
                </a:cubicBezTo>
                <a:cubicBezTo>
                  <a:pt x="5290191" y="2314841"/>
                  <a:pt x="5200352" y="2631652"/>
                  <a:pt x="5271038" y="2924819"/>
                </a:cubicBezTo>
                <a:cubicBezTo>
                  <a:pt x="5107914" y="2947747"/>
                  <a:pt x="4806529" y="2892118"/>
                  <a:pt x="4685367" y="2924819"/>
                </a:cubicBezTo>
                <a:cubicBezTo>
                  <a:pt x="4564205" y="2957520"/>
                  <a:pt x="4427617" y="2894886"/>
                  <a:pt x="4205117" y="2924819"/>
                </a:cubicBezTo>
                <a:cubicBezTo>
                  <a:pt x="3982617" y="2954752"/>
                  <a:pt x="3860015" y="2904861"/>
                  <a:pt x="3672156" y="2924819"/>
                </a:cubicBezTo>
                <a:cubicBezTo>
                  <a:pt x="3484297" y="2944777"/>
                  <a:pt x="3240249" y="2906645"/>
                  <a:pt x="3033775" y="2924819"/>
                </a:cubicBezTo>
                <a:cubicBezTo>
                  <a:pt x="2827301" y="2942993"/>
                  <a:pt x="2681902" y="2882488"/>
                  <a:pt x="2342684" y="2924819"/>
                </a:cubicBezTo>
                <a:cubicBezTo>
                  <a:pt x="2003466" y="2967150"/>
                  <a:pt x="2097579" y="2898062"/>
                  <a:pt x="1915144" y="2924819"/>
                </a:cubicBezTo>
                <a:cubicBezTo>
                  <a:pt x="1732709" y="2951576"/>
                  <a:pt x="1362287" y="2844252"/>
                  <a:pt x="1224052" y="2924819"/>
                </a:cubicBezTo>
                <a:cubicBezTo>
                  <a:pt x="1085817" y="3005386"/>
                  <a:pt x="713375" y="2915803"/>
                  <a:pt x="532961" y="2924819"/>
                </a:cubicBezTo>
                <a:cubicBezTo>
                  <a:pt x="352547" y="2933835"/>
                  <a:pt x="244843" y="2877864"/>
                  <a:pt x="0" y="2924819"/>
                </a:cubicBezTo>
                <a:cubicBezTo>
                  <a:pt x="-65194" y="2657320"/>
                  <a:pt x="37177" y="2613621"/>
                  <a:pt x="0" y="2310607"/>
                </a:cubicBezTo>
                <a:cubicBezTo>
                  <a:pt x="-37177" y="2007593"/>
                  <a:pt x="5883" y="1918682"/>
                  <a:pt x="0" y="1754891"/>
                </a:cubicBezTo>
                <a:cubicBezTo>
                  <a:pt x="-5883" y="1591100"/>
                  <a:pt x="20466" y="1410533"/>
                  <a:pt x="0" y="1228424"/>
                </a:cubicBezTo>
                <a:cubicBezTo>
                  <a:pt x="-20466" y="1046315"/>
                  <a:pt x="31437" y="848536"/>
                  <a:pt x="0" y="584964"/>
                </a:cubicBezTo>
                <a:cubicBezTo>
                  <a:pt x="-31437" y="321392"/>
                  <a:pt x="51988" y="145410"/>
                  <a:pt x="0" y="0"/>
                </a:cubicBezTo>
                <a:close/>
              </a:path>
            </a:pathLst>
          </a:custGeom>
          <a:ln w="57150">
            <a:solidFill>
              <a:schemeClr val="accent2">
                <a:lumMod val="60000"/>
                <a:lumOff val="40000"/>
              </a:schemeClr>
            </a:solidFill>
            <a:extLst>
              <a:ext uri="{C807C97D-BFC1-408E-A445-0C87EB9F89A2}">
                <ask:lineSketchStyleProps xmlns:ask="http://schemas.microsoft.com/office/drawing/2018/sketchyshapes" sd="1647863092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3" name="CuadroTexto 2">
            <a:extLst>
              <a:ext uri="{FF2B5EF4-FFF2-40B4-BE49-F238E27FC236}">
                <a16:creationId xmlns:a16="http://schemas.microsoft.com/office/drawing/2014/main" id="{2B96D1CB-B027-685C-768C-938EB54D2272}"/>
              </a:ext>
            </a:extLst>
          </p:cNvPr>
          <p:cNvSpPr txBox="1"/>
          <p:nvPr/>
        </p:nvSpPr>
        <p:spPr>
          <a:xfrm>
            <a:off x="711065" y="128026"/>
            <a:ext cx="3669633" cy="1938992"/>
          </a:xfrm>
          <a:custGeom>
            <a:avLst/>
            <a:gdLst>
              <a:gd name="csX0" fmla="*/ 0 w 3669633"/>
              <a:gd name="csY0" fmla="*/ 0 h 1938992"/>
              <a:gd name="csX1" fmla="*/ 597626 w 3669633"/>
              <a:gd name="csY1" fmla="*/ 0 h 1938992"/>
              <a:gd name="csX2" fmla="*/ 1195252 w 3669633"/>
              <a:gd name="csY2" fmla="*/ 0 h 1938992"/>
              <a:gd name="csX3" fmla="*/ 1682789 w 3669633"/>
              <a:gd name="csY3" fmla="*/ 0 h 1938992"/>
              <a:gd name="csX4" fmla="*/ 2243718 w 3669633"/>
              <a:gd name="csY4" fmla="*/ 0 h 1938992"/>
              <a:gd name="csX5" fmla="*/ 2841344 w 3669633"/>
              <a:gd name="csY5" fmla="*/ 0 h 1938992"/>
              <a:gd name="csX6" fmla="*/ 3669633 w 3669633"/>
              <a:gd name="csY6" fmla="*/ 0 h 1938992"/>
              <a:gd name="csX7" fmla="*/ 3669633 w 3669633"/>
              <a:gd name="csY7" fmla="*/ 484748 h 1938992"/>
              <a:gd name="csX8" fmla="*/ 3669633 w 3669633"/>
              <a:gd name="csY8" fmla="*/ 950106 h 1938992"/>
              <a:gd name="csX9" fmla="*/ 3669633 w 3669633"/>
              <a:gd name="csY9" fmla="*/ 1396074 h 1938992"/>
              <a:gd name="csX10" fmla="*/ 3669633 w 3669633"/>
              <a:gd name="csY10" fmla="*/ 1938992 h 1938992"/>
              <a:gd name="csX11" fmla="*/ 3072007 w 3669633"/>
              <a:gd name="csY11" fmla="*/ 1938992 h 1938992"/>
              <a:gd name="csX12" fmla="*/ 2584470 w 3669633"/>
              <a:gd name="csY12" fmla="*/ 1938992 h 1938992"/>
              <a:gd name="csX13" fmla="*/ 1986844 w 3669633"/>
              <a:gd name="csY13" fmla="*/ 1938992 h 1938992"/>
              <a:gd name="csX14" fmla="*/ 1425915 w 3669633"/>
              <a:gd name="csY14" fmla="*/ 1938992 h 1938992"/>
              <a:gd name="csX15" fmla="*/ 938378 w 3669633"/>
              <a:gd name="csY15" fmla="*/ 1938992 h 1938992"/>
              <a:gd name="csX16" fmla="*/ 0 w 3669633"/>
              <a:gd name="csY16" fmla="*/ 1938992 h 1938992"/>
              <a:gd name="csX17" fmla="*/ 0 w 3669633"/>
              <a:gd name="csY17" fmla="*/ 1512414 h 1938992"/>
              <a:gd name="csX18" fmla="*/ 0 w 3669633"/>
              <a:gd name="csY18" fmla="*/ 988886 h 1938992"/>
              <a:gd name="csX19" fmla="*/ 0 w 3669633"/>
              <a:gd name="csY19" fmla="*/ 484748 h 1938992"/>
              <a:gd name="csX20" fmla="*/ 0 w 3669633"/>
              <a:gd name="csY20" fmla="*/ 0 h 1938992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  <a:cxn ang="0">
                <a:pos x="csX7" y="csY7"/>
              </a:cxn>
              <a:cxn ang="0">
                <a:pos x="csX8" y="csY8"/>
              </a:cxn>
              <a:cxn ang="0">
                <a:pos x="csX9" y="csY9"/>
              </a:cxn>
              <a:cxn ang="0">
                <a:pos x="csX10" y="csY10"/>
              </a:cxn>
              <a:cxn ang="0">
                <a:pos x="csX11" y="csY11"/>
              </a:cxn>
              <a:cxn ang="0">
                <a:pos x="csX12" y="csY12"/>
              </a:cxn>
              <a:cxn ang="0">
                <a:pos x="csX13" y="csY13"/>
              </a:cxn>
              <a:cxn ang="0">
                <a:pos x="csX14" y="csY14"/>
              </a:cxn>
              <a:cxn ang="0">
                <a:pos x="csX15" y="csY15"/>
              </a:cxn>
              <a:cxn ang="0">
                <a:pos x="csX16" y="csY16"/>
              </a:cxn>
              <a:cxn ang="0">
                <a:pos x="csX17" y="csY17"/>
              </a:cxn>
              <a:cxn ang="0">
                <a:pos x="csX18" y="csY18"/>
              </a:cxn>
              <a:cxn ang="0">
                <a:pos x="csX19" y="csY19"/>
              </a:cxn>
              <a:cxn ang="0">
                <a:pos x="csX20" y="csY20"/>
              </a:cxn>
            </a:cxnLst>
            <a:rect l="l" t="t" r="r" b="b"/>
            <a:pathLst>
              <a:path w="3669633" h="1938992" extrusionOk="0">
                <a:moveTo>
                  <a:pt x="0" y="0"/>
                </a:moveTo>
                <a:cubicBezTo>
                  <a:pt x="215540" y="-62811"/>
                  <a:pt x="398623" y="60077"/>
                  <a:pt x="597626" y="0"/>
                </a:cubicBezTo>
                <a:cubicBezTo>
                  <a:pt x="796629" y="-60077"/>
                  <a:pt x="1030512" y="377"/>
                  <a:pt x="1195252" y="0"/>
                </a:cubicBezTo>
                <a:cubicBezTo>
                  <a:pt x="1359992" y="-377"/>
                  <a:pt x="1536195" y="50466"/>
                  <a:pt x="1682789" y="0"/>
                </a:cubicBezTo>
                <a:cubicBezTo>
                  <a:pt x="1829383" y="-50466"/>
                  <a:pt x="2029958" y="54193"/>
                  <a:pt x="2243718" y="0"/>
                </a:cubicBezTo>
                <a:cubicBezTo>
                  <a:pt x="2457478" y="-54193"/>
                  <a:pt x="2658784" y="20073"/>
                  <a:pt x="2841344" y="0"/>
                </a:cubicBezTo>
                <a:cubicBezTo>
                  <a:pt x="3023904" y="-20073"/>
                  <a:pt x="3442722" y="13109"/>
                  <a:pt x="3669633" y="0"/>
                </a:cubicBezTo>
                <a:cubicBezTo>
                  <a:pt x="3672227" y="120617"/>
                  <a:pt x="3649723" y="243182"/>
                  <a:pt x="3669633" y="484748"/>
                </a:cubicBezTo>
                <a:cubicBezTo>
                  <a:pt x="3689543" y="726314"/>
                  <a:pt x="3628729" y="758557"/>
                  <a:pt x="3669633" y="950106"/>
                </a:cubicBezTo>
                <a:cubicBezTo>
                  <a:pt x="3710537" y="1141655"/>
                  <a:pt x="3620322" y="1242854"/>
                  <a:pt x="3669633" y="1396074"/>
                </a:cubicBezTo>
                <a:cubicBezTo>
                  <a:pt x="3718944" y="1549294"/>
                  <a:pt x="3621858" y="1787770"/>
                  <a:pt x="3669633" y="1938992"/>
                </a:cubicBezTo>
                <a:cubicBezTo>
                  <a:pt x="3525461" y="1956150"/>
                  <a:pt x="3250740" y="1885577"/>
                  <a:pt x="3072007" y="1938992"/>
                </a:cubicBezTo>
                <a:cubicBezTo>
                  <a:pt x="2893274" y="1992407"/>
                  <a:pt x="2685870" y="1902655"/>
                  <a:pt x="2584470" y="1938992"/>
                </a:cubicBezTo>
                <a:cubicBezTo>
                  <a:pt x="2483070" y="1975329"/>
                  <a:pt x="2209502" y="1875820"/>
                  <a:pt x="1986844" y="1938992"/>
                </a:cubicBezTo>
                <a:cubicBezTo>
                  <a:pt x="1764186" y="2002164"/>
                  <a:pt x="1591448" y="1912760"/>
                  <a:pt x="1425915" y="1938992"/>
                </a:cubicBezTo>
                <a:cubicBezTo>
                  <a:pt x="1260382" y="1965224"/>
                  <a:pt x="1178498" y="1906233"/>
                  <a:pt x="938378" y="1938992"/>
                </a:cubicBezTo>
                <a:cubicBezTo>
                  <a:pt x="698258" y="1971751"/>
                  <a:pt x="392851" y="1840809"/>
                  <a:pt x="0" y="1938992"/>
                </a:cubicBezTo>
                <a:cubicBezTo>
                  <a:pt x="-20187" y="1846724"/>
                  <a:pt x="39357" y="1662515"/>
                  <a:pt x="0" y="1512414"/>
                </a:cubicBezTo>
                <a:cubicBezTo>
                  <a:pt x="-39357" y="1362313"/>
                  <a:pt x="62100" y="1230680"/>
                  <a:pt x="0" y="988886"/>
                </a:cubicBezTo>
                <a:cubicBezTo>
                  <a:pt x="-62100" y="747092"/>
                  <a:pt x="38812" y="709518"/>
                  <a:pt x="0" y="484748"/>
                </a:cubicBezTo>
                <a:cubicBezTo>
                  <a:pt x="-38812" y="259978"/>
                  <a:pt x="39665" y="112200"/>
                  <a:pt x="0" y="0"/>
                </a:cubicBezTo>
                <a:close/>
              </a:path>
            </a:pathLst>
          </a:custGeom>
          <a:noFill/>
          <a:ln w="38100">
            <a:solidFill>
              <a:schemeClr val="accent3">
                <a:lumMod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3063568228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en-US" sz="2000" dirty="0">
                <a:latin typeface="Pyidaungsu" panose="020B0502040204020203" pitchFamily="34" charset="0"/>
                <a:cs typeface="Pyidaungsu" panose="020B0502040204020203" pitchFamily="34" charset="0"/>
              </a:rPr>
              <a:t>“</a:t>
            </a:r>
            <a:r>
              <a:rPr lang="en-US" sz="2000" dirty="0" err="1">
                <a:latin typeface="Pyidaungsu" panose="020B0502040204020203" pitchFamily="34" charset="0"/>
                <a:cs typeface="Pyidaungsu" panose="020B0502040204020203" pitchFamily="34" charset="0"/>
              </a:rPr>
              <a:t>ဘုရားသခင်ကို</a:t>
            </a:r>
            <a:r>
              <a:rPr lang="en-US" sz="2000" dirty="0">
                <a:latin typeface="Pyidaungsu" panose="020B0502040204020203" pitchFamily="34" charset="0"/>
                <a:cs typeface="Pyidaungsu" panose="020B0502040204020203" pitchFamily="34" charset="0"/>
              </a:rPr>
              <a:t> </a:t>
            </a:r>
            <a:r>
              <a:rPr lang="en-US" sz="2000" dirty="0" err="1">
                <a:latin typeface="Pyidaungsu" panose="020B0502040204020203" pitchFamily="34" charset="0"/>
                <a:cs typeface="Pyidaungsu" panose="020B0502040204020203" pitchFamily="34" charset="0"/>
              </a:rPr>
              <a:t>ချစ်သောသူ</a:t>
            </a:r>
            <a:r>
              <a:rPr lang="en-US" sz="2000" dirty="0">
                <a:latin typeface="Pyidaungsu" panose="020B0502040204020203" pitchFamily="34" charset="0"/>
                <a:cs typeface="Pyidaungsu" panose="020B0502040204020203" pitchFamily="34" charset="0"/>
              </a:rPr>
              <a:t> </a:t>
            </a:r>
            <a:r>
              <a:rPr lang="en-US" sz="2000" dirty="0" err="1">
                <a:latin typeface="Pyidaungsu" panose="020B0502040204020203" pitchFamily="34" charset="0"/>
                <a:cs typeface="Pyidaungsu" panose="020B0502040204020203" pitchFamily="34" charset="0"/>
              </a:rPr>
              <a:t>တည်း</a:t>
            </a:r>
            <a:r>
              <a:rPr lang="en-US" sz="2000" dirty="0">
                <a:latin typeface="Pyidaungsu" panose="020B0502040204020203" pitchFamily="34" charset="0"/>
                <a:cs typeface="Pyidaungsu" panose="020B0502040204020203" pitchFamily="34" charset="0"/>
              </a:rPr>
              <a:t> </a:t>
            </a:r>
            <a:r>
              <a:rPr lang="en-US" sz="2000" dirty="0" err="1">
                <a:latin typeface="Pyidaungsu" panose="020B0502040204020203" pitchFamily="34" charset="0"/>
                <a:cs typeface="Pyidaungsu" panose="020B0502040204020203" pitchFamily="34" charset="0"/>
              </a:rPr>
              <a:t>ဟူသော</a:t>
            </a:r>
            <a:r>
              <a:rPr lang="en-US" sz="2000" dirty="0">
                <a:latin typeface="Pyidaungsu" panose="020B0502040204020203" pitchFamily="34" charset="0"/>
                <a:cs typeface="Pyidaungsu" panose="020B0502040204020203" pitchFamily="34" charset="0"/>
              </a:rPr>
              <a:t> </a:t>
            </a:r>
            <a:r>
              <a:rPr lang="en-US" sz="2000" dirty="0" err="1">
                <a:latin typeface="Pyidaungsu" panose="020B0502040204020203" pitchFamily="34" charset="0"/>
                <a:cs typeface="Pyidaungsu" panose="020B0502040204020203" pitchFamily="34" charset="0"/>
              </a:rPr>
              <a:t>ကြံစည်တော်မူခြင်းအတိုင်း</a:t>
            </a:r>
            <a:r>
              <a:rPr lang="en-US" sz="2000" dirty="0">
                <a:latin typeface="Pyidaungsu" panose="020B0502040204020203" pitchFamily="34" charset="0"/>
                <a:cs typeface="Pyidaungsu" panose="020B0502040204020203" pitchFamily="34" charset="0"/>
              </a:rPr>
              <a:t> </a:t>
            </a:r>
            <a:r>
              <a:rPr lang="en-US" sz="2000" dirty="0" err="1">
                <a:latin typeface="Pyidaungsu" panose="020B0502040204020203" pitchFamily="34" charset="0"/>
                <a:cs typeface="Pyidaungsu" panose="020B0502040204020203" pitchFamily="34" charset="0"/>
              </a:rPr>
              <a:t>ခေ</a:t>
            </a:r>
            <a:r>
              <a:rPr lang="en-US" sz="2000" dirty="0">
                <a:latin typeface="Pyidaungsu" panose="020B0502040204020203" pitchFamily="34" charset="0"/>
                <a:cs typeface="Pyidaungsu" panose="020B0502040204020203" pitchFamily="34" charset="0"/>
              </a:rPr>
              <a:t>ါ်</a:t>
            </a:r>
            <a:r>
              <a:rPr lang="en-US" sz="2000" dirty="0" err="1">
                <a:latin typeface="Pyidaungsu" panose="020B0502040204020203" pitchFamily="34" charset="0"/>
                <a:cs typeface="Pyidaungsu" panose="020B0502040204020203" pitchFamily="34" charset="0"/>
              </a:rPr>
              <a:t>တော်မူသောသူတို</a:t>
            </a:r>
            <a:r>
              <a:rPr lang="en-US" sz="2000" dirty="0">
                <a:latin typeface="Pyidaungsu" panose="020B0502040204020203" pitchFamily="34" charset="0"/>
                <a:cs typeface="Pyidaungsu" panose="020B0502040204020203" pitchFamily="34" charset="0"/>
              </a:rPr>
              <a:t>့၏</a:t>
            </a:r>
            <a:r>
              <a:rPr lang="en-US" sz="2000" dirty="0" err="1">
                <a:latin typeface="Pyidaungsu" panose="020B0502040204020203" pitchFamily="34" charset="0"/>
                <a:cs typeface="Pyidaungsu" panose="020B0502040204020203" pitchFamily="34" charset="0"/>
              </a:rPr>
              <a:t>အကျိုးကို</a:t>
            </a:r>
            <a:r>
              <a:rPr lang="en-US" sz="2000" dirty="0">
                <a:latin typeface="Pyidaungsu" panose="020B0502040204020203" pitchFamily="34" charset="0"/>
                <a:cs typeface="Pyidaungsu" panose="020B0502040204020203" pitchFamily="34" charset="0"/>
              </a:rPr>
              <a:t> </a:t>
            </a:r>
            <a:r>
              <a:rPr lang="en-US" sz="2000" dirty="0" err="1">
                <a:latin typeface="Pyidaungsu" panose="020B0502040204020203" pitchFamily="34" charset="0"/>
                <a:cs typeface="Pyidaungsu" panose="020B0502040204020203" pitchFamily="34" charset="0"/>
              </a:rPr>
              <a:t>ခပ်သိမ်းသောအရာတို့သည</a:t>
            </a:r>
            <a:r>
              <a:rPr lang="en-US" sz="2000" dirty="0">
                <a:latin typeface="Pyidaungsu" panose="020B0502040204020203" pitchFamily="34" charset="0"/>
                <a:cs typeface="Pyidaungsu" panose="020B0502040204020203" pitchFamily="34" charset="0"/>
              </a:rPr>
              <a:t>် </a:t>
            </a:r>
            <a:r>
              <a:rPr lang="en-US" sz="2000" dirty="0" err="1">
                <a:latin typeface="Pyidaungsu" panose="020B0502040204020203" pitchFamily="34" charset="0"/>
                <a:cs typeface="Pyidaungsu" panose="020B0502040204020203" pitchFamily="34" charset="0"/>
              </a:rPr>
              <a:t>တညီ</a:t>
            </a:r>
            <a:r>
              <a:rPr lang="en-US" sz="2000" dirty="0">
                <a:latin typeface="Pyidaungsu" panose="020B0502040204020203" pitchFamily="34" charset="0"/>
                <a:cs typeface="Pyidaungsu" panose="020B0502040204020203" pitchFamily="34" charset="0"/>
              </a:rPr>
              <a:t> </a:t>
            </a:r>
            <a:r>
              <a:rPr lang="en-US" sz="2000" dirty="0" err="1">
                <a:latin typeface="Pyidaungsu" panose="020B0502040204020203" pitchFamily="34" charset="0"/>
                <a:cs typeface="Pyidaungsu" panose="020B0502040204020203" pitchFamily="34" charset="0"/>
              </a:rPr>
              <a:t>တညွတ်တည်း</a:t>
            </a:r>
            <a:r>
              <a:rPr lang="en-US" sz="2000" dirty="0">
                <a:latin typeface="Pyidaungsu" panose="020B0502040204020203" pitchFamily="34" charset="0"/>
                <a:cs typeface="Pyidaungsu" panose="020B0502040204020203" pitchFamily="34" charset="0"/>
              </a:rPr>
              <a:t> </a:t>
            </a:r>
            <a:r>
              <a:rPr lang="en-US" sz="2000" dirty="0" err="1">
                <a:latin typeface="Pyidaungsu" panose="020B0502040204020203" pitchFamily="34" charset="0"/>
                <a:cs typeface="Pyidaungsu" panose="020B0502040204020203" pitchFamily="34" charset="0"/>
              </a:rPr>
              <a:t>ပြုစုကြသည်ကို</a:t>
            </a:r>
            <a:r>
              <a:rPr lang="en-US" sz="2000" dirty="0">
                <a:latin typeface="Pyidaungsu" panose="020B0502040204020203" pitchFamily="34" charset="0"/>
                <a:cs typeface="Pyidaungsu" panose="020B0502040204020203" pitchFamily="34" charset="0"/>
              </a:rPr>
              <a:t> </a:t>
            </a:r>
            <a:r>
              <a:rPr lang="en-US" sz="2000" dirty="0" err="1">
                <a:latin typeface="Pyidaungsu" panose="020B0502040204020203" pitchFamily="34" charset="0"/>
                <a:cs typeface="Pyidaungsu" panose="020B0502040204020203" pitchFamily="34" charset="0"/>
              </a:rPr>
              <a:t>ငါတို့သိက</a:t>
            </a:r>
            <a:r>
              <a:rPr lang="en-US" sz="2000" dirty="0">
                <a:latin typeface="Pyidaungsu" panose="020B0502040204020203" pitchFamily="34" charset="0"/>
                <a:cs typeface="Pyidaungsu" panose="020B0502040204020203" pitchFamily="34" charset="0"/>
              </a:rPr>
              <a:t>ြ၏။” (</a:t>
            </a:r>
            <a:r>
              <a:rPr lang="en-US" sz="2000" dirty="0" err="1">
                <a:latin typeface="Pyidaungsu" panose="020B0502040204020203" pitchFamily="34" charset="0"/>
                <a:cs typeface="Pyidaungsu" panose="020B0502040204020203" pitchFamily="34" charset="0"/>
              </a:rPr>
              <a:t>ရောမ</a:t>
            </a:r>
            <a:r>
              <a:rPr lang="en-US" sz="2000" dirty="0">
                <a:latin typeface="Pyidaungsu" panose="020B0502040204020203" pitchFamily="34" charset="0"/>
                <a:cs typeface="Pyidaungsu" panose="020B0502040204020203" pitchFamily="34" charset="0"/>
              </a:rPr>
              <a:t> ၈း၂၈)</a:t>
            </a:r>
            <a:endParaRPr lang="en" sz="2000" b="1" dirty="0">
              <a:solidFill>
                <a:schemeClr val="accent3">
                  <a:lumMod val="75000"/>
                </a:schemeClr>
              </a:solidFill>
              <a:latin typeface="Pyidaungsu" panose="020B0502040204020203" pitchFamily="34" charset="0"/>
              <a:cs typeface="Pyidaungsu" panose="020B0502040204020203" pitchFamily="34" charset="0"/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7F165EDB-F3CA-A73E-5458-160ADF9F271E}"/>
              </a:ext>
            </a:extLst>
          </p:cNvPr>
          <p:cNvSpPr txBox="1"/>
          <p:nvPr/>
        </p:nvSpPr>
        <p:spPr>
          <a:xfrm>
            <a:off x="4699534" y="158536"/>
            <a:ext cx="7222559" cy="1938992"/>
          </a:xfrm>
          <a:custGeom>
            <a:avLst/>
            <a:gdLst>
              <a:gd name="csX0" fmla="*/ 0 w 7222559"/>
              <a:gd name="csY0" fmla="*/ 0 h 1938992"/>
              <a:gd name="csX1" fmla="*/ 627807 w 7222559"/>
              <a:gd name="csY1" fmla="*/ 0 h 1938992"/>
              <a:gd name="csX2" fmla="*/ 1111163 w 7222559"/>
              <a:gd name="csY2" fmla="*/ 0 h 1938992"/>
              <a:gd name="csX3" fmla="*/ 1450068 w 7222559"/>
              <a:gd name="csY3" fmla="*/ 0 h 1938992"/>
              <a:gd name="csX4" fmla="*/ 1788972 w 7222559"/>
              <a:gd name="csY4" fmla="*/ 0 h 1938992"/>
              <a:gd name="csX5" fmla="*/ 2489005 w 7222559"/>
              <a:gd name="csY5" fmla="*/ 0 h 1938992"/>
              <a:gd name="csX6" fmla="*/ 3116812 w 7222559"/>
              <a:gd name="csY6" fmla="*/ 0 h 1938992"/>
              <a:gd name="csX7" fmla="*/ 3600168 w 7222559"/>
              <a:gd name="csY7" fmla="*/ 0 h 1938992"/>
              <a:gd name="csX8" fmla="*/ 4300201 w 7222559"/>
              <a:gd name="csY8" fmla="*/ 0 h 1938992"/>
              <a:gd name="csX9" fmla="*/ 5000233 w 7222559"/>
              <a:gd name="csY9" fmla="*/ 0 h 1938992"/>
              <a:gd name="csX10" fmla="*/ 5483589 w 7222559"/>
              <a:gd name="csY10" fmla="*/ 0 h 1938992"/>
              <a:gd name="csX11" fmla="*/ 6039170 w 7222559"/>
              <a:gd name="csY11" fmla="*/ 0 h 1938992"/>
              <a:gd name="csX12" fmla="*/ 6739203 w 7222559"/>
              <a:gd name="csY12" fmla="*/ 0 h 1938992"/>
              <a:gd name="csX13" fmla="*/ 7222559 w 7222559"/>
              <a:gd name="csY13" fmla="*/ 0 h 1938992"/>
              <a:gd name="csX14" fmla="*/ 7222559 w 7222559"/>
              <a:gd name="csY14" fmla="*/ 523528 h 1938992"/>
              <a:gd name="csX15" fmla="*/ 7222559 w 7222559"/>
              <a:gd name="csY15" fmla="*/ 950106 h 1938992"/>
              <a:gd name="csX16" fmla="*/ 7222559 w 7222559"/>
              <a:gd name="csY16" fmla="*/ 1473634 h 1938992"/>
              <a:gd name="csX17" fmla="*/ 7222559 w 7222559"/>
              <a:gd name="csY17" fmla="*/ 1938992 h 1938992"/>
              <a:gd name="csX18" fmla="*/ 6883654 w 7222559"/>
              <a:gd name="csY18" fmla="*/ 1938992 h 1938992"/>
              <a:gd name="csX19" fmla="*/ 6328073 w 7222559"/>
              <a:gd name="csY19" fmla="*/ 1938992 h 1938992"/>
              <a:gd name="csX20" fmla="*/ 5844717 w 7222559"/>
              <a:gd name="csY20" fmla="*/ 1938992 h 1938992"/>
              <a:gd name="csX21" fmla="*/ 5289136 w 7222559"/>
              <a:gd name="csY21" fmla="*/ 1938992 h 1938992"/>
              <a:gd name="csX22" fmla="*/ 4589103 w 7222559"/>
              <a:gd name="csY22" fmla="*/ 1938992 h 1938992"/>
              <a:gd name="csX23" fmla="*/ 4177973 w 7222559"/>
              <a:gd name="csY23" fmla="*/ 1938992 h 1938992"/>
              <a:gd name="csX24" fmla="*/ 3477940 w 7222559"/>
              <a:gd name="csY24" fmla="*/ 1938992 h 1938992"/>
              <a:gd name="csX25" fmla="*/ 2922358 w 7222559"/>
              <a:gd name="csY25" fmla="*/ 1938992 h 1938992"/>
              <a:gd name="csX26" fmla="*/ 2583454 w 7222559"/>
              <a:gd name="csY26" fmla="*/ 1938992 h 1938992"/>
              <a:gd name="csX27" fmla="*/ 1883421 w 7222559"/>
              <a:gd name="csY27" fmla="*/ 1938992 h 1938992"/>
              <a:gd name="csX28" fmla="*/ 1255614 w 7222559"/>
              <a:gd name="csY28" fmla="*/ 1938992 h 1938992"/>
              <a:gd name="csX29" fmla="*/ 700033 w 7222559"/>
              <a:gd name="csY29" fmla="*/ 1938992 h 1938992"/>
              <a:gd name="csX30" fmla="*/ 0 w 7222559"/>
              <a:gd name="csY30" fmla="*/ 1938992 h 1938992"/>
              <a:gd name="csX31" fmla="*/ 0 w 7222559"/>
              <a:gd name="csY31" fmla="*/ 1415464 h 1938992"/>
              <a:gd name="csX32" fmla="*/ 0 w 7222559"/>
              <a:gd name="csY32" fmla="*/ 988886 h 1938992"/>
              <a:gd name="csX33" fmla="*/ 0 w 7222559"/>
              <a:gd name="csY33" fmla="*/ 484748 h 1938992"/>
              <a:gd name="csX34" fmla="*/ 0 w 7222559"/>
              <a:gd name="csY34" fmla="*/ 0 h 1938992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  <a:cxn ang="0">
                <a:pos x="csX7" y="csY7"/>
              </a:cxn>
              <a:cxn ang="0">
                <a:pos x="csX8" y="csY8"/>
              </a:cxn>
              <a:cxn ang="0">
                <a:pos x="csX9" y="csY9"/>
              </a:cxn>
              <a:cxn ang="0">
                <a:pos x="csX10" y="csY10"/>
              </a:cxn>
              <a:cxn ang="0">
                <a:pos x="csX11" y="csY11"/>
              </a:cxn>
              <a:cxn ang="0">
                <a:pos x="csX12" y="csY12"/>
              </a:cxn>
              <a:cxn ang="0">
                <a:pos x="csX13" y="csY13"/>
              </a:cxn>
              <a:cxn ang="0">
                <a:pos x="csX14" y="csY14"/>
              </a:cxn>
              <a:cxn ang="0">
                <a:pos x="csX15" y="csY15"/>
              </a:cxn>
              <a:cxn ang="0">
                <a:pos x="csX16" y="csY16"/>
              </a:cxn>
              <a:cxn ang="0">
                <a:pos x="csX17" y="csY17"/>
              </a:cxn>
              <a:cxn ang="0">
                <a:pos x="csX18" y="csY18"/>
              </a:cxn>
              <a:cxn ang="0">
                <a:pos x="csX19" y="csY19"/>
              </a:cxn>
              <a:cxn ang="0">
                <a:pos x="csX20" y="csY20"/>
              </a:cxn>
              <a:cxn ang="0">
                <a:pos x="csX21" y="csY21"/>
              </a:cxn>
              <a:cxn ang="0">
                <a:pos x="csX22" y="csY22"/>
              </a:cxn>
              <a:cxn ang="0">
                <a:pos x="csX23" y="csY23"/>
              </a:cxn>
              <a:cxn ang="0">
                <a:pos x="csX24" y="csY24"/>
              </a:cxn>
              <a:cxn ang="0">
                <a:pos x="csX25" y="csY25"/>
              </a:cxn>
              <a:cxn ang="0">
                <a:pos x="csX26" y="csY26"/>
              </a:cxn>
              <a:cxn ang="0">
                <a:pos x="csX27" y="csY27"/>
              </a:cxn>
              <a:cxn ang="0">
                <a:pos x="csX28" y="csY28"/>
              </a:cxn>
              <a:cxn ang="0">
                <a:pos x="csX29" y="csY29"/>
              </a:cxn>
              <a:cxn ang="0">
                <a:pos x="csX30" y="csY30"/>
              </a:cxn>
              <a:cxn ang="0">
                <a:pos x="csX31" y="csY31"/>
              </a:cxn>
              <a:cxn ang="0">
                <a:pos x="csX32" y="csY32"/>
              </a:cxn>
              <a:cxn ang="0">
                <a:pos x="csX33" y="csY33"/>
              </a:cxn>
              <a:cxn ang="0">
                <a:pos x="csX34" y="csY34"/>
              </a:cxn>
            </a:cxnLst>
            <a:rect l="l" t="t" r="r" b="b"/>
            <a:pathLst>
              <a:path w="7222559" h="1938992" extrusionOk="0">
                <a:moveTo>
                  <a:pt x="0" y="0"/>
                </a:moveTo>
                <a:cubicBezTo>
                  <a:pt x="126871" y="-65764"/>
                  <a:pt x="381223" y="8166"/>
                  <a:pt x="627807" y="0"/>
                </a:cubicBezTo>
                <a:cubicBezTo>
                  <a:pt x="874391" y="-8166"/>
                  <a:pt x="984102" y="49923"/>
                  <a:pt x="1111163" y="0"/>
                </a:cubicBezTo>
                <a:cubicBezTo>
                  <a:pt x="1238224" y="-49923"/>
                  <a:pt x="1323889" y="18850"/>
                  <a:pt x="1450068" y="0"/>
                </a:cubicBezTo>
                <a:cubicBezTo>
                  <a:pt x="1576248" y="-18850"/>
                  <a:pt x="1642717" y="1592"/>
                  <a:pt x="1788972" y="0"/>
                </a:cubicBezTo>
                <a:cubicBezTo>
                  <a:pt x="1935227" y="-1592"/>
                  <a:pt x="2281442" y="74252"/>
                  <a:pt x="2489005" y="0"/>
                </a:cubicBezTo>
                <a:cubicBezTo>
                  <a:pt x="2696568" y="-74252"/>
                  <a:pt x="2990528" y="21116"/>
                  <a:pt x="3116812" y="0"/>
                </a:cubicBezTo>
                <a:cubicBezTo>
                  <a:pt x="3243096" y="-21116"/>
                  <a:pt x="3365849" y="8493"/>
                  <a:pt x="3600168" y="0"/>
                </a:cubicBezTo>
                <a:cubicBezTo>
                  <a:pt x="3834487" y="-8493"/>
                  <a:pt x="4106085" y="75460"/>
                  <a:pt x="4300201" y="0"/>
                </a:cubicBezTo>
                <a:cubicBezTo>
                  <a:pt x="4494317" y="-75460"/>
                  <a:pt x="4852256" y="61515"/>
                  <a:pt x="5000233" y="0"/>
                </a:cubicBezTo>
                <a:cubicBezTo>
                  <a:pt x="5148210" y="-61515"/>
                  <a:pt x="5370684" y="11868"/>
                  <a:pt x="5483589" y="0"/>
                </a:cubicBezTo>
                <a:cubicBezTo>
                  <a:pt x="5596494" y="-11868"/>
                  <a:pt x="5813006" y="62670"/>
                  <a:pt x="6039170" y="0"/>
                </a:cubicBezTo>
                <a:cubicBezTo>
                  <a:pt x="6265334" y="-62670"/>
                  <a:pt x="6558813" y="47426"/>
                  <a:pt x="6739203" y="0"/>
                </a:cubicBezTo>
                <a:cubicBezTo>
                  <a:pt x="6919593" y="-47426"/>
                  <a:pt x="7018293" y="35270"/>
                  <a:pt x="7222559" y="0"/>
                </a:cubicBezTo>
                <a:cubicBezTo>
                  <a:pt x="7256626" y="212004"/>
                  <a:pt x="7170322" y="266687"/>
                  <a:pt x="7222559" y="523528"/>
                </a:cubicBezTo>
                <a:cubicBezTo>
                  <a:pt x="7274796" y="780369"/>
                  <a:pt x="7186359" y="780994"/>
                  <a:pt x="7222559" y="950106"/>
                </a:cubicBezTo>
                <a:cubicBezTo>
                  <a:pt x="7258759" y="1119218"/>
                  <a:pt x="7213895" y="1294644"/>
                  <a:pt x="7222559" y="1473634"/>
                </a:cubicBezTo>
                <a:cubicBezTo>
                  <a:pt x="7231223" y="1652624"/>
                  <a:pt x="7187450" y="1794358"/>
                  <a:pt x="7222559" y="1938992"/>
                </a:cubicBezTo>
                <a:cubicBezTo>
                  <a:pt x="7140400" y="1944693"/>
                  <a:pt x="6988584" y="1930826"/>
                  <a:pt x="6883654" y="1938992"/>
                </a:cubicBezTo>
                <a:cubicBezTo>
                  <a:pt x="6778725" y="1947158"/>
                  <a:pt x="6545906" y="1905817"/>
                  <a:pt x="6328073" y="1938992"/>
                </a:cubicBezTo>
                <a:cubicBezTo>
                  <a:pt x="6110240" y="1972167"/>
                  <a:pt x="6051665" y="1881658"/>
                  <a:pt x="5844717" y="1938992"/>
                </a:cubicBezTo>
                <a:cubicBezTo>
                  <a:pt x="5637769" y="1996326"/>
                  <a:pt x="5444956" y="1884980"/>
                  <a:pt x="5289136" y="1938992"/>
                </a:cubicBezTo>
                <a:cubicBezTo>
                  <a:pt x="5133316" y="1993004"/>
                  <a:pt x="4911746" y="1891614"/>
                  <a:pt x="4589103" y="1938992"/>
                </a:cubicBezTo>
                <a:cubicBezTo>
                  <a:pt x="4266460" y="1986370"/>
                  <a:pt x="4326521" y="1932882"/>
                  <a:pt x="4177973" y="1938992"/>
                </a:cubicBezTo>
                <a:cubicBezTo>
                  <a:pt x="4029425" y="1945102"/>
                  <a:pt x="3747914" y="1880963"/>
                  <a:pt x="3477940" y="1938992"/>
                </a:cubicBezTo>
                <a:cubicBezTo>
                  <a:pt x="3207966" y="1997021"/>
                  <a:pt x="3192432" y="1904641"/>
                  <a:pt x="2922358" y="1938992"/>
                </a:cubicBezTo>
                <a:cubicBezTo>
                  <a:pt x="2652284" y="1973343"/>
                  <a:pt x="2742427" y="1917708"/>
                  <a:pt x="2583454" y="1938992"/>
                </a:cubicBezTo>
                <a:cubicBezTo>
                  <a:pt x="2424481" y="1960276"/>
                  <a:pt x="2205982" y="1885760"/>
                  <a:pt x="1883421" y="1938992"/>
                </a:cubicBezTo>
                <a:cubicBezTo>
                  <a:pt x="1560860" y="1992224"/>
                  <a:pt x="1385027" y="1924931"/>
                  <a:pt x="1255614" y="1938992"/>
                </a:cubicBezTo>
                <a:cubicBezTo>
                  <a:pt x="1126201" y="1953053"/>
                  <a:pt x="857190" y="1889742"/>
                  <a:pt x="700033" y="1938992"/>
                </a:cubicBezTo>
                <a:cubicBezTo>
                  <a:pt x="542876" y="1988242"/>
                  <a:pt x="198734" y="1901954"/>
                  <a:pt x="0" y="1938992"/>
                </a:cubicBezTo>
                <a:cubicBezTo>
                  <a:pt x="-4053" y="1737837"/>
                  <a:pt x="3151" y="1602379"/>
                  <a:pt x="0" y="1415464"/>
                </a:cubicBezTo>
                <a:cubicBezTo>
                  <a:pt x="-3151" y="1228549"/>
                  <a:pt x="8975" y="1162138"/>
                  <a:pt x="0" y="988886"/>
                </a:cubicBezTo>
                <a:cubicBezTo>
                  <a:pt x="-8975" y="815634"/>
                  <a:pt x="4697" y="688087"/>
                  <a:pt x="0" y="484748"/>
                </a:cubicBezTo>
                <a:cubicBezTo>
                  <a:pt x="-4697" y="281409"/>
                  <a:pt x="46378" y="196828"/>
                  <a:pt x="0" y="0"/>
                </a:cubicBezTo>
                <a:close/>
              </a:path>
            </a:pathLst>
          </a:custGeom>
          <a:noFill/>
          <a:ln w="38100">
            <a:solidFill>
              <a:schemeClr val="accent1">
                <a:lumMod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345445352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txBody>
          <a:bodyPr wrap="square" anchor="ctr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en-US" sz="2000" dirty="0">
                <a:latin typeface="Pyidaungsu" panose="020B0502040204020203" pitchFamily="34" charset="0"/>
                <a:cs typeface="Pyidaungsu" panose="020B0502040204020203" pitchFamily="34" charset="0"/>
              </a:rPr>
              <a:t>“</a:t>
            </a:r>
            <a:r>
              <a:rPr lang="en-US" sz="2000" dirty="0" err="1">
                <a:latin typeface="Pyidaungsu" panose="020B0502040204020203" pitchFamily="34" charset="0"/>
                <a:cs typeface="Pyidaungsu" panose="020B0502040204020203" pitchFamily="34" charset="0"/>
              </a:rPr>
              <a:t>အဘယ်အမှုကိုမ</a:t>
            </a:r>
            <a:r>
              <a:rPr lang="en-US" sz="2000" dirty="0">
                <a:latin typeface="Pyidaungsu" panose="020B0502040204020203" pitchFamily="34" charset="0"/>
                <a:cs typeface="Pyidaungsu" panose="020B0502040204020203" pitchFamily="34" charset="0"/>
              </a:rPr>
              <a:t>ျှ </a:t>
            </a:r>
            <a:r>
              <a:rPr lang="en-US" sz="2000" dirty="0" err="1">
                <a:latin typeface="Pyidaungsu" panose="020B0502040204020203" pitchFamily="34" charset="0"/>
                <a:cs typeface="Pyidaungsu" panose="020B0502040204020203" pitchFamily="34" charset="0"/>
              </a:rPr>
              <a:t>စိုးရိမ်ခြင်းမရှိဘဲ</a:t>
            </a:r>
            <a:r>
              <a:rPr lang="en-US" sz="2000" dirty="0">
                <a:latin typeface="Pyidaungsu" panose="020B0502040204020203" pitchFamily="34" charset="0"/>
                <a:cs typeface="Pyidaungsu" panose="020B0502040204020203" pitchFamily="34" charset="0"/>
              </a:rPr>
              <a:t> </a:t>
            </a:r>
            <a:r>
              <a:rPr lang="en-US" sz="2000" dirty="0" err="1">
                <a:latin typeface="Pyidaungsu" panose="020B0502040204020203" pitchFamily="34" charset="0"/>
                <a:cs typeface="Pyidaungsu" panose="020B0502040204020203" pitchFamily="34" charset="0"/>
              </a:rPr>
              <a:t>အရာရာ</a:t>
            </a:r>
            <a:r>
              <a:rPr lang="en-US" sz="2000" dirty="0">
                <a:latin typeface="Pyidaungsu" panose="020B0502040204020203" pitchFamily="34" charset="0"/>
                <a:cs typeface="Pyidaungsu" panose="020B0502040204020203" pitchFamily="34" charset="0"/>
              </a:rPr>
              <a:t>၌ </a:t>
            </a:r>
            <a:r>
              <a:rPr lang="en-US" sz="2000" dirty="0" err="1">
                <a:latin typeface="Pyidaungsu" panose="020B0502040204020203" pitchFamily="34" charset="0"/>
                <a:cs typeface="Pyidaungsu" panose="020B0502040204020203" pitchFamily="34" charset="0"/>
              </a:rPr>
              <a:t>ကျေးဇူးတော်ကို</a:t>
            </a:r>
            <a:r>
              <a:rPr lang="en-US" sz="2000" dirty="0">
                <a:latin typeface="Pyidaungsu" panose="020B0502040204020203" pitchFamily="34" charset="0"/>
                <a:cs typeface="Pyidaungsu" panose="020B0502040204020203" pitchFamily="34" charset="0"/>
              </a:rPr>
              <a:t> </a:t>
            </a:r>
            <a:r>
              <a:rPr lang="en-US" sz="2000" dirty="0" err="1">
                <a:latin typeface="Pyidaungsu" panose="020B0502040204020203" pitchFamily="34" charset="0"/>
                <a:cs typeface="Pyidaungsu" panose="020B0502040204020203" pitchFamily="34" charset="0"/>
              </a:rPr>
              <a:t>ချီးမွမ်း</a:t>
            </a:r>
            <a:r>
              <a:rPr lang="en-US" sz="2000" dirty="0">
                <a:latin typeface="Pyidaungsu" panose="020B0502040204020203" pitchFamily="34" charset="0"/>
                <a:cs typeface="Pyidaungsu" panose="020B0502040204020203" pitchFamily="34" charset="0"/>
              </a:rPr>
              <a:t> </a:t>
            </a:r>
            <a:r>
              <a:rPr lang="en-US" sz="2000" dirty="0" err="1">
                <a:latin typeface="Pyidaungsu" panose="020B0502040204020203" pitchFamily="34" charset="0"/>
                <a:cs typeface="Pyidaungsu" panose="020B0502040204020203" pitchFamily="34" charset="0"/>
              </a:rPr>
              <a:t>ခြင်းနှင</a:t>
            </a:r>
            <a:r>
              <a:rPr lang="en-US" sz="2000" dirty="0">
                <a:latin typeface="Pyidaungsu" panose="020B0502040204020203" pitchFamily="34" charset="0"/>
                <a:cs typeface="Pyidaungsu" panose="020B0502040204020203" pitchFamily="34" charset="0"/>
              </a:rPr>
              <a:t>့်</a:t>
            </a:r>
            <a:r>
              <a:rPr lang="en-US" sz="2000" dirty="0" err="1">
                <a:latin typeface="Pyidaungsu" panose="020B0502040204020203" pitchFamily="34" charset="0"/>
                <a:cs typeface="Pyidaungsu" panose="020B0502040204020203" pitchFamily="34" charset="0"/>
              </a:rPr>
              <a:t>တက</a:t>
            </a:r>
            <a:r>
              <a:rPr lang="en-US" sz="2000" dirty="0">
                <a:latin typeface="Pyidaungsu" panose="020B0502040204020203" pitchFamily="34" charset="0"/>
                <a:cs typeface="Pyidaungsu" panose="020B0502040204020203" pitchFamily="34" charset="0"/>
              </a:rPr>
              <a:t>ွ </a:t>
            </a:r>
            <a:r>
              <a:rPr lang="en-US" sz="2000" dirty="0" err="1">
                <a:latin typeface="Pyidaungsu" panose="020B0502040204020203" pitchFamily="34" charset="0"/>
                <a:cs typeface="Pyidaungsu" panose="020B0502040204020203" pitchFamily="34" charset="0"/>
              </a:rPr>
              <a:t>ဆုတောင်းပတ္ထနာ</a:t>
            </a:r>
            <a:r>
              <a:rPr lang="en-US" sz="2000" dirty="0">
                <a:latin typeface="Pyidaungsu" panose="020B0502040204020203" pitchFamily="34" charset="0"/>
                <a:cs typeface="Pyidaungsu" panose="020B0502040204020203" pitchFamily="34" charset="0"/>
              </a:rPr>
              <a:t> </a:t>
            </a:r>
            <a:r>
              <a:rPr lang="en-US" sz="2000" dirty="0" err="1">
                <a:latin typeface="Pyidaungsu" panose="020B0502040204020203" pitchFamily="34" charset="0"/>
                <a:cs typeface="Pyidaungsu" panose="020B0502040204020203" pitchFamily="34" charset="0"/>
              </a:rPr>
              <a:t>ပြုသောအားဖြင</a:t>
            </a:r>
            <a:r>
              <a:rPr lang="en-US" sz="2000" dirty="0">
                <a:latin typeface="Pyidaungsu" panose="020B0502040204020203" pitchFamily="34" charset="0"/>
                <a:cs typeface="Pyidaungsu" panose="020B0502040204020203" pitchFamily="34" charset="0"/>
              </a:rPr>
              <a:t>့်၊ </a:t>
            </a:r>
            <a:r>
              <a:rPr lang="en-US" sz="2000" dirty="0" err="1">
                <a:latin typeface="Pyidaungsu" panose="020B0502040204020203" pitchFamily="34" charset="0"/>
                <a:cs typeface="Pyidaungsu" panose="020B0502040204020203" pitchFamily="34" charset="0"/>
              </a:rPr>
              <a:t>သင်တို့တောင်းပန်လို</a:t>
            </a:r>
            <a:r>
              <a:rPr lang="en-US" sz="2000" dirty="0">
                <a:latin typeface="Pyidaungsu" panose="020B0502040204020203" pitchFamily="34" charset="0"/>
                <a:cs typeface="Pyidaungsu" panose="020B0502040204020203" pitchFamily="34" charset="0"/>
              </a:rPr>
              <a:t> </a:t>
            </a:r>
            <a:r>
              <a:rPr lang="en-US" sz="2000" dirty="0" err="1">
                <a:latin typeface="Pyidaungsu" panose="020B0502040204020203" pitchFamily="34" charset="0"/>
                <a:cs typeface="Pyidaungsu" panose="020B0502040204020203" pitchFamily="34" charset="0"/>
              </a:rPr>
              <a:t>သော</a:t>
            </a:r>
            <a:r>
              <a:rPr lang="en-US" sz="2000" dirty="0">
                <a:latin typeface="Pyidaungsu" panose="020B0502040204020203" pitchFamily="34" charset="0"/>
                <a:cs typeface="Pyidaungsu" panose="020B0502040204020203" pitchFamily="34" charset="0"/>
              </a:rPr>
              <a:t> </a:t>
            </a:r>
            <a:r>
              <a:rPr lang="en-US" sz="2000" dirty="0" err="1">
                <a:latin typeface="Pyidaungsu" panose="020B0502040204020203" pitchFamily="34" charset="0"/>
                <a:cs typeface="Pyidaungsu" panose="020B0502040204020203" pitchFamily="34" charset="0"/>
              </a:rPr>
              <a:t>အရာများတို့ကို</a:t>
            </a:r>
            <a:r>
              <a:rPr lang="en-US" sz="2000" dirty="0">
                <a:latin typeface="Pyidaungsu" panose="020B0502040204020203" pitchFamily="34" charset="0"/>
                <a:cs typeface="Pyidaungsu" panose="020B0502040204020203" pitchFamily="34" charset="0"/>
              </a:rPr>
              <a:t> </a:t>
            </a:r>
            <a:r>
              <a:rPr lang="en-US" sz="2000" dirty="0" err="1">
                <a:latin typeface="Pyidaungsu" panose="020B0502040204020203" pitchFamily="34" charset="0"/>
                <a:cs typeface="Pyidaungsu" panose="020B0502040204020203" pitchFamily="34" charset="0"/>
              </a:rPr>
              <a:t>ဘုရားသခင်အား</a:t>
            </a:r>
            <a:r>
              <a:rPr lang="en-US" sz="2000" dirty="0">
                <a:latin typeface="Pyidaungsu" panose="020B0502040204020203" pitchFamily="34" charset="0"/>
                <a:cs typeface="Pyidaungsu" panose="020B0502040204020203" pitchFamily="34" charset="0"/>
              </a:rPr>
              <a:t> </a:t>
            </a:r>
            <a:r>
              <a:rPr lang="en-US" sz="2000" dirty="0" err="1">
                <a:latin typeface="Pyidaungsu" panose="020B0502040204020203" pitchFamily="34" charset="0"/>
                <a:cs typeface="Pyidaungsu" panose="020B0502040204020203" pitchFamily="34" charset="0"/>
              </a:rPr>
              <a:t>ကြားလ</a:t>
            </a:r>
            <a:r>
              <a:rPr lang="en-US" sz="2000" dirty="0">
                <a:latin typeface="Pyidaungsu" panose="020B0502040204020203" pitchFamily="34" charset="0"/>
                <a:cs typeface="Pyidaungsu" panose="020B0502040204020203" pitchFamily="34" charset="0"/>
              </a:rPr>
              <a:t>ျှ</a:t>
            </a:r>
            <a:r>
              <a:rPr lang="en-US" sz="2000" dirty="0" err="1">
                <a:latin typeface="Pyidaungsu" panose="020B0502040204020203" pitchFamily="34" charset="0"/>
                <a:cs typeface="Pyidaungsu" panose="020B0502040204020203" pitchFamily="34" charset="0"/>
              </a:rPr>
              <a:t>ောက်ကြလော</a:t>
            </a:r>
            <a:r>
              <a:rPr lang="en-US" sz="2000" dirty="0">
                <a:latin typeface="Pyidaungsu" panose="020B0502040204020203" pitchFamily="34" charset="0"/>
                <a:cs typeface="Pyidaungsu" panose="020B0502040204020203" pitchFamily="34" charset="0"/>
              </a:rPr>
              <a:t>့။ </a:t>
            </a:r>
            <a:r>
              <a:rPr lang="en-US" sz="2000" dirty="0" err="1">
                <a:latin typeface="Pyidaungsu" panose="020B0502040204020203" pitchFamily="34" charset="0"/>
                <a:cs typeface="Pyidaungsu" panose="020B0502040204020203" pitchFamily="34" charset="0"/>
              </a:rPr>
              <a:t>ထိုသို့ပြု</a:t>
            </a:r>
            <a:r>
              <a:rPr lang="en-US" sz="2000" dirty="0">
                <a:latin typeface="Pyidaungsu" panose="020B0502040204020203" pitchFamily="34" charset="0"/>
                <a:cs typeface="Pyidaungsu" panose="020B0502040204020203" pitchFamily="34" charset="0"/>
              </a:rPr>
              <a:t> </a:t>
            </a:r>
            <a:r>
              <a:rPr lang="en-US" sz="2000" dirty="0" err="1">
                <a:latin typeface="Pyidaungsu" panose="020B0502040204020203" pitchFamily="34" charset="0"/>
                <a:cs typeface="Pyidaungsu" panose="020B0502040204020203" pitchFamily="34" charset="0"/>
              </a:rPr>
              <a:t>လ</a:t>
            </a:r>
            <a:r>
              <a:rPr lang="en-US" sz="2000" dirty="0">
                <a:latin typeface="Pyidaungsu" panose="020B0502040204020203" pitchFamily="34" charset="0"/>
                <a:cs typeface="Pyidaungsu" panose="020B0502040204020203" pitchFamily="34" charset="0"/>
              </a:rPr>
              <a:t>ျှ</a:t>
            </a:r>
            <a:r>
              <a:rPr lang="en-US" sz="2000" dirty="0" err="1">
                <a:latin typeface="Pyidaungsu" panose="020B0502040204020203" pitchFamily="34" charset="0"/>
                <a:cs typeface="Pyidaungsu" panose="020B0502040204020203" pitchFamily="34" charset="0"/>
              </a:rPr>
              <a:t>င</a:t>
            </a:r>
            <a:r>
              <a:rPr lang="en-US" sz="2000" dirty="0">
                <a:latin typeface="Pyidaungsu" panose="020B0502040204020203" pitchFamily="34" charset="0"/>
                <a:cs typeface="Pyidaungsu" panose="020B0502040204020203" pitchFamily="34" charset="0"/>
              </a:rPr>
              <a:t>် </a:t>
            </a:r>
            <a:r>
              <a:rPr lang="en-US" sz="2000" dirty="0" err="1">
                <a:latin typeface="Pyidaungsu" panose="020B0502040204020203" pitchFamily="34" charset="0"/>
                <a:cs typeface="Pyidaungsu" panose="020B0502040204020203" pitchFamily="34" charset="0"/>
              </a:rPr>
              <a:t>အဘယ်သူမ</a:t>
            </a:r>
            <a:r>
              <a:rPr lang="en-US" sz="2000" dirty="0">
                <a:latin typeface="Pyidaungsu" panose="020B0502040204020203" pitchFamily="34" charset="0"/>
                <a:cs typeface="Pyidaungsu" panose="020B0502040204020203" pitchFamily="34" charset="0"/>
              </a:rPr>
              <a:t>ျှ</a:t>
            </a:r>
            <a:r>
              <a:rPr lang="en-US" sz="2000" dirty="0" err="1">
                <a:latin typeface="Pyidaungsu" panose="020B0502040204020203" pitchFamily="34" charset="0"/>
                <a:cs typeface="Pyidaungsu" panose="020B0502040204020203" pitchFamily="34" charset="0"/>
              </a:rPr>
              <a:t>ကြံ</a:t>
            </a:r>
            <a:r>
              <a:rPr lang="en-US" sz="2000" dirty="0">
                <a:latin typeface="Pyidaungsu" panose="020B0502040204020203" pitchFamily="34" charset="0"/>
                <a:cs typeface="Pyidaungsu" panose="020B0502040204020203" pitchFamily="34" charset="0"/>
              </a:rPr>
              <a:t>၍ </a:t>
            </a:r>
            <a:r>
              <a:rPr lang="en-US" sz="2000" dirty="0" err="1">
                <a:latin typeface="Pyidaungsu" panose="020B0502040204020203" pitchFamily="34" charset="0"/>
                <a:cs typeface="Pyidaungsu" panose="020B0502040204020203" pitchFamily="34" charset="0"/>
              </a:rPr>
              <a:t>မမီနိုင်သော</a:t>
            </a:r>
            <a:r>
              <a:rPr lang="en-US" sz="2000" dirty="0">
                <a:latin typeface="Pyidaungsu" panose="020B0502040204020203" pitchFamily="34" charset="0"/>
                <a:cs typeface="Pyidaungsu" panose="020B0502040204020203" pitchFamily="34" charset="0"/>
              </a:rPr>
              <a:t> </a:t>
            </a:r>
            <a:r>
              <a:rPr lang="en-US" sz="2000" dirty="0" err="1">
                <a:latin typeface="Pyidaungsu" panose="020B0502040204020203" pitchFamily="34" charset="0"/>
                <a:cs typeface="Pyidaungsu" panose="020B0502040204020203" pitchFamily="34" charset="0"/>
              </a:rPr>
              <a:t>ဘုရားသခင</a:t>
            </a:r>
            <a:r>
              <a:rPr lang="en-US" sz="2000" dirty="0">
                <a:latin typeface="Pyidaungsu" panose="020B0502040204020203" pitchFamily="34" charset="0"/>
                <a:cs typeface="Pyidaungsu" panose="020B0502040204020203" pitchFamily="34" charset="0"/>
              </a:rPr>
              <a:t>်၏ </a:t>
            </a:r>
            <a:r>
              <a:rPr lang="en-US" sz="2000" dirty="0" err="1">
                <a:latin typeface="Pyidaungsu" panose="020B0502040204020203" pitchFamily="34" charset="0"/>
                <a:cs typeface="Pyidaungsu" panose="020B0502040204020203" pitchFamily="34" charset="0"/>
              </a:rPr>
              <a:t>ငြိမ်သက်ခြင်းသည</a:t>
            </a:r>
            <a:r>
              <a:rPr lang="en-US" sz="2000" dirty="0">
                <a:latin typeface="Pyidaungsu" panose="020B0502040204020203" pitchFamily="34" charset="0"/>
                <a:cs typeface="Pyidaungsu" panose="020B0502040204020203" pitchFamily="34" charset="0"/>
              </a:rPr>
              <a:t>် </a:t>
            </a:r>
            <a:r>
              <a:rPr lang="en-US" sz="2000" dirty="0" err="1">
                <a:latin typeface="Pyidaungsu" panose="020B0502040204020203" pitchFamily="34" charset="0"/>
                <a:cs typeface="Pyidaungsu" panose="020B0502040204020203" pitchFamily="34" charset="0"/>
              </a:rPr>
              <a:t>ယေရှုခရစ်အားဖြင</a:t>
            </a:r>
            <a:r>
              <a:rPr lang="en-US" sz="2000" dirty="0">
                <a:latin typeface="Pyidaungsu" panose="020B0502040204020203" pitchFamily="34" charset="0"/>
                <a:cs typeface="Pyidaungsu" panose="020B0502040204020203" pitchFamily="34" charset="0"/>
              </a:rPr>
              <a:t>့် </a:t>
            </a:r>
            <a:r>
              <a:rPr lang="en-US" sz="2000" dirty="0" err="1">
                <a:latin typeface="Pyidaungsu" panose="020B0502040204020203" pitchFamily="34" charset="0"/>
                <a:cs typeface="Pyidaungsu" panose="020B0502040204020203" pitchFamily="34" charset="0"/>
              </a:rPr>
              <a:t>သင်တို</a:t>
            </a:r>
            <a:r>
              <a:rPr lang="en-US" sz="2000" dirty="0">
                <a:latin typeface="Pyidaungsu" panose="020B0502040204020203" pitchFamily="34" charset="0"/>
                <a:cs typeface="Pyidaungsu" panose="020B0502040204020203" pitchFamily="34" charset="0"/>
              </a:rPr>
              <a:t>့၏</a:t>
            </a:r>
            <a:r>
              <a:rPr lang="en-US" sz="2000" dirty="0" err="1">
                <a:latin typeface="Pyidaungsu" panose="020B0502040204020203" pitchFamily="34" charset="0"/>
                <a:cs typeface="Pyidaungsu" panose="020B0502040204020203" pitchFamily="34" charset="0"/>
              </a:rPr>
              <a:t>စိတ်နှလုံးတို့ကို</a:t>
            </a:r>
            <a:r>
              <a:rPr lang="en-US" sz="2000" dirty="0">
                <a:latin typeface="Pyidaungsu" panose="020B0502040204020203" pitchFamily="34" charset="0"/>
                <a:cs typeface="Pyidaungsu" panose="020B0502040204020203" pitchFamily="34" charset="0"/>
              </a:rPr>
              <a:t> </a:t>
            </a:r>
            <a:r>
              <a:rPr lang="en-US" sz="2000" dirty="0" err="1">
                <a:latin typeface="Pyidaungsu" panose="020B0502040204020203" pitchFamily="34" charset="0"/>
                <a:cs typeface="Pyidaungsu" panose="020B0502040204020203" pitchFamily="34" charset="0"/>
              </a:rPr>
              <a:t>စောင</a:t>
            </a:r>
            <a:r>
              <a:rPr lang="en-US" sz="2000" dirty="0">
                <a:latin typeface="Pyidaungsu" panose="020B0502040204020203" pitchFamily="34" charset="0"/>
                <a:cs typeface="Pyidaungsu" panose="020B0502040204020203" pitchFamily="34" charset="0"/>
              </a:rPr>
              <a:t>့်</a:t>
            </a:r>
            <a:r>
              <a:rPr lang="en-US" sz="2000" dirty="0" err="1">
                <a:latin typeface="Pyidaungsu" panose="020B0502040204020203" pitchFamily="34" charset="0"/>
                <a:cs typeface="Pyidaungsu" panose="020B0502040204020203" pitchFamily="34" charset="0"/>
              </a:rPr>
              <a:t>မလိမ</a:t>
            </a:r>
            <a:r>
              <a:rPr lang="en-US" sz="2000" dirty="0">
                <a:latin typeface="Pyidaungsu" panose="020B0502040204020203" pitchFamily="34" charset="0"/>
                <a:cs typeface="Pyidaungsu" panose="020B0502040204020203" pitchFamily="34" charset="0"/>
              </a:rPr>
              <a:t>့်</a:t>
            </a:r>
            <a:r>
              <a:rPr lang="en-US" sz="2000" dirty="0" err="1">
                <a:latin typeface="Pyidaungsu" panose="020B0502040204020203" pitchFamily="34" charset="0"/>
                <a:cs typeface="Pyidaungsu" panose="020B0502040204020203" pitchFamily="34" charset="0"/>
              </a:rPr>
              <a:t>မည</a:t>
            </a:r>
            <a:r>
              <a:rPr lang="en-US" sz="2000" dirty="0">
                <a:latin typeface="Pyidaungsu" panose="020B0502040204020203" pitchFamily="34" charset="0"/>
                <a:cs typeface="Pyidaungsu" panose="020B0502040204020203" pitchFamily="34" charset="0"/>
              </a:rPr>
              <a:t>်” </a:t>
            </a:r>
          </a:p>
          <a:p>
            <a:pPr algn="ctr"/>
            <a:r>
              <a:rPr lang="en-US" sz="2000" dirty="0">
                <a:latin typeface="Pyidaungsu" panose="020B0502040204020203" pitchFamily="34" charset="0"/>
                <a:cs typeface="Pyidaungsu" panose="020B0502040204020203" pitchFamily="34" charset="0"/>
              </a:rPr>
              <a:t>                                                                             (</a:t>
            </a:r>
            <a:r>
              <a:rPr lang="en-US" sz="2000" dirty="0" err="1">
                <a:latin typeface="Pyidaungsu" panose="020B0502040204020203" pitchFamily="34" charset="0"/>
                <a:cs typeface="Pyidaungsu" panose="020B0502040204020203" pitchFamily="34" charset="0"/>
              </a:rPr>
              <a:t>ဖိလိပ္ပိ</a:t>
            </a:r>
            <a:r>
              <a:rPr lang="en-US" sz="2000" dirty="0">
                <a:latin typeface="Pyidaungsu" panose="020B0502040204020203" pitchFamily="34" charset="0"/>
                <a:cs typeface="Pyidaungsu" panose="020B0502040204020203" pitchFamily="34" charset="0"/>
              </a:rPr>
              <a:t> ၄း၆-၇)</a:t>
            </a: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67C6E267-BDDA-7A57-3083-9FEF84E6B07D}"/>
              </a:ext>
            </a:extLst>
          </p:cNvPr>
          <p:cNvSpPr txBox="1"/>
          <p:nvPr/>
        </p:nvSpPr>
        <p:spPr>
          <a:xfrm>
            <a:off x="269907" y="2188930"/>
            <a:ext cx="5901491" cy="3477875"/>
          </a:xfrm>
          <a:custGeom>
            <a:avLst/>
            <a:gdLst>
              <a:gd name="csX0" fmla="*/ 0 w 5901491"/>
              <a:gd name="csY0" fmla="*/ 0 h 3477875"/>
              <a:gd name="csX1" fmla="*/ 590149 w 5901491"/>
              <a:gd name="csY1" fmla="*/ 0 h 3477875"/>
              <a:gd name="csX2" fmla="*/ 1121283 w 5901491"/>
              <a:gd name="csY2" fmla="*/ 0 h 3477875"/>
              <a:gd name="csX3" fmla="*/ 1711432 w 5901491"/>
              <a:gd name="csY3" fmla="*/ 0 h 3477875"/>
              <a:gd name="csX4" fmla="*/ 2419611 w 5901491"/>
              <a:gd name="csY4" fmla="*/ 0 h 3477875"/>
              <a:gd name="csX5" fmla="*/ 3068775 w 5901491"/>
              <a:gd name="csY5" fmla="*/ 0 h 3477875"/>
              <a:gd name="csX6" fmla="*/ 3658924 w 5901491"/>
              <a:gd name="csY6" fmla="*/ 0 h 3477875"/>
              <a:gd name="csX7" fmla="*/ 4072029 w 5901491"/>
              <a:gd name="csY7" fmla="*/ 0 h 3477875"/>
              <a:gd name="csX8" fmla="*/ 4544148 w 5901491"/>
              <a:gd name="csY8" fmla="*/ 0 h 3477875"/>
              <a:gd name="csX9" fmla="*/ 5016267 w 5901491"/>
              <a:gd name="csY9" fmla="*/ 0 h 3477875"/>
              <a:gd name="csX10" fmla="*/ 5901491 w 5901491"/>
              <a:gd name="csY10" fmla="*/ 0 h 3477875"/>
              <a:gd name="csX11" fmla="*/ 5901491 w 5901491"/>
              <a:gd name="csY11" fmla="*/ 475310 h 3477875"/>
              <a:gd name="csX12" fmla="*/ 5901491 w 5901491"/>
              <a:gd name="csY12" fmla="*/ 1054955 h 3477875"/>
              <a:gd name="csX13" fmla="*/ 5901491 w 5901491"/>
              <a:gd name="csY13" fmla="*/ 1704159 h 3477875"/>
              <a:gd name="csX14" fmla="*/ 5901491 w 5901491"/>
              <a:gd name="csY14" fmla="*/ 2249026 h 3477875"/>
              <a:gd name="csX15" fmla="*/ 5901491 w 5901491"/>
              <a:gd name="csY15" fmla="*/ 2898229 h 3477875"/>
              <a:gd name="csX16" fmla="*/ 5901491 w 5901491"/>
              <a:gd name="csY16" fmla="*/ 3477875 h 3477875"/>
              <a:gd name="csX17" fmla="*/ 5488387 w 5901491"/>
              <a:gd name="csY17" fmla="*/ 3477875 h 3477875"/>
              <a:gd name="csX18" fmla="*/ 4780208 w 5901491"/>
              <a:gd name="csY18" fmla="*/ 3477875 h 3477875"/>
              <a:gd name="csX19" fmla="*/ 4308088 w 5901491"/>
              <a:gd name="csY19" fmla="*/ 3477875 h 3477875"/>
              <a:gd name="csX20" fmla="*/ 3658924 w 5901491"/>
              <a:gd name="csY20" fmla="*/ 3477875 h 3477875"/>
              <a:gd name="csX21" fmla="*/ 3245820 w 5901491"/>
              <a:gd name="csY21" fmla="*/ 3477875 h 3477875"/>
              <a:gd name="csX22" fmla="*/ 2596656 w 5901491"/>
              <a:gd name="csY22" fmla="*/ 3477875 h 3477875"/>
              <a:gd name="csX23" fmla="*/ 2124537 w 5901491"/>
              <a:gd name="csY23" fmla="*/ 3477875 h 3477875"/>
              <a:gd name="csX24" fmla="*/ 1416358 w 5901491"/>
              <a:gd name="csY24" fmla="*/ 3477875 h 3477875"/>
              <a:gd name="csX25" fmla="*/ 944239 w 5901491"/>
              <a:gd name="csY25" fmla="*/ 3477875 h 3477875"/>
              <a:gd name="csX26" fmla="*/ 531134 w 5901491"/>
              <a:gd name="csY26" fmla="*/ 3477875 h 3477875"/>
              <a:gd name="csX27" fmla="*/ 0 w 5901491"/>
              <a:gd name="csY27" fmla="*/ 3477875 h 3477875"/>
              <a:gd name="csX28" fmla="*/ 0 w 5901491"/>
              <a:gd name="csY28" fmla="*/ 2898229 h 3477875"/>
              <a:gd name="csX29" fmla="*/ 0 w 5901491"/>
              <a:gd name="csY29" fmla="*/ 2422920 h 3477875"/>
              <a:gd name="csX30" fmla="*/ 0 w 5901491"/>
              <a:gd name="csY30" fmla="*/ 1912831 h 3477875"/>
              <a:gd name="csX31" fmla="*/ 0 w 5901491"/>
              <a:gd name="csY31" fmla="*/ 1333185 h 3477875"/>
              <a:gd name="csX32" fmla="*/ 0 w 5901491"/>
              <a:gd name="csY32" fmla="*/ 683982 h 3477875"/>
              <a:gd name="csX33" fmla="*/ 0 w 5901491"/>
              <a:gd name="csY33" fmla="*/ 0 h 3477875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  <a:cxn ang="0">
                <a:pos x="csX7" y="csY7"/>
              </a:cxn>
              <a:cxn ang="0">
                <a:pos x="csX8" y="csY8"/>
              </a:cxn>
              <a:cxn ang="0">
                <a:pos x="csX9" y="csY9"/>
              </a:cxn>
              <a:cxn ang="0">
                <a:pos x="csX10" y="csY10"/>
              </a:cxn>
              <a:cxn ang="0">
                <a:pos x="csX11" y="csY11"/>
              </a:cxn>
              <a:cxn ang="0">
                <a:pos x="csX12" y="csY12"/>
              </a:cxn>
              <a:cxn ang="0">
                <a:pos x="csX13" y="csY13"/>
              </a:cxn>
              <a:cxn ang="0">
                <a:pos x="csX14" y="csY14"/>
              </a:cxn>
              <a:cxn ang="0">
                <a:pos x="csX15" y="csY15"/>
              </a:cxn>
              <a:cxn ang="0">
                <a:pos x="csX16" y="csY16"/>
              </a:cxn>
              <a:cxn ang="0">
                <a:pos x="csX17" y="csY17"/>
              </a:cxn>
              <a:cxn ang="0">
                <a:pos x="csX18" y="csY18"/>
              </a:cxn>
              <a:cxn ang="0">
                <a:pos x="csX19" y="csY19"/>
              </a:cxn>
              <a:cxn ang="0">
                <a:pos x="csX20" y="csY20"/>
              </a:cxn>
              <a:cxn ang="0">
                <a:pos x="csX21" y="csY21"/>
              </a:cxn>
              <a:cxn ang="0">
                <a:pos x="csX22" y="csY22"/>
              </a:cxn>
              <a:cxn ang="0">
                <a:pos x="csX23" y="csY23"/>
              </a:cxn>
              <a:cxn ang="0">
                <a:pos x="csX24" y="csY24"/>
              </a:cxn>
              <a:cxn ang="0">
                <a:pos x="csX25" y="csY25"/>
              </a:cxn>
              <a:cxn ang="0">
                <a:pos x="csX26" y="csY26"/>
              </a:cxn>
              <a:cxn ang="0">
                <a:pos x="csX27" y="csY27"/>
              </a:cxn>
              <a:cxn ang="0">
                <a:pos x="csX28" y="csY28"/>
              </a:cxn>
              <a:cxn ang="0">
                <a:pos x="csX29" y="csY29"/>
              </a:cxn>
              <a:cxn ang="0">
                <a:pos x="csX30" y="csY30"/>
              </a:cxn>
              <a:cxn ang="0">
                <a:pos x="csX31" y="csY31"/>
              </a:cxn>
              <a:cxn ang="0">
                <a:pos x="csX32" y="csY32"/>
              </a:cxn>
              <a:cxn ang="0">
                <a:pos x="csX33" y="csY33"/>
              </a:cxn>
            </a:cxnLst>
            <a:rect l="l" t="t" r="r" b="b"/>
            <a:pathLst>
              <a:path w="5901491" h="3477875" extrusionOk="0">
                <a:moveTo>
                  <a:pt x="0" y="0"/>
                </a:moveTo>
                <a:cubicBezTo>
                  <a:pt x="257968" y="-50425"/>
                  <a:pt x="451462" y="27800"/>
                  <a:pt x="590149" y="0"/>
                </a:cubicBezTo>
                <a:cubicBezTo>
                  <a:pt x="728836" y="-27800"/>
                  <a:pt x="914850" y="46322"/>
                  <a:pt x="1121283" y="0"/>
                </a:cubicBezTo>
                <a:cubicBezTo>
                  <a:pt x="1327716" y="-46322"/>
                  <a:pt x="1584483" y="17824"/>
                  <a:pt x="1711432" y="0"/>
                </a:cubicBezTo>
                <a:cubicBezTo>
                  <a:pt x="1838381" y="-17824"/>
                  <a:pt x="2116327" y="30751"/>
                  <a:pt x="2419611" y="0"/>
                </a:cubicBezTo>
                <a:cubicBezTo>
                  <a:pt x="2722895" y="-30751"/>
                  <a:pt x="2839798" y="73337"/>
                  <a:pt x="3068775" y="0"/>
                </a:cubicBezTo>
                <a:cubicBezTo>
                  <a:pt x="3297752" y="-73337"/>
                  <a:pt x="3523430" y="12610"/>
                  <a:pt x="3658924" y="0"/>
                </a:cubicBezTo>
                <a:cubicBezTo>
                  <a:pt x="3794418" y="-12610"/>
                  <a:pt x="3928021" y="20156"/>
                  <a:pt x="4072029" y="0"/>
                </a:cubicBezTo>
                <a:cubicBezTo>
                  <a:pt x="4216038" y="-20156"/>
                  <a:pt x="4335991" y="49422"/>
                  <a:pt x="4544148" y="0"/>
                </a:cubicBezTo>
                <a:cubicBezTo>
                  <a:pt x="4752305" y="-49422"/>
                  <a:pt x="4789286" y="43596"/>
                  <a:pt x="5016267" y="0"/>
                </a:cubicBezTo>
                <a:cubicBezTo>
                  <a:pt x="5243248" y="-43596"/>
                  <a:pt x="5529984" y="67640"/>
                  <a:pt x="5901491" y="0"/>
                </a:cubicBezTo>
                <a:cubicBezTo>
                  <a:pt x="5925597" y="124607"/>
                  <a:pt x="5895827" y="287220"/>
                  <a:pt x="5901491" y="475310"/>
                </a:cubicBezTo>
                <a:cubicBezTo>
                  <a:pt x="5907155" y="663400"/>
                  <a:pt x="5883850" y="825443"/>
                  <a:pt x="5901491" y="1054955"/>
                </a:cubicBezTo>
                <a:cubicBezTo>
                  <a:pt x="5919132" y="1284467"/>
                  <a:pt x="5883908" y="1396959"/>
                  <a:pt x="5901491" y="1704159"/>
                </a:cubicBezTo>
                <a:cubicBezTo>
                  <a:pt x="5919074" y="2011359"/>
                  <a:pt x="5884192" y="2066730"/>
                  <a:pt x="5901491" y="2249026"/>
                </a:cubicBezTo>
                <a:cubicBezTo>
                  <a:pt x="5918790" y="2431322"/>
                  <a:pt x="5868371" y="2585288"/>
                  <a:pt x="5901491" y="2898229"/>
                </a:cubicBezTo>
                <a:cubicBezTo>
                  <a:pt x="5934611" y="3211170"/>
                  <a:pt x="5875586" y="3236569"/>
                  <a:pt x="5901491" y="3477875"/>
                </a:cubicBezTo>
                <a:cubicBezTo>
                  <a:pt x="5789826" y="3509276"/>
                  <a:pt x="5693177" y="3437299"/>
                  <a:pt x="5488387" y="3477875"/>
                </a:cubicBezTo>
                <a:cubicBezTo>
                  <a:pt x="5283597" y="3518451"/>
                  <a:pt x="5006241" y="3405818"/>
                  <a:pt x="4780208" y="3477875"/>
                </a:cubicBezTo>
                <a:cubicBezTo>
                  <a:pt x="4554175" y="3549932"/>
                  <a:pt x="4513618" y="3433287"/>
                  <a:pt x="4308088" y="3477875"/>
                </a:cubicBezTo>
                <a:cubicBezTo>
                  <a:pt x="4102558" y="3522463"/>
                  <a:pt x="3913034" y="3475751"/>
                  <a:pt x="3658924" y="3477875"/>
                </a:cubicBezTo>
                <a:cubicBezTo>
                  <a:pt x="3404814" y="3479999"/>
                  <a:pt x="3447347" y="3442141"/>
                  <a:pt x="3245820" y="3477875"/>
                </a:cubicBezTo>
                <a:cubicBezTo>
                  <a:pt x="3044293" y="3513609"/>
                  <a:pt x="2873716" y="3404902"/>
                  <a:pt x="2596656" y="3477875"/>
                </a:cubicBezTo>
                <a:cubicBezTo>
                  <a:pt x="2319596" y="3550848"/>
                  <a:pt x="2321981" y="3440842"/>
                  <a:pt x="2124537" y="3477875"/>
                </a:cubicBezTo>
                <a:cubicBezTo>
                  <a:pt x="1927093" y="3514908"/>
                  <a:pt x="1614415" y="3439224"/>
                  <a:pt x="1416358" y="3477875"/>
                </a:cubicBezTo>
                <a:cubicBezTo>
                  <a:pt x="1218301" y="3516526"/>
                  <a:pt x="1127108" y="3465595"/>
                  <a:pt x="944239" y="3477875"/>
                </a:cubicBezTo>
                <a:cubicBezTo>
                  <a:pt x="761370" y="3490155"/>
                  <a:pt x="676390" y="3456022"/>
                  <a:pt x="531134" y="3477875"/>
                </a:cubicBezTo>
                <a:cubicBezTo>
                  <a:pt x="385878" y="3499728"/>
                  <a:pt x="199639" y="3458896"/>
                  <a:pt x="0" y="3477875"/>
                </a:cubicBezTo>
                <a:cubicBezTo>
                  <a:pt x="-6759" y="3219944"/>
                  <a:pt x="22064" y="3015639"/>
                  <a:pt x="0" y="2898229"/>
                </a:cubicBezTo>
                <a:cubicBezTo>
                  <a:pt x="-22064" y="2780819"/>
                  <a:pt x="28336" y="2654257"/>
                  <a:pt x="0" y="2422920"/>
                </a:cubicBezTo>
                <a:cubicBezTo>
                  <a:pt x="-28336" y="2191583"/>
                  <a:pt x="44701" y="2038949"/>
                  <a:pt x="0" y="1912831"/>
                </a:cubicBezTo>
                <a:cubicBezTo>
                  <a:pt x="-44701" y="1786713"/>
                  <a:pt x="12819" y="1487332"/>
                  <a:pt x="0" y="1333185"/>
                </a:cubicBezTo>
                <a:cubicBezTo>
                  <a:pt x="-12819" y="1179038"/>
                  <a:pt x="3144" y="944919"/>
                  <a:pt x="0" y="683982"/>
                </a:cubicBezTo>
                <a:cubicBezTo>
                  <a:pt x="-3144" y="423045"/>
                  <a:pt x="37663" y="231753"/>
                  <a:pt x="0" y="0"/>
                </a:cubicBezTo>
                <a:close/>
              </a:path>
            </a:pathLst>
          </a:custGeom>
          <a:noFill/>
          <a:ln w="38100">
            <a:solidFill>
              <a:schemeClr val="accent5">
                <a:lumMod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351892998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en-US" sz="2000" dirty="0">
                <a:latin typeface="Pyidaungsu" panose="020B0502040204020203" pitchFamily="34" charset="0"/>
                <a:cs typeface="Pyidaungsu" panose="020B0502040204020203" pitchFamily="34" charset="0"/>
              </a:rPr>
              <a:t>“</a:t>
            </a:r>
            <a:r>
              <a:rPr lang="en-US" sz="2000" dirty="0" err="1">
                <a:latin typeface="Pyidaungsu" panose="020B0502040204020203" pitchFamily="34" charset="0"/>
                <a:cs typeface="Pyidaungsu" panose="020B0502040204020203" pitchFamily="34" charset="0"/>
              </a:rPr>
              <a:t>င</a:t>
            </a:r>
            <a:r>
              <a:rPr lang="en-US" sz="2000" dirty="0">
                <a:latin typeface="Pyidaungsu" panose="020B0502040204020203" pitchFamily="34" charset="0"/>
                <a:cs typeface="Pyidaungsu" panose="020B0502040204020203" pitchFamily="34" charset="0"/>
              </a:rPr>
              <a:t>ါ့</a:t>
            </a:r>
            <a:r>
              <a:rPr lang="en-US" sz="2000" dirty="0" err="1">
                <a:latin typeface="Pyidaungsu" panose="020B0502040204020203" pitchFamily="34" charset="0"/>
                <a:cs typeface="Pyidaungsu" panose="020B0502040204020203" pitchFamily="34" charset="0"/>
              </a:rPr>
              <a:t>ညီအစ်ကိုတို</a:t>
            </a:r>
            <a:r>
              <a:rPr lang="en-US" sz="2000" dirty="0">
                <a:latin typeface="Pyidaungsu" panose="020B0502040204020203" pitchFamily="34" charset="0"/>
                <a:cs typeface="Pyidaungsu" panose="020B0502040204020203" pitchFamily="34" charset="0"/>
              </a:rPr>
              <a:t>့၊ </a:t>
            </a:r>
            <a:r>
              <a:rPr lang="en-US" sz="2000" dirty="0" err="1">
                <a:latin typeface="Pyidaungsu" panose="020B0502040204020203" pitchFamily="34" charset="0"/>
                <a:cs typeface="Pyidaungsu" panose="020B0502040204020203" pitchFamily="34" charset="0"/>
              </a:rPr>
              <a:t>သင်တို</a:t>
            </a:r>
            <a:r>
              <a:rPr lang="en-US" sz="2000" dirty="0">
                <a:latin typeface="Pyidaungsu" panose="020B0502040204020203" pitchFamily="34" charset="0"/>
                <a:cs typeface="Pyidaungsu" panose="020B0502040204020203" pitchFamily="34" charset="0"/>
              </a:rPr>
              <a:t>့၏</a:t>
            </a:r>
            <a:r>
              <a:rPr lang="en-US" sz="2000" dirty="0" err="1">
                <a:latin typeface="Pyidaungsu" panose="020B0502040204020203" pitchFamily="34" charset="0"/>
                <a:cs typeface="Pyidaungsu" panose="020B0502040204020203" pitchFamily="34" charset="0"/>
              </a:rPr>
              <a:t>ယုံကြည်ခြင်းကို</a:t>
            </a:r>
            <a:r>
              <a:rPr lang="en-US" sz="2000" dirty="0">
                <a:latin typeface="Pyidaungsu" panose="020B0502040204020203" pitchFamily="34" charset="0"/>
                <a:cs typeface="Pyidaungsu" panose="020B0502040204020203" pitchFamily="34" charset="0"/>
              </a:rPr>
              <a:t> </a:t>
            </a:r>
            <a:r>
              <a:rPr lang="en-US" sz="2000" dirty="0" err="1">
                <a:latin typeface="Pyidaungsu" panose="020B0502040204020203" pitchFamily="34" charset="0"/>
                <a:cs typeface="Pyidaungsu" panose="020B0502040204020203" pitchFamily="34" charset="0"/>
              </a:rPr>
              <a:t>စစ်ကြောစုံစမ်း</a:t>
            </a:r>
            <a:r>
              <a:rPr lang="en-US" sz="2000" dirty="0">
                <a:latin typeface="Pyidaungsu" panose="020B0502040204020203" pitchFamily="34" charset="0"/>
                <a:cs typeface="Pyidaungsu" panose="020B0502040204020203" pitchFamily="34" charset="0"/>
              </a:rPr>
              <a:t> </a:t>
            </a:r>
            <a:r>
              <a:rPr lang="en-US" sz="2000" dirty="0" err="1">
                <a:latin typeface="Pyidaungsu" panose="020B0502040204020203" pitchFamily="34" charset="0"/>
                <a:cs typeface="Pyidaungsu" panose="020B0502040204020203" pitchFamily="34" charset="0"/>
              </a:rPr>
              <a:t>ခြင်းအရာသည</a:t>
            </a:r>
            <a:r>
              <a:rPr lang="en-US" sz="2000" dirty="0">
                <a:latin typeface="Pyidaungsu" panose="020B0502040204020203" pitchFamily="34" charset="0"/>
                <a:cs typeface="Pyidaungsu" panose="020B0502040204020203" pitchFamily="34" charset="0"/>
              </a:rPr>
              <a:t>် </a:t>
            </a:r>
            <a:r>
              <a:rPr lang="en-US" sz="2000" dirty="0" err="1">
                <a:latin typeface="Pyidaungsu" panose="020B0502040204020203" pitchFamily="34" charset="0"/>
                <a:cs typeface="Pyidaungsu" panose="020B0502040204020203" pitchFamily="34" charset="0"/>
              </a:rPr>
              <a:t>သည်းခံခြင်းကို</a:t>
            </a:r>
            <a:r>
              <a:rPr lang="en-US" sz="2000" dirty="0">
                <a:latin typeface="Pyidaungsu" panose="020B0502040204020203" pitchFamily="34" charset="0"/>
                <a:cs typeface="Pyidaungsu" panose="020B0502040204020203" pitchFamily="34" charset="0"/>
              </a:rPr>
              <a:t> </a:t>
            </a:r>
            <a:r>
              <a:rPr lang="en-US" sz="2000" dirty="0" err="1">
                <a:latin typeface="Pyidaungsu" panose="020B0502040204020203" pitchFamily="34" charset="0"/>
                <a:cs typeface="Pyidaungsu" panose="020B0502040204020203" pitchFamily="34" charset="0"/>
              </a:rPr>
              <a:t>ပွားစေတတ်သည်ဟု</a:t>
            </a:r>
            <a:r>
              <a:rPr lang="en-US" sz="2000" dirty="0">
                <a:latin typeface="Pyidaungsu" panose="020B0502040204020203" pitchFamily="34" charset="0"/>
                <a:cs typeface="Pyidaungsu" panose="020B0502040204020203" pitchFamily="34" charset="0"/>
              </a:rPr>
              <a:t> </a:t>
            </a:r>
            <a:r>
              <a:rPr lang="en-US" sz="2000" dirty="0" err="1">
                <a:latin typeface="Pyidaungsu" panose="020B0502040204020203" pitchFamily="34" charset="0"/>
                <a:cs typeface="Pyidaungsu" panose="020B0502040204020203" pitchFamily="34" charset="0"/>
              </a:rPr>
              <a:t>သိ</a:t>
            </a:r>
            <a:r>
              <a:rPr lang="en-US" sz="2000" dirty="0">
                <a:latin typeface="Pyidaungsu" panose="020B0502040204020203" pitchFamily="34" charset="0"/>
                <a:cs typeface="Pyidaungsu" panose="020B0502040204020203" pitchFamily="34" charset="0"/>
              </a:rPr>
              <a:t> </a:t>
            </a:r>
            <a:r>
              <a:rPr lang="en-US" sz="2000" dirty="0" err="1">
                <a:latin typeface="Pyidaungsu" panose="020B0502040204020203" pitchFamily="34" charset="0"/>
                <a:cs typeface="Pyidaungsu" panose="020B0502040204020203" pitchFamily="34" charset="0"/>
              </a:rPr>
              <a:t>မှတ်လျက</a:t>
            </a:r>
            <a:r>
              <a:rPr lang="en-US" sz="2000" dirty="0">
                <a:latin typeface="Pyidaungsu" panose="020B0502040204020203" pitchFamily="34" charset="0"/>
                <a:cs typeface="Pyidaungsu" panose="020B0502040204020203" pitchFamily="34" charset="0"/>
              </a:rPr>
              <a:t>်၊ </a:t>
            </a:r>
            <a:r>
              <a:rPr lang="en-US" sz="2000" dirty="0" err="1">
                <a:latin typeface="Pyidaungsu" panose="020B0502040204020203" pitchFamily="34" charset="0"/>
                <a:cs typeface="Pyidaungsu" panose="020B0502040204020203" pitchFamily="34" charset="0"/>
              </a:rPr>
              <a:t>အထူးထူးအပြားပြား</a:t>
            </a:r>
            <a:r>
              <a:rPr lang="en-US" sz="2000" dirty="0">
                <a:latin typeface="Pyidaungsu" panose="020B0502040204020203" pitchFamily="34" charset="0"/>
                <a:cs typeface="Pyidaungsu" panose="020B0502040204020203" pitchFamily="34" charset="0"/>
              </a:rPr>
              <a:t> </a:t>
            </a:r>
            <a:r>
              <a:rPr lang="en-US" sz="2000" dirty="0" err="1">
                <a:latin typeface="Pyidaungsu" panose="020B0502040204020203" pitchFamily="34" charset="0"/>
                <a:cs typeface="Pyidaungsu" panose="020B0502040204020203" pitchFamily="34" charset="0"/>
              </a:rPr>
              <a:t>စုံစမ်းနှောင</a:t>
            </a:r>
            <a:r>
              <a:rPr lang="en-US" sz="2000" dirty="0">
                <a:latin typeface="Pyidaungsu" panose="020B0502040204020203" pitchFamily="34" charset="0"/>
                <a:cs typeface="Pyidaungsu" panose="020B0502040204020203" pitchFamily="34" charset="0"/>
              </a:rPr>
              <a:t>့်</a:t>
            </a:r>
            <a:r>
              <a:rPr lang="en-US" sz="2000" dirty="0" err="1">
                <a:latin typeface="Pyidaungsu" panose="020B0502040204020203" pitchFamily="34" charset="0"/>
                <a:cs typeface="Pyidaungsu" panose="020B0502040204020203" pitchFamily="34" charset="0"/>
              </a:rPr>
              <a:t>ယှက်ခြင်းနှင</a:t>
            </a:r>
            <a:r>
              <a:rPr lang="en-US" sz="2000" dirty="0">
                <a:latin typeface="Pyidaungsu" panose="020B0502040204020203" pitchFamily="34" charset="0"/>
                <a:cs typeface="Pyidaungsu" panose="020B0502040204020203" pitchFamily="34" charset="0"/>
              </a:rPr>
              <a:t>့် </a:t>
            </a:r>
            <a:r>
              <a:rPr lang="en-US" sz="2000" dirty="0" err="1">
                <a:latin typeface="Pyidaungsu" panose="020B0502040204020203" pitchFamily="34" charset="0"/>
                <a:cs typeface="Pyidaungsu" panose="020B0502040204020203" pitchFamily="34" charset="0"/>
              </a:rPr>
              <a:t>တွေ့ကြုံသောအခ</a:t>
            </a:r>
            <a:r>
              <a:rPr lang="en-US" sz="2000" dirty="0">
                <a:latin typeface="Pyidaungsu" panose="020B0502040204020203" pitchFamily="34" charset="0"/>
                <a:cs typeface="Pyidaungsu" panose="020B0502040204020203" pitchFamily="34" charset="0"/>
              </a:rPr>
              <a:t>ါ၊ </a:t>
            </a:r>
            <a:r>
              <a:rPr lang="en-US" sz="2000" dirty="0" err="1">
                <a:latin typeface="Pyidaungsu" panose="020B0502040204020203" pitchFamily="34" charset="0"/>
                <a:cs typeface="Pyidaungsu" panose="020B0502040204020203" pitchFamily="34" charset="0"/>
              </a:rPr>
              <a:t>ဝမ်းမြောက်စရာအကြောင်း</a:t>
            </a:r>
            <a:r>
              <a:rPr lang="en-US" sz="2000" dirty="0">
                <a:latin typeface="Pyidaungsu" panose="020B0502040204020203" pitchFamily="34" charset="0"/>
                <a:cs typeface="Pyidaungsu" panose="020B0502040204020203" pitchFamily="34" charset="0"/>
              </a:rPr>
              <a:t> </a:t>
            </a:r>
            <a:r>
              <a:rPr lang="en-US" sz="2000" dirty="0" err="1">
                <a:latin typeface="Pyidaungsu" panose="020B0502040204020203" pitchFamily="34" charset="0"/>
                <a:cs typeface="Pyidaungsu" panose="020B0502040204020203" pitchFamily="34" charset="0"/>
              </a:rPr>
              <a:t>သက်သက</a:t>
            </a:r>
            <a:r>
              <a:rPr lang="en-US" sz="2000" dirty="0">
                <a:latin typeface="Pyidaungsu" panose="020B0502040204020203" pitchFamily="34" charset="0"/>
                <a:cs typeface="Pyidaungsu" panose="020B0502040204020203" pitchFamily="34" charset="0"/>
              </a:rPr>
              <a:t>် </a:t>
            </a:r>
            <a:r>
              <a:rPr lang="en-US" sz="2000" dirty="0" err="1">
                <a:latin typeface="Pyidaungsu" panose="020B0502040204020203" pitchFamily="34" charset="0"/>
                <a:cs typeface="Pyidaungsu" panose="020B0502040204020203" pitchFamily="34" charset="0"/>
              </a:rPr>
              <a:t>ဖြစ်သည်ဟု</a:t>
            </a:r>
            <a:r>
              <a:rPr lang="en-US" sz="2000" dirty="0">
                <a:latin typeface="Pyidaungsu" panose="020B0502040204020203" pitchFamily="34" charset="0"/>
                <a:cs typeface="Pyidaungsu" panose="020B0502040204020203" pitchFamily="34" charset="0"/>
              </a:rPr>
              <a:t> </a:t>
            </a:r>
            <a:r>
              <a:rPr lang="en-US" sz="2000" dirty="0" err="1">
                <a:latin typeface="Pyidaungsu" panose="020B0502040204020203" pitchFamily="34" charset="0"/>
                <a:cs typeface="Pyidaungsu" panose="020B0502040204020203" pitchFamily="34" charset="0"/>
              </a:rPr>
              <a:t>မှတ်ကြလော</a:t>
            </a:r>
            <a:r>
              <a:rPr lang="en-US" sz="2000" dirty="0">
                <a:latin typeface="Pyidaungsu" panose="020B0502040204020203" pitchFamily="34" charset="0"/>
                <a:cs typeface="Pyidaungsu" panose="020B0502040204020203" pitchFamily="34" charset="0"/>
              </a:rPr>
              <a:t>့။ </a:t>
            </a:r>
            <a:r>
              <a:rPr lang="en-US" sz="2000" dirty="0" err="1">
                <a:latin typeface="Pyidaungsu" panose="020B0502040204020203" pitchFamily="34" charset="0"/>
                <a:cs typeface="Pyidaungsu" panose="020B0502040204020203" pitchFamily="34" charset="0"/>
              </a:rPr>
              <a:t>သင်တို့သည</a:t>
            </a:r>
            <a:r>
              <a:rPr lang="en-US" sz="2000" dirty="0">
                <a:latin typeface="Pyidaungsu" panose="020B0502040204020203" pitchFamily="34" charset="0"/>
                <a:cs typeface="Pyidaungsu" panose="020B0502040204020203" pitchFamily="34" charset="0"/>
              </a:rPr>
              <a:t>် </a:t>
            </a:r>
            <a:r>
              <a:rPr lang="en-US" sz="2000" dirty="0" err="1">
                <a:latin typeface="Pyidaungsu" panose="020B0502040204020203" pitchFamily="34" charset="0"/>
                <a:cs typeface="Pyidaungsu" panose="020B0502040204020203" pitchFamily="34" charset="0"/>
              </a:rPr>
              <a:t>အလ</a:t>
            </a:r>
            <a:r>
              <a:rPr lang="en-US" sz="2000" dirty="0">
                <a:latin typeface="Pyidaungsu" panose="020B0502040204020203" pitchFamily="34" charset="0"/>
                <a:cs typeface="Pyidaungsu" panose="020B0502040204020203" pitchFamily="34" charset="0"/>
              </a:rPr>
              <a:t>ျှ</a:t>
            </a:r>
            <a:r>
              <a:rPr lang="en-US" sz="2000" dirty="0" err="1">
                <a:latin typeface="Pyidaungsu" panose="020B0502040204020203" pitchFamily="34" charset="0"/>
                <a:cs typeface="Pyidaungsu" panose="020B0502040204020203" pitchFamily="34" charset="0"/>
              </a:rPr>
              <a:t>င်းမချို့တဲ့ဘဲ</a:t>
            </a:r>
            <a:r>
              <a:rPr lang="en-US" sz="2000" dirty="0">
                <a:latin typeface="Pyidaungsu" panose="020B0502040204020203" pitchFamily="34" charset="0"/>
                <a:cs typeface="Pyidaungsu" panose="020B0502040204020203" pitchFamily="34" charset="0"/>
              </a:rPr>
              <a:t> </a:t>
            </a:r>
            <a:r>
              <a:rPr lang="en-US" sz="2000" dirty="0" err="1">
                <a:latin typeface="Pyidaungsu" panose="020B0502040204020203" pitchFamily="34" charset="0"/>
                <a:cs typeface="Pyidaungsu" panose="020B0502040204020203" pitchFamily="34" charset="0"/>
              </a:rPr>
              <a:t>စေ့စပ်စုံလင်မည်အကြောင်း</a:t>
            </a:r>
            <a:r>
              <a:rPr lang="en-US" sz="2000" dirty="0">
                <a:latin typeface="Pyidaungsu" panose="020B0502040204020203" pitchFamily="34" charset="0"/>
                <a:cs typeface="Pyidaungsu" panose="020B0502040204020203" pitchFamily="34" charset="0"/>
              </a:rPr>
              <a:t>၊ </a:t>
            </a:r>
            <a:r>
              <a:rPr lang="en-US" sz="2000" dirty="0" err="1">
                <a:latin typeface="Pyidaungsu" panose="020B0502040204020203" pitchFamily="34" charset="0"/>
                <a:cs typeface="Pyidaungsu" panose="020B0502040204020203" pitchFamily="34" charset="0"/>
              </a:rPr>
              <a:t>သည်းခံခြင်းစိတ်သည</a:t>
            </a:r>
            <a:r>
              <a:rPr lang="en-US" sz="2000" dirty="0">
                <a:latin typeface="Pyidaungsu" panose="020B0502040204020203" pitchFamily="34" charset="0"/>
                <a:cs typeface="Pyidaungsu" panose="020B0502040204020203" pitchFamily="34" charset="0"/>
              </a:rPr>
              <a:t>် </a:t>
            </a:r>
            <a:r>
              <a:rPr lang="en-US" sz="2000" dirty="0" err="1">
                <a:latin typeface="Pyidaungsu" panose="020B0502040204020203" pitchFamily="34" charset="0"/>
                <a:cs typeface="Pyidaungsu" panose="020B0502040204020203" pitchFamily="34" charset="0"/>
              </a:rPr>
              <a:t>အကုန</a:t>
            </a:r>
            <a:r>
              <a:rPr lang="en-US" sz="2000" dirty="0">
                <a:latin typeface="Pyidaungsu" panose="020B0502040204020203" pitchFamily="34" charset="0"/>
                <a:cs typeface="Pyidaungsu" panose="020B0502040204020203" pitchFamily="34" charset="0"/>
              </a:rPr>
              <a:t>် </a:t>
            </a:r>
            <a:r>
              <a:rPr lang="en-US" sz="2000" dirty="0" err="1">
                <a:latin typeface="Pyidaungsu" panose="020B0502040204020203" pitchFamily="34" charset="0"/>
                <a:cs typeface="Pyidaungsu" panose="020B0502040204020203" pitchFamily="34" charset="0"/>
              </a:rPr>
              <a:t>အစင</a:t>
            </a:r>
            <a:r>
              <a:rPr lang="en-US" sz="2000" dirty="0">
                <a:latin typeface="Pyidaungsu" panose="020B0502040204020203" pitchFamily="34" charset="0"/>
                <a:cs typeface="Pyidaungsu" panose="020B0502040204020203" pitchFamily="34" charset="0"/>
              </a:rPr>
              <a:t>် </a:t>
            </a:r>
            <a:r>
              <a:rPr lang="en-US" sz="2000" dirty="0" err="1">
                <a:latin typeface="Pyidaungsu" panose="020B0502040204020203" pitchFamily="34" charset="0"/>
                <a:cs typeface="Pyidaungsu" panose="020B0502040204020203" pitchFamily="34" charset="0"/>
              </a:rPr>
              <a:t>ပြုပြင်ပါစေ။စုံစမ်းနှောင</a:t>
            </a:r>
            <a:r>
              <a:rPr lang="en-US" sz="2000" dirty="0">
                <a:latin typeface="Pyidaungsu" panose="020B0502040204020203" pitchFamily="34" charset="0"/>
                <a:cs typeface="Pyidaungsu" panose="020B0502040204020203" pitchFamily="34" charset="0"/>
              </a:rPr>
              <a:t>့်</a:t>
            </a:r>
            <a:r>
              <a:rPr lang="en-US" sz="2000" dirty="0" err="1">
                <a:latin typeface="Pyidaungsu" panose="020B0502040204020203" pitchFamily="34" charset="0"/>
                <a:cs typeface="Pyidaungsu" panose="020B0502040204020203" pitchFamily="34" charset="0"/>
              </a:rPr>
              <a:t>ယှက်ခြင်းကို</a:t>
            </a:r>
            <a:r>
              <a:rPr lang="en-US" sz="2000" dirty="0">
                <a:latin typeface="Pyidaungsu" panose="020B0502040204020203" pitchFamily="34" charset="0"/>
                <a:cs typeface="Pyidaungsu" panose="020B0502040204020203" pitchFamily="34" charset="0"/>
              </a:rPr>
              <a:t> </a:t>
            </a:r>
            <a:r>
              <a:rPr lang="en-US" sz="2000" dirty="0" err="1">
                <a:latin typeface="Pyidaungsu" panose="020B0502040204020203" pitchFamily="34" charset="0"/>
                <a:cs typeface="Pyidaungsu" panose="020B0502040204020203" pitchFamily="34" charset="0"/>
              </a:rPr>
              <a:t>သည်းခံသော</a:t>
            </a:r>
            <a:r>
              <a:rPr lang="en-US" sz="2000" dirty="0">
                <a:latin typeface="Pyidaungsu" panose="020B0502040204020203" pitchFamily="34" charset="0"/>
                <a:cs typeface="Pyidaungsu" panose="020B0502040204020203" pitchFamily="34" charset="0"/>
              </a:rPr>
              <a:t> </a:t>
            </a:r>
            <a:r>
              <a:rPr lang="en-US" sz="2000" dirty="0" err="1">
                <a:latin typeface="Pyidaungsu" panose="020B0502040204020203" pitchFamily="34" charset="0"/>
                <a:cs typeface="Pyidaungsu" panose="020B0502040204020203" pitchFamily="34" charset="0"/>
              </a:rPr>
              <a:t>သူသည</a:t>
            </a:r>
            <a:r>
              <a:rPr lang="en-US" sz="2000" dirty="0">
                <a:latin typeface="Pyidaungsu" panose="020B0502040204020203" pitchFamily="34" charset="0"/>
                <a:cs typeface="Pyidaungsu" panose="020B0502040204020203" pitchFamily="34" charset="0"/>
              </a:rPr>
              <a:t>် </a:t>
            </a:r>
            <a:r>
              <a:rPr lang="en-US" sz="2000" dirty="0" err="1">
                <a:latin typeface="Pyidaungsu" panose="020B0502040204020203" pitchFamily="34" charset="0"/>
                <a:cs typeface="Pyidaungsu" panose="020B0502040204020203" pitchFamily="34" charset="0"/>
              </a:rPr>
              <a:t>မင</a:t>
            </a:r>
            <a:r>
              <a:rPr lang="en-US" sz="2000" dirty="0">
                <a:latin typeface="Pyidaungsu" panose="020B0502040204020203" pitchFamily="34" charset="0"/>
                <a:cs typeface="Pyidaungsu" panose="020B0502040204020203" pitchFamily="34" charset="0"/>
              </a:rPr>
              <a:t>်္</a:t>
            </a:r>
            <a:r>
              <a:rPr lang="en-US" sz="2000" dirty="0" err="1">
                <a:latin typeface="Pyidaungsu" panose="020B0502040204020203" pitchFamily="34" charset="0"/>
                <a:cs typeface="Pyidaungsu" panose="020B0502040204020203" pitchFamily="34" charset="0"/>
              </a:rPr>
              <a:t>ဂလာရှိ</a:t>
            </a:r>
            <a:r>
              <a:rPr lang="en-US" sz="2000" dirty="0">
                <a:latin typeface="Pyidaungsu" panose="020B0502040204020203" pitchFamily="34" charset="0"/>
                <a:cs typeface="Pyidaungsu" panose="020B0502040204020203" pitchFamily="34" charset="0"/>
              </a:rPr>
              <a:t>၏။ </a:t>
            </a:r>
            <a:r>
              <a:rPr lang="en-US" sz="2000" dirty="0" err="1">
                <a:latin typeface="Pyidaungsu" panose="020B0502040204020203" pitchFamily="34" charset="0"/>
                <a:cs typeface="Pyidaungsu" panose="020B0502040204020203" pitchFamily="34" charset="0"/>
              </a:rPr>
              <a:t>အကြောင်းမူကား</a:t>
            </a:r>
            <a:r>
              <a:rPr lang="en-US" sz="2000" dirty="0">
                <a:latin typeface="Pyidaungsu" panose="020B0502040204020203" pitchFamily="34" charset="0"/>
                <a:cs typeface="Pyidaungsu" panose="020B0502040204020203" pitchFamily="34" charset="0"/>
              </a:rPr>
              <a:t>၊ </a:t>
            </a:r>
            <a:r>
              <a:rPr lang="en-US" sz="2000" dirty="0" err="1">
                <a:latin typeface="Pyidaungsu" panose="020B0502040204020203" pitchFamily="34" charset="0"/>
                <a:cs typeface="Pyidaungsu" panose="020B0502040204020203" pitchFamily="34" charset="0"/>
              </a:rPr>
              <a:t>စစ်ကြောစုံစမ်း</a:t>
            </a:r>
            <a:r>
              <a:rPr lang="en-US" sz="2000" dirty="0">
                <a:latin typeface="Pyidaungsu" panose="020B0502040204020203" pitchFamily="34" charset="0"/>
                <a:cs typeface="Pyidaungsu" panose="020B0502040204020203" pitchFamily="34" charset="0"/>
              </a:rPr>
              <a:t> </a:t>
            </a:r>
            <a:r>
              <a:rPr lang="en-US" sz="2000" dirty="0" err="1">
                <a:latin typeface="Pyidaungsu" panose="020B0502040204020203" pitchFamily="34" charset="0"/>
                <a:cs typeface="Pyidaungsu" panose="020B0502040204020203" pitchFamily="34" charset="0"/>
              </a:rPr>
              <a:t>ခြင်းကို</a:t>
            </a:r>
            <a:r>
              <a:rPr lang="en-US" sz="2000" dirty="0">
                <a:latin typeface="Pyidaungsu" panose="020B0502040204020203" pitchFamily="34" charset="0"/>
                <a:cs typeface="Pyidaungsu" panose="020B0502040204020203" pitchFamily="34" charset="0"/>
              </a:rPr>
              <a:t> </a:t>
            </a:r>
            <a:r>
              <a:rPr lang="en-US" sz="2000" dirty="0" err="1">
                <a:latin typeface="Pyidaungsu" panose="020B0502040204020203" pitchFamily="34" charset="0"/>
                <a:cs typeface="Pyidaungsu" panose="020B0502040204020203" pitchFamily="34" charset="0"/>
              </a:rPr>
              <a:t>ခံပြီးမ</a:t>
            </a:r>
            <a:r>
              <a:rPr lang="en-US" sz="2000" dirty="0">
                <a:latin typeface="Pyidaungsu" panose="020B0502040204020203" pitchFamily="34" charset="0"/>
                <a:cs typeface="Pyidaungsu" panose="020B0502040204020203" pitchFamily="34" charset="0"/>
              </a:rPr>
              <a:t>ှ </a:t>
            </a:r>
            <a:r>
              <a:rPr lang="en-US" sz="2000" dirty="0" err="1">
                <a:latin typeface="Pyidaungsu" panose="020B0502040204020203" pitchFamily="34" charset="0"/>
                <a:cs typeface="Pyidaungsu" panose="020B0502040204020203" pitchFamily="34" charset="0"/>
              </a:rPr>
              <a:t>သခင်ဘုရားကို</a:t>
            </a:r>
            <a:r>
              <a:rPr lang="en-US" sz="2000" dirty="0">
                <a:latin typeface="Pyidaungsu" panose="020B0502040204020203" pitchFamily="34" charset="0"/>
                <a:cs typeface="Pyidaungsu" panose="020B0502040204020203" pitchFamily="34" charset="0"/>
              </a:rPr>
              <a:t> </a:t>
            </a:r>
            <a:r>
              <a:rPr lang="en-US" sz="2000" dirty="0" err="1">
                <a:latin typeface="Pyidaungsu" panose="020B0502040204020203" pitchFamily="34" charset="0"/>
                <a:cs typeface="Pyidaungsu" panose="020B0502040204020203" pitchFamily="34" charset="0"/>
              </a:rPr>
              <a:t>ချစ်သောသူတို့အား</a:t>
            </a:r>
            <a:r>
              <a:rPr lang="en-US" sz="2000" dirty="0">
                <a:latin typeface="Pyidaungsu" panose="020B0502040204020203" pitchFamily="34" charset="0"/>
                <a:cs typeface="Pyidaungsu" panose="020B0502040204020203" pitchFamily="34" charset="0"/>
              </a:rPr>
              <a:t> </a:t>
            </a:r>
            <a:r>
              <a:rPr lang="en-US" sz="2000" dirty="0" err="1">
                <a:latin typeface="Pyidaungsu" panose="020B0502040204020203" pitchFamily="34" charset="0"/>
                <a:cs typeface="Pyidaungsu" panose="020B0502040204020203" pitchFamily="34" charset="0"/>
              </a:rPr>
              <a:t>ကတိ</a:t>
            </a:r>
            <a:r>
              <a:rPr lang="en-US" sz="2000" dirty="0">
                <a:latin typeface="Pyidaungsu" panose="020B0502040204020203" pitchFamily="34" charset="0"/>
                <a:cs typeface="Pyidaungsu" panose="020B0502040204020203" pitchFamily="34" charset="0"/>
              </a:rPr>
              <a:t> </a:t>
            </a:r>
            <a:r>
              <a:rPr lang="en-US" sz="2000" dirty="0" err="1">
                <a:latin typeface="Pyidaungsu" panose="020B0502040204020203" pitchFamily="34" charset="0"/>
                <a:cs typeface="Pyidaungsu" panose="020B0502040204020203" pitchFamily="34" charset="0"/>
              </a:rPr>
              <a:t>ထားတော်မူသော</a:t>
            </a:r>
            <a:r>
              <a:rPr lang="en-US" sz="2000" dirty="0">
                <a:latin typeface="Pyidaungsu" panose="020B0502040204020203" pitchFamily="34" charset="0"/>
                <a:cs typeface="Pyidaungsu" panose="020B0502040204020203" pitchFamily="34" charset="0"/>
              </a:rPr>
              <a:t> </a:t>
            </a:r>
            <a:r>
              <a:rPr lang="en-US" sz="2000" dirty="0" err="1">
                <a:latin typeface="Pyidaungsu" panose="020B0502040204020203" pitchFamily="34" charset="0"/>
                <a:cs typeface="Pyidaungsu" panose="020B0502040204020203" pitchFamily="34" charset="0"/>
              </a:rPr>
              <a:t>အသက်သရဖူကို</a:t>
            </a:r>
            <a:r>
              <a:rPr lang="en-US" sz="2000" dirty="0">
                <a:latin typeface="Pyidaungsu" panose="020B0502040204020203" pitchFamily="34" charset="0"/>
                <a:cs typeface="Pyidaungsu" panose="020B0502040204020203" pitchFamily="34" charset="0"/>
              </a:rPr>
              <a:t> </a:t>
            </a:r>
            <a:r>
              <a:rPr lang="en-US" sz="2000" dirty="0" err="1">
                <a:latin typeface="Pyidaungsu" panose="020B0502040204020203" pitchFamily="34" charset="0"/>
                <a:cs typeface="Pyidaungsu" panose="020B0502040204020203" pitchFamily="34" charset="0"/>
              </a:rPr>
              <a:t>ရလိမ</a:t>
            </a:r>
            <a:r>
              <a:rPr lang="en-US" sz="2000" dirty="0">
                <a:latin typeface="Pyidaungsu" panose="020B0502040204020203" pitchFamily="34" charset="0"/>
                <a:cs typeface="Pyidaungsu" panose="020B0502040204020203" pitchFamily="34" charset="0"/>
              </a:rPr>
              <a:t>့်</a:t>
            </a:r>
            <a:r>
              <a:rPr lang="en-US" sz="2000" dirty="0" err="1">
                <a:latin typeface="Pyidaungsu" panose="020B0502040204020203" pitchFamily="34" charset="0"/>
                <a:cs typeface="Pyidaungsu" panose="020B0502040204020203" pitchFamily="34" charset="0"/>
              </a:rPr>
              <a:t>မည</a:t>
            </a:r>
            <a:r>
              <a:rPr lang="en-US" sz="2000" dirty="0">
                <a:latin typeface="Pyidaungsu" panose="020B0502040204020203" pitchFamily="34" charset="0"/>
                <a:cs typeface="Pyidaungsu" panose="020B0502040204020203" pitchFamily="34" charset="0"/>
              </a:rPr>
              <a:t>်” </a:t>
            </a:r>
          </a:p>
          <a:p>
            <a:pPr algn="ctr"/>
            <a:r>
              <a:rPr lang="en-US" sz="2000" dirty="0">
                <a:latin typeface="Pyidaungsu" panose="020B0502040204020203" pitchFamily="34" charset="0"/>
                <a:cs typeface="Pyidaungsu" panose="020B0502040204020203" pitchFamily="34" charset="0"/>
              </a:rPr>
              <a:t>(</a:t>
            </a:r>
            <a:r>
              <a:rPr lang="en-US" sz="2000" dirty="0" err="1">
                <a:latin typeface="Pyidaungsu" panose="020B0502040204020203" pitchFamily="34" charset="0"/>
                <a:cs typeface="Pyidaungsu" panose="020B0502040204020203" pitchFamily="34" charset="0"/>
              </a:rPr>
              <a:t>ယာ</a:t>
            </a:r>
            <a:r>
              <a:rPr lang="en-US" sz="2000" dirty="0">
                <a:latin typeface="Pyidaungsu" panose="020B0502040204020203" pitchFamily="34" charset="0"/>
                <a:cs typeface="Pyidaungsu" panose="020B0502040204020203" pitchFamily="34" charset="0"/>
              </a:rPr>
              <a:t> ၁း၂-၄၊ ၁၂)</a:t>
            </a:r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C2244281-3F2B-1DAF-9FAE-E5B13B7C0A42}"/>
              </a:ext>
            </a:extLst>
          </p:cNvPr>
          <p:cNvSpPr txBox="1"/>
          <p:nvPr/>
        </p:nvSpPr>
        <p:spPr>
          <a:xfrm>
            <a:off x="269907" y="5773125"/>
            <a:ext cx="11652186" cy="1015663"/>
          </a:xfrm>
          <a:custGeom>
            <a:avLst/>
            <a:gdLst>
              <a:gd name="csX0" fmla="*/ 0 w 11652186"/>
              <a:gd name="csY0" fmla="*/ 0 h 1015663"/>
              <a:gd name="csX1" fmla="*/ 699131 w 11652186"/>
              <a:gd name="csY1" fmla="*/ 0 h 1015663"/>
              <a:gd name="csX2" fmla="*/ 1398262 w 11652186"/>
              <a:gd name="csY2" fmla="*/ 0 h 1015663"/>
              <a:gd name="csX3" fmla="*/ 1747828 w 11652186"/>
              <a:gd name="csY3" fmla="*/ 0 h 1015663"/>
              <a:gd name="csX4" fmla="*/ 1980872 w 11652186"/>
              <a:gd name="csY4" fmla="*/ 0 h 1015663"/>
              <a:gd name="csX5" fmla="*/ 2680003 w 11652186"/>
              <a:gd name="csY5" fmla="*/ 0 h 1015663"/>
              <a:gd name="csX6" fmla="*/ 3146090 w 11652186"/>
              <a:gd name="csY6" fmla="*/ 0 h 1015663"/>
              <a:gd name="csX7" fmla="*/ 3495656 w 11652186"/>
              <a:gd name="csY7" fmla="*/ 0 h 1015663"/>
              <a:gd name="csX8" fmla="*/ 4078265 w 11652186"/>
              <a:gd name="csY8" fmla="*/ 0 h 1015663"/>
              <a:gd name="csX9" fmla="*/ 4427831 w 11652186"/>
              <a:gd name="csY9" fmla="*/ 0 h 1015663"/>
              <a:gd name="csX10" fmla="*/ 5126962 w 11652186"/>
              <a:gd name="csY10" fmla="*/ 0 h 1015663"/>
              <a:gd name="csX11" fmla="*/ 5476527 w 11652186"/>
              <a:gd name="csY11" fmla="*/ 0 h 1015663"/>
              <a:gd name="csX12" fmla="*/ 6059137 w 11652186"/>
              <a:gd name="csY12" fmla="*/ 0 h 1015663"/>
              <a:gd name="csX13" fmla="*/ 6758268 w 11652186"/>
              <a:gd name="csY13" fmla="*/ 0 h 1015663"/>
              <a:gd name="csX14" fmla="*/ 7340877 w 11652186"/>
              <a:gd name="csY14" fmla="*/ 0 h 1015663"/>
              <a:gd name="csX15" fmla="*/ 7806965 w 11652186"/>
              <a:gd name="csY15" fmla="*/ 0 h 1015663"/>
              <a:gd name="csX16" fmla="*/ 8506096 w 11652186"/>
              <a:gd name="csY16" fmla="*/ 0 h 1015663"/>
              <a:gd name="csX17" fmla="*/ 9088705 w 11652186"/>
              <a:gd name="csY17" fmla="*/ 0 h 1015663"/>
              <a:gd name="csX18" fmla="*/ 9671314 w 11652186"/>
              <a:gd name="csY18" fmla="*/ 0 h 1015663"/>
              <a:gd name="csX19" fmla="*/ 10137402 w 11652186"/>
              <a:gd name="csY19" fmla="*/ 0 h 1015663"/>
              <a:gd name="csX20" fmla="*/ 10370446 w 11652186"/>
              <a:gd name="csY20" fmla="*/ 0 h 1015663"/>
              <a:gd name="csX21" fmla="*/ 11652186 w 11652186"/>
              <a:gd name="csY21" fmla="*/ 0 h 1015663"/>
              <a:gd name="csX22" fmla="*/ 11652186 w 11652186"/>
              <a:gd name="csY22" fmla="*/ 507832 h 1015663"/>
              <a:gd name="csX23" fmla="*/ 11652186 w 11652186"/>
              <a:gd name="csY23" fmla="*/ 1015663 h 1015663"/>
              <a:gd name="csX24" fmla="*/ 10836533 w 11652186"/>
              <a:gd name="csY24" fmla="*/ 1015663 h 1015663"/>
              <a:gd name="csX25" fmla="*/ 10253924 w 11652186"/>
              <a:gd name="csY25" fmla="*/ 1015663 h 1015663"/>
              <a:gd name="csX26" fmla="*/ 9671314 w 11652186"/>
              <a:gd name="csY26" fmla="*/ 1015663 h 1015663"/>
              <a:gd name="csX27" fmla="*/ 9088705 w 11652186"/>
              <a:gd name="csY27" fmla="*/ 1015663 h 1015663"/>
              <a:gd name="csX28" fmla="*/ 8389574 w 11652186"/>
              <a:gd name="csY28" fmla="*/ 1015663 h 1015663"/>
              <a:gd name="csX29" fmla="*/ 8040008 w 11652186"/>
              <a:gd name="csY29" fmla="*/ 1015663 h 1015663"/>
              <a:gd name="csX30" fmla="*/ 7690443 w 11652186"/>
              <a:gd name="csY30" fmla="*/ 1015663 h 1015663"/>
              <a:gd name="csX31" fmla="*/ 6991312 w 11652186"/>
              <a:gd name="csY31" fmla="*/ 1015663 h 1015663"/>
              <a:gd name="csX32" fmla="*/ 6408702 w 11652186"/>
              <a:gd name="csY32" fmla="*/ 1015663 h 1015663"/>
              <a:gd name="csX33" fmla="*/ 6059137 w 11652186"/>
              <a:gd name="csY33" fmla="*/ 1015663 h 1015663"/>
              <a:gd name="csX34" fmla="*/ 5360006 w 11652186"/>
              <a:gd name="csY34" fmla="*/ 1015663 h 1015663"/>
              <a:gd name="csX35" fmla="*/ 5010440 w 11652186"/>
              <a:gd name="csY35" fmla="*/ 1015663 h 1015663"/>
              <a:gd name="csX36" fmla="*/ 4660874 w 11652186"/>
              <a:gd name="csY36" fmla="*/ 1015663 h 1015663"/>
              <a:gd name="csX37" fmla="*/ 3961743 w 11652186"/>
              <a:gd name="csY37" fmla="*/ 1015663 h 1015663"/>
              <a:gd name="csX38" fmla="*/ 3379134 w 11652186"/>
              <a:gd name="csY38" fmla="*/ 1015663 h 1015663"/>
              <a:gd name="csX39" fmla="*/ 3029568 w 11652186"/>
              <a:gd name="csY39" fmla="*/ 1015663 h 1015663"/>
              <a:gd name="csX40" fmla="*/ 2330437 w 11652186"/>
              <a:gd name="csY40" fmla="*/ 1015663 h 1015663"/>
              <a:gd name="csX41" fmla="*/ 2097393 w 11652186"/>
              <a:gd name="csY41" fmla="*/ 1015663 h 1015663"/>
              <a:gd name="csX42" fmla="*/ 1864350 w 11652186"/>
              <a:gd name="csY42" fmla="*/ 1015663 h 1015663"/>
              <a:gd name="csX43" fmla="*/ 1048697 w 11652186"/>
              <a:gd name="csY43" fmla="*/ 1015663 h 1015663"/>
              <a:gd name="csX44" fmla="*/ 0 w 11652186"/>
              <a:gd name="csY44" fmla="*/ 1015663 h 1015663"/>
              <a:gd name="csX45" fmla="*/ 0 w 11652186"/>
              <a:gd name="csY45" fmla="*/ 528145 h 1015663"/>
              <a:gd name="csX46" fmla="*/ 0 w 11652186"/>
              <a:gd name="csY46" fmla="*/ 0 h 1015663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  <a:cxn ang="0">
                <a:pos x="csX7" y="csY7"/>
              </a:cxn>
              <a:cxn ang="0">
                <a:pos x="csX8" y="csY8"/>
              </a:cxn>
              <a:cxn ang="0">
                <a:pos x="csX9" y="csY9"/>
              </a:cxn>
              <a:cxn ang="0">
                <a:pos x="csX10" y="csY10"/>
              </a:cxn>
              <a:cxn ang="0">
                <a:pos x="csX11" y="csY11"/>
              </a:cxn>
              <a:cxn ang="0">
                <a:pos x="csX12" y="csY12"/>
              </a:cxn>
              <a:cxn ang="0">
                <a:pos x="csX13" y="csY13"/>
              </a:cxn>
              <a:cxn ang="0">
                <a:pos x="csX14" y="csY14"/>
              </a:cxn>
              <a:cxn ang="0">
                <a:pos x="csX15" y="csY15"/>
              </a:cxn>
              <a:cxn ang="0">
                <a:pos x="csX16" y="csY16"/>
              </a:cxn>
              <a:cxn ang="0">
                <a:pos x="csX17" y="csY17"/>
              </a:cxn>
              <a:cxn ang="0">
                <a:pos x="csX18" y="csY18"/>
              </a:cxn>
              <a:cxn ang="0">
                <a:pos x="csX19" y="csY19"/>
              </a:cxn>
              <a:cxn ang="0">
                <a:pos x="csX20" y="csY20"/>
              </a:cxn>
              <a:cxn ang="0">
                <a:pos x="csX21" y="csY21"/>
              </a:cxn>
              <a:cxn ang="0">
                <a:pos x="csX22" y="csY22"/>
              </a:cxn>
              <a:cxn ang="0">
                <a:pos x="csX23" y="csY23"/>
              </a:cxn>
              <a:cxn ang="0">
                <a:pos x="csX24" y="csY24"/>
              </a:cxn>
              <a:cxn ang="0">
                <a:pos x="csX25" y="csY25"/>
              </a:cxn>
              <a:cxn ang="0">
                <a:pos x="csX26" y="csY26"/>
              </a:cxn>
              <a:cxn ang="0">
                <a:pos x="csX27" y="csY27"/>
              </a:cxn>
              <a:cxn ang="0">
                <a:pos x="csX28" y="csY28"/>
              </a:cxn>
              <a:cxn ang="0">
                <a:pos x="csX29" y="csY29"/>
              </a:cxn>
              <a:cxn ang="0">
                <a:pos x="csX30" y="csY30"/>
              </a:cxn>
              <a:cxn ang="0">
                <a:pos x="csX31" y="csY31"/>
              </a:cxn>
              <a:cxn ang="0">
                <a:pos x="csX32" y="csY32"/>
              </a:cxn>
              <a:cxn ang="0">
                <a:pos x="csX33" y="csY33"/>
              </a:cxn>
              <a:cxn ang="0">
                <a:pos x="csX34" y="csY34"/>
              </a:cxn>
              <a:cxn ang="0">
                <a:pos x="csX35" y="csY35"/>
              </a:cxn>
              <a:cxn ang="0">
                <a:pos x="csX36" y="csY36"/>
              </a:cxn>
              <a:cxn ang="0">
                <a:pos x="csX37" y="csY37"/>
              </a:cxn>
              <a:cxn ang="0">
                <a:pos x="csX38" y="csY38"/>
              </a:cxn>
              <a:cxn ang="0">
                <a:pos x="csX39" y="csY39"/>
              </a:cxn>
              <a:cxn ang="0">
                <a:pos x="csX40" y="csY40"/>
              </a:cxn>
              <a:cxn ang="0">
                <a:pos x="csX41" y="csY41"/>
              </a:cxn>
              <a:cxn ang="0">
                <a:pos x="csX42" y="csY42"/>
              </a:cxn>
              <a:cxn ang="0">
                <a:pos x="csX43" y="csY43"/>
              </a:cxn>
              <a:cxn ang="0">
                <a:pos x="csX44" y="csY44"/>
              </a:cxn>
              <a:cxn ang="0">
                <a:pos x="csX45" y="csY45"/>
              </a:cxn>
              <a:cxn ang="0">
                <a:pos x="csX46" y="csY46"/>
              </a:cxn>
            </a:cxnLst>
            <a:rect l="l" t="t" r="r" b="b"/>
            <a:pathLst>
              <a:path w="11652186" h="1015663" extrusionOk="0">
                <a:moveTo>
                  <a:pt x="0" y="0"/>
                </a:moveTo>
                <a:cubicBezTo>
                  <a:pt x="342517" y="-68796"/>
                  <a:pt x="482352" y="70906"/>
                  <a:pt x="699131" y="0"/>
                </a:cubicBezTo>
                <a:cubicBezTo>
                  <a:pt x="915910" y="-70906"/>
                  <a:pt x="1060634" y="51353"/>
                  <a:pt x="1398262" y="0"/>
                </a:cubicBezTo>
                <a:cubicBezTo>
                  <a:pt x="1735890" y="-51353"/>
                  <a:pt x="1653902" y="23040"/>
                  <a:pt x="1747828" y="0"/>
                </a:cubicBezTo>
                <a:cubicBezTo>
                  <a:pt x="1841754" y="-23040"/>
                  <a:pt x="1900927" y="18148"/>
                  <a:pt x="1980872" y="0"/>
                </a:cubicBezTo>
                <a:cubicBezTo>
                  <a:pt x="2060817" y="-18148"/>
                  <a:pt x="2340968" y="2320"/>
                  <a:pt x="2680003" y="0"/>
                </a:cubicBezTo>
                <a:cubicBezTo>
                  <a:pt x="3019038" y="-2320"/>
                  <a:pt x="2961469" y="32541"/>
                  <a:pt x="3146090" y="0"/>
                </a:cubicBezTo>
                <a:cubicBezTo>
                  <a:pt x="3330711" y="-32541"/>
                  <a:pt x="3393828" y="2245"/>
                  <a:pt x="3495656" y="0"/>
                </a:cubicBezTo>
                <a:cubicBezTo>
                  <a:pt x="3597484" y="-2245"/>
                  <a:pt x="3925329" y="32266"/>
                  <a:pt x="4078265" y="0"/>
                </a:cubicBezTo>
                <a:cubicBezTo>
                  <a:pt x="4231201" y="-32266"/>
                  <a:pt x="4313593" y="17275"/>
                  <a:pt x="4427831" y="0"/>
                </a:cubicBezTo>
                <a:cubicBezTo>
                  <a:pt x="4542069" y="-17275"/>
                  <a:pt x="4796784" y="63591"/>
                  <a:pt x="5126962" y="0"/>
                </a:cubicBezTo>
                <a:cubicBezTo>
                  <a:pt x="5457140" y="-63591"/>
                  <a:pt x="5324043" y="29965"/>
                  <a:pt x="5476527" y="0"/>
                </a:cubicBezTo>
                <a:cubicBezTo>
                  <a:pt x="5629012" y="-29965"/>
                  <a:pt x="5803331" y="69475"/>
                  <a:pt x="6059137" y="0"/>
                </a:cubicBezTo>
                <a:cubicBezTo>
                  <a:pt x="6314943" y="-69475"/>
                  <a:pt x="6540025" y="68994"/>
                  <a:pt x="6758268" y="0"/>
                </a:cubicBezTo>
                <a:cubicBezTo>
                  <a:pt x="6976511" y="-68994"/>
                  <a:pt x="7071821" y="61105"/>
                  <a:pt x="7340877" y="0"/>
                </a:cubicBezTo>
                <a:cubicBezTo>
                  <a:pt x="7609933" y="-61105"/>
                  <a:pt x="7647681" y="24158"/>
                  <a:pt x="7806965" y="0"/>
                </a:cubicBezTo>
                <a:cubicBezTo>
                  <a:pt x="7966249" y="-24158"/>
                  <a:pt x="8309847" y="1221"/>
                  <a:pt x="8506096" y="0"/>
                </a:cubicBezTo>
                <a:cubicBezTo>
                  <a:pt x="8702345" y="-1221"/>
                  <a:pt x="8967517" y="51895"/>
                  <a:pt x="9088705" y="0"/>
                </a:cubicBezTo>
                <a:cubicBezTo>
                  <a:pt x="9209893" y="-51895"/>
                  <a:pt x="9457248" y="27050"/>
                  <a:pt x="9671314" y="0"/>
                </a:cubicBezTo>
                <a:cubicBezTo>
                  <a:pt x="9885380" y="-27050"/>
                  <a:pt x="9940178" y="16062"/>
                  <a:pt x="10137402" y="0"/>
                </a:cubicBezTo>
                <a:cubicBezTo>
                  <a:pt x="10334626" y="-16062"/>
                  <a:pt x="10299587" y="2558"/>
                  <a:pt x="10370446" y="0"/>
                </a:cubicBezTo>
                <a:cubicBezTo>
                  <a:pt x="10441305" y="-2558"/>
                  <a:pt x="11321749" y="45511"/>
                  <a:pt x="11652186" y="0"/>
                </a:cubicBezTo>
                <a:cubicBezTo>
                  <a:pt x="11654846" y="107429"/>
                  <a:pt x="11618215" y="362995"/>
                  <a:pt x="11652186" y="507832"/>
                </a:cubicBezTo>
                <a:cubicBezTo>
                  <a:pt x="11686157" y="652669"/>
                  <a:pt x="11649331" y="776986"/>
                  <a:pt x="11652186" y="1015663"/>
                </a:cubicBezTo>
                <a:cubicBezTo>
                  <a:pt x="11401133" y="1092410"/>
                  <a:pt x="11047004" y="982571"/>
                  <a:pt x="10836533" y="1015663"/>
                </a:cubicBezTo>
                <a:cubicBezTo>
                  <a:pt x="10626062" y="1048755"/>
                  <a:pt x="10439387" y="952432"/>
                  <a:pt x="10253924" y="1015663"/>
                </a:cubicBezTo>
                <a:cubicBezTo>
                  <a:pt x="10068461" y="1078894"/>
                  <a:pt x="9792305" y="950095"/>
                  <a:pt x="9671314" y="1015663"/>
                </a:cubicBezTo>
                <a:cubicBezTo>
                  <a:pt x="9550323" y="1081231"/>
                  <a:pt x="9305600" y="993568"/>
                  <a:pt x="9088705" y="1015663"/>
                </a:cubicBezTo>
                <a:cubicBezTo>
                  <a:pt x="8871810" y="1037758"/>
                  <a:pt x="8735280" y="955237"/>
                  <a:pt x="8389574" y="1015663"/>
                </a:cubicBezTo>
                <a:cubicBezTo>
                  <a:pt x="8043868" y="1076089"/>
                  <a:pt x="8180782" y="1009034"/>
                  <a:pt x="8040008" y="1015663"/>
                </a:cubicBezTo>
                <a:cubicBezTo>
                  <a:pt x="7899234" y="1022292"/>
                  <a:pt x="7811182" y="1011205"/>
                  <a:pt x="7690443" y="1015663"/>
                </a:cubicBezTo>
                <a:cubicBezTo>
                  <a:pt x="7569705" y="1020121"/>
                  <a:pt x="7136207" y="964542"/>
                  <a:pt x="6991312" y="1015663"/>
                </a:cubicBezTo>
                <a:cubicBezTo>
                  <a:pt x="6846417" y="1066784"/>
                  <a:pt x="6693595" y="979381"/>
                  <a:pt x="6408702" y="1015663"/>
                </a:cubicBezTo>
                <a:cubicBezTo>
                  <a:pt x="6123809" y="1051945"/>
                  <a:pt x="6144979" y="980715"/>
                  <a:pt x="6059137" y="1015663"/>
                </a:cubicBezTo>
                <a:cubicBezTo>
                  <a:pt x="5973295" y="1050611"/>
                  <a:pt x="5586090" y="960552"/>
                  <a:pt x="5360006" y="1015663"/>
                </a:cubicBezTo>
                <a:cubicBezTo>
                  <a:pt x="5133922" y="1070774"/>
                  <a:pt x="5106788" y="987270"/>
                  <a:pt x="5010440" y="1015663"/>
                </a:cubicBezTo>
                <a:cubicBezTo>
                  <a:pt x="4914092" y="1044056"/>
                  <a:pt x="4758382" y="980170"/>
                  <a:pt x="4660874" y="1015663"/>
                </a:cubicBezTo>
                <a:cubicBezTo>
                  <a:pt x="4563366" y="1051156"/>
                  <a:pt x="4114092" y="968265"/>
                  <a:pt x="3961743" y="1015663"/>
                </a:cubicBezTo>
                <a:cubicBezTo>
                  <a:pt x="3809394" y="1063061"/>
                  <a:pt x="3619293" y="954345"/>
                  <a:pt x="3379134" y="1015663"/>
                </a:cubicBezTo>
                <a:cubicBezTo>
                  <a:pt x="3138975" y="1076981"/>
                  <a:pt x="3141818" y="1009550"/>
                  <a:pt x="3029568" y="1015663"/>
                </a:cubicBezTo>
                <a:cubicBezTo>
                  <a:pt x="2917318" y="1021776"/>
                  <a:pt x="2647328" y="936281"/>
                  <a:pt x="2330437" y="1015663"/>
                </a:cubicBezTo>
                <a:cubicBezTo>
                  <a:pt x="2013546" y="1095045"/>
                  <a:pt x="2174957" y="1015465"/>
                  <a:pt x="2097393" y="1015663"/>
                </a:cubicBezTo>
                <a:cubicBezTo>
                  <a:pt x="2019829" y="1015861"/>
                  <a:pt x="1937718" y="1012387"/>
                  <a:pt x="1864350" y="1015663"/>
                </a:cubicBezTo>
                <a:cubicBezTo>
                  <a:pt x="1790982" y="1018939"/>
                  <a:pt x="1340392" y="981629"/>
                  <a:pt x="1048697" y="1015663"/>
                </a:cubicBezTo>
                <a:cubicBezTo>
                  <a:pt x="757002" y="1049697"/>
                  <a:pt x="362760" y="953636"/>
                  <a:pt x="0" y="1015663"/>
                </a:cubicBezTo>
                <a:cubicBezTo>
                  <a:pt x="-25834" y="808277"/>
                  <a:pt x="32412" y="683278"/>
                  <a:pt x="0" y="528145"/>
                </a:cubicBezTo>
                <a:cubicBezTo>
                  <a:pt x="-32412" y="373012"/>
                  <a:pt x="55160" y="236724"/>
                  <a:pt x="0" y="0"/>
                </a:cubicBezTo>
                <a:close/>
              </a:path>
            </a:pathLst>
          </a:custGeom>
          <a:noFill/>
          <a:ln w="38100">
            <a:solidFill>
              <a:schemeClr val="accent2">
                <a:lumMod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4288611842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my-MM" sz="2000" dirty="0">
                <a:solidFill>
                  <a:schemeClr val="accent2">
                    <a:lumMod val="50000"/>
                  </a:schemeClr>
                </a:solidFill>
                <a:latin typeface="Pyidaungsu" panose="020B0502040204020203" pitchFamily="34" charset="0"/>
                <a:cs typeface="Pyidaungsu" panose="020B0502040204020203" pitchFamily="34" charset="0"/>
              </a:rPr>
              <a:t>“ငါ့ကျေးဇူးသည် သင့်အဖို့လောက်ပေ၏။ ငါ့တန်ခိုးသည် အားနည်းခြင်းအဖြစ်၌ စုံလင်တတ်သည်ဟု မိန့်တော်မူ၏။ ထို</a:t>
            </a:r>
            <a:r>
              <a:rPr lang="en-US" sz="2000" dirty="0">
                <a:solidFill>
                  <a:schemeClr val="accent2">
                    <a:lumMod val="50000"/>
                  </a:schemeClr>
                </a:solidFill>
                <a:latin typeface="Pyidaungsu" panose="020B0502040204020203" pitchFamily="34" charset="0"/>
                <a:cs typeface="Pyidaungsu" panose="020B0502040204020203" pitchFamily="34" charset="0"/>
              </a:rPr>
              <a:t> </a:t>
            </a:r>
            <a:r>
              <a:rPr lang="my-MM" sz="2000" dirty="0">
                <a:solidFill>
                  <a:schemeClr val="accent2">
                    <a:lumMod val="50000"/>
                  </a:schemeClr>
                </a:solidFill>
                <a:latin typeface="Pyidaungsu" panose="020B0502040204020203" pitchFamily="34" charset="0"/>
                <a:cs typeface="Pyidaungsu" panose="020B0502040204020203" pitchFamily="34" charset="0"/>
              </a:rPr>
              <a:t>ကြောင့် ခရစ်တော်၏ တန်ခိုးသည် ငါ့အပေါ်၌ ကျိန်းဝပ်မည်အကြောင်း ငါ့ကိုယ်၌ အားနည်းခြင်းအဖြစ်ကို ဝမ်းမြောက်</a:t>
            </a:r>
            <a:r>
              <a:rPr lang="en-US" sz="2000" dirty="0">
                <a:solidFill>
                  <a:schemeClr val="accent2">
                    <a:lumMod val="50000"/>
                  </a:schemeClr>
                </a:solidFill>
                <a:latin typeface="Pyidaungsu" panose="020B0502040204020203" pitchFamily="34" charset="0"/>
                <a:cs typeface="Pyidaungsu" panose="020B0502040204020203" pitchFamily="34" charset="0"/>
              </a:rPr>
              <a:t> </a:t>
            </a:r>
            <a:r>
              <a:rPr lang="my-MM" sz="2000" dirty="0">
                <a:solidFill>
                  <a:schemeClr val="accent2">
                    <a:lumMod val="50000"/>
                  </a:schemeClr>
                </a:solidFill>
                <a:latin typeface="Pyidaungsu" panose="020B0502040204020203" pitchFamily="34" charset="0"/>
                <a:cs typeface="Pyidaungsu" panose="020B0502040204020203" pitchFamily="34" charset="0"/>
              </a:rPr>
              <a:t>သောစိတ်နှင့် ဝါကြွားခြင်းငှာ သာ၍ ငါအလိုရှိ၏”</a:t>
            </a:r>
            <a:r>
              <a:rPr lang="en-US" sz="2000" dirty="0">
                <a:solidFill>
                  <a:schemeClr val="accent2">
                    <a:lumMod val="50000"/>
                  </a:schemeClr>
                </a:solidFill>
                <a:latin typeface="Pyidaungsu" panose="020B0502040204020203" pitchFamily="34" charset="0"/>
                <a:cs typeface="Pyidaungsu" panose="020B0502040204020203" pitchFamily="34" charset="0"/>
              </a:rPr>
              <a:t> (</a:t>
            </a:r>
            <a:r>
              <a:rPr lang="my-MM" sz="2000" dirty="0">
                <a:solidFill>
                  <a:schemeClr val="accent2">
                    <a:lumMod val="50000"/>
                  </a:schemeClr>
                </a:solidFill>
                <a:latin typeface="Pyidaungsu" panose="020B0502040204020203" pitchFamily="34" charset="0"/>
                <a:cs typeface="Pyidaungsu" panose="020B0502040204020203" pitchFamily="34" charset="0"/>
              </a:rPr>
              <a:t>၂ ကောရိန္သု ၁၂း၉)</a:t>
            </a:r>
            <a:endParaRPr lang="en" sz="2000" dirty="0">
              <a:solidFill>
                <a:schemeClr val="accent2">
                  <a:lumMod val="50000"/>
                </a:schemeClr>
              </a:solidFill>
              <a:latin typeface="Pyidaungsu" panose="020B0502040204020203" pitchFamily="34" charset="0"/>
              <a:cs typeface="Pyidaungsu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41066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53" presetClass="entr" presetSubtype="52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  <p:bldP spid="7" grpId="0" animBg="1"/>
      <p:bldP spid="9" grpId="0" animBg="1"/>
    </p:bldLst>
  </p:timing>
</p:sld>
</file>

<file path=ppt/theme/theme1.xml><?xml version="1.0" encoding="utf-8"?>
<a:theme xmlns:a="http://schemas.openxmlformats.org/drawingml/2006/main" name="Tema de Office">
  <a:themeElements>
    <a:clrScheme name="Personalizado 3">
      <a:dk1>
        <a:sysClr val="windowText" lastClr="000000"/>
      </a:dk1>
      <a:lt1>
        <a:sysClr val="window" lastClr="FFFFFF"/>
      </a:lt1>
      <a:dk2>
        <a:srgbClr val="FF00FF"/>
      </a:dk2>
      <a:lt2>
        <a:srgbClr val="CCCC00"/>
      </a:lt2>
      <a:accent1>
        <a:srgbClr val="2FC753"/>
      </a:accent1>
      <a:accent2>
        <a:srgbClr val="E3B84B"/>
      </a:accent2>
      <a:accent3>
        <a:srgbClr val="B1319F"/>
      </a:accent3>
      <a:accent4>
        <a:srgbClr val="48CEE0"/>
      </a:accent4>
      <a:accent5>
        <a:srgbClr val="D91934"/>
      </a:accent5>
      <a:accent6>
        <a:srgbClr val="635DD3"/>
      </a:accent6>
      <a:hlink>
        <a:srgbClr val="9454C3"/>
      </a:hlink>
      <a:folHlink>
        <a:srgbClr val="3EBBF0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1_Tema de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1585</TotalTime>
  <Words>4807</Words>
  <Application>Microsoft Office PowerPoint</Application>
  <PresentationFormat>Panorámica</PresentationFormat>
  <Paragraphs>62</Paragraphs>
  <Slides>10</Slides>
  <Notes>3</Notes>
  <HiddenSlides>0</HiddenSlides>
  <MMClips>0</MMClips>
  <ScaleCrop>false</ScaleCrop>
  <HeadingPairs>
    <vt:vector size="6" baseType="variant">
      <vt:variant>
        <vt:lpstr>Fuentes usadas</vt:lpstr>
      </vt:variant>
      <vt:variant>
        <vt:i4>6</vt:i4>
      </vt:variant>
      <vt:variant>
        <vt:lpstr>Tema</vt:lpstr>
      </vt:variant>
      <vt:variant>
        <vt:i4>2</vt:i4>
      </vt:variant>
      <vt:variant>
        <vt:lpstr>Títulos de diapositiva</vt:lpstr>
      </vt:variant>
      <vt:variant>
        <vt:i4>10</vt:i4>
      </vt:variant>
    </vt:vector>
  </HeadingPairs>
  <TitlesOfParts>
    <vt:vector size="18" baseType="lpstr">
      <vt:lpstr>Pyidaungsu</vt:lpstr>
      <vt:lpstr>Calibri</vt:lpstr>
      <vt:lpstr>Aptos</vt:lpstr>
      <vt:lpstr>Arial</vt:lpstr>
      <vt:lpstr>Comic Sans MS</vt:lpstr>
      <vt:lpstr>Aptos Display</vt:lpstr>
      <vt:lpstr>Tema de Office</vt:lpstr>
      <vt:lpstr>1_Tema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Sergio</dc:creator>
  <cp:lastModifiedBy>Sergio</cp:lastModifiedBy>
  <cp:revision>109</cp:revision>
  <dcterms:created xsi:type="dcterms:W3CDTF">2026-04-25T14:07:55Z</dcterms:created>
  <dcterms:modified xsi:type="dcterms:W3CDTF">2026-05-20T04:56:30Z</dcterms:modified>
</cp:coreProperties>
</file>