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61" r:id="rId4"/>
    <p:sldId id="279" r:id="rId5"/>
    <p:sldId id="259" r:id="rId6"/>
    <p:sldId id="260" r:id="rId7"/>
    <p:sldId id="280" r:id="rId8"/>
    <p:sldId id="278" r:id="rId9"/>
    <p:sldId id="269" r:id="rId10"/>
    <p:sldId id="262" r:id="rId11"/>
    <p:sldId id="263" r:id="rId12"/>
    <p:sldId id="264" r:id="rId13"/>
    <p:sldId id="268" r:id="rId14"/>
  </p:sldIdLst>
  <p:sldSz cx="12192000" cy="6858000"/>
  <p:notesSz cx="6858000" cy="9144000"/>
  <p:embeddedFontLst>
    <p:embeddedFont>
      <p:font typeface="Pyidaungsu" panose="020B0604020202020204" charset="0"/>
      <p:regular r:id="rId16"/>
      <p:bold r:id="rId1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10"/>
    <a:srgbClr val="F27AD0"/>
    <a:srgbClr val="FCE0F4"/>
    <a:srgbClr val="826000"/>
    <a:srgbClr val="CC9900"/>
    <a:srgbClr val="E61992"/>
    <a:srgbClr val="00AC7F"/>
    <a:srgbClr val="00CC99"/>
    <a:srgbClr val="A47D00"/>
    <a:srgbClr val="A5C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4630"/>
  </p:normalViewPr>
  <p:slideViewPr>
    <p:cSldViewPr snapToGrid="0">
      <p:cViewPr varScale="1">
        <p:scale>
          <a:sx n="33" d="100"/>
          <a:sy n="33" d="100"/>
        </p:scale>
        <p:origin x="84" y="1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FC93B-E400-499A-B29B-F63AACF06CF0}" type="doc">
      <dgm:prSet loTypeId="urn:microsoft.com/office/officeart/2008/layout/PictureAccent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599342D-B263-48FC-AA07-C912CAF7E656}">
      <dgm:prSet custT="1"/>
      <dgm:spPr>
        <a:solidFill>
          <a:schemeClr val="tx1"/>
        </a:solidFill>
      </dgm:spPr>
      <dgm:t>
        <a:bodyPr/>
        <a:lstStyle/>
        <a:p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အသင်းတော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်၌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ရှိသောအပြစ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</a:t>
          </a:r>
        </a:p>
      </dgm:t>
    </dgm:pt>
    <dgm:pt modelId="{FC45F4F9-00A2-4E55-9687-FFC6647CFBF5}" type="parTrans" cxnId="{6BD4AC90-3D68-46F6-8EC9-29A690E6ED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12323D-719B-4817-9266-27EC8FCB0062}" type="sibTrans" cxnId="{6BD4AC90-3D68-46F6-8EC9-29A690E6ED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91860-9BC6-4796-AF53-DD604ECD3268}">
      <dgm:prSet custT="1"/>
      <dgm:spPr>
        <a:solidFill>
          <a:schemeClr val="accent2"/>
        </a:solidFill>
      </dgm:spPr>
      <dgm:t>
        <a:bodyPr/>
        <a:lstStyle/>
        <a:p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လိုက်လျောသောအပြစ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</a:t>
          </a:r>
        </a:p>
      </dgm:t>
    </dgm:pt>
    <dgm:pt modelId="{A20E4CA2-0CFA-49BD-B1CB-F48AB66C05E9}" type="parTrans" cxnId="{371D8289-9F6E-4A62-A5A6-14BFF255813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16882E-B946-43DB-9C56-FCC7B587FD81}" type="sibTrans" cxnId="{371D8289-9F6E-4A62-A5A6-14BFF255813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631411-8B09-4431-B32D-A6FB28406E88}">
      <dgm:prSet custT="1"/>
      <dgm:spPr>
        <a:solidFill>
          <a:schemeClr val="accent5"/>
        </a:solidFill>
      </dgm:spPr>
      <dgm:t>
        <a:bodyPr/>
        <a:lstStyle/>
        <a:p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အပြစ်ကိုဖယ်ရှားခြင်း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03C49E21-873B-4EE6-9166-D7BF43DA4904}" type="parTrans" cxnId="{83FD60D3-19AB-4062-9297-F8901196FBE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1AD70B-3CB9-4795-BD9E-2B67E1B0352D}" type="sibTrans" cxnId="{83FD60D3-19AB-4062-9297-F8901196FBE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B5CBA6-5FE0-42B8-A277-DB22D09D4AA3}">
      <dgm:prSet custT="1"/>
      <dgm:spPr>
        <a:solidFill>
          <a:srgbClr val="E61992"/>
        </a:solidFill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အတွင်းပ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ြဿ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နာများကို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ကိုင်သွယ်ဖြေရှင်းခြင်း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BD62661F-DE59-41D3-A56A-E9844CADAB06}" type="parTrans" cxnId="{92748D10-7E6B-49A9-A361-F69A23D31B3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6A4E7A-CF5F-472C-8972-5518B4C41170}" type="sibTrans" cxnId="{92748D10-7E6B-49A9-A361-F69A23D31B3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6C4CF9-EE0F-46E3-8015-20160389F3E4}">
      <dgm:prSet custT="1"/>
      <dgm:spPr>
        <a:solidFill>
          <a:schemeClr val="tx1"/>
        </a:solidFill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အသင်းတော်မှာအပြစ်ကို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မည်သို့ရှောင်ရမည်နည်း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80662761-C039-4074-BA1D-34F82BECFBF0}" type="parTrans" cxnId="{3A03669A-B1FE-45C3-887C-B709E934D7D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8F71D6-3E9B-4218-87B5-1DA445E9A5E2}" type="sibTrans" cxnId="{3A03669A-B1FE-45C3-887C-B709E934D7D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A18CDE-CD5F-4EE3-BA73-EDB47A45109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>
            <a:lnSpc>
              <a:spcPts val="2280"/>
            </a:lnSpc>
            <a:spcAft>
              <a:spcPts val="0"/>
            </a:spcAft>
          </a:pPr>
          <a:r>
            <a:rPr lang="es-ES" sz="19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သန</a:t>
          </a:r>
          <a:r>
            <a:rPr lang="es-ES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s-ES" sz="19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ရှင်းသောဝိညာဉ်တော</a:t>
          </a:r>
          <a:r>
            <a:rPr lang="es-ES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်၏</a:t>
          </a:r>
          <a:r>
            <a:rPr lang="es-ES" sz="19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ဗိမာန်တော်များ</a:t>
          </a:r>
          <a:endParaRPr lang="es-ES" sz="19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EE0656C4-4730-412F-8FB8-3CB54A0B67AB}" type="parTrans" cxnId="{883E1E39-1A7D-41AB-9528-5BFAEFFB99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D1246-92D0-41F6-AF0C-78CC6D6E0D7D}" type="sibTrans" cxnId="{883E1E39-1A7D-41AB-9528-5BFAEFFB99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776592-3A37-4E9D-A419-1E642B0F8DF2}">
      <dgm:prSet custT="1"/>
      <dgm:spPr>
        <a:solidFill>
          <a:schemeClr val="accent1"/>
        </a:solidFill>
      </dgm:spPr>
      <dgm:t>
        <a:bodyPr/>
        <a:lstStyle/>
        <a:p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တရားဝင်လိင်မှု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ACF77BF0-394C-44B2-A636-705FFA3C7CD1}" type="parTrans" cxnId="{313B9DFA-0D3C-45ED-9418-BCA105DACE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2D6E8C-4C33-4643-9E5D-773B07C51588}" type="sibTrans" cxnId="{313B9DFA-0D3C-45ED-9418-BCA105DACE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6F5AB6-56B6-4C22-9AD8-0407E2697D2F}" type="pres">
      <dgm:prSet presAssocID="{7F9FC93B-E400-499A-B29B-F63AACF06CF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67CB879-D4A5-4833-A181-400836467C0E}" type="pres">
      <dgm:prSet presAssocID="{1599342D-B263-48FC-AA07-C912CAF7E656}" presName="root" presStyleCnt="0">
        <dgm:presLayoutVars>
          <dgm:chMax/>
          <dgm:chPref val="4"/>
        </dgm:presLayoutVars>
      </dgm:prSet>
      <dgm:spPr/>
    </dgm:pt>
    <dgm:pt modelId="{8182B109-4F94-4B97-B6C3-C008D8B2EC45}" type="pres">
      <dgm:prSet presAssocID="{1599342D-B263-48FC-AA07-C912CAF7E656}" presName="rootComposite" presStyleCnt="0">
        <dgm:presLayoutVars/>
      </dgm:prSet>
      <dgm:spPr/>
    </dgm:pt>
    <dgm:pt modelId="{08F40703-DCF5-4168-9C3F-BB7FAA75591F}" type="pres">
      <dgm:prSet presAssocID="{1599342D-B263-48FC-AA07-C912CAF7E656}" presName="rootText" presStyleLbl="node0" presStyleIdx="0" presStyleCnt="2" custScaleX="106537" custScaleY="164931" custLinFactNeighborX="1720" custLinFactNeighborY="-11068">
        <dgm:presLayoutVars>
          <dgm:chMax/>
          <dgm:chPref val="4"/>
        </dgm:presLayoutVars>
      </dgm:prSet>
      <dgm:spPr/>
    </dgm:pt>
    <dgm:pt modelId="{8D04CFC8-9FE2-4075-B5A7-D3196D551307}" type="pres">
      <dgm:prSet presAssocID="{1599342D-B263-48FC-AA07-C912CAF7E656}" presName="childShape" presStyleCnt="0">
        <dgm:presLayoutVars>
          <dgm:chMax val="0"/>
          <dgm:chPref val="0"/>
        </dgm:presLayoutVars>
      </dgm:prSet>
      <dgm:spPr/>
    </dgm:pt>
    <dgm:pt modelId="{CBCD58DF-8B4A-4194-8768-904A78652948}" type="pres">
      <dgm:prSet presAssocID="{57F91860-9BC6-4796-AF53-DD604ECD3268}" presName="childComposite" presStyleCnt="0">
        <dgm:presLayoutVars>
          <dgm:chMax val="0"/>
          <dgm:chPref val="0"/>
        </dgm:presLayoutVars>
      </dgm:prSet>
      <dgm:spPr/>
    </dgm:pt>
    <dgm:pt modelId="{CA71A984-303D-40C2-9365-87BCBCFABECE}" type="pres">
      <dgm:prSet presAssocID="{57F91860-9BC6-4796-AF53-DD604ECD3268}" presName="Image" presStyleLbl="node1" presStyleIdx="0" presStyleCnt="5" custScaleY="212604"/>
      <dgm:spPr>
        <a:prstGeom prst="chevron">
          <a:avLst/>
        </a:prstGeom>
        <a:solidFill>
          <a:schemeClr val="accent2"/>
        </a:solidFill>
      </dgm:spPr>
    </dgm:pt>
    <dgm:pt modelId="{DEE04D14-ACC9-447E-A6D9-832CEC3780B8}" type="pres">
      <dgm:prSet presAssocID="{57F91860-9BC6-4796-AF53-DD604ECD3268}" presName="childText" presStyleLbl="lnNode1" presStyleIdx="0" presStyleCnt="5" custScaleX="105942" custScaleY="212604" custLinFactNeighborX="3950">
        <dgm:presLayoutVars>
          <dgm:chMax val="0"/>
          <dgm:chPref val="0"/>
          <dgm:bulletEnabled val="1"/>
        </dgm:presLayoutVars>
      </dgm:prSet>
      <dgm:spPr/>
    </dgm:pt>
    <dgm:pt modelId="{0C2AB9D0-D3BA-46C9-AE89-2EB0AEEEE449}" type="pres">
      <dgm:prSet presAssocID="{A5631411-8B09-4431-B32D-A6FB28406E88}" presName="childComposite" presStyleCnt="0">
        <dgm:presLayoutVars>
          <dgm:chMax val="0"/>
          <dgm:chPref val="0"/>
        </dgm:presLayoutVars>
      </dgm:prSet>
      <dgm:spPr/>
    </dgm:pt>
    <dgm:pt modelId="{891ED311-F33C-43E0-BCE8-DF8EEEA0662D}" type="pres">
      <dgm:prSet presAssocID="{A5631411-8B09-4431-B32D-A6FB28406E88}" presName="Image" presStyleLbl="node1" presStyleIdx="1" presStyleCnt="5" custScaleY="212604"/>
      <dgm:spPr>
        <a:prstGeom prst="chevron">
          <a:avLst/>
        </a:prstGeom>
        <a:solidFill>
          <a:schemeClr val="accent5"/>
        </a:solidFill>
      </dgm:spPr>
    </dgm:pt>
    <dgm:pt modelId="{AF1E3A65-082D-418E-88A0-13B98CA94B80}" type="pres">
      <dgm:prSet presAssocID="{A5631411-8B09-4431-B32D-A6FB28406E88}" presName="childText" presStyleLbl="lnNode1" presStyleIdx="1" presStyleCnt="5" custScaleX="105942" custScaleY="212604" custLinFactNeighborX="3950">
        <dgm:presLayoutVars>
          <dgm:chMax val="0"/>
          <dgm:chPref val="0"/>
          <dgm:bulletEnabled val="1"/>
        </dgm:presLayoutVars>
      </dgm:prSet>
      <dgm:spPr/>
    </dgm:pt>
    <dgm:pt modelId="{0CBBD839-A61C-44A8-B68D-F5742D32511A}" type="pres">
      <dgm:prSet presAssocID="{42B5CBA6-5FE0-42B8-A277-DB22D09D4AA3}" presName="childComposite" presStyleCnt="0">
        <dgm:presLayoutVars>
          <dgm:chMax val="0"/>
          <dgm:chPref val="0"/>
        </dgm:presLayoutVars>
      </dgm:prSet>
      <dgm:spPr/>
    </dgm:pt>
    <dgm:pt modelId="{6F1CA706-5070-453D-8F1E-77815CB7DA8A}" type="pres">
      <dgm:prSet presAssocID="{42B5CBA6-5FE0-42B8-A277-DB22D09D4AA3}" presName="Image" presStyleLbl="node1" presStyleIdx="2" presStyleCnt="5" custScaleY="212604"/>
      <dgm:spPr>
        <a:prstGeom prst="chevron">
          <a:avLst/>
        </a:prstGeom>
        <a:solidFill>
          <a:srgbClr val="E61992"/>
        </a:solidFill>
      </dgm:spPr>
    </dgm:pt>
    <dgm:pt modelId="{421F82FE-17A7-46E8-920D-3EA7353FF2DB}" type="pres">
      <dgm:prSet presAssocID="{42B5CBA6-5FE0-42B8-A277-DB22D09D4AA3}" presName="childText" presStyleLbl="lnNode1" presStyleIdx="2" presStyleCnt="5" custScaleX="105942" custScaleY="212604" custLinFactNeighborX="3950">
        <dgm:presLayoutVars>
          <dgm:chMax val="0"/>
          <dgm:chPref val="0"/>
          <dgm:bulletEnabled val="1"/>
        </dgm:presLayoutVars>
      </dgm:prSet>
      <dgm:spPr/>
    </dgm:pt>
    <dgm:pt modelId="{28CC23AD-5BCC-4057-8206-87075ECD62EB}" type="pres">
      <dgm:prSet presAssocID="{526C4CF9-EE0F-46E3-8015-20160389F3E4}" presName="root" presStyleCnt="0">
        <dgm:presLayoutVars>
          <dgm:chMax/>
          <dgm:chPref val="4"/>
        </dgm:presLayoutVars>
      </dgm:prSet>
      <dgm:spPr/>
    </dgm:pt>
    <dgm:pt modelId="{43F7557D-0424-49C3-8F19-667CEFC43BA3}" type="pres">
      <dgm:prSet presAssocID="{526C4CF9-EE0F-46E3-8015-20160389F3E4}" presName="rootComposite" presStyleCnt="0">
        <dgm:presLayoutVars/>
      </dgm:prSet>
      <dgm:spPr/>
    </dgm:pt>
    <dgm:pt modelId="{A9C60E45-6C8E-46C4-9921-F86C7A834BDB}" type="pres">
      <dgm:prSet presAssocID="{526C4CF9-EE0F-46E3-8015-20160389F3E4}" presName="rootText" presStyleLbl="node0" presStyleIdx="1" presStyleCnt="2" custScaleY="164931" custLinFactNeighborY="-1549">
        <dgm:presLayoutVars>
          <dgm:chMax/>
          <dgm:chPref val="4"/>
        </dgm:presLayoutVars>
      </dgm:prSet>
      <dgm:spPr/>
    </dgm:pt>
    <dgm:pt modelId="{494C1E59-F3EC-4E49-BB76-ECA0B1333FEC}" type="pres">
      <dgm:prSet presAssocID="{526C4CF9-EE0F-46E3-8015-20160389F3E4}" presName="childShape" presStyleCnt="0">
        <dgm:presLayoutVars>
          <dgm:chMax val="0"/>
          <dgm:chPref val="0"/>
        </dgm:presLayoutVars>
      </dgm:prSet>
      <dgm:spPr/>
    </dgm:pt>
    <dgm:pt modelId="{19253E62-C4A7-4422-8C02-5F8C635F16C4}" type="pres">
      <dgm:prSet presAssocID="{1BA18CDE-CD5F-4EE3-BA73-EDB47A45109B}" presName="childComposite" presStyleCnt="0">
        <dgm:presLayoutVars>
          <dgm:chMax val="0"/>
          <dgm:chPref val="0"/>
        </dgm:presLayoutVars>
      </dgm:prSet>
      <dgm:spPr/>
    </dgm:pt>
    <dgm:pt modelId="{D2B1D707-27EC-4FF1-91C9-7BB673A2B5A0}" type="pres">
      <dgm:prSet presAssocID="{1BA18CDE-CD5F-4EE3-BA73-EDB47A45109B}" presName="Image" presStyleLbl="node1" presStyleIdx="3" presStyleCnt="5" custScaleY="212604"/>
      <dgm:spPr>
        <a:prstGeom prst="chevron">
          <a:avLst/>
        </a:prstGeom>
        <a:solidFill>
          <a:schemeClr val="accent4">
            <a:lumMod val="75000"/>
          </a:schemeClr>
        </a:solidFill>
      </dgm:spPr>
    </dgm:pt>
    <dgm:pt modelId="{094EF217-186A-4E3C-A5A2-6CDED7D127F3}" type="pres">
      <dgm:prSet presAssocID="{1BA18CDE-CD5F-4EE3-BA73-EDB47A45109B}" presName="childText" presStyleLbl="lnNode1" presStyleIdx="3" presStyleCnt="5" custScaleX="108217" custScaleY="212604">
        <dgm:presLayoutVars>
          <dgm:chMax val="0"/>
          <dgm:chPref val="0"/>
          <dgm:bulletEnabled val="1"/>
        </dgm:presLayoutVars>
      </dgm:prSet>
      <dgm:spPr/>
    </dgm:pt>
    <dgm:pt modelId="{DBF432D7-93FF-43D6-9586-4293F3DE0118}" type="pres">
      <dgm:prSet presAssocID="{A3776592-3A37-4E9D-A419-1E642B0F8DF2}" presName="childComposite" presStyleCnt="0">
        <dgm:presLayoutVars>
          <dgm:chMax val="0"/>
          <dgm:chPref val="0"/>
        </dgm:presLayoutVars>
      </dgm:prSet>
      <dgm:spPr/>
    </dgm:pt>
    <dgm:pt modelId="{3D9C0AAA-D938-4478-9F30-BE6E2E2CB4A2}" type="pres">
      <dgm:prSet presAssocID="{A3776592-3A37-4E9D-A419-1E642B0F8DF2}" presName="Image" presStyleLbl="node1" presStyleIdx="4" presStyleCnt="5" custScaleY="212604"/>
      <dgm:spPr>
        <a:prstGeom prst="chevron">
          <a:avLst/>
        </a:prstGeom>
        <a:solidFill>
          <a:schemeClr val="accent1"/>
        </a:solidFill>
      </dgm:spPr>
    </dgm:pt>
    <dgm:pt modelId="{BD3D95B7-C2D1-4248-B510-B818E008E93B}" type="pres">
      <dgm:prSet presAssocID="{A3776592-3A37-4E9D-A419-1E642B0F8DF2}" presName="childText" presStyleLbl="lnNode1" presStyleIdx="4" presStyleCnt="5" custScaleY="212604">
        <dgm:presLayoutVars>
          <dgm:chMax val="0"/>
          <dgm:chPref val="0"/>
          <dgm:bulletEnabled val="1"/>
        </dgm:presLayoutVars>
      </dgm:prSet>
      <dgm:spPr/>
    </dgm:pt>
  </dgm:ptLst>
  <dgm:cxnLst>
    <dgm:cxn modelId="{92748D10-7E6B-49A9-A361-F69A23D31B38}" srcId="{1599342D-B263-48FC-AA07-C912CAF7E656}" destId="{42B5CBA6-5FE0-42B8-A277-DB22D09D4AA3}" srcOrd="2" destOrd="0" parTransId="{BD62661F-DE59-41D3-A56A-E9844CADAB06}" sibTransId="{A16A4E7A-CF5F-472C-8972-5518B4C41170}"/>
    <dgm:cxn modelId="{BEF0A626-223C-4FE0-8A5A-EDA9E700B6DF}" type="presOf" srcId="{1BA18CDE-CD5F-4EE3-BA73-EDB47A45109B}" destId="{094EF217-186A-4E3C-A5A2-6CDED7D127F3}" srcOrd="0" destOrd="0" presId="urn:microsoft.com/office/officeart/2008/layout/PictureAccentList"/>
    <dgm:cxn modelId="{883E1E39-1A7D-41AB-9528-5BFAEFFB990D}" srcId="{526C4CF9-EE0F-46E3-8015-20160389F3E4}" destId="{1BA18CDE-CD5F-4EE3-BA73-EDB47A45109B}" srcOrd="0" destOrd="0" parTransId="{EE0656C4-4730-412F-8FB8-3CB54A0B67AB}" sibTransId="{AE4D1246-92D0-41F6-AF0C-78CC6D6E0D7D}"/>
    <dgm:cxn modelId="{E6B84D3D-E05F-46E5-A4D5-472D29F2FDDA}" type="presOf" srcId="{57F91860-9BC6-4796-AF53-DD604ECD3268}" destId="{DEE04D14-ACC9-447E-A6D9-832CEC3780B8}" srcOrd="0" destOrd="0" presId="urn:microsoft.com/office/officeart/2008/layout/PictureAccentList"/>
    <dgm:cxn modelId="{371D8289-9F6E-4A62-A5A6-14BFF255813E}" srcId="{1599342D-B263-48FC-AA07-C912CAF7E656}" destId="{57F91860-9BC6-4796-AF53-DD604ECD3268}" srcOrd="0" destOrd="0" parTransId="{A20E4CA2-0CFA-49BD-B1CB-F48AB66C05E9}" sibTransId="{B616882E-B946-43DB-9C56-FCC7B587FD81}"/>
    <dgm:cxn modelId="{6BD4AC90-3D68-46F6-8EC9-29A690E6EDB5}" srcId="{7F9FC93B-E400-499A-B29B-F63AACF06CF0}" destId="{1599342D-B263-48FC-AA07-C912CAF7E656}" srcOrd="0" destOrd="0" parTransId="{FC45F4F9-00A2-4E55-9687-FFC6647CFBF5}" sibTransId="{5C12323D-719B-4817-9266-27EC8FCB0062}"/>
    <dgm:cxn modelId="{3A03669A-B1FE-45C3-887C-B709E934D7D4}" srcId="{7F9FC93B-E400-499A-B29B-F63AACF06CF0}" destId="{526C4CF9-EE0F-46E3-8015-20160389F3E4}" srcOrd="1" destOrd="0" parTransId="{80662761-C039-4074-BA1D-34F82BECFBF0}" sibTransId="{EB8F71D6-3E9B-4218-87B5-1DA445E9A5E2}"/>
    <dgm:cxn modelId="{4B72269D-3CCD-4C4E-9252-AAE92F1E7697}" type="presOf" srcId="{526C4CF9-EE0F-46E3-8015-20160389F3E4}" destId="{A9C60E45-6C8E-46C4-9921-F86C7A834BDB}" srcOrd="0" destOrd="0" presId="urn:microsoft.com/office/officeart/2008/layout/PictureAccentList"/>
    <dgm:cxn modelId="{376F0BB7-4E96-4E05-8336-BD6C42F1FE54}" type="presOf" srcId="{42B5CBA6-5FE0-42B8-A277-DB22D09D4AA3}" destId="{421F82FE-17A7-46E8-920D-3EA7353FF2DB}" srcOrd="0" destOrd="0" presId="urn:microsoft.com/office/officeart/2008/layout/PictureAccentList"/>
    <dgm:cxn modelId="{8202B0BB-0A82-4D1E-8CA9-61BC50E6F2A1}" type="presOf" srcId="{A5631411-8B09-4431-B32D-A6FB28406E88}" destId="{AF1E3A65-082D-418E-88A0-13B98CA94B80}" srcOrd="0" destOrd="0" presId="urn:microsoft.com/office/officeart/2008/layout/PictureAccentList"/>
    <dgm:cxn modelId="{F6EDB3CD-6D59-4FC2-9BF0-A22150E8679C}" type="presOf" srcId="{1599342D-B263-48FC-AA07-C912CAF7E656}" destId="{08F40703-DCF5-4168-9C3F-BB7FAA75591F}" srcOrd="0" destOrd="0" presId="urn:microsoft.com/office/officeart/2008/layout/PictureAccentList"/>
    <dgm:cxn modelId="{83FD60D3-19AB-4062-9297-F8901196FBE1}" srcId="{1599342D-B263-48FC-AA07-C912CAF7E656}" destId="{A5631411-8B09-4431-B32D-A6FB28406E88}" srcOrd="1" destOrd="0" parTransId="{03C49E21-873B-4EE6-9166-D7BF43DA4904}" sibTransId="{911AD70B-3CB9-4795-BD9E-2B67E1B0352D}"/>
    <dgm:cxn modelId="{AABC8EE8-287C-4C67-85E6-4F9367EA3304}" type="presOf" srcId="{A3776592-3A37-4E9D-A419-1E642B0F8DF2}" destId="{BD3D95B7-C2D1-4248-B510-B818E008E93B}" srcOrd="0" destOrd="0" presId="urn:microsoft.com/office/officeart/2008/layout/PictureAccentList"/>
    <dgm:cxn modelId="{313B9DFA-0D3C-45ED-9418-BCA105DACE5C}" srcId="{526C4CF9-EE0F-46E3-8015-20160389F3E4}" destId="{A3776592-3A37-4E9D-A419-1E642B0F8DF2}" srcOrd="1" destOrd="0" parTransId="{ACF77BF0-394C-44B2-A636-705FFA3C7CD1}" sibTransId="{F32D6E8C-4C33-4643-9E5D-773B07C51588}"/>
    <dgm:cxn modelId="{899327FF-96B9-4181-B2B6-EB05BA6071E6}" type="presOf" srcId="{7F9FC93B-E400-499A-B29B-F63AACF06CF0}" destId="{D06F5AB6-56B6-4C22-9AD8-0407E2697D2F}" srcOrd="0" destOrd="0" presId="urn:microsoft.com/office/officeart/2008/layout/PictureAccentList"/>
    <dgm:cxn modelId="{8C4CA19F-5E45-4503-8964-526EA3C9E81F}" type="presParOf" srcId="{D06F5AB6-56B6-4C22-9AD8-0407E2697D2F}" destId="{C67CB879-D4A5-4833-A181-400836467C0E}" srcOrd="0" destOrd="0" presId="urn:microsoft.com/office/officeart/2008/layout/PictureAccentList"/>
    <dgm:cxn modelId="{C0650349-6803-407C-8680-26E385D4F009}" type="presParOf" srcId="{C67CB879-D4A5-4833-A181-400836467C0E}" destId="{8182B109-4F94-4B97-B6C3-C008D8B2EC45}" srcOrd="0" destOrd="0" presId="urn:microsoft.com/office/officeart/2008/layout/PictureAccentList"/>
    <dgm:cxn modelId="{64070B85-C824-47A7-A000-214A2C333CE7}" type="presParOf" srcId="{8182B109-4F94-4B97-B6C3-C008D8B2EC45}" destId="{08F40703-DCF5-4168-9C3F-BB7FAA75591F}" srcOrd="0" destOrd="0" presId="urn:microsoft.com/office/officeart/2008/layout/PictureAccentList"/>
    <dgm:cxn modelId="{679A53B5-3377-4A3D-8E5E-23F5F6BA0EB8}" type="presParOf" srcId="{C67CB879-D4A5-4833-A181-400836467C0E}" destId="{8D04CFC8-9FE2-4075-B5A7-D3196D551307}" srcOrd="1" destOrd="0" presId="urn:microsoft.com/office/officeart/2008/layout/PictureAccentList"/>
    <dgm:cxn modelId="{14BA3ABB-5F99-44FC-B43E-59F3218B2376}" type="presParOf" srcId="{8D04CFC8-9FE2-4075-B5A7-D3196D551307}" destId="{CBCD58DF-8B4A-4194-8768-904A78652948}" srcOrd="0" destOrd="0" presId="urn:microsoft.com/office/officeart/2008/layout/PictureAccentList"/>
    <dgm:cxn modelId="{D5B97574-53B4-4759-B0A4-4CFEFD8DDF8E}" type="presParOf" srcId="{CBCD58DF-8B4A-4194-8768-904A78652948}" destId="{CA71A984-303D-40C2-9365-87BCBCFABECE}" srcOrd="0" destOrd="0" presId="urn:microsoft.com/office/officeart/2008/layout/PictureAccentList"/>
    <dgm:cxn modelId="{6092062E-1041-426F-8054-97A9EC1F6391}" type="presParOf" srcId="{CBCD58DF-8B4A-4194-8768-904A78652948}" destId="{DEE04D14-ACC9-447E-A6D9-832CEC3780B8}" srcOrd="1" destOrd="0" presId="urn:microsoft.com/office/officeart/2008/layout/PictureAccentList"/>
    <dgm:cxn modelId="{ED2451ED-8258-4A67-A3C3-93D190145490}" type="presParOf" srcId="{8D04CFC8-9FE2-4075-B5A7-D3196D551307}" destId="{0C2AB9D0-D3BA-46C9-AE89-2EB0AEEEE449}" srcOrd="1" destOrd="0" presId="urn:microsoft.com/office/officeart/2008/layout/PictureAccentList"/>
    <dgm:cxn modelId="{F675269E-BC94-42BE-AC2B-30C99F11F787}" type="presParOf" srcId="{0C2AB9D0-D3BA-46C9-AE89-2EB0AEEEE449}" destId="{891ED311-F33C-43E0-BCE8-DF8EEEA0662D}" srcOrd="0" destOrd="0" presId="urn:microsoft.com/office/officeart/2008/layout/PictureAccentList"/>
    <dgm:cxn modelId="{304FF57A-FA32-4EF3-AF57-63967353A701}" type="presParOf" srcId="{0C2AB9D0-D3BA-46C9-AE89-2EB0AEEEE449}" destId="{AF1E3A65-082D-418E-88A0-13B98CA94B80}" srcOrd="1" destOrd="0" presId="urn:microsoft.com/office/officeart/2008/layout/PictureAccentList"/>
    <dgm:cxn modelId="{6D8A1CF6-2FDA-436B-AD53-524734730A2A}" type="presParOf" srcId="{8D04CFC8-9FE2-4075-B5A7-D3196D551307}" destId="{0CBBD839-A61C-44A8-B68D-F5742D32511A}" srcOrd="2" destOrd="0" presId="urn:microsoft.com/office/officeart/2008/layout/PictureAccentList"/>
    <dgm:cxn modelId="{8913702C-8845-405A-883B-5D44188AFED3}" type="presParOf" srcId="{0CBBD839-A61C-44A8-B68D-F5742D32511A}" destId="{6F1CA706-5070-453D-8F1E-77815CB7DA8A}" srcOrd="0" destOrd="0" presId="urn:microsoft.com/office/officeart/2008/layout/PictureAccentList"/>
    <dgm:cxn modelId="{A51D03E1-A838-480D-BC51-94152CC54927}" type="presParOf" srcId="{0CBBD839-A61C-44A8-B68D-F5742D32511A}" destId="{421F82FE-17A7-46E8-920D-3EA7353FF2DB}" srcOrd="1" destOrd="0" presId="urn:microsoft.com/office/officeart/2008/layout/PictureAccentList"/>
    <dgm:cxn modelId="{A9DE80E9-F7C2-4F94-B6AB-3E52ABF9FF95}" type="presParOf" srcId="{D06F5AB6-56B6-4C22-9AD8-0407E2697D2F}" destId="{28CC23AD-5BCC-4057-8206-87075ECD62EB}" srcOrd="1" destOrd="0" presId="urn:microsoft.com/office/officeart/2008/layout/PictureAccentList"/>
    <dgm:cxn modelId="{94B69FF3-2121-48C0-BF3A-89FB2C6AEA03}" type="presParOf" srcId="{28CC23AD-5BCC-4057-8206-87075ECD62EB}" destId="{43F7557D-0424-49C3-8F19-667CEFC43BA3}" srcOrd="0" destOrd="0" presId="urn:microsoft.com/office/officeart/2008/layout/PictureAccentList"/>
    <dgm:cxn modelId="{3624F18A-5EB8-4230-A3E7-B8633BDBBBCD}" type="presParOf" srcId="{43F7557D-0424-49C3-8F19-667CEFC43BA3}" destId="{A9C60E45-6C8E-46C4-9921-F86C7A834BDB}" srcOrd="0" destOrd="0" presId="urn:microsoft.com/office/officeart/2008/layout/PictureAccentList"/>
    <dgm:cxn modelId="{CE903D16-3477-4577-8094-9B3F461F8AED}" type="presParOf" srcId="{28CC23AD-5BCC-4057-8206-87075ECD62EB}" destId="{494C1E59-F3EC-4E49-BB76-ECA0B1333FEC}" srcOrd="1" destOrd="0" presId="urn:microsoft.com/office/officeart/2008/layout/PictureAccentList"/>
    <dgm:cxn modelId="{B24D9BD4-4D8B-4121-8241-5862E0E2082C}" type="presParOf" srcId="{494C1E59-F3EC-4E49-BB76-ECA0B1333FEC}" destId="{19253E62-C4A7-4422-8C02-5F8C635F16C4}" srcOrd="0" destOrd="0" presId="urn:microsoft.com/office/officeart/2008/layout/PictureAccentList"/>
    <dgm:cxn modelId="{B96DB8BD-F30C-49F5-A13F-FCF494E03744}" type="presParOf" srcId="{19253E62-C4A7-4422-8C02-5F8C635F16C4}" destId="{D2B1D707-27EC-4FF1-91C9-7BB673A2B5A0}" srcOrd="0" destOrd="0" presId="urn:microsoft.com/office/officeart/2008/layout/PictureAccentList"/>
    <dgm:cxn modelId="{C3EE898F-EBFC-46BA-A41C-D6B802B1A725}" type="presParOf" srcId="{19253E62-C4A7-4422-8C02-5F8C635F16C4}" destId="{094EF217-186A-4E3C-A5A2-6CDED7D127F3}" srcOrd="1" destOrd="0" presId="urn:microsoft.com/office/officeart/2008/layout/PictureAccentList"/>
    <dgm:cxn modelId="{9697B242-2AFD-4592-B2F1-25022D5263B3}" type="presParOf" srcId="{494C1E59-F3EC-4E49-BB76-ECA0B1333FEC}" destId="{DBF432D7-93FF-43D6-9586-4293F3DE0118}" srcOrd="1" destOrd="0" presId="urn:microsoft.com/office/officeart/2008/layout/PictureAccentList"/>
    <dgm:cxn modelId="{5EFE8125-A0BD-45B6-9F27-B84C70B3F0F9}" type="presParOf" srcId="{DBF432D7-93FF-43D6-9586-4293F3DE0118}" destId="{3D9C0AAA-D938-4478-9F30-BE6E2E2CB4A2}" srcOrd="0" destOrd="0" presId="urn:microsoft.com/office/officeart/2008/layout/PictureAccentList"/>
    <dgm:cxn modelId="{4C9BF055-0A72-4E33-A81E-8E5597654D72}" type="presParOf" srcId="{DBF432D7-93FF-43D6-9586-4293F3DE0118}" destId="{BD3D95B7-C2D1-4248-B510-B818E008E93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20B94F-748D-4180-938F-E83172DB05B1}" type="doc">
      <dgm:prSet loTypeId="urn:microsoft.com/office/officeart/2005/8/layout/bProcess3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58F5467-AB06-4D16-B2CE-CB31E32A608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19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တရားခံ၏အပြစ်ရှိသည</a:t>
          </a:r>
          <a:r>
            <a:rPr lang="en" sz="19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(</a:t>
          </a:r>
          <a:r>
            <a:rPr lang="en" sz="19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သို</a:t>
          </a:r>
          <a:r>
            <a:rPr lang="en" sz="19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့) </a:t>
          </a:r>
          <a:r>
            <a:rPr lang="en" sz="19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အပြစ်ကင်းသည်ကို</a:t>
          </a:r>
          <a:r>
            <a:rPr lang="en" sz="19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9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ဆုံးဖြတ</a:t>
          </a:r>
          <a:r>
            <a:rPr lang="en" sz="19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9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ရန</a:t>
          </a:r>
          <a:r>
            <a:rPr lang="en" sz="19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(၁ </a:t>
          </a:r>
          <a:r>
            <a:rPr lang="en" sz="19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n" sz="19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၅း၃)  </a:t>
          </a:r>
        </a:p>
      </dgm:t>
    </dgm:pt>
    <dgm:pt modelId="{599C42B3-B452-4AC3-85A6-C23F50B303E3}" type="parTrans" cxnId="{CCA1CA55-3AED-4D63-86B2-B952B45ECF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8862ADD-404E-49C9-A66B-47C73C42D1F0}" type="sibTrans" cxnId="{CCA1CA55-3AED-4D63-86B2-B952B45ECFD9}">
      <dgm:prSet/>
      <dgm:spPr>
        <a:ln w="76200">
          <a:solidFill>
            <a:schemeClr val="accent4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B61707F-8D34-4064-A4A8-BF585B05653E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my-MM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အပြစ်သားသည် အသင်းတော်ဝင်</a:t>
          </a:r>
          <a:r>
            <a:rPr lang="en-US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my-MM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တစ်</a:t>
          </a:r>
          <a:r>
            <a:rPr lang="en-US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my-MM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ဦးဖြစ်ရန်</a:t>
          </a:r>
          <a:r>
            <a:rPr lang="en-US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my-MM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တင်းခံပြောဆိုနေသရွေ့၊ သူ၏အပြစ်ကို မစွန့်လွှတ်လျှင်</a:t>
          </a:r>
          <a:r>
            <a:rPr lang="en-US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my-MM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သူနှင့်</a:t>
          </a:r>
          <a:r>
            <a:rPr lang="en-US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my-MM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အတူမပေါင်းသင်းပါနှင့်။</a:t>
          </a:r>
          <a:r>
            <a:rPr lang="en-US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my-MM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သူနှင့်အတူ စားသောက်ခြင်းပင် မပြုပါနှင့် (၁ကော ၅:၁၁)</a:t>
          </a:r>
          <a:endParaRPr lang="en" sz="1800" b="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CD63048B-0D7F-4EF4-A898-6A107832C4F8}" type="parTrans" cxnId="{4E739820-2454-440E-B85A-85FCE7DDB41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1C3608-2B35-498C-BF59-0921B7CBEAA5}" type="sibTrans" cxnId="{4E739820-2454-440E-B85A-85FCE7DDB411}">
      <dgm:prSet custT="1"/>
      <dgm:spPr>
        <a:noFill/>
        <a:ln w="76200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/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257F8E7A-CAA5-4DCB-9438-E8C4AAEDC3B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en" sz="18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သူ့ကိုစာတန်လက</a:t>
          </a:r>
          <a:r>
            <a:rPr lang="en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်၌ </a:t>
          </a:r>
          <a:r>
            <a:rPr lang="en" sz="18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အပ်လိုက်ပ</a:t>
          </a:r>
          <a:r>
            <a:rPr lang="en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ါ။ </a:t>
          </a:r>
          <a:r>
            <a:rPr lang="en" sz="18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</a:t>
          </a:r>
          <a:r>
            <a:rPr lang="en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8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ဘယ်ကြောင</a:t>
          </a:r>
          <a:r>
            <a:rPr lang="en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18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ဆိုသော</a:t>
          </a:r>
          <a:r>
            <a:rPr lang="en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အပြစ်ကို</a:t>
          </a:r>
          <a:r>
            <a:rPr lang="en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8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ရင်ဝယ</a:t>
          </a:r>
          <a:r>
            <a:rPr lang="en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ပိုက်ထားသည</a:t>
          </a:r>
          <a:r>
            <a:rPr lang="en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်။ </a:t>
          </a:r>
          <a:r>
            <a:rPr lang="en" sz="18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စာတန</a:t>
          </a:r>
          <a:r>
            <a:rPr lang="en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လက်အောက</a:t>
          </a:r>
          <a:r>
            <a:rPr lang="en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ခံရန</a:t>
          </a:r>
          <a:r>
            <a:rPr lang="en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သူ့ဆန္ဒအလျောက</a:t>
          </a:r>
          <a:r>
            <a:rPr lang="en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ရွေးချယ်ထား</a:t>
          </a:r>
          <a:r>
            <a:rPr lang="en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8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သည</a:t>
          </a:r>
          <a:r>
            <a:rPr lang="en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(၁ </a:t>
          </a:r>
          <a:r>
            <a:rPr lang="en" sz="18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n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၅း၂ခ၊ ၅က၊ ၁၃ခ)</a:t>
          </a:r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gm:t>
    </dgm:pt>
    <dgm:pt modelId="{343DFEB5-D698-451F-B417-C1321477D0C0}" type="sibTrans" cxnId="{CEE7FFE0-D7EE-46B9-BDAB-123451E5491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0C8077D-3881-438F-BDC2-79D4F7014FC2}" type="parTrans" cxnId="{CEE7FFE0-D7EE-46B9-BDAB-123451E5491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65074B-0EFD-447A-93FC-FBF72EA8F8C3}" type="pres">
      <dgm:prSet presAssocID="{F320B94F-748D-4180-938F-E83172DB05B1}" presName="Name0" presStyleCnt="0">
        <dgm:presLayoutVars>
          <dgm:dir/>
          <dgm:resizeHandles val="exact"/>
        </dgm:presLayoutVars>
      </dgm:prSet>
      <dgm:spPr/>
    </dgm:pt>
    <dgm:pt modelId="{4517103E-ADA7-4D99-A534-654E56DEE0F6}" type="pres">
      <dgm:prSet presAssocID="{D58F5467-AB06-4D16-B2CE-CB31E32A6082}" presName="node" presStyleLbl="node1" presStyleIdx="0" presStyleCnt="3" custScaleX="103502">
        <dgm:presLayoutVars>
          <dgm:bulletEnabled val="1"/>
        </dgm:presLayoutVars>
      </dgm:prSet>
      <dgm:spPr/>
    </dgm:pt>
    <dgm:pt modelId="{06D00E97-8472-4DEB-B568-1CC0F46D6F4C}" type="pres">
      <dgm:prSet presAssocID="{48862ADD-404E-49C9-A66B-47C73C42D1F0}" presName="sibTrans" presStyleLbl="sibTrans1D1" presStyleIdx="0" presStyleCnt="2"/>
      <dgm:spPr/>
    </dgm:pt>
    <dgm:pt modelId="{075A2E90-841B-40B6-AC71-8B696AA6ACF0}" type="pres">
      <dgm:prSet presAssocID="{48862ADD-404E-49C9-A66B-47C73C42D1F0}" presName="connectorText" presStyleLbl="sibTrans1D1" presStyleIdx="0" presStyleCnt="2"/>
      <dgm:spPr/>
    </dgm:pt>
    <dgm:pt modelId="{DE09943A-C256-40CD-B210-19FD6DF04B3D}" type="pres">
      <dgm:prSet presAssocID="{5B61707F-8D34-4064-A4A8-BF585B05653E}" presName="node" presStyleLbl="node1" presStyleIdx="1" presStyleCnt="3" custScaleX="125156" custLinFactNeighborY="609">
        <dgm:presLayoutVars>
          <dgm:bulletEnabled val="1"/>
        </dgm:presLayoutVars>
      </dgm:prSet>
      <dgm:spPr/>
    </dgm:pt>
    <dgm:pt modelId="{2E1695E2-AA7A-4BE8-80AA-A0A5E0BEED1D}" type="pres">
      <dgm:prSet presAssocID="{131C3608-2B35-498C-BF59-0921B7CBEAA5}" presName="sibTrans" presStyleLbl="sibTrans1D1" presStyleIdx="1" presStyleCnt="2"/>
      <dgm:spPr>
        <a:xfrm>
          <a:off x="7350542" y="890360"/>
          <a:ext cx="649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505" y="45720"/>
              </a:lnTo>
            </a:path>
          </a:pathLst>
        </a:custGeom>
      </dgm:spPr>
    </dgm:pt>
    <dgm:pt modelId="{6C83221B-F91F-4DC9-B829-1F87A0247606}" type="pres">
      <dgm:prSet presAssocID="{131C3608-2B35-498C-BF59-0921B7CBEAA5}" presName="connectorText" presStyleLbl="sibTrans1D1" presStyleIdx="1" presStyleCnt="2"/>
      <dgm:spPr/>
    </dgm:pt>
    <dgm:pt modelId="{53659B7C-0BD0-45C0-AE43-E38BED7A7250}" type="pres">
      <dgm:prSet presAssocID="{257F8E7A-CAA5-4DCB-9438-E8C4AAEDC3BA}" presName="node" presStyleLbl="node1" presStyleIdx="2" presStyleCnt="3" custScaleX="125156">
        <dgm:presLayoutVars>
          <dgm:bulletEnabled val="1"/>
        </dgm:presLayoutVars>
      </dgm:prSet>
      <dgm:spPr/>
    </dgm:pt>
  </dgm:ptLst>
  <dgm:cxnLst>
    <dgm:cxn modelId="{11397912-5774-4BF3-8FAD-C02261FBE32F}" type="presOf" srcId="{F320B94F-748D-4180-938F-E83172DB05B1}" destId="{4165074B-0EFD-447A-93FC-FBF72EA8F8C3}" srcOrd="0" destOrd="0" presId="urn:microsoft.com/office/officeart/2005/8/layout/bProcess3"/>
    <dgm:cxn modelId="{D8E18412-44E1-4603-9E9C-57C72106F53A}" type="presOf" srcId="{5B61707F-8D34-4064-A4A8-BF585B05653E}" destId="{DE09943A-C256-40CD-B210-19FD6DF04B3D}" srcOrd="0" destOrd="0" presId="urn:microsoft.com/office/officeart/2005/8/layout/bProcess3"/>
    <dgm:cxn modelId="{4E739820-2454-440E-B85A-85FCE7DDB411}" srcId="{F320B94F-748D-4180-938F-E83172DB05B1}" destId="{5B61707F-8D34-4064-A4A8-BF585B05653E}" srcOrd="1" destOrd="0" parTransId="{CD63048B-0D7F-4EF4-A898-6A107832C4F8}" sibTransId="{131C3608-2B35-498C-BF59-0921B7CBEAA5}"/>
    <dgm:cxn modelId="{DA628C2A-ADC6-4EDD-8F46-71867FAD2186}" type="presOf" srcId="{131C3608-2B35-498C-BF59-0921B7CBEAA5}" destId="{6C83221B-F91F-4DC9-B829-1F87A0247606}" srcOrd="1" destOrd="0" presId="urn:microsoft.com/office/officeart/2005/8/layout/bProcess3"/>
    <dgm:cxn modelId="{C51E9838-D5A6-420C-BC44-A46C91172303}" type="presOf" srcId="{D58F5467-AB06-4D16-B2CE-CB31E32A6082}" destId="{4517103E-ADA7-4D99-A534-654E56DEE0F6}" srcOrd="0" destOrd="0" presId="urn:microsoft.com/office/officeart/2005/8/layout/bProcess3"/>
    <dgm:cxn modelId="{CCA1CA55-3AED-4D63-86B2-B952B45ECFD9}" srcId="{F320B94F-748D-4180-938F-E83172DB05B1}" destId="{D58F5467-AB06-4D16-B2CE-CB31E32A6082}" srcOrd="0" destOrd="0" parTransId="{599C42B3-B452-4AC3-85A6-C23F50B303E3}" sibTransId="{48862ADD-404E-49C9-A66B-47C73C42D1F0}"/>
    <dgm:cxn modelId="{196A6EB3-22BF-4C88-85C3-643B1EF05FAC}" type="presOf" srcId="{131C3608-2B35-498C-BF59-0921B7CBEAA5}" destId="{2E1695E2-AA7A-4BE8-80AA-A0A5E0BEED1D}" srcOrd="0" destOrd="0" presId="urn:microsoft.com/office/officeart/2005/8/layout/bProcess3"/>
    <dgm:cxn modelId="{E35999C6-FEE2-4C8E-BA7A-0EE93BB8F23D}" type="presOf" srcId="{257F8E7A-CAA5-4DCB-9438-E8C4AAEDC3BA}" destId="{53659B7C-0BD0-45C0-AE43-E38BED7A7250}" srcOrd="0" destOrd="0" presId="urn:microsoft.com/office/officeart/2005/8/layout/bProcess3"/>
    <dgm:cxn modelId="{7BF310CF-892C-4BFA-80AF-AEEEF4CCE65C}" type="presOf" srcId="{48862ADD-404E-49C9-A66B-47C73C42D1F0}" destId="{075A2E90-841B-40B6-AC71-8B696AA6ACF0}" srcOrd="1" destOrd="0" presId="urn:microsoft.com/office/officeart/2005/8/layout/bProcess3"/>
    <dgm:cxn modelId="{CEE7FFE0-D7EE-46B9-BDAB-123451E54918}" srcId="{F320B94F-748D-4180-938F-E83172DB05B1}" destId="{257F8E7A-CAA5-4DCB-9438-E8C4AAEDC3BA}" srcOrd="2" destOrd="0" parTransId="{D0C8077D-3881-438F-BDC2-79D4F7014FC2}" sibTransId="{343DFEB5-D698-451F-B417-C1321477D0C0}"/>
    <dgm:cxn modelId="{6DAF62F7-6CD2-422C-8278-77A8B420E9B9}" type="presOf" srcId="{48862ADD-404E-49C9-A66B-47C73C42D1F0}" destId="{06D00E97-8472-4DEB-B568-1CC0F46D6F4C}" srcOrd="0" destOrd="0" presId="urn:microsoft.com/office/officeart/2005/8/layout/bProcess3"/>
    <dgm:cxn modelId="{1C4072C4-3A88-4D35-B7F8-C7FD7244A724}" type="presParOf" srcId="{4165074B-0EFD-447A-93FC-FBF72EA8F8C3}" destId="{4517103E-ADA7-4D99-A534-654E56DEE0F6}" srcOrd="0" destOrd="0" presId="urn:microsoft.com/office/officeart/2005/8/layout/bProcess3"/>
    <dgm:cxn modelId="{9D58B82E-8574-46E1-897F-08B168A34FD4}" type="presParOf" srcId="{4165074B-0EFD-447A-93FC-FBF72EA8F8C3}" destId="{06D00E97-8472-4DEB-B568-1CC0F46D6F4C}" srcOrd="1" destOrd="0" presId="urn:microsoft.com/office/officeart/2005/8/layout/bProcess3"/>
    <dgm:cxn modelId="{F8675A17-A048-4E39-AD31-0AC9FEDE0E36}" type="presParOf" srcId="{06D00E97-8472-4DEB-B568-1CC0F46D6F4C}" destId="{075A2E90-841B-40B6-AC71-8B696AA6ACF0}" srcOrd="0" destOrd="0" presId="urn:microsoft.com/office/officeart/2005/8/layout/bProcess3"/>
    <dgm:cxn modelId="{F20BC90E-503B-4E84-A5DB-E6457A894004}" type="presParOf" srcId="{4165074B-0EFD-447A-93FC-FBF72EA8F8C3}" destId="{DE09943A-C256-40CD-B210-19FD6DF04B3D}" srcOrd="2" destOrd="0" presId="urn:microsoft.com/office/officeart/2005/8/layout/bProcess3"/>
    <dgm:cxn modelId="{680038C7-3029-4123-B657-4024CF1324C9}" type="presParOf" srcId="{4165074B-0EFD-447A-93FC-FBF72EA8F8C3}" destId="{2E1695E2-AA7A-4BE8-80AA-A0A5E0BEED1D}" srcOrd="3" destOrd="0" presId="urn:microsoft.com/office/officeart/2005/8/layout/bProcess3"/>
    <dgm:cxn modelId="{77BA6195-22C8-49D9-8FCC-CFA29A97911E}" type="presParOf" srcId="{2E1695E2-AA7A-4BE8-80AA-A0A5E0BEED1D}" destId="{6C83221B-F91F-4DC9-B829-1F87A0247606}" srcOrd="0" destOrd="0" presId="urn:microsoft.com/office/officeart/2005/8/layout/bProcess3"/>
    <dgm:cxn modelId="{A21714CD-A098-4133-87D5-BFB37A1B257B}" type="presParOf" srcId="{4165074B-0EFD-447A-93FC-FBF72EA8F8C3}" destId="{53659B7C-0BD0-45C0-AE43-E38BED7A7250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40703-DCF5-4168-9C3F-BB7FAA75591F}">
      <dsp:nvSpPr>
        <dsp:cNvPr id="0" name=""/>
        <dsp:cNvSpPr/>
      </dsp:nvSpPr>
      <dsp:spPr>
        <a:xfrm>
          <a:off x="49189" y="11863"/>
          <a:ext cx="3022982" cy="604954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အသင်းတော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်၌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ရှိသောအပြစ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</a:t>
          </a:r>
        </a:p>
      </dsp:txBody>
      <dsp:txXfrm>
        <a:off x="66907" y="29581"/>
        <a:ext cx="2987546" cy="569518"/>
      </dsp:txXfrm>
    </dsp:sp>
    <dsp:sp modelId="{CA71A984-303D-40C2-9365-87BCBCFABECE}">
      <dsp:nvSpPr>
        <dsp:cNvPr id="0" name=""/>
        <dsp:cNvSpPr/>
      </dsp:nvSpPr>
      <dsp:spPr>
        <a:xfrm>
          <a:off x="56752" y="723436"/>
          <a:ext cx="366792" cy="779815"/>
        </a:xfrm>
        <a:prstGeom prst="chevron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E04D14-ACC9-447E-A6D9-832CEC3780B8}">
      <dsp:nvSpPr>
        <dsp:cNvPr id="0" name=""/>
        <dsp:cNvSpPr/>
      </dsp:nvSpPr>
      <dsp:spPr>
        <a:xfrm>
          <a:off x="469525" y="723436"/>
          <a:ext cx="2594197" cy="779815"/>
        </a:xfrm>
        <a:prstGeom prst="roundRect">
          <a:avLst>
            <a:gd name="adj" fmla="val 1667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လိုက်လျောသောအပြစ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</a:t>
          </a:r>
        </a:p>
      </dsp:txBody>
      <dsp:txXfrm>
        <a:off x="507599" y="761510"/>
        <a:ext cx="2518049" cy="703667"/>
      </dsp:txXfrm>
    </dsp:sp>
    <dsp:sp modelId="{891ED311-F33C-43E0-BCE8-DF8EEEA0662D}">
      <dsp:nvSpPr>
        <dsp:cNvPr id="0" name=""/>
        <dsp:cNvSpPr/>
      </dsp:nvSpPr>
      <dsp:spPr>
        <a:xfrm>
          <a:off x="56752" y="1547266"/>
          <a:ext cx="366792" cy="779815"/>
        </a:xfrm>
        <a:prstGeom prst="chevron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1E3A65-082D-418E-88A0-13B98CA94B80}">
      <dsp:nvSpPr>
        <dsp:cNvPr id="0" name=""/>
        <dsp:cNvSpPr/>
      </dsp:nvSpPr>
      <dsp:spPr>
        <a:xfrm>
          <a:off x="469525" y="1547266"/>
          <a:ext cx="2594197" cy="779815"/>
        </a:xfrm>
        <a:prstGeom prst="roundRect">
          <a:avLst>
            <a:gd name="adj" fmla="val 16670"/>
          </a:avLst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အပြစ်ကိုဖယ်ရှားခြင်း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507599" y="1585340"/>
        <a:ext cx="2518049" cy="703667"/>
      </dsp:txXfrm>
    </dsp:sp>
    <dsp:sp modelId="{6F1CA706-5070-453D-8F1E-77815CB7DA8A}">
      <dsp:nvSpPr>
        <dsp:cNvPr id="0" name=""/>
        <dsp:cNvSpPr/>
      </dsp:nvSpPr>
      <dsp:spPr>
        <a:xfrm>
          <a:off x="56752" y="2371097"/>
          <a:ext cx="366792" cy="779815"/>
        </a:xfrm>
        <a:prstGeom prst="chevron">
          <a:avLst/>
        </a:prstGeom>
        <a:solidFill>
          <a:srgbClr val="E619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1F82FE-17A7-46E8-920D-3EA7353FF2DB}">
      <dsp:nvSpPr>
        <dsp:cNvPr id="0" name=""/>
        <dsp:cNvSpPr/>
      </dsp:nvSpPr>
      <dsp:spPr>
        <a:xfrm>
          <a:off x="469525" y="2371097"/>
          <a:ext cx="2594197" cy="779815"/>
        </a:xfrm>
        <a:prstGeom prst="roundRect">
          <a:avLst>
            <a:gd name="adj" fmla="val 16670"/>
          </a:avLst>
        </a:prstGeom>
        <a:solidFill>
          <a:srgbClr val="E619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အတွင်းပ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ြဿ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နာများကို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ကိုင်သွယ်ဖြေရှင်းခြင်း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507599" y="2409171"/>
        <a:ext cx="2518049" cy="703667"/>
      </dsp:txXfrm>
    </dsp:sp>
    <dsp:sp modelId="{A9C60E45-6C8E-46C4-9921-F86C7A834BDB}">
      <dsp:nvSpPr>
        <dsp:cNvPr id="0" name=""/>
        <dsp:cNvSpPr/>
      </dsp:nvSpPr>
      <dsp:spPr>
        <a:xfrm>
          <a:off x="3307117" y="46778"/>
          <a:ext cx="2837495" cy="604954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အသင်းတော်မှာအပြစ်ကို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မည်သို့ရှောင်ရမည်နည်း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3324835" y="64496"/>
        <a:ext cx="2802059" cy="569518"/>
      </dsp:txXfrm>
    </dsp:sp>
    <dsp:sp modelId="{D2B1D707-27EC-4FF1-91C9-7BB673A2B5A0}">
      <dsp:nvSpPr>
        <dsp:cNvPr id="0" name=""/>
        <dsp:cNvSpPr/>
      </dsp:nvSpPr>
      <dsp:spPr>
        <a:xfrm>
          <a:off x="3256814" y="723436"/>
          <a:ext cx="366792" cy="779815"/>
        </a:xfrm>
        <a:prstGeom prst="chevron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4EF217-186A-4E3C-A5A2-6CDED7D127F3}">
      <dsp:nvSpPr>
        <dsp:cNvPr id="0" name=""/>
        <dsp:cNvSpPr/>
      </dsp:nvSpPr>
      <dsp:spPr>
        <a:xfrm>
          <a:off x="3545010" y="723436"/>
          <a:ext cx="2649905" cy="779815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ts val="228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9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သန</a:t>
          </a:r>
          <a:r>
            <a:rPr lang="es-ES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s-ES" sz="19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ရှင်းသောဝိညာဉ်တော</a:t>
          </a:r>
          <a:r>
            <a:rPr lang="es-ES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်၏</a:t>
          </a:r>
          <a:r>
            <a:rPr lang="es-ES" sz="19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ဗိမာန်တော်များ</a:t>
          </a:r>
          <a:endParaRPr lang="es-E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3583084" y="761510"/>
        <a:ext cx="2573757" cy="703667"/>
      </dsp:txXfrm>
    </dsp:sp>
    <dsp:sp modelId="{3D9C0AAA-D938-4478-9F30-BE6E2E2CB4A2}">
      <dsp:nvSpPr>
        <dsp:cNvPr id="0" name=""/>
        <dsp:cNvSpPr/>
      </dsp:nvSpPr>
      <dsp:spPr>
        <a:xfrm>
          <a:off x="3357419" y="1547266"/>
          <a:ext cx="366792" cy="779815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3D95B7-C2D1-4248-B510-B818E008E93B}">
      <dsp:nvSpPr>
        <dsp:cNvPr id="0" name=""/>
        <dsp:cNvSpPr/>
      </dsp:nvSpPr>
      <dsp:spPr>
        <a:xfrm>
          <a:off x="3746219" y="1547266"/>
          <a:ext cx="2448695" cy="779815"/>
        </a:xfrm>
        <a:prstGeom prst="roundRect">
          <a:avLst>
            <a:gd name="adj" fmla="val 1667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တရားဝင်လိင်မှု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3784293" y="1585340"/>
        <a:ext cx="2372547" cy="703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00E97-8472-4DEB-B568-1CC0F46D6F4C}">
      <dsp:nvSpPr>
        <dsp:cNvPr id="0" name=""/>
        <dsp:cNvSpPr/>
      </dsp:nvSpPr>
      <dsp:spPr>
        <a:xfrm>
          <a:off x="3043473" y="890360"/>
          <a:ext cx="6442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216" y="45720"/>
              </a:lnTo>
              <a:lnTo>
                <a:pt x="339216" y="56441"/>
              </a:lnTo>
              <a:lnTo>
                <a:pt x="644233" y="56441"/>
              </a:lnTo>
            </a:path>
          </a:pathLst>
        </a:custGeom>
        <a:noFill/>
        <a:ln w="76200" cap="flat" cmpd="sng" algn="ctr">
          <a:solidFill>
            <a:schemeClr val="accent4">
              <a:lumMod val="75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48717" y="932702"/>
        <a:ext cx="33745" cy="6754"/>
      </dsp:txXfrm>
    </dsp:sp>
    <dsp:sp modelId="{4517103E-ADA7-4D99-A534-654E56DEE0F6}">
      <dsp:nvSpPr>
        <dsp:cNvPr id="0" name=""/>
        <dsp:cNvSpPr/>
      </dsp:nvSpPr>
      <dsp:spPr>
        <a:xfrm>
          <a:off x="8464" y="55862"/>
          <a:ext cx="3036808" cy="1760434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တရားခံ၏အပြစ်ရှိသည</a:t>
          </a:r>
          <a:r>
            <a:rPr lang="en" sz="19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(</a:t>
          </a:r>
          <a:r>
            <a:rPr lang="en" sz="19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သို</a:t>
          </a:r>
          <a:r>
            <a:rPr lang="en" sz="19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့) </a:t>
          </a:r>
          <a:r>
            <a:rPr lang="en" sz="19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အပြစ်ကင်းသည်ကို</a:t>
          </a:r>
          <a:r>
            <a:rPr lang="en" sz="19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9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ဆုံးဖြတ</a:t>
          </a:r>
          <a:r>
            <a:rPr lang="en" sz="19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9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ရန</a:t>
          </a:r>
          <a:r>
            <a:rPr lang="en" sz="19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(၁ </a:t>
          </a:r>
          <a:r>
            <a:rPr lang="en" sz="19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n" sz="19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၅း၃)  </a:t>
          </a:r>
        </a:p>
      </dsp:txBody>
      <dsp:txXfrm>
        <a:off x="8464" y="55862"/>
        <a:ext cx="3036808" cy="1760434"/>
      </dsp:txXfrm>
    </dsp:sp>
    <dsp:sp modelId="{2E1695E2-AA7A-4BE8-80AA-A0A5E0BEED1D}">
      <dsp:nvSpPr>
        <dsp:cNvPr id="0" name=""/>
        <dsp:cNvSpPr/>
      </dsp:nvSpPr>
      <dsp:spPr>
        <a:xfrm>
          <a:off x="7390456" y="890360"/>
          <a:ext cx="6442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505" y="45720"/>
              </a:lnTo>
            </a:path>
          </a:pathLst>
        </a:custGeom>
        <a:noFill/>
        <a:ln w="76200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/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7695700" y="932702"/>
        <a:ext cx="33745" cy="6754"/>
      </dsp:txXfrm>
    </dsp:sp>
    <dsp:sp modelId="{DE09943A-C256-40CD-B210-19FD6DF04B3D}">
      <dsp:nvSpPr>
        <dsp:cNvPr id="0" name=""/>
        <dsp:cNvSpPr/>
      </dsp:nvSpPr>
      <dsp:spPr>
        <a:xfrm>
          <a:off x="3720107" y="66583"/>
          <a:ext cx="3672149" cy="1760434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အပြစ်သားသည် အသင်းတော်ဝင်</a:t>
          </a:r>
          <a:r>
            <a:rPr lang="en-US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my-MM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တစ်</a:t>
          </a:r>
          <a:r>
            <a:rPr lang="en-US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my-MM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ဦးဖြစ်ရန်</a:t>
          </a:r>
          <a:r>
            <a:rPr lang="en-US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my-MM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တင်းခံပြောဆိုနေသရွေ့၊ သူ၏အပြစ်ကို မစွန့်လွှတ်လျှင်</a:t>
          </a:r>
          <a:r>
            <a:rPr lang="en-US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my-MM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သူနှင့်</a:t>
          </a:r>
          <a:r>
            <a:rPr lang="en-US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my-MM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အတူမပေါင်းသင်းပါနှင့်။</a:t>
          </a:r>
          <a:r>
            <a:rPr lang="en-US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my-MM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သူနှင့်အတူ စားသောက်ခြင်းပင် မပြုပါနှင့် (၁ကော ၅:၁၁)</a:t>
          </a:r>
          <a:endParaRPr lang="en" sz="1800" b="0" kern="120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3720107" y="66583"/>
        <a:ext cx="3672149" cy="1760434"/>
      </dsp:txXfrm>
    </dsp:sp>
    <dsp:sp modelId="{53659B7C-0BD0-45C0-AE43-E38BED7A7250}">
      <dsp:nvSpPr>
        <dsp:cNvPr id="0" name=""/>
        <dsp:cNvSpPr/>
      </dsp:nvSpPr>
      <dsp:spPr>
        <a:xfrm>
          <a:off x="8067090" y="55862"/>
          <a:ext cx="3672149" cy="1760434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8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သူ့ကိုစာတန်လက</a:t>
          </a:r>
          <a:r>
            <a:rPr lang="en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်၌ </a:t>
          </a:r>
          <a:r>
            <a:rPr lang="en" sz="18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အပ်လိုက်ပ</a:t>
          </a:r>
          <a:r>
            <a:rPr lang="en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ါ။ </a:t>
          </a:r>
          <a:r>
            <a:rPr lang="en" sz="18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</a:t>
          </a:r>
          <a:r>
            <a:rPr lang="en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8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ဘယ်ကြောင</a:t>
          </a:r>
          <a:r>
            <a:rPr lang="en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18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ဆိုသော</a:t>
          </a:r>
          <a:r>
            <a:rPr lang="en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အပြစ်ကို</a:t>
          </a:r>
          <a:r>
            <a:rPr lang="en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8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ရင်ဝယ</a:t>
          </a:r>
          <a:r>
            <a:rPr lang="en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ပိုက်ထားသည</a:t>
          </a:r>
          <a:r>
            <a:rPr lang="en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်။ </a:t>
          </a:r>
          <a:r>
            <a:rPr lang="en" sz="18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စာတန</a:t>
          </a:r>
          <a:r>
            <a:rPr lang="en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လက်အောက</a:t>
          </a:r>
          <a:r>
            <a:rPr lang="en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ခံရန</a:t>
          </a:r>
          <a:r>
            <a:rPr lang="en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သူ့ဆန္ဒအလျောက</a:t>
          </a:r>
          <a:r>
            <a:rPr lang="en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ရွေးချယ်ထား</a:t>
          </a:r>
          <a:r>
            <a:rPr lang="en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8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သည</a:t>
          </a:r>
          <a:r>
            <a:rPr lang="en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(၁ </a:t>
          </a:r>
          <a:r>
            <a:rPr lang="en" sz="18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n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၅း၂ခ၊ ၅က၊ ၁၃ခ)</a:t>
          </a: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sp:txBody>
      <dsp:txXfrm>
        <a:off x="8067090" y="55862"/>
        <a:ext cx="3672149" cy="1760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02D2A-1433-9446-B143-E8D94B70CC7F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747D1-469B-F242-98B3-941F9151DA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42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747D1-469B-F242-98B3-941F9151DA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06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747D1-469B-F242-98B3-941F9151DA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6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9FCD1-FBEC-482A-C7C8-5DD480BB3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BAEC7B-9D15-A279-E1AF-6E547FB24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91673B-C34A-82E0-0C15-AC43B7FE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B23796-41D4-61A7-4C74-68F5D93FA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1CD6C9-73B4-3481-425D-7F6882F7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25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B4BBA-66B8-C6BF-8B10-79CE62790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284D3A-F08B-B44D-9B87-DAEA12144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CE4CAA-1511-C08B-9705-2EF0112BC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17D9F0-261C-6B3E-9445-61390C536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64F5AA-D52F-E628-E71A-E9291787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49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26743F-7802-4C81-1D42-F9AC6DE05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EE315E-48E5-850D-B41D-BAAD7493A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C5CD86-F59C-EC2F-9D21-AA250286B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9A64A6-3ABC-EE39-DB2B-E8D53D17E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0E9C7C-3A27-7C06-A194-6CDC41E9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965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073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467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17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2666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875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336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133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07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20835-4696-7FE2-58FB-FAD636D5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DDE4C9-101B-9AB7-0A42-1A969B82E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A2CB2B-71F1-2FFE-4FEE-4276482A0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00853-C4A9-8DAC-524D-C3411594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BA7F24-1BED-978B-9782-FAFC45AE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19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629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088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26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BA49B-6E39-121D-0363-D772977B1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19D55A-C909-D1F3-DC45-2E3D56589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C9EAA9-D29F-386F-6DDD-4A23DCBD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7675FA-1ACA-2457-AB82-F2E0A07E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0AAF06-69BD-9732-4EF8-C114DDB4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06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E54C7-2C50-5DE1-4349-759D0F7E7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C2285C-98C3-E394-52DB-3D4A0C201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18CFF8-C369-FEFF-44B8-318A2FA1A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B1146B-A9D3-151D-709B-4E19A221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A57F23-C099-51D3-CD41-C4D6CDBA3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399AA7-2050-D344-BA4E-137E176BD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70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29E9E-6B04-1AF8-D35D-FEF3F6EF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4BD907-F470-0571-FC68-86C16951A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91CF76-19ED-BA54-DAF0-5FBEBEA16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9DB4688-3CFA-5255-4ADE-F56897EAA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36A0FA7-E197-DA00-C0B1-B74BF4476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5D6200-E535-C106-435C-F3962969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DD726AE-2022-37B7-45FB-C560E7F0A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1D03608-2DF2-EBAE-4CF5-58D891BAD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9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989830-0ECD-253B-1E7C-35AB0352A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F57447F-F6B0-1603-38E7-A2133631E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716988-D65F-2A48-1DE4-870CA44B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86C5F7-D80F-6F5E-5DA2-D382ECC6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52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783E20D-5AE6-AF79-25F9-BB9C9D3D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4DC13A-2FC1-33BA-8A41-69AFF3D8B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79921D-9827-96D4-D54D-22BEDA51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30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7BB60-89BB-90F7-1CFE-4C4E72E8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307D5F-E19F-4E57-C8DC-791BABDD5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99E366-E8B2-2D3A-337F-8A2872033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3886FE-398B-D871-C0B9-FE53ACC5D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A69EBD-9ABB-13ED-3482-AC4E3E8C7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606D56-8F39-9906-0477-9BA7D1C0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587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8C4F0-D4CC-15C0-35C9-3263EE653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FFB4E8C-0E68-08F2-B236-B08BBCB51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CCF95E-A060-B0CA-8F3A-85F5D0BEE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8F9576-7222-BE25-A0CC-18B0597BA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F5F777-1C7B-E321-9B34-F194030F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34E2CF-6FB0-BEEE-6D5A-62C06CA8D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09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F10EF1-4822-E66A-C9FE-98907B519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6EBCAD-2E6A-58AB-BB92-5E73ABA79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2D1C60-169B-7A02-8356-25AAB5FC8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58DDCF-5409-4A7F-B9A8-A9087ED5F8B3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317759-6939-FDFE-9D00-9B5C47282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9F9FC4-4636-EDA9-7786-DF49FA47A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79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63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6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5.png"/><Relationship Id="rId4" Type="http://schemas.openxmlformats.org/officeDocument/2006/relationships/diagramData" Target="../diagrams/data2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CFC2CFA-6F78-FF5E-5586-E6B00D6A29DF}"/>
              </a:ext>
            </a:extLst>
          </p:cNvPr>
          <p:cNvSpPr txBox="1"/>
          <p:nvPr/>
        </p:nvSpPr>
        <p:spPr>
          <a:xfrm>
            <a:off x="0" y="14005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rgbClr val="383749"/>
              </a:contourClr>
            </a:sp3d>
          </a:bodyPr>
          <a:lstStyle/>
          <a:p>
            <a:pPr algn="ctr"/>
            <a:r>
              <a:rPr lang="en" sz="4800" b="1" spc="300" dirty="0" err="1">
                <a:ln w="0"/>
                <a:solidFill>
                  <a:srgbClr val="686688"/>
                </a:solidFill>
                <a:effectLst>
                  <a:reflection blurRad="6350" stA="53000" endA="300" endPos="35500" dir="5400000" sy="-90000" algn="bl" rotWithShape="0"/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အသင်းတော်ထဲ၌ရှိနေသာအပြစ</a:t>
            </a:r>
            <a:r>
              <a:rPr lang="en" sz="4800" b="1" spc="300" dirty="0">
                <a:ln w="0"/>
                <a:solidFill>
                  <a:srgbClr val="686688"/>
                </a:solidFill>
                <a:effectLst>
                  <a:reflection blurRad="6350" stA="53000" endA="300" endPos="35500" dir="5400000" sy="-90000" algn="bl" rotWithShape="0"/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AEB025-9E8B-5BF9-1FD4-6521A57D8BF4}"/>
              </a:ext>
            </a:extLst>
          </p:cNvPr>
          <p:cNvSpPr txBox="1"/>
          <p:nvPr/>
        </p:nvSpPr>
        <p:spPr>
          <a:xfrm>
            <a:off x="0" y="6519446"/>
            <a:ext cx="3482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FCE4C4"/>
                </a:solidFill>
                <a:effectLst>
                  <a:glow rad="127000">
                    <a:srgbClr val="82502E"/>
                  </a:glow>
                  <a:outerShdw blurRad="38100" dist="38100" dir="2700000" algn="tl">
                    <a:srgbClr val="000000"/>
                  </a:outerShdw>
                </a:effectLst>
              </a:rPr>
              <a:t>Lesson 4 for July 25, 2026</a:t>
            </a:r>
          </a:p>
        </p:txBody>
      </p:sp>
    </p:spTree>
    <p:extLst>
      <p:ext uri="{BB962C8B-B14F-4D97-AF65-F5344CB8AC3E}">
        <p14:creationId xmlns:p14="http://schemas.microsoft.com/office/powerpoint/2010/main" val="197736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92A843BA-B7EE-1DAD-CDE0-3348C27161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9664"/>
            <a:ext cx="8160774" cy="14302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B05535-1DD7-BD91-D50D-60C5183C5841}"/>
              </a:ext>
            </a:extLst>
          </p:cNvPr>
          <p:cNvSpPr txBox="1"/>
          <p:nvPr/>
        </p:nvSpPr>
        <p:spPr>
          <a:xfrm>
            <a:off x="1" y="36781"/>
            <a:ext cx="816077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3200" dirty="0" err="1">
                <a:ln w="22225">
                  <a:solidFill>
                    <a:srgbClr val="826000"/>
                  </a:solidFill>
                  <a:prstDash val="solid"/>
                </a:ln>
                <a:solidFill>
                  <a:srgbClr val="CC99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သန</a:t>
            </a:r>
            <a:r>
              <a:rPr lang="en" sz="3200" dirty="0">
                <a:ln w="22225">
                  <a:solidFill>
                    <a:srgbClr val="826000"/>
                  </a:solidFill>
                  <a:prstDash val="solid"/>
                </a:ln>
                <a:solidFill>
                  <a:srgbClr val="CC99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3200" dirty="0" err="1">
                <a:ln w="22225">
                  <a:solidFill>
                    <a:srgbClr val="826000"/>
                  </a:solidFill>
                  <a:prstDash val="solid"/>
                </a:ln>
                <a:solidFill>
                  <a:srgbClr val="CC99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ရှင်းသောဝိညာဉ်တော</a:t>
            </a:r>
            <a:r>
              <a:rPr lang="en" sz="3200" dirty="0">
                <a:ln w="22225">
                  <a:solidFill>
                    <a:srgbClr val="826000"/>
                  </a:solidFill>
                  <a:prstDash val="solid"/>
                </a:ln>
                <a:solidFill>
                  <a:srgbClr val="CC99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်၏</a:t>
            </a:r>
            <a:r>
              <a:rPr lang="en" sz="3200" dirty="0" err="1">
                <a:ln w="22225">
                  <a:solidFill>
                    <a:srgbClr val="826000"/>
                  </a:solidFill>
                  <a:prstDash val="solid"/>
                </a:ln>
                <a:solidFill>
                  <a:srgbClr val="CC99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ဗိမာန်တော်များ</a:t>
            </a:r>
            <a:endParaRPr lang="en" sz="3200" dirty="0">
              <a:ln w="22225">
                <a:solidFill>
                  <a:srgbClr val="826000"/>
                </a:solidFill>
                <a:prstDash val="solid"/>
              </a:ln>
              <a:solidFill>
                <a:srgbClr val="CC99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244DD43-0EA1-9F2F-5EBC-8BC6D2292552}"/>
              </a:ext>
            </a:extLst>
          </p:cNvPr>
          <p:cNvSpPr txBox="1"/>
          <p:nvPr/>
        </p:nvSpPr>
        <p:spPr>
          <a:xfrm>
            <a:off x="1" y="526402"/>
            <a:ext cx="8160774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my-MM" dirty="0">
                <a:solidFill>
                  <a:schemeClr val="accent1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အဘယ်သို့နည်း။ သင်တို့ကိုယ်ခန္ဓာသည် ဘုရားသခင် ပေးသနားတော်မူသော ဝိညာဉ်တော်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solidFill>
                  <a:schemeClr val="accent1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တည်းဟူသော၊ သင်တို့အထဲ၌ ကျိန်းဝပ်၍ သန့်ရှင်းသော ဝိညာဉ်တော်၏ ဗိမာန်ဖြစ်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solidFill>
                  <a:schemeClr val="accent1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ကြောင်း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solidFill>
                  <a:schemeClr val="accent1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ကို၎င်း၊ မိမိတို့ကို မိမိတို့ မပိုင်ကြောင်းကို၎င်း၊ မသိကြသလော”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( ၁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ကောရိန္သု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၆း၁၉)</a:t>
            </a:r>
            <a:endParaRPr lang="my-MM" dirty="0">
              <a:solidFill>
                <a:schemeClr val="accent1">
                  <a:lumMod val="75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91103BB-CB74-65FA-DE4B-FD426E6A76D5}"/>
              </a:ext>
            </a:extLst>
          </p:cNvPr>
          <p:cNvSpPr txBox="1"/>
          <p:nvPr/>
        </p:nvSpPr>
        <p:spPr>
          <a:xfrm>
            <a:off x="191468" y="1410947"/>
            <a:ext cx="8071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တရားစွဲဆိုမှုပြဿနာကို ဖြေရှင်းပြီးနောက် ရှင်ပေါလုသည် အဓိကအကြောင်းအရာဖြစ်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သည့် အသင်းတော်အတွင်း လိင်ပိုင်းအကျင့်ပျက်မှုသို့ ပြန်သွားခဲ့သည်။ အဘယ်ကြောင့် လိင်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ပိုင်းဆိုင်ရာအကျင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ပျက်မှုရှိရသနည်း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။  </a:t>
            </a:r>
            <a:endParaRPr lang="en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7C1897-043A-0C96-5DAE-F75D3E7C5D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569" y="123441"/>
            <a:ext cx="3737177" cy="2092029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F12536C-51D4-C6C4-E956-2ECB30975A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24309" y="3716594"/>
            <a:ext cx="3178219" cy="3017965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D330111-72E8-A7AF-9601-B2FAFB07B6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467" y="2294724"/>
            <a:ext cx="3859424" cy="1974474"/>
          </a:xfrm>
          <a:prstGeom prst="rect">
            <a:avLst/>
          </a:prstGeom>
          <a:ln w="88900" cap="sq" cmpd="thickThin">
            <a:solidFill>
              <a:srgbClr val="F27AD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DA37B7D-FD59-F07B-CE82-8339093E81CB}"/>
              </a:ext>
            </a:extLst>
          </p:cNvPr>
          <p:cNvSpPr txBox="1"/>
          <p:nvPr/>
        </p:nvSpPr>
        <p:spPr>
          <a:xfrm>
            <a:off x="99853" y="4317491"/>
            <a:ext cx="90086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သူ၏ငြင်းဆိုချက်မှာ- ကျွန်ုပ်တို့၏ခန္ဓာကိုယ်များသည် ခရစ်တော်၏အင်္ဂါများဖြစ်သည်။ ခရစ်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တော်၏အင်္ဂါတစ်ခုကို ပြည့်တန်ဆာ (သို့) မျောက်မထားသောမိန်းမနှင့် ပေါင်းသင်း၍မရပါ (၁ကော ၆:၁၅-၁၈)။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EE0B9B-CC58-7C6E-7D94-A27971A198BC}"/>
              </a:ext>
            </a:extLst>
          </p:cNvPr>
          <p:cNvSpPr txBox="1"/>
          <p:nvPr/>
        </p:nvSpPr>
        <p:spPr>
          <a:xfrm>
            <a:off x="99853" y="5259443"/>
            <a:ext cx="88244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နောက်ဆုံးအနေဖြင့် အရေးကြီးသောကိစ္စတစ်ခုကို ဆင်ခြင်သုံးသပ်ရန်ရှိသည်။ ကျွန်ုပ်တို့၏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ခန္ဓာကိုယ်သည် သန့်ရှင်းသောဝိညာဉ်တော်၏ ဗိမာန်တော်ဖြစ်သည်။ ကျွန်ုပ်တို့၏ပိုင်ဆိုင်မှု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မဟုတ်ပါ။ ဘုရားသခင်ပိုင်သည် (၁ကော ၆:၁၉)။ ဘုရားသခင်သည် ကျွန်ုပ်တို့ကို သား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တော်၏ အဖိုးတန်အသွေးတော်နှင့်ဝယ်ယူထားသောကြောင့် ကျွန်ုပ်တို့၏ခန္ဓာကိုယ်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နှင့်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ဝိညာဉ်နှစ်ခုလုံးဖြင့် ဘုရားသခင်ကို ချီးမွမ်းရမည် (၁ကော ၆:၂၀)။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D33D08-2B6F-EA36-4E2E-A0410E638033}"/>
              </a:ext>
            </a:extLst>
          </p:cNvPr>
          <p:cNvSpPr txBox="1"/>
          <p:nvPr/>
        </p:nvSpPr>
        <p:spPr>
          <a:xfrm>
            <a:off x="4227411" y="2279950"/>
            <a:ext cx="80718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ခရစ်ယာန်များသည် သန့်ရှင်းခြင်းသို့ ခေါ်တော်မူခြင်းခံရသည် (၁ကော ၆:၁၁)၊ သို့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ဖြစ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်၍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 အပြစ်အားလုံးကို ဖယ်ထုတ်သင့်သည်။ သို့သော် အချို့က ၎င်းတို့၏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အပြစ်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များကို ခွင့်လွှတ်ပြီးသားဖြစ်၍ ၎င်းတို့၏ခန္ဓာကိုယ်ဖြင့် ၎င်းတို့လိုချင်သည့်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အရာကို လုပ်ဆောင်နိုင်သည်ဟု ပြောဆိုကြသည်။ ထို့ကြောင့် ရှင်ပေါလုက “ခန္ဓာကိုယ်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သည် မတရားသောမေထုန်အတွက် မဟုတ်” ဟု ရှင်းလင်းစွာ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ဖော်ပြထားသည် (၁ကော ၆:၁၂-၁၃)။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59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D97E0DE6-EE0B-F218-2120-87DAC262DF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4171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DD8B07-5F70-9CFD-B56B-9BE1E9122E47}"/>
              </a:ext>
            </a:extLst>
          </p:cNvPr>
          <p:cNvSpPr txBox="1"/>
          <p:nvPr/>
        </p:nvSpPr>
        <p:spPr>
          <a:xfrm>
            <a:off x="0" y="79023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spc="6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တရားဝင်လိင်ဆက်ဆံခြင်း</a:t>
            </a:r>
            <a:endParaRPr lang="en" sz="3200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422D80-3554-017A-2271-98E44F8FB2CC}"/>
              </a:ext>
            </a:extLst>
          </p:cNvPr>
          <p:cNvSpPr txBox="1"/>
          <p:nvPr/>
        </p:nvSpPr>
        <p:spPr>
          <a:xfrm>
            <a:off x="3835629" y="1511342"/>
            <a:ext cx="8356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ကောရိန္သုအသင်းတော်မှ မေးမြန်းခဲ့သော မေးခွန်းများကို ရှင်ပေါလုဖြေဆိုမှုအားဖြင့်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လိင်မှုဆိုင်ရာ ကိုယ်ကျင့်တရားပျက်ပြားမှုကို မည်သို့ လွတ်ကင်းနိုင်သည့်အကြောင်း နားလည်ရန် ကျွန်ုပ်ုတို့ကို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ကူညီပေးသည် (၁ ကောရိန္သု ၇:၁)။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91FA10-451F-4AC7-FE84-BD9168DC2BC3}"/>
              </a:ext>
            </a:extLst>
          </p:cNvPr>
          <p:cNvSpPr txBox="1"/>
          <p:nvPr/>
        </p:nvSpPr>
        <p:spPr>
          <a:xfrm>
            <a:off x="1590675" y="694152"/>
            <a:ext cx="91630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my-MM" sz="2000" dirty="0">
                <a:solidFill>
                  <a:schemeClr val="accent2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“ကောင်းသော်လည်း၊ မတရားသောမေထုန်နှင့် ကင်းလွတ်မည်အကြောင်း၊ ယောက်ျားတိုင်း မိမိမယားရှိစေလော့။ မိန်းမတိုင်း မိမိလင်ရှိစေလော့”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schemeClr val="accent2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(၁ ကောရိန္သု ၇း၂)</a:t>
            </a:r>
            <a:endParaRPr lang="en" sz="2000" dirty="0">
              <a:solidFill>
                <a:schemeClr val="accent2">
                  <a:lumMod val="75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6B1DC3-3CD9-FD7F-D16B-DB92205CAD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173" y="4227629"/>
            <a:ext cx="3588774" cy="2535146"/>
          </a:xfrm>
          <a:prstGeom prst="round2DiagRect">
            <a:avLst>
              <a:gd name="adj1" fmla="val 50000"/>
              <a:gd name="adj2" fmla="val 18228"/>
            </a:avLst>
          </a:prstGeom>
          <a:ln w="57150" cap="sq">
            <a:solidFill>
              <a:srgbClr val="FFC51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EA8C82-0533-401A-D255-6091968495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10589" y="4233318"/>
            <a:ext cx="3522238" cy="2535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D21D444-2C9E-2619-82EC-4494C60F9A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173" y="1591413"/>
            <a:ext cx="3588774" cy="2449645"/>
          </a:xfrm>
          <a:prstGeom prst="ellipse">
            <a:avLst/>
          </a:prstGeom>
          <a:ln w="146050" cap="rnd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AFA130C-4A63-3FD8-FA7E-29DDE535A4D3}"/>
              </a:ext>
            </a:extLst>
          </p:cNvPr>
          <p:cNvSpPr txBox="1"/>
          <p:nvPr/>
        </p:nvSpPr>
        <p:spPr>
          <a:xfrm>
            <a:off x="3835629" y="4128402"/>
            <a:ext cx="46749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ချုပ်တည်းနိုင်သည့်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အိမ်ထောင်မရှိသောသူများ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သည် မိသားစု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စောင့်ရှောက်မှုမှ ကန့်သတ်ချက်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များမရှိဘဲ ဘု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ရားသခင်အား ဝတ်ပြုကိုးကွယ်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ရန် အခွင့်အရေး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များကို ပိုမိုကောင်းမွန်စွာ အသုံးချနိုင်သည် (၁ကော ၇:၆-၈၊ ၃၂-၃၄)။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8611164-FA7B-4EA3-FAD6-284BE6FFC5E9}"/>
              </a:ext>
            </a:extLst>
          </p:cNvPr>
          <p:cNvSpPr txBox="1"/>
          <p:nvPr/>
        </p:nvSpPr>
        <p:spPr>
          <a:xfrm>
            <a:off x="3835629" y="3358641"/>
            <a:ext cx="83563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အိမ်ထောင်ဖက်များသည် အချင်းချင်း အိမ်ထောင်ရေးဖောက်ပြန်မှုသို့ လှုံ့ဆော်ခြင်းမှ ရှောင်ရှားရန် လိင်ဆက်ဆံမှုကို ငြင်းဆိုခြင်း မပြုသင့်ပါ (၁ ကော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၇:၃-၅)။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5E5A9D-280E-0347-A765-7524E221DF52}"/>
              </a:ext>
            </a:extLst>
          </p:cNvPr>
          <p:cNvSpPr txBox="1"/>
          <p:nvPr/>
        </p:nvSpPr>
        <p:spPr>
          <a:xfrm>
            <a:off x="3835628" y="2588880"/>
            <a:ext cx="8356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အခြေခံအားဖြင့် အိမ်ထောင်သည်များသည် ၎င်းတို့၏ အိမ်ထောင်ဖက်နှင့် တရားဝင် လိင်ဆက်ဆံခွင့်ရှိသည်။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အိမ်ထောင်မရှိသူများ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လိင်ဆက်ဆံခွင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မရှိပ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ါ။ 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1DE50E6-F9E4-DB29-F5A5-2D66C4A056D0}"/>
              </a:ext>
            </a:extLst>
          </p:cNvPr>
          <p:cNvSpPr txBox="1"/>
          <p:nvPr/>
        </p:nvSpPr>
        <p:spPr>
          <a:xfrm>
            <a:off x="3835628" y="5821493"/>
            <a:ext cx="46749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ချုပ်တည်းနိုင်စွမ်းမရှိသော လူပျိုလူလွတ်များ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သည် သွေးဆောင်မှုများကို ရှောင်ရှားရန် အိမ်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ထောင်ပြုသင့်သည် (၁ကော ၇:၉)။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38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12" grpId="0"/>
      <p:bldP spid="7" grpId="0"/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EA83B4-C49B-6222-DDEB-44A18A4C6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9EBB635-2A76-0502-8AF5-508E720C5C29}"/>
              </a:ext>
            </a:extLst>
          </p:cNvPr>
          <p:cNvSpPr txBox="1"/>
          <p:nvPr/>
        </p:nvSpPr>
        <p:spPr>
          <a:xfrm>
            <a:off x="2300748" y="650336"/>
            <a:ext cx="759050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600" dirty="0">
                <a:latin typeface="Pyidaungsu" panose="020B0502040204020203" pitchFamily="34" charset="0"/>
                <a:cs typeface="Pyidaungsu" panose="020B0502040204020203" pitchFamily="34" charset="0"/>
              </a:rPr>
              <a:t>“အမှားလုပ်မိသူများအတွက် ဆုံးမလုပ်ဆောင်ရာတွင် လူ</a:t>
            </a:r>
            <a:r>
              <a:rPr lang="en-US" sz="26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600" dirty="0">
                <a:latin typeface="Pyidaungsu" panose="020B0502040204020203" pitchFamily="34" charset="0"/>
                <a:cs typeface="Pyidaungsu" panose="020B0502040204020203" pitchFamily="34" charset="0"/>
              </a:rPr>
              <a:t>တိုင်းသည် ခရစ်တော်စိတ်ထားမျိုးထားနိုင်ကြပါစေ။ […] ကယ်တင်ရှင်၏ ခွင့်လွှတ်တတ်သော ကရုဏာစကားကို မှား</a:t>
            </a:r>
            <a:r>
              <a:rPr lang="en-US" sz="26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600" dirty="0">
                <a:latin typeface="Pyidaungsu" panose="020B0502040204020203" pitchFamily="34" charset="0"/>
                <a:cs typeface="Pyidaungsu" panose="020B0502040204020203" pitchFamily="34" charset="0"/>
              </a:rPr>
              <a:t>ယွင်းသူအား ပြောဆိုနိုင်ကြပါစေ။ အပြစ်သားအား နောင်တ</a:t>
            </a:r>
            <a:r>
              <a:rPr lang="en-US" sz="26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600" dirty="0">
                <a:latin typeface="Pyidaungsu" panose="020B0502040204020203" pitchFamily="34" charset="0"/>
                <a:cs typeface="Pyidaungsu" panose="020B0502040204020203" pitchFamily="34" charset="0"/>
              </a:rPr>
              <a:t>ရစေပြီး ခွင့်လွှတ်နိုင်သော ကိုယ်တော်ကို ယုံကြည်စေရန် အားပေးကြပါစေ။ […]</a:t>
            </a:r>
            <a:r>
              <a:rPr lang="en-US" sz="26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600" dirty="0">
                <a:latin typeface="Pyidaungsu" panose="020B0502040204020203" pitchFamily="34" charset="0"/>
                <a:cs typeface="Pyidaungsu" panose="020B0502040204020203" pitchFamily="34" charset="0"/>
              </a:rPr>
              <a:t>အပြစ်သား၏ နောင်တကို ကျေးဇူး</a:t>
            </a:r>
            <a:r>
              <a:rPr lang="en-US" sz="26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600" dirty="0">
                <a:latin typeface="Pyidaungsu" panose="020B0502040204020203" pitchFamily="34" charset="0"/>
                <a:cs typeface="Pyidaungsu" panose="020B0502040204020203" pitchFamily="34" charset="0"/>
              </a:rPr>
              <a:t>တင်သော နှလုံးသားများဖြင့် အသင်းတော်မှ လက်ခံပါစေ။ နောင်တရသူကို မယုံကြည်ခြင်း၏ မှောင်မိုက်မှ ယုံကြည်</a:t>
            </a:r>
            <a:r>
              <a:rPr lang="en-US" sz="26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600" dirty="0">
                <a:latin typeface="Pyidaungsu" panose="020B0502040204020203" pitchFamily="34" charset="0"/>
                <a:cs typeface="Pyidaungsu" panose="020B0502040204020203" pitchFamily="34" charset="0"/>
              </a:rPr>
              <a:t>ခြင်းနှင့် ဖြောင့်မတ်ခြင်း၏ အလင်းသို့ ခေါ်ဆောင်သွားပါ</a:t>
            </a:r>
            <a:r>
              <a:rPr lang="en-US" sz="26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600" dirty="0">
                <a:latin typeface="Pyidaungsu" panose="020B0502040204020203" pitchFamily="34" charset="0"/>
                <a:cs typeface="Pyidaungsu" panose="020B0502040204020203" pitchFamily="34" charset="0"/>
              </a:rPr>
              <a:t>စေ။ သူ၏ တုန်ရီနေသော လက်ကို ယေရှု၏ မေတ္တာရှိသော လက်တော်တွင် ထားရှိပါစေ။ ထိုကဲ့သို့သော ခွင့်လွှတ်ခြင်း</a:t>
            </a:r>
            <a:r>
              <a:rPr lang="en-US" sz="26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600" dirty="0">
                <a:latin typeface="Pyidaungsu" panose="020B0502040204020203" pitchFamily="34" charset="0"/>
                <a:cs typeface="Pyidaungsu" panose="020B0502040204020203" pitchFamily="34" charset="0"/>
              </a:rPr>
              <a:t>ကို ကောင်းကင်ဘုံ၌ အတည်ပြုပြီးဖြစ်သည်။</a:t>
            </a:r>
            <a:endParaRPr lang="en" sz="26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2AD85F2-6C4A-2721-2213-A528D96390CB}"/>
              </a:ext>
            </a:extLst>
          </p:cNvPr>
          <p:cNvSpPr txBox="1"/>
          <p:nvPr/>
        </p:nvSpPr>
        <p:spPr>
          <a:xfrm>
            <a:off x="6684000" y="5947768"/>
            <a:ext cx="3051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Desire of Ages, p. 806)</a:t>
            </a:r>
          </a:p>
        </p:txBody>
      </p:sp>
    </p:spTree>
    <p:extLst>
      <p:ext uri="{BB962C8B-B14F-4D97-AF65-F5344CB8AC3E}">
        <p14:creationId xmlns:p14="http://schemas.microsoft.com/office/powerpoint/2010/main" val="32726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8D5930-7586-E8C7-9DF2-A74333F52825}"/>
              </a:ext>
            </a:extLst>
          </p:cNvPr>
          <p:cNvSpPr txBox="1"/>
          <p:nvPr/>
        </p:nvSpPr>
        <p:spPr>
          <a:xfrm>
            <a:off x="8092824" y="188574"/>
            <a:ext cx="3936734" cy="5401479"/>
          </a:xfrm>
          <a:prstGeom prst="rect">
            <a:avLst/>
          </a:prstGeom>
          <a:solidFill>
            <a:srgbClr val="FFF3D0"/>
          </a:solidFill>
          <a:effectLst>
            <a:innerShdw blurRad="114300">
              <a:schemeClr val="accent3">
                <a:lumMod val="75000"/>
              </a:schemeClr>
            </a:inn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2300" dirty="0">
                <a:solidFill>
                  <a:srgbClr val="196B24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“အဘယ်သို့နည်း။ သင်တို့</a:t>
            </a:r>
            <a:r>
              <a:rPr lang="en-US" sz="2300" dirty="0">
                <a:solidFill>
                  <a:srgbClr val="196B24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300" dirty="0">
                <a:solidFill>
                  <a:srgbClr val="196B24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ကိုယ်</a:t>
            </a:r>
            <a:r>
              <a:rPr lang="en-US" sz="2300" dirty="0">
                <a:solidFill>
                  <a:srgbClr val="196B24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300" dirty="0">
                <a:solidFill>
                  <a:srgbClr val="196B24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ခန္ဓာသည် ဘုရားသခင် ပေးသနား</a:t>
            </a:r>
            <a:r>
              <a:rPr lang="en-US" sz="2300" dirty="0">
                <a:solidFill>
                  <a:srgbClr val="196B24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300" dirty="0">
                <a:solidFill>
                  <a:srgbClr val="196B24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တော်မူသော ဝိညာဉ်တော်</a:t>
            </a:r>
            <a:r>
              <a:rPr lang="en-US" sz="2300" dirty="0">
                <a:solidFill>
                  <a:srgbClr val="196B24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300" dirty="0">
                <a:solidFill>
                  <a:srgbClr val="196B24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တည်း</a:t>
            </a:r>
            <a:r>
              <a:rPr lang="en-US" sz="2300" dirty="0">
                <a:solidFill>
                  <a:srgbClr val="196B24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300" dirty="0">
                <a:solidFill>
                  <a:srgbClr val="196B24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ဟူသော၊ သင်တို့အထဲ၌ </a:t>
            </a:r>
            <a:r>
              <a:rPr lang="en-US" sz="2300" dirty="0">
                <a:solidFill>
                  <a:srgbClr val="196B24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300" dirty="0">
                <a:solidFill>
                  <a:srgbClr val="196B24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ကျိန်းဝပ်</a:t>
            </a:r>
            <a:r>
              <a:rPr lang="en-US" sz="2300" dirty="0">
                <a:solidFill>
                  <a:srgbClr val="196B24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300" dirty="0">
                <a:solidFill>
                  <a:srgbClr val="196B24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၍ သန့်ရှင်းသောဝိညာဉ်တော်၏ ဗိမာန်ဖြစ်</a:t>
            </a:r>
            <a:r>
              <a:rPr lang="en-US" sz="2300" dirty="0">
                <a:solidFill>
                  <a:srgbClr val="196B24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300" dirty="0">
                <a:solidFill>
                  <a:srgbClr val="196B24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ကြောင်းကို၎င်း၊ မိမိတို့</a:t>
            </a:r>
            <a:r>
              <a:rPr lang="en-US" sz="2300" dirty="0">
                <a:solidFill>
                  <a:srgbClr val="196B24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300" dirty="0">
                <a:solidFill>
                  <a:srgbClr val="196B24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ကို မိမိတို့ မပိုင်</a:t>
            </a:r>
            <a:r>
              <a:rPr lang="en-US" sz="2300" dirty="0">
                <a:solidFill>
                  <a:srgbClr val="196B24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300" dirty="0">
                <a:solidFill>
                  <a:srgbClr val="196B24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ကြောင်းကို၎င်း၊</a:t>
            </a:r>
            <a:r>
              <a:rPr lang="en-US" sz="2300" dirty="0">
                <a:solidFill>
                  <a:srgbClr val="196B24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300" dirty="0">
                <a:solidFill>
                  <a:srgbClr val="196B24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မသိကြသလော။</a:t>
            </a:r>
            <a:r>
              <a:rPr lang="en-US" sz="2300" dirty="0">
                <a:solidFill>
                  <a:srgbClr val="196B24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300" dirty="0">
                <a:solidFill>
                  <a:srgbClr val="196B24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သင်တို့သည် အဖိုးနှင့်ဝယ်တော်မူသောသူ ဖြစ်သောကြောင့်၊ ဘုရားသခင်ပိုင်</a:t>
            </a:r>
            <a:r>
              <a:rPr lang="en-US" sz="2300" dirty="0">
                <a:solidFill>
                  <a:srgbClr val="196B24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300" dirty="0">
                <a:solidFill>
                  <a:srgbClr val="196B24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တော်မူသော သင်တို့၏ ကိုယ်ခန္ဓာ</a:t>
            </a:r>
            <a:r>
              <a:rPr lang="en-US" sz="2300" dirty="0">
                <a:solidFill>
                  <a:srgbClr val="196B24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300" dirty="0">
                <a:solidFill>
                  <a:srgbClr val="196B24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နှင့် စိတ်ဝိညာဉ်အားဖြင့် ဘုရား</a:t>
            </a:r>
            <a:r>
              <a:rPr lang="en-US" sz="2300" dirty="0">
                <a:solidFill>
                  <a:srgbClr val="196B24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300" dirty="0">
                <a:solidFill>
                  <a:srgbClr val="196B24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သခင်၏ဂုဏ်တော်ကို ထင်ရှား</a:t>
            </a:r>
            <a:r>
              <a:rPr lang="en-US" sz="2300" dirty="0">
                <a:solidFill>
                  <a:srgbClr val="196B24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300" dirty="0">
                <a:solidFill>
                  <a:srgbClr val="196B24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စေကြလော့”</a:t>
            </a:r>
          </a:p>
          <a:p>
            <a:pPr lvl="0" algn="ctr">
              <a:defRPr/>
            </a:pPr>
            <a:r>
              <a:rPr lang="my-MM" sz="2300" dirty="0">
                <a:solidFill>
                  <a:srgbClr val="196B24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(၁ ကောရိန္သု </a:t>
            </a:r>
            <a:r>
              <a:rPr lang="en-US" sz="2300" dirty="0">
                <a:solidFill>
                  <a:srgbClr val="196B24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၆း၁၉-၂၀)</a:t>
            </a:r>
            <a:endParaRPr kumimoji="0" lang="es-ES" sz="2300" i="0" u="none" strike="noStrike" kern="1200" cap="none" spc="0" normalizeH="0" baseline="0" noProof="0" dirty="0">
              <a:ln>
                <a:noFill/>
              </a:ln>
              <a:solidFill>
                <a:srgbClr val="196B24">
                  <a:lumMod val="75000"/>
                </a:srgbClr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5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A90088-A479-11B4-2EA6-53CE90ADA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CF91360-05B9-637D-9D29-CBD11CBBCF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7888" y="257175"/>
            <a:ext cx="2407270" cy="2990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8305101-0024-54D5-33AB-A8D4AA9230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8567" y="257175"/>
            <a:ext cx="2410536" cy="2990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52FD41F-7425-1CD8-D900-A389BC4916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8797190"/>
              </p:ext>
            </p:extLst>
          </p:nvPr>
        </p:nvGraphicFramePr>
        <p:xfrm>
          <a:off x="5869859" y="3571054"/>
          <a:ext cx="6195300" cy="320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F0B97D9-5D37-49A9-216E-DAC977245C38}"/>
              </a:ext>
            </a:extLst>
          </p:cNvPr>
          <p:cNvSpPr txBox="1"/>
          <p:nvPr/>
        </p:nvSpPr>
        <p:spPr>
          <a:xfrm>
            <a:off x="126842" y="209551"/>
            <a:ext cx="7030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ရှင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ပေါလုသည် ကောရိန္သုဩဝါဒစာ ပထမစောင် အခန်းကြီးငါးမှခုနစ်အ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ထိကို ကောရိန္သုအသင်းတော်တွင် အမြစ်တွယ်နေသော အပြစ်တစ်ခုဖြစ်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သည့် လိင်အကျင့်ပျက်မှုကို ဖယ်ရှားရန် အဓိကထားကြိုးစားခဲ့သည်။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58DA7A-8496-759E-A03F-95FCE9553B1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177" y="3842273"/>
            <a:ext cx="5202553" cy="29109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D480566-FE20-138B-5FFC-98BF953885AC}"/>
              </a:ext>
            </a:extLst>
          </p:cNvPr>
          <p:cNvSpPr txBox="1"/>
          <p:nvPr/>
        </p:nvSpPr>
        <p:spPr>
          <a:xfrm>
            <a:off x="190903" y="2453285"/>
            <a:ext cx="68776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ရှင်ပေါလုသည် ရှင်းလင်းပြတ်သားပြီး တိုက်ရိုက်စကားလုံးများကို အ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သုံးပြု၍ အပြစ်ကို ထောက်ပြရုံသာမက ၎င်းကို ကိုင်တွယ်ဖြေရှင်းရန်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နှင့် နောက်တစ်ကြိမ် မကျရောက်စေရန် ဖြေရှင်းနည်းများကိုလည်း အဆိုပြုသည်။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26F07CF-E9DC-C5D0-2BF0-FFB5353D2D18}"/>
              </a:ext>
            </a:extLst>
          </p:cNvPr>
          <p:cNvSpPr txBox="1"/>
          <p:nvPr/>
        </p:nvSpPr>
        <p:spPr>
          <a:xfrm>
            <a:off x="190902" y="1252395"/>
            <a:ext cx="70303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ဤထူးခြားသောအပြစ်ကို ညီအစ်ကိုများကိုယ်တိုင် ကျူးလွန်ခဲ့ကြသည်။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ထိုကဲ့သို့သော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အခြား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ပြစ်မှုများနှင့် လိမ်လည်မှုများက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ထိုအပြစ်ကို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ပိုမို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ဆိုးရွားစေပြီး ၎င်းတို့ကို အရပ်ဘက်တရားရုံးများတွင် တရားစွဲဆိုခဲ့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သည်။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8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A66B22-23EE-0A6D-4683-9222F2734C07}"/>
              </a:ext>
            </a:extLst>
          </p:cNvPr>
          <p:cNvSpPr txBox="1"/>
          <p:nvPr/>
        </p:nvSpPr>
        <p:spPr>
          <a:xfrm>
            <a:off x="6096000" y="731550"/>
            <a:ext cx="5856672" cy="41549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8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အသင်းတော်ထဲ၌ရှိသောအပြစ</a:t>
            </a:r>
            <a:r>
              <a:rPr lang="en" sz="8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</p:spTree>
    <p:extLst>
      <p:ext uri="{BB962C8B-B14F-4D97-AF65-F5344CB8AC3E}">
        <p14:creationId xmlns:p14="http://schemas.microsoft.com/office/powerpoint/2010/main" val="186067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15F6E1C1-2946-47E9-4901-588E54943F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8978"/>
            <a:ext cx="12192000" cy="833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0C49024-2194-FF55-2263-AD1F327BED17}"/>
              </a:ext>
            </a:extLst>
          </p:cNvPr>
          <p:cNvSpPr txBox="1"/>
          <p:nvPr/>
        </p:nvSpPr>
        <p:spPr>
          <a:xfrm>
            <a:off x="1" y="25539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 err="1">
                <a:ln w="13462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လိုက်လျောသောအပြစ</a:t>
            </a:r>
            <a:r>
              <a:rPr lang="en" sz="4000" b="1" dirty="0">
                <a:ln w="13462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E189D5-004C-10E3-7642-1BA8421E6E00}"/>
              </a:ext>
            </a:extLst>
          </p:cNvPr>
          <p:cNvSpPr txBox="1"/>
          <p:nvPr/>
        </p:nvSpPr>
        <p:spPr>
          <a:xfrm>
            <a:off x="575732" y="676572"/>
            <a:ext cx="1088248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my-MM" sz="2000" dirty="0">
                <a:solidFill>
                  <a:srgbClr val="7030A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“ထိုသို့ပြုသောသူကို သင်တို့အထဲမှ နှင်ထုတ်မည်အကြောင်း၊ စိတ်မသာ ညည်းတွားခြင်းကိုမပြု၊ မာနထောင်</a:t>
            </a:r>
            <a:r>
              <a:rPr lang="en-US" sz="2000" dirty="0">
                <a:solidFill>
                  <a:srgbClr val="7030A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srgbClr val="7030A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လွှားလျက် နေကြ၏”</a:t>
            </a:r>
            <a:r>
              <a:rPr lang="en-US" sz="2000" dirty="0">
                <a:solidFill>
                  <a:srgbClr val="7030A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(</a:t>
            </a:r>
            <a:r>
              <a:rPr lang="my-MM" sz="2000" dirty="0">
                <a:solidFill>
                  <a:srgbClr val="7030A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 ကောရိန္သု ၅း၂)</a:t>
            </a:r>
            <a:endParaRPr lang="es-ES" sz="2000" dirty="0">
              <a:solidFill>
                <a:srgbClr val="7030A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F9CBE02-E2EA-956A-B418-9B8DA36E2A26}"/>
              </a:ext>
            </a:extLst>
          </p:cNvPr>
          <p:cNvSpPr txBox="1"/>
          <p:nvPr/>
        </p:nvSpPr>
        <p:spPr>
          <a:xfrm>
            <a:off x="104672" y="1446013"/>
            <a:ext cx="77133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ကောရိန္သုအသင်းတော်တွင် “သင်တို့တွင် မတရားသောမေထုန်အမှုရှိ၏။ ထိုအ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မှုမျိုးကို တစ်ပါးအမျိုးသားတို့ပင် သည်းမခံကြ” (၁ကော ၅:၁)။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F60C8B-5415-DD97-8E2F-E9A56DED8B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7572" y="1522928"/>
            <a:ext cx="4462131" cy="2553799"/>
          </a:xfrm>
          <a:prstGeom prst="snip2DiagRect">
            <a:avLst>
              <a:gd name="adj1" fmla="val 2725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1C61DF1-64A1-4C47-5BB9-322A05FC1A2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446" y="3580877"/>
            <a:ext cx="5143603" cy="3112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B4FAEF2-65D2-681A-0E1C-BA1DF285C8CE}"/>
              </a:ext>
            </a:extLst>
          </p:cNvPr>
          <p:cNvSpPr txBox="1"/>
          <p:nvPr/>
        </p:nvSpPr>
        <p:spPr>
          <a:xfrm>
            <a:off x="5353049" y="4186146"/>
            <a:ext cx="676275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အသင်းတော်ကို အဓိကအားဖြင့် တစ်ပါးအမျိုးသားများဖြင့် ဖွဲ့စည်းထား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သည်။ သူတို့၏ကိုယ်ပိုင်အသိတရားက သွေးသားရင်းချာများနှင့် မတရား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မေထုန်မှုကို မပိတ်ပင်ပဲနေကြသည်။ ထို့အပြင်၊ သူတို့၏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ကျမ်းစာအသိ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ပညာက ဤသဘောသဘာဝကိုအားပေးကြသည် (ဝတ်ပြုရာ ၁၈:၈)။</a:t>
            </a:r>
            <a:endParaRPr lang="en" sz="1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5C8C9F-3570-38AD-57B9-D3DE681A1773}"/>
              </a:ext>
            </a:extLst>
          </p:cNvPr>
          <p:cNvSpPr txBox="1"/>
          <p:nvPr/>
        </p:nvSpPr>
        <p:spPr>
          <a:xfrm>
            <a:off x="104672" y="2186894"/>
            <a:ext cx="74252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အသင်းတော်အတွင်း၌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သွေးသားတော်စပ်သူချင်း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မေထုန်မှုသည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အလွန်ဆိုး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ရွားသောကိစ္စတစ်ခုဖြစ်သည်။ သို့သော် အသင်းသားများသည် စက်ဆုပ်ရွံရှာ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မည့်အစား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ထို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အပြစ်ကို ဂုဏ်ယူစွာ မာနထောင်လွှားလျက်ရှိကြသည်။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ထို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ကြောင့် အခြေအနေမှာ ပိုမိုဆိုးရွားသွားခဲ့သည် (၁ကော ၅:၂)။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8F20CB-9EBF-59DB-E9C7-27B7B9C4007A}"/>
              </a:ext>
            </a:extLst>
          </p:cNvPr>
          <p:cNvSpPr txBox="1"/>
          <p:nvPr/>
        </p:nvSpPr>
        <p:spPr>
          <a:xfrm>
            <a:off x="5353049" y="5509022"/>
            <a:ext cx="67627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noProof="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ဤမတရားမေထုန်မှုကို</a:t>
            </a:r>
            <a:r>
              <a:rPr lang="en" noProof="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noProof="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အပြစ်ရှိသည်ဟု</a:t>
            </a:r>
            <a:r>
              <a:rPr lang="en" noProof="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noProof="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သူတို့ရှင်းရှင်းလင်းလင်းသိလျက</a:t>
            </a:r>
            <a:r>
              <a:rPr lang="en" noProof="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" noProof="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နှင</a:t>
            </a:r>
            <a:r>
              <a:rPr lang="en" noProof="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" noProof="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အဘယ်ကြောင</a:t>
            </a:r>
            <a:r>
              <a:rPr lang="en" noProof="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" noProof="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သူတို့ဂုဏ်ယူနေကြသနည်း</a:t>
            </a:r>
            <a:r>
              <a:rPr lang="en" noProof="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(၁ </a:t>
            </a:r>
            <a:r>
              <a:rPr lang="en" noProof="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ကော</a:t>
            </a:r>
            <a:r>
              <a:rPr lang="en" noProof="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၅း၆)။ </a:t>
            </a:r>
            <a:r>
              <a:rPr lang="en" noProof="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ပါဝင်ပတ</a:t>
            </a:r>
            <a:r>
              <a:rPr lang="en" noProof="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" noProof="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သက်သော</a:t>
            </a:r>
            <a:r>
              <a:rPr lang="en" noProof="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noProof="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မိသားစုများ</a:t>
            </a:r>
            <a:r>
              <a:rPr lang="en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en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အသင်းတော</a:t>
            </a:r>
            <a:r>
              <a:rPr lang="en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်၌ </a:t>
            </a:r>
            <a:r>
              <a:rPr lang="en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ဩဇာ</a:t>
            </a:r>
            <a:r>
              <a:rPr lang="en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</a:t>
            </a:r>
            <a:r>
              <a:rPr lang="en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ွှ</a:t>
            </a:r>
            <a:r>
              <a:rPr lang="en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မ်းမှုရှိပါသလား</a:t>
            </a:r>
            <a:r>
              <a:rPr lang="en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။ </a:t>
            </a:r>
            <a:r>
              <a:rPr lang="en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အပြစ</a:t>
            </a:r>
            <a:r>
              <a:rPr lang="en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သားများကို</a:t>
            </a:r>
            <a:r>
              <a:rPr lang="en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မပိတ်ပင်ပဲနေခြင်းဖြင</a:t>
            </a:r>
            <a:r>
              <a:rPr lang="en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အသင်းတော်သည</a:t>
            </a:r>
            <a:r>
              <a:rPr lang="en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ဝါက</a:t>
            </a:r>
            <a:r>
              <a:rPr lang="en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ြွ</a:t>
            </a:r>
            <a:r>
              <a:rPr lang="en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ားခဲ့သလား</a:t>
            </a:r>
            <a:r>
              <a:rPr lang="en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။ </a:t>
            </a:r>
            <a:endParaRPr kumimoji="0" lang="en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70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C4DAB9-B8EE-E7F3-CFCA-613D7D7BE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53820068-40DA-DB2B-1E00-29D44C8B830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28085"/>
            <a:ext cx="12192000" cy="882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9F3ED4D-DFC4-F7BD-5741-9B801B69C180}"/>
              </a:ext>
            </a:extLst>
          </p:cNvPr>
          <p:cNvSpPr txBox="1"/>
          <p:nvPr/>
        </p:nvSpPr>
        <p:spPr>
          <a:xfrm>
            <a:off x="196645" y="163026"/>
            <a:ext cx="771002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အပြစ်ကိုဖယ်ရှားခြင်း</a:t>
            </a:r>
            <a:r>
              <a:rPr lang="e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0DA5E6-6641-49CC-B45C-D558ECACFA59}"/>
              </a:ext>
            </a:extLst>
          </p:cNvPr>
          <p:cNvSpPr txBox="1"/>
          <p:nvPr/>
        </p:nvSpPr>
        <p:spPr>
          <a:xfrm>
            <a:off x="419099" y="671268"/>
            <a:ext cx="726542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my-MM" sz="2000" dirty="0">
                <a:solidFill>
                  <a:schemeClr val="accent3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ပြင်လူတို့ကို ဘုရားသခင်စီရင်တော်မူလိမ့်မည်။ သို့ဖြစ်၍ ထိုဆိုးညစ်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schemeClr val="accent3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သော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schemeClr val="accent3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သူကို သင်တို့အထဲမှ နှင်ထုတ်ကြလော့”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(၁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ကောရိန္သု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၅း၁၃)</a:t>
            </a:r>
            <a:endParaRPr lang="my-MM" sz="2000" dirty="0">
              <a:solidFill>
                <a:schemeClr val="accent3">
                  <a:lumMod val="75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2ECA30F-48AA-B8AE-5F92-3137FCD89610}"/>
              </a:ext>
            </a:extLst>
          </p:cNvPr>
          <p:cNvSpPr txBox="1"/>
          <p:nvPr/>
        </p:nvSpPr>
        <p:spPr>
          <a:xfrm>
            <a:off x="257173" y="1428243"/>
            <a:ext cx="7519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သွေးသားရင်းချာချင်း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မတရားမေထုန်မှုသည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“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လူသိရှင်ကြား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” 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ဖြစ်သည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(၁ 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ကော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 ၅း၁)။ 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ထိုကြောင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အသင်းတော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်၏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ဂုဏ်သိက္ခာကို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မထိခိုက်အောင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အလျင်အမြန်အရေးယူမှုပြုရမည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မည်သည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အရေးယူမှုပြုသင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သနည်း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။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42F2FD8-C7FD-FEB0-67CA-06C2A2958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2954751"/>
              </p:ext>
            </p:extLst>
          </p:nvPr>
        </p:nvGraphicFramePr>
        <p:xfrm>
          <a:off x="222148" y="2441313"/>
          <a:ext cx="11747705" cy="18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D920BF8-112F-4FEF-7BEF-6B62FF8ABAD4}"/>
              </a:ext>
            </a:extLst>
          </p:cNvPr>
          <p:cNvSpPr txBox="1"/>
          <p:nvPr/>
        </p:nvSpPr>
        <p:spPr>
          <a:xfrm>
            <a:off x="5249174" y="4374638"/>
            <a:ext cx="47293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(အပြစ်၏ပြင်းထန်မှု မည်သို့ပင်ရှိစေကာမူ) အ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သင်းတော်စည်းကမ်းသည် ကယ်တင်သော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ရည်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ရွယ်ချက် အမြဲရှိရမည်။ ထိုသူတို့၏အမှားကို ရှင်းရှင်းလင်းလင်းဖော်ပြရမည်၊ သို့မှသာ ၎င်းတို့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သည် အပြစ်ကို သိရှိနိုင်မည်၊ နောင်တရနိင်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မည်။  "သခင်ယေရှု၏နေ့ရက်၌ ကယ်တင်ခြင်း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သို့ ရောက်ကြလိမ့်မည်” (၁ ကောရိန္သု ၅:၅)။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3F65BA1-FDDE-C145-E625-285536CD928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8"/>
          <a:stretch>
            <a:fillRect/>
          </a:stretch>
        </p:blipFill>
        <p:spPr>
          <a:xfrm>
            <a:off x="7906671" y="149824"/>
            <a:ext cx="4063182" cy="21902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1A6A164-6BAC-6FF8-2BB0-1DC04AFD3A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5"/>
          <a:stretch>
            <a:fillRect/>
          </a:stretch>
        </p:blipFill>
        <p:spPr>
          <a:xfrm>
            <a:off x="2939845" y="4484482"/>
            <a:ext cx="2172270" cy="2181789"/>
          </a:xfrm>
          <a:prstGeom prst="round2DiagRect">
            <a:avLst>
              <a:gd name="adj1" fmla="val 18105"/>
              <a:gd name="adj2" fmla="val 0"/>
            </a:avLst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/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D5F3C9C-FBB4-7BA5-CBBA-7F7D6392A06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274" y="4423799"/>
            <a:ext cx="1828799" cy="2270233"/>
          </a:xfrm>
          <a:prstGeom prst="round2DiagRect">
            <a:avLst>
              <a:gd name="adj1" fmla="val 16667"/>
              <a:gd name="adj2" fmla="val 17204"/>
            </a:avLst>
          </a:prstGeom>
          <a:ln w="3810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5DBAFA7-C279-B0F9-7860-2AC266FF51F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1" t="-496" r="3622" b="496"/>
          <a:stretch>
            <a:fillRect/>
          </a:stretch>
        </p:blipFill>
        <p:spPr>
          <a:xfrm>
            <a:off x="277927" y="4473478"/>
            <a:ext cx="2524859" cy="2220554"/>
          </a:xfrm>
          <a:prstGeom prst="round2DiagRect">
            <a:avLst>
              <a:gd name="adj1" fmla="val 0"/>
              <a:gd name="adj2" fmla="val 17125"/>
            </a:avLst>
          </a:prstGeom>
          <a:ln w="38100" cap="sq">
            <a:solidFill>
              <a:schemeClr val="accent4">
                <a:lumMod val="50000"/>
              </a:schemeClr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24017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17103E-ADA7-4D99-A534-654E56DEE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4517103E-ADA7-4D99-A534-654E56DEE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D00E97-8472-4DEB-B568-1CC0F46D6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06D00E97-8472-4DEB-B568-1CC0F46D6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09943A-C256-40CD-B210-19FD6DF0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E09943A-C256-40CD-B210-19FD6DF04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1695E2-AA7A-4BE8-80AA-A0A5E0BEE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2E1695E2-AA7A-4BE8-80AA-A0A5E0BEE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659B7C-0BD0-45C0-AE43-E38BED7A7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53659B7C-0BD0-45C0-AE43-E38BED7A7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A801F2-CF9C-6508-3B47-1EBA464C0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DDFFD4F9-11C8-7155-2CB6-3E94887DD3A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249429"/>
            <a:ext cx="12191998" cy="740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BDB4789-0DFE-DD09-B96B-33A1828B106B}"/>
              </a:ext>
            </a:extLst>
          </p:cNvPr>
          <p:cNvSpPr txBox="1"/>
          <p:nvPr/>
        </p:nvSpPr>
        <p:spPr>
          <a:xfrm>
            <a:off x="0" y="101601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" sz="3200" spc="50" dirty="0" err="1">
                <a:ln w="1587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A5CA04"/>
                </a:solidFill>
                <a:effectLst>
                  <a:innerShdw blurRad="63500" dist="50800" dir="13500000">
                    <a:srgbClr val="000000">
                      <a:alpha val="84000"/>
                    </a:srgbClr>
                  </a:inn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အတွင်းပ</a:t>
            </a:r>
            <a:r>
              <a:rPr lang="en" sz="3200" spc="50" dirty="0">
                <a:ln w="1587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A5CA04"/>
                </a:solidFill>
                <a:effectLst>
                  <a:innerShdw blurRad="63500" dist="50800" dir="13500000">
                    <a:srgbClr val="000000">
                      <a:alpha val="84000"/>
                    </a:srgbClr>
                  </a:inn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ြဿ</a:t>
            </a:r>
            <a:r>
              <a:rPr lang="en" sz="3200" spc="50" dirty="0" err="1">
                <a:ln w="1587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A5CA04"/>
                </a:solidFill>
                <a:effectLst>
                  <a:innerShdw blurRad="63500" dist="50800" dir="13500000">
                    <a:srgbClr val="000000">
                      <a:alpha val="84000"/>
                    </a:srgbClr>
                  </a:inn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နာများကို</a:t>
            </a:r>
            <a:r>
              <a:rPr lang="en" sz="3200" spc="50" dirty="0">
                <a:ln w="1587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A5CA04"/>
                </a:solidFill>
                <a:effectLst>
                  <a:innerShdw blurRad="63500" dist="50800" dir="13500000">
                    <a:srgbClr val="000000">
                      <a:alpha val="84000"/>
                    </a:srgbClr>
                  </a:inn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3200" spc="50" dirty="0" err="1">
                <a:ln w="1587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A5CA04"/>
                </a:solidFill>
                <a:effectLst>
                  <a:innerShdw blurRad="63500" dist="50800" dir="13500000">
                    <a:srgbClr val="000000">
                      <a:alpha val="84000"/>
                    </a:srgbClr>
                  </a:inn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ကိုင်တွက်ဖြေရှင်းခြင်း</a:t>
            </a:r>
            <a:r>
              <a:rPr lang="en" sz="3200" spc="50" dirty="0">
                <a:ln w="1587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A5CA04"/>
                </a:solidFill>
                <a:effectLst>
                  <a:innerShdw blurRad="63500" dist="50800" dir="13500000">
                    <a:srgbClr val="000000">
                      <a:alpha val="84000"/>
                    </a:srgbClr>
                  </a:inn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46C707-6B5F-6B56-B2E9-17D1EB249099}"/>
              </a:ext>
            </a:extLst>
          </p:cNvPr>
          <p:cNvSpPr txBox="1"/>
          <p:nvPr/>
        </p:nvSpPr>
        <p:spPr>
          <a:xfrm>
            <a:off x="757237" y="598223"/>
            <a:ext cx="1067752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my-MM" sz="2000" dirty="0">
                <a:solidFill>
                  <a:schemeClr val="accent4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“သင်တို့သည် အချင်းချင်းအမှုရှိလျှင်၊ သန့်ရှင်းသူတို့ရှေ့၌ တရားစီရင်ခြင်းကို မခံဘဲ သာသနာပလူတို့ရှေ့၌ ခံဝံ့သောသူ တစ်စုံတစ်ယောက်ရှိသလော”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schemeClr val="accent4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(၁ ကောရိန္သု ၆း၁)</a:t>
            </a:r>
            <a:endParaRPr lang="es-ES" sz="2000" dirty="0">
              <a:solidFill>
                <a:schemeClr val="accent4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5851D89-5BC4-835C-13EF-4EFBA2C6332F}"/>
              </a:ext>
            </a:extLst>
          </p:cNvPr>
          <p:cNvSpPr txBox="1"/>
          <p:nvPr/>
        </p:nvSpPr>
        <p:spPr>
          <a:xfrm>
            <a:off x="4829176" y="1374596"/>
            <a:ext cx="72710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အသင်းတော်အတွင်း အပြစ်ကို မည်သို့ဖြေရှင်းရမည်ကို ရှင်းပြပြီးနောက်၊ ရှင်ပေါလုသည် မှန်ကန်သောလမ်းညွှန်ချက်များကို မလိုက်နာခြင်းနှင့် ယုံ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ကြည်သူများအကြား အငြင်းပွားမှုများကို လောကီတရားရုံးများသို့ တိုင်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တန်းခြင်းအတွက် သူတို့အား ဆိုဆုံးမခဲ့သည် (၁ကော ၆:၁-၆)။ သို့သော် ရှင်ပေါလုသည် ပိုမို၍ ပြဿနာ၏အရင်းအမြစ်ကို တိုက်ခိုက်ခဲ့သည်။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860204-49A7-8388-F283-DC513E42FF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224" y="1436488"/>
            <a:ext cx="4582277" cy="280417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9244E06-76D4-26E3-2011-42EC1BACAC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072" y="3979417"/>
            <a:ext cx="4668003" cy="2669789"/>
          </a:xfrm>
          <a:prstGeom prst="rect">
            <a:avLst/>
          </a:prstGeom>
          <a:ln w="38100" cap="sq">
            <a:solidFill>
              <a:srgbClr val="E6199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05BE02A-84C0-3D87-72BA-30DD5E71CFE9}"/>
              </a:ext>
            </a:extLst>
          </p:cNvPr>
          <p:cNvSpPr txBox="1"/>
          <p:nvPr/>
        </p:nvSpPr>
        <p:spPr>
          <a:xfrm>
            <a:off x="523124" y="4333000"/>
            <a:ext cx="6839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ဒုတိယအချက်အနေနှင့် ညီအစ်ကိုများ ပြစ်မှားမိသောအပြစ်ကို ခွင့်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လွှတ်ရန်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ဆန္ဒရှိရမည် (၁ ကော ၆:၇ခ)။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E020F3-A69B-8010-52A8-7FB4B138C366}"/>
              </a:ext>
            </a:extLst>
          </p:cNvPr>
          <p:cNvSpPr txBox="1"/>
          <p:nvPr/>
        </p:nvSpPr>
        <p:spPr>
          <a:xfrm>
            <a:off x="5191126" y="2954172"/>
            <a:ext cx="70008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ပထမ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အချက်အနှေင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့် -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အသင်းဝင်များအကြားမှာ သဘောထားကွဲလွဲမှု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များ မရှိသင့်ပါ (၁ ကော ၆း၇က)။ အသင်းသားများ၊ အချင်းချင်းကြားမှာ အမှား (သို့) လှည့်ဖြားခြင်းမရှိရပါ (၁ ကော ၆း၈)။ 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48304D-035B-41EA-2ED0-618C1960B8A3}"/>
              </a:ext>
            </a:extLst>
          </p:cNvPr>
          <p:cNvSpPr txBox="1"/>
          <p:nvPr/>
        </p:nvSpPr>
        <p:spPr>
          <a:xfrm>
            <a:off x="180224" y="6099366"/>
            <a:ext cx="67539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ရာဇဝတ်မှုဆိုင်ရာကိစ္စမဟုတ်လျှင် (ရောမ ၁၃:၁-၅)၊ အသင်းတော်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အတွင်းပြဿနာများကို အသင်းတော်တွင်း၌ ဖြေရှင်းသင့်သည်။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2DF5DD4-C39F-63F3-367E-FC0BEB71AED5}"/>
              </a:ext>
            </a:extLst>
          </p:cNvPr>
          <p:cNvSpPr txBox="1"/>
          <p:nvPr/>
        </p:nvSpPr>
        <p:spPr>
          <a:xfrm>
            <a:off x="523124" y="5137160"/>
            <a:ext cx="68875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တတိယအနေနှင့် အသင်းသားများအကြားမှာ သဘောကွဲလွဲမှုရှိလျှင် အသင်းတော်မှ ကြားနားစစ်ဆေးရမည် (သို့) ဖျန်ဖြေပေးရမည် (၁ ကော ၆း၂)။ 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26E4538-1772-DA9C-18FF-652A50FB3A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051" y="3006950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9EB07D4-BB75-8489-3D8A-356C7F95852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98" y="4397757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9DDE0FB-A512-B742-073C-24B61A4BC57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98" y="5218567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15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2EDABB-A21D-8D8B-A91E-B19882850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3F4C1C-4C2D-1CD0-E689-BDB4816641D4}"/>
              </a:ext>
            </a:extLst>
          </p:cNvPr>
          <p:cNvSpPr txBox="1"/>
          <p:nvPr/>
        </p:nvSpPr>
        <p:spPr>
          <a:xfrm>
            <a:off x="1253067" y="1038050"/>
            <a:ext cx="107696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500" dirty="0">
                <a:latin typeface="Pyidaungsu" panose="020B0502040204020203" pitchFamily="34" charset="0"/>
                <a:cs typeface="Pyidaungsu" panose="020B0502040204020203" pitchFamily="34" charset="0"/>
              </a:rPr>
              <a:t>ကျွန်ုပ်တို့၊</a:t>
            </a:r>
            <a:r>
              <a:rPr lang="en-US" sz="25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500" dirty="0">
                <a:latin typeface="Pyidaungsu" panose="020B0502040204020203" pitchFamily="34" charset="0"/>
                <a:cs typeface="Pyidaungsu" panose="020B0502040204020203" pitchFamily="34" charset="0"/>
              </a:rPr>
              <a:t>အားနည်းချက်များနှင့်အပြစ်များကို သိရှိရန် ကျွန်ုပ်တို့မှာ တာဝန်ရှိသည်။ အ</a:t>
            </a:r>
            <a:r>
              <a:rPr lang="en-US" sz="25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500" dirty="0">
                <a:latin typeface="Pyidaungsu" panose="020B0502040204020203" pitchFamily="34" charset="0"/>
                <a:cs typeface="Pyidaungsu" panose="020B0502040204020203" pitchFamily="34" charset="0"/>
              </a:rPr>
              <a:t>ဘယ်ကြောင့်ဆိုသော် ဝိညာဉ်ရေးအမှောင်ကျစေနိုင်သည်။ အားနည်းစေနိုင်သည်။ ရှေးဦီး</a:t>
            </a:r>
            <a:r>
              <a:rPr lang="en-US" sz="25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500" dirty="0">
                <a:latin typeface="Pyidaungsu" panose="020B0502040204020203" pitchFamily="34" charset="0"/>
                <a:cs typeface="Pyidaungsu" panose="020B0502040204020203" pitchFamily="34" charset="0"/>
              </a:rPr>
              <a:t>စွာသော</a:t>
            </a:r>
            <a:r>
              <a:rPr lang="en-US" sz="25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500" dirty="0">
                <a:latin typeface="Pyidaungsu" panose="020B0502040204020203" pitchFamily="34" charset="0"/>
                <a:cs typeface="Pyidaungsu" panose="020B0502040204020203" pitchFamily="34" charset="0"/>
              </a:rPr>
              <a:t>ချစ်ခြင်းမေတ္တာကို လျှော့နည်းစေနိုင်သည်။ လောကီဆန်နေသလား။ တစ်ကိုယ်</a:t>
            </a:r>
            <a:r>
              <a:rPr lang="en-US" sz="25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500" dirty="0">
                <a:latin typeface="Pyidaungsu" panose="020B0502040204020203" pitchFamily="34" charset="0"/>
                <a:cs typeface="Pyidaungsu" panose="020B0502040204020203" pitchFamily="34" charset="0"/>
              </a:rPr>
              <a:t>ကောင်းဆန်နေသလား။ ကိုယ့်ကိုယ်ကိုယ်အထင်ကြီးခြင်းကိုချစ်မြတ်နိုးနေသလား။ ပထ</a:t>
            </a:r>
            <a:r>
              <a:rPr lang="en-US" sz="25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500" dirty="0">
                <a:latin typeface="Pyidaungsu" panose="020B0502040204020203" pitchFamily="34" charset="0"/>
                <a:cs typeface="Pyidaungsu" panose="020B0502040204020203" pitchFamily="34" charset="0"/>
              </a:rPr>
              <a:t>မနေရာရဖို့ ကြိုးစားနေသလား။ ကာမဂုဏ်အာရုံစိုက်မှု ပြင်းထန်နေသလား။ ဘုရားသ</a:t>
            </a:r>
            <a:r>
              <a:rPr lang="en-US" sz="25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500" dirty="0">
                <a:latin typeface="Pyidaungsu" panose="020B0502040204020203" pitchFamily="34" charset="0"/>
                <a:cs typeface="Pyidaungsu" panose="020B0502040204020203" pitchFamily="34" charset="0"/>
              </a:rPr>
              <a:t>ခင်၏ကျေးဇူးတော်ကို ကာမဂုဏ်အဖြစ်သို့ပြောင်းလဲသော နိကောလလူတို့၏</a:t>
            </a:r>
            <a:r>
              <a:rPr lang="en-US" sz="25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500" dirty="0">
                <a:latin typeface="Pyidaungsu" panose="020B0502040204020203" pitchFamily="34" charset="0"/>
                <a:cs typeface="Pyidaungsu" panose="020B0502040204020203" pitchFamily="34" charset="0"/>
              </a:rPr>
              <a:t>အပြစ်ရှိနေ</a:t>
            </a:r>
            <a:r>
              <a:rPr lang="en-US" sz="25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500" dirty="0">
                <a:latin typeface="Pyidaungsu" panose="020B0502040204020203" pitchFamily="34" charset="0"/>
                <a:cs typeface="Pyidaungsu" panose="020B0502040204020203" pitchFamily="34" charset="0"/>
              </a:rPr>
              <a:t>သလား။ ကြီးမားသော အလင်း၊ အခွင့်အလမ်းများ၊ အထူးအခွင့်အရေးများ၊ ဉာဏ်ပညာ</a:t>
            </a:r>
            <a:r>
              <a:rPr lang="en-US" sz="25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500" dirty="0">
                <a:latin typeface="Pyidaungsu" panose="020B0502040204020203" pitchFamily="34" charset="0"/>
                <a:cs typeface="Pyidaungsu" panose="020B0502040204020203" pitchFamily="34" charset="0"/>
              </a:rPr>
              <a:t>နှင့်ဘာသာရေးအသိပညာများကို အလွဲသုံးစားပြု၍ ဘဝနှင့်အကျင့်စာရိတ္တသည် ကိုယ်</a:t>
            </a:r>
            <a:r>
              <a:rPr lang="en-US" sz="25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500" dirty="0">
                <a:latin typeface="Pyidaungsu" panose="020B0502040204020203" pitchFamily="34" charset="0"/>
                <a:cs typeface="Pyidaungsu" panose="020B0502040204020203" pitchFamily="34" charset="0"/>
              </a:rPr>
              <a:t>ကျင့်တရားနှင့်မညီညွတ်ပဲရှိနေသလား။ အိမ်မွေးတိရစ္ဆာန်ကဲ့သို့ပြုစုပျိုးထောင်၍ အား</a:t>
            </a:r>
            <a:r>
              <a:rPr lang="en-US" sz="25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500" dirty="0">
                <a:latin typeface="Pyidaungsu" panose="020B0502040204020203" pitchFamily="34" charset="0"/>
                <a:cs typeface="Pyidaungsu" panose="020B0502040204020203" pitchFamily="34" charset="0"/>
              </a:rPr>
              <a:t>ကောင်းလာလျက် သင့်ကို</a:t>
            </a:r>
            <a:r>
              <a:rPr lang="en-US" sz="25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500" dirty="0">
                <a:latin typeface="Pyidaungsu" panose="020B0502040204020203" pitchFamily="34" charset="0"/>
                <a:cs typeface="Pyidaungsu" panose="020B0502040204020203" pitchFamily="34" charset="0"/>
              </a:rPr>
              <a:t>အနိုင်ယူနေသော မည်သည့်အရာဟူသမျှ ပြတ်သားသောဆုံး</a:t>
            </a:r>
            <a:r>
              <a:rPr lang="en-US" sz="25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500" dirty="0">
                <a:latin typeface="Pyidaungsu" panose="020B0502040204020203" pitchFamily="34" charset="0"/>
                <a:cs typeface="Pyidaungsu" panose="020B0502040204020203" pitchFamily="34" charset="0"/>
              </a:rPr>
              <a:t>ဖြတ်ချက်နှင့်ကြိုးစားအားထုတ်မှုဖြင့် အနိုင်ယူရမည်။ သို့မဟုတ်လျှင် သင်ပျောက်ဆုံး</a:t>
            </a:r>
            <a:r>
              <a:rPr lang="en-US" sz="25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500" dirty="0">
                <a:latin typeface="Pyidaungsu" panose="020B0502040204020203" pitchFamily="34" charset="0"/>
                <a:cs typeface="Pyidaungsu" panose="020B0502040204020203" pitchFamily="34" charset="0"/>
              </a:rPr>
              <a:t>ရလိမ့်မည်။ </a:t>
            </a:r>
            <a:endParaRPr lang="en" sz="25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19543F-0133-37A9-5C45-80AB5F3B408F}"/>
              </a:ext>
            </a:extLst>
          </p:cNvPr>
          <p:cNvSpPr txBox="1"/>
          <p:nvPr/>
        </p:nvSpPr>
        <p:spPr>
          <a:xfrm>
            <a:off x="7848173" y="5707823"/>
            <a:ext cx="4260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Ye Shall Receive Power, December 18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811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103C59D-02F2-3152-8F1C-95329F65B3F3}"/>
              </a:ext>
            </a:extLst>
          </p:cNvPr>
          <p:cNvSpPr txBox="1"/>
          <p:nvPr/>
        </p:nvSpPr>
        <p:spPr>
          <a:xfrm>
            <a:off x="333375" y="886201"/>
            <a:ext cx="7658100" cy="45358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 wrap="square" anchor="ctr">
            <a:spAutoFit/>
          </a:bodyPr>
          <a:lstStyle>
            <a:defPPr>
              <a:defRPr lang="es-ES"/>
            </a:defPPr>
            <a:lvl1pPr algn="ctr">
              <a:defRPr sz="88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lvl1pPr>
          </a:lstStyle>
          <a:p>
            <a:pPr>
              <a:lnSpc>
                <a:spcPct val="150000"/>
              </a:lnSpc>
            </a:pPr>
            <a:r>
              <a:rPr lang="en" sz="6600" b="0" dirty="0" err="1">
                <a:pattFill prst="narHorz">
                  <a:fgClr>
                    <a:srgbClr val="FFFF00"/>
                  </a:fgClr>
                  <a:bgClr>
                    <a:schemeClr val="accent6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6">
                      <a:lumMod val="50000"/>
                    </a:schemeClr>
                  </a:inn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အသင်းတော်မှာ</a:t>
            </a:r>
            <a:r>
              <a:rPr lang="en" sz="6600" b="0" dirty="0">
                <a:pattFill prst="narHorz">
                  <a:fgClr>
                    <a:srgbClr val="FFFF00"/>
                  </a:fgClr>
                  <a:bgClr>
                    <a:schemeClr val="accent6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6">
                      <a:lumMod val="50000"/>
                    </a:schemeClr>
                  </a:inn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6600" b="0" dirty="0" err="1">
                <a:pattFill prst="narHorz">
                  <a:fgClr>
                    <a:srgbClr val="FFFF00"/>
                  </a:fgClr>
                  <a:bgClr>
                    <a:schemeClr val="accent6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6">
                      <a:lumMod val="50000"/>
                    </a:schemeClr>
                  </a:inn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အပြစ</a:t>
            </a:r>
            <a:r>
              <a:rPr lang="en" sz="6600" b="0" dirty="0">
                <a:pattFill prst="narHorz">
                  <a:fgClr>
                    <a:srgbClr val="FFFF00"/>
                  </a:fgClr>
                  <a:bgClr>
                    <a:schemeClr val="accent6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6">
                      <a:lumMod val="50000"/>
                    </a:schemeClr>
                  </a:inn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" sz="6600" b="0" dirty="0" err="1">
                <a:pattFill prst="narHorz">
                  <a:fgClr>
                    <a:srgbClr val="FFFF00"/>
                  </a:fgClr>
                  <a:bgClr>
                    <a:schemeClr val="accent6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6">
                      <a:lumMod val="50000"/>
                    </a:schemeClr>
                  </a:inn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ကိုမည်သို့ရှောင်ရှား</a:t>
            </a:r>
            <a:r>
              <a:rPr lang="en" sz="6600" b="0" dirty="0">
                <a:pattFill prst="narHorz">
                  <a:fgClr>
                    <a:srgbClr val="FFFF00"/>
                  </a:fgClr>
                  <a:bgClr>
                    <a:schemeClr val="accent6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6">
                      <a:lumMod val="50000"/>
                    </a:schemeClr>
                  </a:inn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6600" b="0" dirty="0" err="1">
                <a:pattFill prst="narHorz">
                  <a:fgClr>
                    <a:srgbClr val="FFFF00"/>
                  </a:fgClr>
                  <a:bgClr>
                    <a:schemeClr val="accent6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6">
                      <a:lumMod val="50000"/>
                    </a:schemeClr>
                  </a:inn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ရမည်နည်း</a:t>
            </a:r>
            <a:r>
              <a:rPr lang="en" sz="6600" b="0" dirty="0">
                <a:pattFill prst="narHorz">
                  <a:fgClr>
                    <a:srgbClr val="FFFF00"/>
                  </a:fgClr>
                  <a:bgClr>
                    <a:schemeClr val="accent6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6">
                      <a:lumMod val="50000"/>
                    </a:schemeClr>
                  </a:inn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။  </a:t>
            </a:r>
          </a:p>
        </p:txBody>
      </p:sp>
    </p:spTree>
    <p:extLst>
      <p:ext uri="{BB962C8B-B14F-4D97-AF65-F5344CB8AC3E}">
        <p14:creationId xmlns:p14="http://schemas.microsoft.com/office/powerpoint/2010/main" val="262633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5224</Words>
  <Application>Microsoft Office PowerPoint</Application>
  <PresentationFormat>Panorámica</PresentationFormat>
  <Paragraphs>55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Aptos Display</vt:lpstr>
      <vt:lpstr>Pyidaungsu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121</cp:revision>
  <dcterms:created xsi:type="dcterms:W3CDTF">2026-06-19T16:27:56Z</dcterms:created>
  <dcterms:modified xsi:type="dcterms:W3CDTF">2026-07-04T15:30:08Z</dcterms:modified>
</cp:coreProperties>
</file>