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66" r:id="rId5"/>
    <p:sldId id="267" r:id="rId6"/>
    <p:sldId id="270" r:id="rId7"/>
    <p:sldId id="260" r:id="rId8"/>
    <p:sldId id="261" r:id="rId9"/>
    <p:sldId id="269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Pyidaungsu" panose="020B0604020202020204" charset="0"/>
      <p:regular r:id="rId17"/>
      <p:bold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19"/>
    <a:srgbClr val="91E171"/>
    <a:srgbClr val="105660"/>
    <a:srgbClr val="5C4A00"/>
    <a:srgbClr val="FFE79B"/>
    <a:srgbClr val="C7E6A4"/>
    <a:srgbClr val="91784B"/>
    <a:srgbClr val="BCEDA9"/>
    <a:srgbClr val="645730"/>
    <a:srgbClr val="80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081" autoAdjust="0"/>
  </p:normalViewPr>
  <p:slideViewPr>
    <p:cSldViewPr snapToGrid="0">
      <p:cViewPr varScale="1">
        <p:scale>
          <a:sx n="102" d="100"/>
          <a:sy n="102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E2A0-7BA7-458D-99A1-D9B3F741FE6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8D28A0-2C81-4E20-83D8-337E72355E0C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၈</a:t>
          </a:r>
          <a:endParaRPr lang="en" sz="2000" b="1" dirty="0"/>
        </a:p>
      </dgm:t>
    </dgm:pt>
    <dgm:pt modelId="{194D3DDD-781E-487E-BE5E-CC1789E42CF2}" type="par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3C1CC809-8E8C-4D32-A836-E33BAAC1F441}" type="sib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F1CD2F33-95CB-44B2-B2EB-18C0F6AF59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  <a:buNone/>
          </a:pPr>
          <a:r>
            <a:rPr lang="my-MM" sz="2000" b="0" dirty="0">
              <a:solidFill>
                <a:srgbClr val="105660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ရုပ်တုဆင်းတုများကို ပူဇော်သော အစားအစာ (အသိပညာနှင့် မေတ္တာ)</a:t>
          </a:r>
          <a:endParaRPr lang="en" sz="2000" b="1" dirty="0">
            <a:solidFill>
              <a:srgbClr val="105660"/>
            </a:solidFill>
          </a:endParaRPr>
        </a:p>
      </dgm:t>
    </dgm:pt>
    <dgm:pt modelId="{0649B2E2-32EE-4588-BC06-73599311D52F}" type="par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72DA17D0-0320-45F2-9CB8-722D008DBF13}" type="sib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A0487429-BEEA-4814-A7FD-DF3D8DDB8992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၉</a:t>
          </a:r>
          <a:endParaRPr lang="en" sz="2000" b="1" dirty="0"/>
        </a:p>
      </dgm:t>
    </dgm:pt>
    <dgm:pt modelId="{173A3E42-C226-407F-8237-FD1E5BB3E420}" type="par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E2FD1593-85B8-4ED3-9E3C-EE793DFF1658}" type="sib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4C3E55F0-CFAD-4CDF-AFB4-7EA3B30C2C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my-MM" sz="2000" b="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ပေါလုသည် သူ၏အခွင့်အရေးများကို စွန့်လွှတ်သည် (ဧဝံဂေလိတရား၏ အခွင့်အရေးများ)</a:t>
          </a:r>
          <a:endParaRPr lang="en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A552DF3-2578-49D5-B151-85AED4F0B1F2}" type="par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E544601E-07D6-4C33-8042-DB025AEE11B5}" type="sib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2DD08215-E7C0-406F-A2C1-B933C43095E0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၁၀း၁-၁၃</a:t>
          </a:r>
        </a:p>
      </dgm:t>
    </dgm:pt>
    <dgm:pt modelId="{D181264C-9C20-4C80-A9DF-4C20BD8CFC7C}" type="par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6372C50C-2F9B-4534-8705-6AA32B63F789}" type="sib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72372290-65D5-44CE-BB86-7211895908B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my-MM" sz="2000" b="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ရုပ်တုကိုးကွယ်မှု သတိပေးချက် (အတိတ်မှ သင်ခန်းစာများ)</a:t>
          </a:r>
          <a:endParaRPr lang="en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2274FFB4-4B2C-4153-A18E-A23146937F52}" type="par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A3E78A7-9F41-42AE-90D3-FFF94E6FB6A1}" type="sib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309BE94-2E55-4780-8847-E2314BB6B5CA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၁၀း၁၄-၂၂)</a:t>
          </a:r>
        </a:p>
      </dgm:t>
    </dgm:pt>
    <dgm:pt modelId="{716BA5BC-8650-4C80-A758-E545C9B2F9C1}" type="par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C7CA6C9E-4294-4543-BF9B-72B740B78668}" type="sib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D02A6EB1-2A9E-4313-AFC2-7525C8869E9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my-MM" sz="2000" b="0" dirty="0">
              <a:solidFill>
                <a:schemeClr val="accent6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သခင်ဘုရား၏ခွက်နှင့် နတ်ဆိုးတို့၏ခွက်
(ရုပ်တုကိုးကွယ်မှုကို စွန့်လွှတ်ပါ)</a:t>
          </a:r>
          <a:endParaRPr lang="en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2F0E6EA3-5BDE-437C-BAD3-EB384E4778E6}" type="par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EAEB4C2F-B6F7-4B4F-8268-CBF30DEF8D0B}" type="sib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0E15DC5B-1B4C-48A9-B98F-835B260FC666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၁၀း၂၃-၃၃)</a:t>
          </a:r>
        </a:p>
      </dgm:t>
    </dgm:pt>
    <dgm:pt modelId="{9DBB4E95-5646-41A8-A5D6-7159A86BB88C}" type="par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6ACE434A-AD9B-466D-A982-F0F1284FDFD6}" type="sib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FAD9A2C5-01C8-4B9B-913A-F57905C6BD4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my-MM" sz="2000" b="0" dirty="0">
              <a:solidFill>
                <a:schemeClr val="accent3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ဘုရားသခင်၏ဘုန်းတော်အတွက်အရာခပ်သိမ်းကို လုပ်</a:t>
          </a:r>
          <a:r>
            <a:rPr lang="en-US" sz="2000" b="0" dirty="0">
              <a:solidFill>
                <a:schemeClr val="accent3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2000" b="0" dirty="0">
              <a:solidFill>
                <a:schemeClr val="accent3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ဆောင်ပါ (တရားဝင်သောအရာနှင့်မှန်ကန်သောအရာ)</a:t>
          </a:r>
          <a:endParaRPr lang="en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BA06FD9E-E4F9-4DBE-93A9-02580831DF2A}" type="par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7057C2B2-13DB-4594-9FC3-FD03734FFA1D}" type="sib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9FB25CA6-FCCA-4675-BAE8-18913FB635E5}" type="pres">
      <dgm:prSet presAssocID="{408DE2A0-7BA7-458D-99A1-D9B3F741FE62}" presName="linear" presStyleCnt="0">
        <dgm:presLayoutVars>
          <dgm:animLvl val="lvl"/>
          <dgm:resizeHandles val="exact"/>
        </dgm:presLayoutVars>
      </dgm:prSet>
      <dgm:spPr/>
    </dgm:pt>
    <dgm:pt modelId="{3A05F303-8B79-4418-B387-6B3C4F4217F4}" type="pres">
      <dgm:prSet presAssocID="{118D28A0-2C81-4E20-83D8-337E72355E0C}" presName="parentText" presStyleLbl="node1" presStyleIdx="0" presStyleCnt="5" custScaleY="34965">
        <dgm:presLayoutVars>
          <dgm:chMax val="0"/>
          <dgm:bulletEnabled val="1"/>
        </dgm:presLayoutVars>
      </dgm:prSet>
      <dgm:spPr/>
    </dgm:pt>
    <dgm:pt modelId="{CBDBDD01-3099-41C2-BE30-1FC52A6D2D21}" type="pres">
      <dgm:prSet presAssocID="{118D28A0-2C81-4E20-83D8-337E72355E0C}" presName="childText" presStyleLbl="revTx" presStyleIdx="0" presStyleCnt="5" custScaleY="76984" custLinFactNeighborY="2090">
        <dgm:presLayoutVars>
          <dgm:bulletEnabled val="1"/>
        </dgm:presLayoutVars>
      </dgm:prSet>
      <dgm:spPr/>
    </dgm:pt>
    <dgm:pt modelId="{D23DF7B9-1508-4D64-BF74-796D8F9392E5}" type="pres">
      <dgm:prSet presAssocID="{A0487429-BEEA-4814-A7FD-DF3D8DDB8992}" presName="parentText" presStyleLbl="node1" presStyleIdx="1" presStyleCnt="5" custScaleY="34965">
        <dgm:presLayoutVars>
          <dgm:chMax val="0"/>
          <dgm:bulletEnabled val="1"/>
        </dgm:presLayoutVars>
      </dgm:prSet>
      <dgm:spPr/>
    </dgm:pt>
    <dgm:pt modelId="{EFC215ED-B80C-46B7-91C7-A6AC412A000D}" type="pres">
      <dgm:prSet presAssocID="{A0487429-BEEA-4814-A7FD-DF3D8DDB8992}" presName="childText" presStyleLbl="revTx" presStyleIdx="1" presStyleCnt="5">
        <dgm:presLayoutVars>
          <dgm:bulletEnabled val="1"/>
        </dgm:presLayoutVars>
      </dgm:prSet>
      <dgm:spPr/>
    </dgm:pt>
    <dgm:pt modelId="{44612A3A-7010-455E-982D-13892276492C}" type="pres">
      <dgm:prSet presAssocID="{2DD08215-E7C0-406F-A2C1-B933C43095E0}" presName="parentText" presStyleLbl="node1" presStyleIdx="2" presStyleCnt="5" custScaleY="34965">
        <dgm:presLayoutVars>
          <dgm:chMax val="0"/>
          <dgm:bulletEnabled val="1"/>
        </dgm:presLayoutVars>
      </dgm:prSet>
      <dgm:spPr/>
    </dgm:pt>
    <dgm:pt modelId="{10B49261-2E38-4333-877D-540977F0CE76}" type="pres">
      <dgm:prSet presAssocID="{2DD08215-E7C0-406F-A2C1-B933C43095E0}" presName="childText" presStyleLbl="revTx" presStyleIdx="2" presStyleCnt="5">
        <dgm:presLayoutVars>
          <dgm:bulletEnabled val="1"/>
        </dgm:presLayoutVars>
      </dgm:prSet>
      <dgm:spPr/>
    </dgm:pt>
    <dgm:pt modelId="{E02B32B1-A93B-45CE-A8E9-B011A91A1719}" type="pres">
      <dgm:prSet presAssocID="{3309BE94-2E55-4780-8847-E2314BB6B5CA}" presName="parentText" presStyleLbl="node1" presStyleIdx="3" presStyleCnt="5" custScaleY="34965">
        <dgm:presLayoutVars>
          <dgm:chMax val="0"/>
          <dgm:bulletEnabled val="1"/>
        </dgm:presLayoutVars>
      </dgm:prSet>
      <dgm:spPr/>
    </dgm:pt>
    <dgm:pt modelId="{F6C34058-B94A-4665-B0D2-FAC45F96C35E}" type="pres">
      <dgm:prSet presAssocID="{3309BE94-2E55-4780-8847-E2314BB6B5CA}" presName="childText" presStyleLbl="revTx" presStyleIdx="3" presStyleCnt="5">
        <dgm:presLayoutVars>
          <dgm:bulletEnabled val="1"/>
        </dgm:presLayoutVars>
      </dgm:prSet>
      <dgm:spPr/>
    </dgm:pt>
    <dgm:pt modelId="{98DC2228-4CA8-4FBD-BE7A-F2BCAB7EE064}" type="pres">
      <dgm:prSet presAssocID="{0E15DC5B-1B4C-48A9-B98F-835B260FC666}" presName="parentText" presStyleLbl="node1" presStyleIdx="4" presStyleCnt="5" custScaleY="34965">
        <dgm:presLayoutVars>
          <dgm:chMax val="0"/>
          <dgm:bulletEnabled val="1"/>
        </dgm:presLayoutVars>
      </dgm:prSet>
      <dgm:spPr/>
    </dgm:pt>
    <dgm:pt modelId="{A64A5609-2709-430E-A009-E012925686C4}" type="pres">
      <dgm:prSet presAssocID="{0E15DC5B-1B4C-48A9-B98F-835B260FC66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6032E409-39A6-441C-BEF4-20A70FB0E99C}" type="presOf" srcId="{F1CD2F33-95CB-44B2-B2EB-18C0F6AF59F3}" destId="{CBDBDD01-3099-41C2-BE30-1FC52A6D2D21}" srcOrd="0" destOrd="0" presId="urn:microsoft.com/office/officeart/2005/8/layout/vList2"/>
    <dgm:cxn modelId="{CED81B12-4326-4581-88DF-4DD4F563B8DF}" type="presOf" srcId="{0E15DC5B-1B4C-48A9-B98F-835B260FC666}" destId="{98DC2228-4CA8-4FBD-BE7A-F2BCAB7EE064}" srcOrd="0" destOrd="0" presId="urn:microsoft.com/office/officeart/2005/8/layout/vList2"/>
    <dgm:cxn modelId="{55678328-294A-4A7F-87A0-83C6B3736A99}" type="presOf" srcId="{72372290-65D5-44CE-BB86-7211895908B8}" destId="{10B49261-2E38-4333-877D-540977F0CE76}" srcOrd="0" destOrd="0" presId="urn:microsoft.com/office/officeart/2005/8/layout/vList2"/>
    <dgm:cxn modelId="{F5479E2A-AF07-4B80-9E03-633BDE5EFFFC}" srcId="{0E15DC5B-1B4C-48A9-B98F-835B260FC666}" destId="{FAD9A2C5-01C8-4B9B-913A-F57905C6BD4C}" srcOrd="0" destOrd="0" parTransId="{BA06FD9E-E4F9-4DBE-93A9-02580831DF2A}" sibTransId="{7057C2B2-13DB-4594-9FC3-FD03734FFA1D}"/>
    <dgm:cxn modelId="{A9424E30-0283-4EB8-8AC1-83260AB5FF22}" srcId="{408DE2A0-7BA7-458D-99A1-D9B3F741FE62}" destId="{A0487429-BEEA-4814-A7FD-DF3D8DDB8992}" srcOrd="1" destOrd="0" parTransId="{173A3E42-C226-407F-8237-FD1E5BB3E420}" sibTransId="{E2FD1593-85B8-4ED3-9E3C-EE793DFF1658}"/>
    <dgm:cxn modelId="{1D9DB933-B562-49AA-A92D-BAA94C19B152}" type="presOf" srcId="{A0487429-BEEA-4814-A7FD-DF3D8DDB8992}" destId="{D23DF7B9-1508-4D64-BF74-796D8F9392E5}" srcOrd="0" destOrd="0" presId="urn:microsoft.com/office/officeart/2005/8/layout/vList2"/>
    <dgm:cxn modelId="{7835A542-DEE3-492D-AF86-4C7E692D928E}" type="presOf" srcId="{3309BE94-2E55-4780-8847-E2314BB6B5CA}" destId="{E02B32B1-A93B-45CE-A8E9-B011A91A1719}" srcOrd="0" destOrd="0" presId="urn:microsoft.com/office/officeart/2005/8/layout/vList2"/>
    <dgm:cxn modelId="{F5A1A44B-50FB-4C38-BC3A-6CC53E41B616}" srcId="{A0487429-BEEA-4814-A7FD-DF3D8DDB8992}" destId="{4C3E55F0-CFAD-4CDF-AFB4-7EA3B30C2C0A}" srcOrd="0" destOrd="0" parTransId="{DA552DF3-2578-49D5-B151-85AED4F0B1F2}" sibTransId="{E544601E-07D6-4C33-8042-DB025AEE11B5}"/>
    <dgm:cxn modelId="{0DFE376C-6ADB-42B6-B120-E3C6CF69EBB1}" srcId="{408DE2A0-7BA7-458D-99A1-D9B3F741FE62}" destId="{118D28A0-2C81-4E20-83D8-337E72355E0C}" srcOrd="0" destOrd="0" parTransId="{194D3DDD-781E-487E-BE5E-CC1789E42CF2}" sibTransId="{3C1CC809-8E8C-4D32-A836-E33BAAC1F441}"/>
    <dgm:cxn modelId="{85973558-BC2B-40FE-A323-BC8AF96F0D64}" type="presOf" srcId="{D02A6EB1-2A9E-4313-AFC2-7525C8869E9E}" destId="{F6C34058-B94A-4665-B0D2-FAC45F96C35E}" srcOrd="0" destOrd="0" presId="urn:microsoft.com/office/officeart/2005/8/layout/vList2"/>
    <dgm:cxn modelId="{7CF86685-952F-4D63-AC8E-7EB1B15C26CC}" type="presOf" srcId="{FAD9A2C5-01C8-4B9B-913A-F57905C6BD4C}" destId="{A64A5609-2709-430E-A009-E012925686C4}" srcOrd="0" destOrd="0" presId="urn:microsoft.com/office/officeart/2005/8/layout/vList2"/>
    <dgm:cxn modelId="{051BC786-8D26-4D9E-91A1-C74B41B91965}" srcId="{408DE2A0-7BA7-458D-99A1-D9B3F741FE62}" destId="{0E15DC5B-1B4C-48A9-B98F-835B260FC666}" srcOrd="4" destOrd="0" parTransId="{9DBB4E95-5646-41A8-A5D6-7159A86BB88C}" sibTransId="{6ACE434A-AD9B-466D-A982-F0F1284FDFD6}"/>
    <dgm:cxn modelId="{3CA9A5B2-B697-4079-8B2D-2B9C383738F5}" type="presOf" srcId="{408DE2A0-7BA7-458D-99A1-D9B3F741FE62}" destId="{9FB25CA6-FCCA-4675-BAE8-18913FB635E5}" srcOrd="0" destOrd="0" presId="urn:microsoft.com/office/officeart/2005/8/layout/vList2"/>
    <dgm:cxn modelId="{B5C5B7B3-FE0B-40E5-87E0-351D691C4778}" srcId="{3309BE94-2E55-4780-8847-E2314BB6B5CA}" destId="{D02A6EB1-2A9E-4313-AFC2-7525C8869E9E}" srcOrd="0" destOrd="0" parTransId="{2F0E6EA3-5BDE-437C-BAD3-EB384E4778E6}" sibTransId="{EAEB4C2F-B6F7-4B4F-8268-CBF30DEF8D0B}"/>
    <dgm:cxn modelId="{8069C2BD-91EA-44BC-935D-5B69537D5FB2}" srcId="{118D28A0-2C81-4E20-83D8-337E72355E0C}" destId="{F1CD2F33-95CB-44B2-B2EB-18C0F6AF59F3}" srcOrd="0" destOrd="0" parTransId="{0649B2E2-32EE-4588-BC06-73599311D52F}" sibTransId="{72DA17D0-0320-45F2-9CB8-722D008DBF13}"/>
    <dgm:cxn modelId="{A8CD50C4-9FB6-4D50-97CB-ECD47B5EE62A}" srcId="{408DE2A0-7BA7-458D-99A1-D9B3F741FE62}" destId="{3309BE94-2E55-4780-8847-E2314BB6B5CA}" srcOrd="3" destOrd="0" parTransId="{716BA5BC-8650-4C80-A758-E545C9B2F9C1}" sibTransId="{C7CA6C9E-4294-4543-BF9B-72B740B78668}"/>
    <dgm:cxn modelId="{21A481E3-9585-4D6B-9E9F-1DE0940CB427}" srcId="{2DD08215-E7C0-406F-A2C1-B933C43095E0}" destId="{72372290-65D5-44CE-BB86-7211895908B8}" srcOrd="0" destOrd="0" parTransId="{2274FFB4-4B2C-4153-A18E-A23146937F52}" sibTransId="{3A3E78A7-9F41-42AE-90D3-FFF94E6FB6A1}"/>
    <dgm:cxn modelId="{673046E8-86B7-4C29-B4C5-8F0F3B9CB063}" type="presOf" srcId="{4C3E55F0-CFAD-4CDF-AFB4-7EA3B30C2C0A}" destId="{EFC215ED-B80C-46B7-91C7-A6AC412A000D}" srcOrd="0" destOrd="0" presId="urn:microsoft.com/office/officeart/2005/8/layout/vList2"/>
    <dgm:cxn modelId="{4954C3EA-881A-49D8-9399-61973243C4AC}" type="presOf" srcId="{2DD08215-E7C0-406F-A2C1-B933C43095E0}" destId="{44612A3A-7010-455E-982D-13892276492C}" srcOrd="0" destOrd="0" presId="urn:microsoft.com/office/officeart/2005/8/layout/vList2"/>
    <dgm:cxn modelId="{877468F8-635F-4903-B660-E4806E2B1BDA}" type="presOf" srcId="{118D28A0-2C81-4E20-83D8-337E72355E0C}" destId="{3A05F303-8B79-4418-B387-6B3C4F4217F4}" srcOrd="0" destOrd="0" presId="urn:microsoft.com/office/officeart/2005/8/layout/vList2"/>
    <dgm:cxn modelId="{1D4AEDF9-7731-43A1-A2E2-5ECE0F781982}" srcId="{408DE2A0-7BA7-458D-99A1-D9B3F741FE62}" destId="{2DD08215-E7C0-406F-A2C1-B933C43095E0}" srcOrd="2" destOrd="0" parTransId="{D181264C-9C20-4C80-A9DF-4C20BD8CFC7C}" sibTransId="{6372C50C-2F9B-4534-8705-6AA32B63F789}"/>
    <dgm:cxn modelId="{2D43C8B7-645C-468E-A409-A5567134233C}" type="presParOf" srcId="{9FB25CA6-FCCA-4675-BAE8-18913FB635E5}" destId="{3A05F303-8B79-4418-B387-6B3C4F4217F4}" srcOrd="0" destOrd="0" presId="urn:microsoft.com/office/officeart/2005/8/layout/vList2"/>
    <dgm:cxn modelId="{BFBAE746-0894-4EA7-824A-470BA67A3C40}" type="presParOf" srcId="{9FB25CA6-FCCA-4675-BAE8-18913FB635E5}" destId="{CBDBDD01-3099-41C2-BE30-1FC52A6D2D21}" srcOrd="1" destOrd="0" presId="urn:microsoft.com/office/officeart/2005/8/layout/vList2"/>
    <dgm:cxn modelId="{4EE747EF-E8BF-42B5-B1DE-382827F88E81}" type="presParOf" srcId="{9FB25CA6-FCCA-4675-BAE8-18913FB635E5}" destId="{D23DF7B9-1508-4D64-BF74-796D8F9392E5}" srcOrd="2" destOrd="0" presId="urn:microsoft.com/office/officeart/2005/8/layout/vList2"/>
    <dgm:cxn modelId="{95650106-B99C-49AE-AAA5-DF53C0BB4582}" type="presParOf" srcId="{9FB25CA6-FCCA-4675-BAE8-18913FB635E5}" destId="{EFC215ED-B80C-46B7-91C7-A6AC412A000D}" srcOrd="3" destOrd="0" presId="urn:microsoft.com/office/officeart/2005/8/layout/vList2"/>
    <dgm:cxn modelId="{220F97E3-329D-48D4-868A-19E3EDCACF3B}" type="presParOf" srcId="{9FB25CA6-FCCA-4675-BAE8-18913FB635E5}" destId="{44612A3A-7010-455E-982D-13892276492C}" srcOrd="4" destOrd="0" presId="urn:microsoft.com/office/officeart/2005/8/layout/vList2"/>
    <dgm:cxn modelId="{CA6EB42C-FB5B-4A76-B099-2735C90B7D95}" type="presParOf" srcId="{9FB25CA6-FCCA-4675-BAE8-18913FB635E5}" destId="{10B49261-2E38-4333-877D-540977F0CE76}" srcOrd="5" destOrd="0" presId="urn:microsoft.com/office/officeart/2005/8/layout/vList2"/>
    <dgm:cxn modelId="{7CA50D29-3AE0-4D13-BC6D-86A34F1C50AB}" type="presParOf" srcId="{9FB25CA6-FCCA-4675-BAE8-18913FB635E5}" destId="{E02B32B1-A93B-45CE-A8E9-B011A91A1719}" srcOrd="6" destOrd="0" presId="urn:microsoft.com/office/officeart/2005/8/layout/vList2"/>
    <dgm:cxn modelId="{28D76CBE-DB7F-4053-BC8E-7F7C3D27A125}" type="presParOf" srcId="{9FB25CA6-FCCA-4675-BAE8-18913FB635E5}" destId="{F6C34058-B94A-4665-B0D2-FAC45F96C35E}" srcOrd="7" destOrd="0" presId="urn:microsoft.com/office/officeart/2005/8/layout/vList2"/>
    <dgm:cxn modelId="{AFABD40D-3935-4391-AE4F-5E84B7D7E124}" type="presParOf" srcId="{9FB25CA6-FCCA-4675-BAE8-18913FB635E5}" destId="{98DC2228-4CA8-4FBD-BE7A-F2BCAB7EE064}" srcOrd="8" destOrd="0" presId="urn:microsoft.com/office/officeart/2005/8/layout/vList2"/>
    <dgm:cxn modelId="{49B8C388-A1F2-4414-BAF7-E7C252231BEA}" type="presParOf" srcId="{9FB25CA6-FCCA-4675-BAE8-18913FB635E5}" destId="{A64A5609-2709-430E-A009-E012925686C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6242-D4E7-4B12-9987-445776BC5E20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24C2218-7DFA-4586-A30F-D586B967D91D}">
      <dgm:prSet custT="1"/>
      <dgm:spPr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၈း၄-၇က</a:t>
          </a:r>
        </a:p>
      </dgm:t>
    </dgm:pt>
    <dgm:pt modelId="{D434FE00-034B-4EFE-B0E6-0427505F5C1B}" type="par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5C9A743E-16D3-428C-8CD7-35756BD3F73E}" type="sib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495E32CE-A560-4586-B8F3-D2EA05F9A54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9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အားကြီးသူများက</a:t>
          </a:r>
          <a:r>
            <a:rPr lang="en" sz="19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900" b="0" dirty="0" err="1">
              <a:latin typeface="Pyidaungsu" panose="020B0502040204020203" pitchFamily="34" charset="0"/>
              <a:cs typeface="Pyidaungsu" panose="020B0502040204020203" pitchFamily="34" charset="0"/>
            </a:rPr>
            <a:t>ရုပ်တုသည်ဘာမ</a:t>
          </a:r>
          <a:r>
            <a:rPr lang="en" sz="1900" b="0" dirty="0"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n" sz="1900" b="0" dirty="0" err="1">
              <a:latin typeface="Pyidaungsu" panose="020B0502040204020203" pitchFamily="34" charset="0"/>
              <a:cs typeface="Pyidaungsu" panose="020B0502040204020203" pitchFamily="34" charset="0"/>
            </a:rPr>
            <a:t>မဖြစ်သည်ကို</a:t>
          </a:r>
          <a:r>
            <a:rPr lang="en" sz="19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900" b="0" dirty="0" err="1">
              <a:latin typeface="Pyidaungsu" panose="020B0502040204020203" pitchFamily="34" charset="0"/>
              <a:cs typeface="Pyidaungsu" panose="020B0502040204020203" pitchFamily="34" charset="0"/>
            </a:rPr>
            <a:t>နားလည်သည</a:t>
          </a:r>
          <a:r>
            <a:rPr lang="en" sz="1900" b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900" b="0" dirty="0" err="1">
              <a:latin typeface="Pyidaungsu" panose="020B0502040204020203" pitchFamily="34" charset="0"/>
              <a:cs typeface="Pyidaungsu" panose="020B0502040204020203" pitchFamily="34" charset="0"/>
            </a:rPr>
            <a:t>ဘုရားတစ်ဆူတည်းရှိ၍ဖြစ်သည</a:t>
          </a:r>
          <a:r>
            <a:rPr lang="en" sz="1900" b="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gm:t>
    </dgm:pt>
    <dgm:pt modelId="{1565C228-8A09-41B2-9D03-42108DEBD83E}" type="par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32AAFBA5-04AD-4A9D-A94A-A283268A9F17}" type="sib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E6360339-6A3E-49F1-84F7-906784CE42A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အားနည်းသူများက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ဤအ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latin typeface="Pyidaungsu" panose="020B0502040204020203" pitchFamily="34" charset="0"/>
              <a:cs typeface="Pyidaungsu" panose="020B0502040204020203" pitchFamily="34" charset="0"/>
            </a:rPr>
            <a:t>ချက်ကိုနားမလည်သေးပ</a:t>
          </a:r>
          <a:r>
            <a:rPr lang="en" sz="2000" b="0" dirty="0">
              <a:latin typeface="Pyidaungsu" panose="020B0502040204020203" pitchFamily="34" charset="0"/>
              <a:cs typeface="Pyidaungsu" panose="020B0502040204020203" pitchFamily="34" charset="0"/>
            </a:rPr>
            <a:t>ါ။ </a:t>
          </a:r>
        </a:p>
      </dgm:t>
    </dgm:pt>
    <dgm:pt modelId="{8630F8C6-AC79-4DF2-B825-9A3CE97A60C3}" type="par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10A8677-375B-48B8-86A7-89695A4675E8}" type="sib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89D38D2-6F54-4911-9BA5-F9613B9FB2D7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၈း၇ခ</a:t>
          </a:r>
        </a:p>
      </dgm:t>
    </dgm:pt>
    <dgm:pt modelId="{BDED1566-0B9B-46D9-A6D0-00977A92710E}" type="par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BAA07EB6-A7B9-4F88-8597-5AB32C407EDE}" type="sib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2776CE47-33C5-40EF-BDC8-89BC8074824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0" dirty="0">
              <a:latin typeface="Pyidaungsu" panose="020B0502040204020203" pitchFamily="34" charset="0"/>
              <a:cs typeface="Pyidaungsu" panose="020B0502040204020203" pitchFamily="34" charset="0"/>
            </a:rPr>
            <a:t>အားကြီးသူများက ရုပ်တု၌ပူဇော်သည့်အစာများက</a:t>
          </a:r>
          <a:r>
            <a:rPr lang="en-US" sz="18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dirty="0" err="1">
              <a:latin typeface="Pyidaungsu" panose="020B0502040204020203" pitchFamily="34" charset="0"/>
              <a:cs typeface="Pyidaungsu" panose="020B0502040204020203" pitchFamily="34" charset="0"/>
            </a:rPr>
            <a:t>လူကို</a:t>
          </a:r>
          <a:r>
            <a:rPr lang="en-US" sz="18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dirty="0" err="1">
              <a:latin typeface="Pyidaungsu" panose="020B0502040204020203" pitchFamily="34" charset="0"/>
              <a:cs typeface="Pyidaungsu" panose="020B0502040204020203" pitchFamily="34" charset="0"/>
            </a:rPr>
            <a:t>မညစ်ညမ်းစေနိုင်ဟု</a:t>
          </a:r>
          <a:r>
            <a:rPr lang="en-US" sz="1800" b="0" dirty="0">
              <a:latin typeface="Pyidaungsu" panose="020B0502040204020203" pitchFamily="34" charset="0"/>
              <a:cs typeface="Pyidaungsu" panose="020B0502040204020203" pitchFamily="34" charset="0"/>
            </a:rPr>
            <a:t> ၎</a:t>
          </a:r>
          <a:r>
            <a:rPr lang="en-US" sz="1800" b="0" dirty="0" err="1">
              <a:latin typeface="Pyidaungsu" panose="020B0502040204020203" pitchFamily="34" charset="0"/>
              <a:cs typeface="Pyidaungsu" panose="020B0502040204020203" pitchFamily="34" charset="0"/>
            </a:rPr>
            <a:t>င်းအစားကိုစားကြသည</a:t>
          </a:r>
          <a:r>
            <a:rPr lang="en-US" sz="1800" b="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  <a:endParaRPr lang="en" sz="1800" b="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F2800DF-E080-4F2F-BD31-44D7D3434318}" type="par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C0E89EDB-02C4-4D12-B196-1E066A98E810}" type="sib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F4F2E759-ADF5-473B-AA6E-EA8B436E7DE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အားနည်းသူများက</a:t>
          </a:r>
          <a:r>
            <a:rPr lang="en" sz="1800" b="0" dirty="0">
              <a:latin typeface="Pyidaungsu" panose="020B0502040204020203" pitchFamily="34" charset="0"/>
              <a:cs typeface="Pyidaungsu" panose="020B0502040204020203" pitchFamily="34" charset="0"/>
            </a:rPr>
            <a:t> ၎</a:t>
          </a:r>
          <a:r>
            <a:rPr lang="en" sz="1800" b="0" dirty="0" err="1">
              <a:latin typeface="Pyidaungsu" panose="020B0502040204020203" pitchFamily="34" charset="0"/>
              <a:cs typeface="Pyidaungsu" panose="020B0502040204020203" pitchFamily="34" charset="0"/>
            </a:rPr>
            <a:t>င်းအစာကို</a:t>
          </a:r>
          <a:r>
            <a:rPr lang="en" sz="1800" b="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dirty="0" err="1">
              <a:latin typeface="Pyidaungsu" panose="020B0502040204020203" pitchFamily="34" charset="0"/>
              <a:cs typeface="Pyidaungsu" panose="020B0502040204020203" pitchFamily="34" charset="0"/>
            </a:rPr>
            <a:t>စားလ</a:t>
          </a:r>
          <a:r>
            <a:rPr lang="en" sz="1800" b="0" dirty="0"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n" sz="1800" b="0" dirty="0" err="1">
              <a:latin typeface="Pyidaungsu" panose="020B0502040204020203" pitchFamily="34" charset="0"/>
              <a:cs typeface="Pyidaungsu" panose="020B0502040204020203" pitchFamily="34" charset="0"/>
            </a:rPr>
            <a:t>င</a:t>
          </a:r>
          <a:r>
            <a:rPr lang="en" sz="1800" b="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dirty="0" err="1">
              <a:latin typeface="Pyidaungsu" panose="020B0502040204020203" pitchFamily="34" charset="0"/>
              <a:cs typeface="Pyidaungsu" panose="020B0502040204020203" pitchFamily="34" charset="0"/>
            </a:rPr>
            <a:t>အပြစ်ရှိ၏ဟုယုံသည</a:t>
          </a:r>
          <a:r>
            <a:rPr lang="en" sz="1800" b="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gm:t>
    </dgm:pt>
    <dgm:pt modelId="{763CA71F-CE65-4A16-940D-E609ABD26EF4}" type="par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320786B9-12EB-4D98-891C-928F3DF1B6CC}" type="sib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47A19946-25A5-4B56-A141-E5677607D29C}" type="pres">
      <dgm:prSet presAssocID="{A37B6242-D4E7-4B12-9987-445776BC5E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934454-E9A8-4B99-AA01-149E2CE26C77}" type="pres">
      <dgm:prSet presAssocID="{224C2218-7DFA-4586-A30F-D586B967D91D}" presName="horFlow" presStyleCnt="0"/>
      <dgm:spPr/>
    </dgm:pt>
    <dgm:pt modelId="{96A1A607-75D1-49D1-9A28-DF4A61F2840B}" type="pres">
      <dgm:prSet presAssocID="{224C2218-7DFA-4586-A30F-D586B967D91D}" presName="bigChev" presStyleLbl="node1" presStyleIdx="0" presStyleCnt="2"/>
      <dgm:spPr/>
    </dgm:pt>
    <dgm:pt modelId="{8B05C955-7CBB-4A66-B50A-4405E037C69A}" type="pres">
      <dgm:prSet presAssocID="{1565C228-8A09-41B2-9D03-42108DEBD83E}" presName="parTrans" presStyleCnt="0"/>
      <dgm:spPr/>
    </dgm:pt>
    <dgm:pt modelId="{E90EB568-0294-4AFD-BC10-719F13A82570}" type="pres">
      <dgm:prSet presAssocID="{495E32CE-A560-4586-B8F3-D2EA05F9A542}" presName="node" presStyleLbl="alignAccFollowNode1" presStyleIdx="0" presStyleCnt="4" custScaleX="249022">
        <dgm:presLayoutVars>
          <dgm:bulletEnabled val="1"/>
        </dgm:presLayoutVars>
      </dgm:prSet>
      <dgm:spPr/>
    </dgm:pt>
    <dgm:pt modelId="{61B0D29C-851E-4945-B601-61B64299E6E6}" type="pres">
      <dgm:prSet presAssocID="{32AAFBA5-04AD-4A9D-A94A-A283268A9F17}" presName="sibTrans" presStyleCnt="0"/>
      <dgm:spPr/>
    </dgm:pt>
    <dgm:pt modelId="{068719C7-C5E4-40BB-8BAF-8186DB790EF8}" type="pres">
      <dgm:prSet presAssocID="{E6360339-6A3E-49F1-84F7-906784CE42A9}" presName="node" presStyleLbl="alignAccFollowNode1" presStyleIdx="1" presStyleCnt="4" custScaleX="170897">
        <dgm:presLayoutVars>
          <dgm:bulletEnabled val="1"/>
        </dgm:presLayoutVars>
      </dgm:prSet>
      <dgm:spPr/>
    </dgm:pt>
    <dgm:pt modelId="{3EB0BDC6-A27E-421A-B935-968B70168D30}" type="pres">
      <dgm:prSet presAssocID="{224C2218-7DFA-4586-A30F-D586B967D91D}" presName="vSp" presStyleCnt="0"/>
      <dgm:spPr/>
    </dgm:pt>
    <dgm:pt modelId="{1BD6A2E0-D850-44C0-84C6-9AD3F2A13B67}" type="pres">
      <dgm:prSet presAssocID="{B89D38D2-6F54-4911-9BA5-F9613B9FB2D7}" presName="horFlow" presStyleCnt="0"/>
      <dgm:spPr/>
    </dgm:pt>
    <dgm:pt modelId="{666AC947-4D8B-44F5-BA63-AF83B5AD4115}" type="pres">
      <dgm:prSet presAssocID="{B89D38D2-6F54-4911-9BA5-F9613B9FB2D7}" presName="bigChev" presStyleLbl="node1" presStyleIdx="1" presStyleCnt="2"/>
      <dgm:spPr/>
    </dgm:pt>
    <dgm:pt modelId="{7158B2A0-4BD7-4765-AEFA-CCE05EFAD61D}" type="pres">
      <dgm:prSet presAssocID="{AF2800DF-E080-4F2F-BD31-44D7D3434318}" presName="parTrans" presStyleCnt="0"/>
      <dgm:spPr/>
    </dgm:pt>
    <dgm:pt modelId="{6F7ADDF0-0B6A-451D-A9A2-A1F29DEE9070}" type="pres">
      <dgm:prSet presAssocID="{2776CE47-33C5-40EF-BDC8-89BC80748243}" presName="node" presStyleLbl="alignAccFollowNode1" presStyleIdx="2" presStyleCnt="4" custScaleX="249022">
        <dgm:presLayoutVars>
          <dgm:bulletEnabled val="1"/>
        </dgm:presLayoutVars>
      </dgm:prSet>
      <dgm:spPr/>
    </dgm:pt>
    <dgm:pt modelId="{058D1250-6804-46F2-964A-AFC95B8A7331}" type="pres">
      <dgm:prSet presAssocID="{C0E89EDB-02C4-4D12-B196-1E066A98E810}" presName="sibTrans" presStyleCnt="0"/>
      <dgm:spPr/>
    </dgm:pt>
    <dgm:pt modelId="{531987D8-A72D-4C2C-ABC1-F5CAF8BEE0FD}" type="pres">
      <dgm:prSet presAssocID="{F4F2E759-ADF5-473B-AA6E-EA8B436E7DE6}" presName="node" presStyleLbl="alignAccFollowNode1" presStyleIdx="3" presStyleCnt="4" custScaleX="170897">
        <dgm:presLayoutVars>
          <dgm:bulletEnabled val="1"/>
        </dgm:presLayoutVars>
      </dgm:prSet>
      <dgm:spPr/>
    </dgm:pt>
  </dgm:ptLst>
  <dgm:cxnLst>
    <dgm:cxn modelId="{638ECA00-AC3F-4699-AE6A-84874F37BBFC}" type="presOf" srcId="{A37B6242-D4E7-4B12-9987-445776BC5E20}" destId="{47A19946-25A5-4B56-A141-E5677607D29C}" srcOrd="0" destOrd="0" presId="urn:microsoft.com/office/officeart/2005/8/layout/lProcess3"/>
    <dgm:cxn modelId="{94822324-E684-4E42-96AA-74E6C2460135}" srcId="{A37B6242-D4E7-4B12-9987-445776BC5E20}" destId="{B89D38D2-6F54-4911-9BA5-F9613B9FB2D7}" srcOrd="1" destOrd="0" parTransId="{BDED1566-0B9B-46D9-A6D0-00977A92710E}" sibTransId="{BAA07EB6-A7B9-4F88-8597-5AB32C407EDE}"/>
    <dgm:cxn modelId="{31F2B435-5555-4916-8F07-6CD01FE334B4}" srcId="{A37B6242-D4E7-4B12-9987-445776BC5E20}" destId="{224C2218-7DFA-4586-A30F-D586B967D91D}" srcOrd="0" destOrd="0" parTransId="{D434FE00-034B-4EFE-B0E6-0427505F5C1B}" sibTransId="{5C9A743E-16D3-428C-8CD7-35756BD3F73E}"/>
    <dgm:cxn modelId="{9405A14A-B7EF-4321-95C6-7998D5CCD051}" srcId="{224C2218-7DFA-4586-A30F-D586B967D91D}" destId="{E6360339-6A3E-49F1-84F7-906784CE42A9}" srcOrd="1" destOrd="0" parTransId="{8630F8C6-AC79-4DF2-B825-9A3CE97A60C3}" sibTransId="{B10A8677-375B-48B8-86A7-89695A4675E8}"/>
    <dgm:cxn modelId="{A95D574E-7849-487B-818E-7C8D62471BE3}" type="presOf" srcId="{224C2218-7DFA-4586-A30F-D586B967D91D}" destId="{96A1A607-75D1-49D1-9A28-DF4A61F2840B}" srcOrd="0" destOrd="0" presId="urn:microsoft.com/office/officeart/2005/8/layout/lProcess3"/>
    <dgm:cxn modelId="{CAF14152-FD1F-4D0F-A3B2-E76C586D5B0E}" type="presOf" srcId="{495E32CE-A560-4586-B8F3-D2EA05F9A542}" destId="{E90EB568-0294-4AFD-BC10-719F13A82570}" srcOrd="0" destOrd="0" presId="urn:microsoft.com/office/officeart/2005/8/layout/lProcess3"/>
    <dgm:cxn modelId="{A947C772-8294-4CB0-8D9E-11C06DA061C2}" type="presOf" srcId="{B89D38D2-6F54-4911-9BA5-F9613B9FB2D7}" destId="{666AC947-4D8B-44F5-BA63-AF83B5AD4115}" srcOrd="0" destOrd="0" presId="urn:microsoft.com/office/officeart/2005/8/layout/lProcess3"/>
    <dgm:cxn modelId="{491F0E57-3200-474F-8F62-B0477F2904A0}" type="presOf" srcId="{E6360339-6A3E-49F1-84F7-906784CE42A9}" destId="{068719C7-C5E4-40BB-8BAF-8186DB790EF8}" srcOrd="0" destOrd="0" presId="urn:microsoft.com/office/officeart/2005/8/layout/lProcess3"/>
    <dgm:cxn modelId="{1FB5E159-81D2-432A-851A-7D2866B36C59}" srcId="{224C2218-7DFA-4586-A30F-D586B967D91D}" destId="{495E32CE-A560-4586-B8F3-D2EA05F9A542}" srcOrd="0" destOrd="0" parTransId="{1565C228-8A09-41B2-9D03-42108DEBD83E}" sibTransId="{32AAFBA5-04AD-4A9D-A94A-A283268A9F17}"/>
    <dgm:cxn modelId="{5F71EC7E-7C40-4242-9BFF-8B5EF55B4BA1}" type="presOf" srcId="{2776CE47-33C5-40EF-BDC8-89BC80748243}" destId="{6F7ADDF0-0B6A-451D-A9A2-A1F29DEE9070}" srcOrd="0" destOrd="0" presId="urn:microsoft.com/office/officeart/2005/8/layout/lProcess3"/>
    <dgm:cxn modelId="{FA58B6BA-62B9-4D1D-BF8D-39709A42C926}" srcId="{B89D38D2-6F54-4911-9BA5-F9613B9FB2D7}" destId="{2776CE47-33C5-40EF-BDC8-89BC80748243}" srcOrd="0" destOrd="0" parTransId="{AF2800DF-E080-4F2F-BD31-44D7D3434318}" sibTransId="{C0E89EDB-02C4-4D12-B196-1E066A98E810}"/>
    <dgm:cxn modelId="{89E165C4-DBD2-4752-925A-3FEE713E0D81}" srcId="{B89D38D2-6F54-4911-9BA5-F9613B9FB2D7}" destId="{F4F2E759-ADF5-473B-AA6E-EA8B436E7DE6}" srcOrd="1" destOrd="0" parTransId="{763CA71F-CE65-4A16-940D-E609ABD26EF4}" sibTransId="{320786B9-12EB-4D98-891C-928F3DF1B6CC}"/>
    <dgm:cxn modelId="{D99E98F0-7DF0-4CCD-8C01-6F45B6F3654B}" type="presOf" srcId="{F4F2E759-ADF5-473B-AA6E-EA8B436E7DE6}" destId="{531987D8-A72D-4C2C-ABC1-F5CAF8BEE0FD}" srcOrd="0" destOrd="0" presId="urn:microsoft.com/office/officeart/2005/8/layout/lProcess3"/>
    <dgm:cxn modelId="{AFDBA5F7-60EC-45F6-9822-47ABEB0CCDF7}" type="presParOf" srcId="{47A19946-25A5-4B56-A141-E5677607D29C}" destId="{32934454-E9A8-4B99-AA01-149E2CE26C77}" srcOrd="0" destOrd="0" presId="urn:microsoft.com/office/officeart/2005/8/layout/lProcess3"/>
    <dgm:cxn modelId="{03212490-6585-4A87-8028-02319D48B625}" type="presParOf" srcId="{32934454-E9A8-4B99-AA01-149E2CE26C77}" destId="{96A1A607-75D1-49D1-9A28-DF4A61F2840B}" srcOrd="0" destOrd="0" presId="urn:microsoft.com/office/officeart/2005/8/layout/lProcess3"/>
    <dgm:cxn modelId="{4E90A83E-B20B-4ADB-9A50-F0D52169F634}" type="presParOf" srcId="{32934454-E9A8-4B99-AA01-149E2CE26C77}" destId="{8B05C955-7CBB-4A66-B50A-4405E037C69A}" srcOrd="1" destOrd="0" presId="urn:microsoft.com/office/officeart/2005/8/layout/lProcess3"/>
    <dgm:cxn modelId="{D92E6114-3F22-4E98-BD0F-8125C56998D7}" type="presParOf" srcId="{32934454-E9A8-4B99-AA01-149E2CE26C77}" destId="{E90EB568-0294-4AFD-BC10-719F13A82570}" srcOrd="2" destOrd="0" presId="urn:microsoft.com/office/officeart/2005/8/layout/lProcess3"/>
    <dgm:cxn modelId="{CBE7AA8A-37A3-4F21-9A3A-27474C4C30C2}" type="presParOf" srcId="{32934454-E9A8-4B99-AA01-149E2CE26C77}" destId="{61B0D29C-851E-4945-B601-61B64299E6E6}" srcOrd="3" destOrd="0" presId="urn:microsoft.com/office/officeart/2005/8/layout/lProcess3"/>
    <dgm:cxn modelId="{92008BF3-E5BD-458A-8DDB-807676B88E16}" type="presParOf" srcId="{32934454-E9A8-4B99-AA01-149E2CE26C77}" destId="{068719C7-C5E4-40BB-8BAF-8186DB790EF8}" srcOrd="4" destOrd="0" presId="urn:microsoft.com/office/officeart/2005/8/layout/lProcess3"/>
    <dgm:cxn modelId="{BFDBD1F9-B301-4845-A755-230550CBAF30}" type="presParOf" srcId="{47A19946-25A5-4B56-A141-E5677607D29C}" destId="{3EB0BDC6-A27E-421A-B935-968B70168D30}" srcOrd="1" destOrd="0" presId="urn:microsoft.com/office/officeart/2005/8/layout/lProcess3"/>
    <dgm:cxn modelId="{76185782-0063-4DCB-95DD-FD47B4F8915B}" type="presParOf" srcId="{47A19946-25A5-4B56-A141-E5677607D29C}" destId="{1BD6A2E0-D850-44C0-84C6-9AD3F2A13B67}" srcOrd="2" destOrd="0" presId="urn:microsoft.com/office/officeart/2005/8/layout/lProcess3"/>
    <dgm:cxn modelId="{ED525077-897D-471D-90EA-BCDCE9E9A1A1}" type="presParOf" srcId="{1BD6A2E0-D850-44C0-84C6-9AD3F2A13B67}" destId="{666AC947-4D8B-44F5-BA63-AF83B5AD4115}" srcOrd="0" destOrd="0" presId="urn:microsoft.com/office/officeart/2005/8/layout/lProcess3"/>
    <dgm:cxn modelId="{A63E831C-87DE-4D90-9722-E66D3933706F}" type="presParOf" srcId="{1BD6A2E0-D850-44C0-84C6-9AD3F2A13B67}" destId="{7158B2A0-4BD7-4765-AEFA-CCE05EFAD61D}" srcOrd="1" destOrd="0" presId="urn:microsoft.com/office/officeart/2005/8/layout/lProcess3"/>
    <dgm:cxn modelId="{8C8F13A4-9924-4599-8E95-4A276658FEE7}" type="presParOf" srcId="{1BD6A2E0-D850-44C0-84C6-9AD3F2A13B67}" destId="{6F7ADDF0-0B6A-451D-A9A2-A1F29DEE9070}" srcOrd="2" destOrd="0" presId="urn:microsoft.com/office/officeart/2005/8/layout/lProcess3"/>
    <dgm:cxn modelId="{BBB906BE-6B2F-499C-98B7-7C1D4DF83605}" type="presParOf" srcId="{1BD6A2E0-D850-44C0-84C6-9AD3F2A13B67}" destId="{058D1250-6804-46F2-964A-AFC95B8A7331}" srcOrd="3" destOrd="0" presId="urn:microsoft.com/office/officeart/2005/8/layout/lProcess3"/>
    <dgm:cxn modelId="{434C94A9-5A4C-4FDE-A0A9-845C9CC63A31}" type="presParOf" srcId="{1BD6A2E0-D850-44C0-84C6-9AD3F2A13B67}" destId="{531987D8-A72D-4C2C-ABC1-F5CAF8BEE0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63BE-EA62-416F-972E-5B6217987F3E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942CB3-9D9C-4136-8880-46DADD6644AC}">
      <dgm:prSet custT="1"/>
      <dgm:spPr>
        <a:solidFill>
          <a:schemeClr val="accent2"/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en" sz="2000" b="1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အသင်းတော်မ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ှ </a:t>
          </a:r>
          <a:r>
            <a:rPr lang="en" sz="2000" b="1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2000" b="1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ေးမွေးသည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1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အခွင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1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အရေး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(၁ </a:t>
          </a:r>
          <a:r>
            <a:rPr lang="en" sz="2000" b="1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၉း၄)</a:t>
          </a:r>
          <a:r>
            <a:rPr lang="en" sz="2000" b="1" dirty="0">
              <a:solidFill>
                <a:schemeClr val="tx1"/>
              </a:solidFill>
            </a:rPr>
            <a:t> </a:t>
          </a:r>
          <a:endParaRPr lang="es-ES" sz="2000" b="1" dirty="0">
            <a:solidFill>
              <a:schemeClr val="tx1"/>
            </a:solidFill>
          </a:endParaRPr>
        </a:p>
      </dgm:t>
    </dgm:pt>
    <dgm:pt modelId="{C5BEA955-A922-4467-9813-9213E5F27624}" type="parTrans" cxnId="{66DB58E5-AC69-4919-860E-E19C29F33BC6}">
      <dgm:prSet/>
      <dgm:spPr/>
      <dgm:t>
        <a:bodyPr/>
        <a:lstStyle/>
        <a:p>
          <a:endParaRPr lang="es-ES" sz="2000"/>
        </a:p>
      </dgm:t>
    </dgm:pt>
    <dgm:pt modelId="{8154CB7F-71F2-428A-9CB4-9BDC7581140F}" type="sibTrans" cxnId="{66DB58E5-AC69-4919-860E-E19C29F33BC6}">
      <dgm:prSet/>
      <dgm:spPr/>
      <dgm:t>
        <a:bodyPr/>
        <a:lstStyle/>
        <a:p>
          <a:endParaRPr lang="es-ES" sz="2000"/>
        </a:p>
      </dgm:t>
    </dgm:pt>
    <dgm:pt modelId="{3FB8E94F-B91A-4F40-9FBD-1868CAA1D215}">
      <dgm:prSet custT="1"/>
      <dgm:spPr>
        <a:solidFill>
          <a:schemeClr val="tx2">
            <a:lumMod val="75000"/>
          </a:schemeClr>
        </a:solidFill>
      </dgm:spPr>
      <dgm:t>
        <a:bodyPr anchor="ctr"/>
        <a:lstStyle/>
        <a:p>
          <a:pPr>
            <a:lnSpc>
              <a:spcPts val="2400"/>
            </a:lnSpc>
            <a:buNone/>
          </a:pPr>
          <a:r>
            <a:rPr lang="en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lang="en" sz="2000" b="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ဇနီးနှင</a:t>
          </a:r>
          <a:r>
            <a:rPr lang="en" sz="2000" b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အတူ</a:t>
          </a:r>
          <a:r>
            <a:rPr lang="en" sz="2000" b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လိုက်ပါခွင</a:t>
          </a:r>
          <a:r>
            <a:rPr lang="en" sz="2000" b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အခွင</a:t>
          </a:r>
          <a:r>
            <a:rPr lang="en" sz="2000" b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အရေးကို</a:t>
          </a:r>
          <a:r>
            <a:rPr lang="en" sz="2000" b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စွန</a:t>
          </a:r>
          <a:r>
            <a:rPr lang="en" sz="2000" b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လွတ်ခဲ့သည</a:t>
          </a:r>
          <a:r>
            <a:rPr lang="en" sz="2000" b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" sz="2000" b="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၉း၅)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68CD9E5-65AC-4BA8-B056-21F8B45C2EE4}" type="parTrans" cxnId="{9D1E0E2B-B861-4A09-AE11-9ABC4508277C}">
      <dgm:prSet/>
      <dgm:spPr/>
      <dgm:t>
        <a:bodyPr/>
        <a:lstStyle/>
        <a:p>
          <a:endParaRPr lang="es-ES" sz="2000"/>
        </a:p>
      </dgm:t>
    </dgm:pt>
    <dgm:pt modelId="{C9DD17F3-EA30-4390-B8BF-E6FD7F95B681}" type="sibTrans" cxnId="{9D1E0E2B-B861-4A09-AE11-9ABC4508277C}">
      <dgm:prSet/>
      <dgm:spPr/>
      <dgm:t>
        <a:bodyPr/>
        <a:lstStyle/>
        <a:p>
          <a:endParaRPr lang="es-ES" sz="2000"/>
        </a:p>
      </dgm:t>
    </dgm:pt>
    <dgm:pt modelId="{EA4EAAA4-3102-49A9-8391-4D88A61E3350}">
      <dgm:prSet custT="1"/>
      <dgm:spPr>
        <a:solidFill>
          <a:schemeClr val="accent5"/>
        </a:solidFill>
      </dgm:spPr>
      <dgm:t>
        <a:bodyPr/>
        <a:lstStyle/>
        <a:p>
          <a:pPr>
            <a:buNone/>
            <a:tabLst>
              <a:tab pos="269875" algn="l"/>
            </a:tabLst>
          </a:pPr>
          <a:r>
            <a:rPr lang="en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</a:t>
          </a:r>
          <a:r>
            <a:rPr lang="en" sz="2000" b="0" dirty="0" err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ဘုံပြုပြင်ထိန်းသိမ်းမှုလုပ်ငန်းများကို</a:t>
          </a:r>
          <a:r>
            <a:rPr lang="en" sz="2000" b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မလုပ်ဆောင်ပိုင်ခွင</a:t>
          </a:r>
          <a:r>
            <a:rPr lang="en" sz="2000" b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(၁ </a:t>
          </a:r>
          <a:r>
            <a:rPr lang="en" sz="2000" b="0" dirty="0" err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၉း၆)</a:t>
          </a:r>
          <a:endParaRPr lang="es-ES" sz="20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733BBF15-7430-42BE-9784-878F9721A70D}" type="parTrans" cxnId="{42D4AD7F-B144-476F-90F4-FA2C6F7238E9}">
      <dgm:prSet/>
      <dgm:spPr/>
      <dgm:t>
        <a:bodyPr/>
        <a:lstStyle/>
        <a:p>
          <a:endParaRPr lang="es-ES" sz="2000"/>
        </a:p>
      </dgm:t>
    </dgm:pt>
    <dgm:pt modelId="{393D40A6-5BB1-4F59-98F1-4D4E9616E1D7}" type="sibTrans" cxnId="{42D4AD7F-B144-476F-90F4-FA2C6F7238E9}">
      <dgm:prSet/>
      <dgm:spPr/>
      <dgm:t>
        <a:bodyPr/>
        <a:lstStyle/>
        <a:p>
          <a:endParaRPr lang="es-ES" sz="2000"/>
        </a:p>
      </dgm:t>
    </dgm:pt>
    <dgm:pt modelId="{49EC6A2F-89BB-4D45-AD42-2C2217D52EE7}">
      <dgm:prSet custT="1"/>
      <dgm:spPr>
        <a:solidFill>
          <a:schemeClr val="accent2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ပေါလုသည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အခြားတမန်တော်များကဲ့သို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အသင်းတော်များ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၏ </a:t>
          </a: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ထောက်ပံ့မှုကို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ခံစားခွင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ရှိ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သော်လည်း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သူစွန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လွတ်ခဲ့သည</a:t>
          </a:r>
          <a:r>
            <a:rPr lang="es-ES" sz="20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gm:t>
    </dgm:pt>
    <dgm:pt modelId="{8457B35D-12C9-4919-80C4-CAC586FA105F}" type="parTrans" cxnId="{D23052DE-8F53-4A16-8278-AA2E89B9A3A9}">
      <dgm:prSet/>
      <dgm:spPr/>
      <dgm:t>
        <a:bodyPr/>
        <a:lstStyle/>
        <a:p>
          <a:endParaRPr lang="es-ES" sz="2000"/>
        </a:p>
      </dgm:t>
    </dgm:pt>
    <dgm:pt modelId="{AE3800F5-C4EC-4127-A793-A2EC1E3A0126}" type="sibTrans" cxnId="{D23052DE-8F53-4A16-8278-AA2E89B9A3A9}">
      <dgm:prSet/>
      <dgm:spPr/>
      <dgm:t>
        <a:bodyPr/>
        <a:lstStyle/>
        <a:p>
          <a:endParaRPr lang="es-ES" sz="2000"/>
        </a:p>
      </dgm:t>
    </dgm:pt>
    <dgm:pt modelId="{2D033899-8014-4392-A649-546F546E44BE}">
      <dgm:prSet custT="1"/>
      <dgm:spPr>
        <a:solidFill>
          <a:schemeClr val="tx2">
            <a:lumMod val="75000"/>
          </a:schemeClr>
        </a:solidFill>
      </dgm:spPr>
      <dgm:t>
        <a:bodyPr anchor="ctr"/>
        <a:lstStyle/>
        <a:p>
          <a:pPr>
            <a:lnSpc>
              <a:spcPts val="2400"/>
            </a:lnSpc>
            <a:buFont typeface="Wingdings" panose="05000000000000000000" pitchFamily="2" charset="2"/>
            <a:buChar char="Ø"/>
          </a:pP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ယေဘုယျအားဖြင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တမန်တော်များ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ခရီးသွားသည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ါ၌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ဇနီးသည်များသည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သူတို့ကိုစောင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ရှောက်ရန်နှင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ဓမ္မအမှုကူညီရန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လိုက်ပါခွင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ရှိသည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သူတို့သည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ခင်ပွန်းသည်ကဲ့သို့ပင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အသင်း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ထောက်ပံ့မှုကို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ရပိုင်ခွင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ရှိသည</a:t>
          </a:r>
          <a:r>
            <a:rPr lang="en" sz="2000" b="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8969D03-FBEE-4B43-A8A1-FE6821B37BF9}" type="parTrans" cxnId="{9BDBA08D-65F9-4EE9-BF9B-A76FDC79E541}">
      <dgm:prSet/>
      <dgm:spPr/>
      <dgm:t>
        <a:bodyPr/>
        <a:lstStyle/>
        <a:p>
          <a:endParaRPr lang="es-ES" sz="2000"/>
        </a:p>
      </dgm:t>
    </dgm:pt>
    <dgm:pt modelId="{7DD54A3B-F80A-4A5E-99DA-AF7FDB404839}" type="sibTrans" cxnId="{9BDBA08D-65F9-4EE9-BF9B-A76FDC79E541}">
      <dgm:prSet/>
      <dgm:spPr/>
      <dgm:t>
        <a:bodyPr/>
        <a:lstStyle/>
        <a:p>
          <a:endParaRPr lang="es-ES" sz="2000"/>
        </a:p>
      </dgm:t>
    </dgm:pt>
    <dgm:pt modelId="{D70A179F-097B-4B05-BC4C-144113917F64}">
      <dgm:prSet custT="1"/>
      <dgm:spPr>
        <a:solidFill>
          <a:schemeClr val="accent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ပေါလုသည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သူတစ်ပါး၏အခွင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အရေးသမားဟု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ထင်မြင်ခြင်းမ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ှ </a:t>
          </a: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ရှောင်ရှားရန်နှင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ကိုယ်ကျိုးမ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ရှာမှုကိုပြသရန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သူ၏အသက်မွေးဝမ်းကျောင်းလုပ်ငန်းကို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လုပ်ကိုင်သည</a:t>
          </a:r>
          <a:r>
            <a:rPr lang="es-ES" sz="20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gm:t>
    </dgm:pt>
    <dgm:pt modelId="{CFEB01E6-53C9-438B-ABCF-5A0252CDA0E6}" type="parTrans" cxnId="{3998D6F0-AE27-4B74-A2D9-E195DF127B6A}">
      <dgm:prSet/>
      <dgm:spPr/>
      <dgm:t>
        <a:bodyPr/>
        <a:lstStyle/>
        <a:p>
          <a:endParaRPr lang="es-ES" sz="2000"/>
        </a:p>
      </dgm:t>
    </dgm:pt>
    <dgm:pt modelId="{BE2BECFE-E762-4CA1-8EBA-E1EBCE2A906C}" type="sibTrans" cxnId="{3998D6F0-AE27-4B74-A2D9-E195DF127B6A}">
      <dgm:prSet/>
      <dgm:spPr/>
      <dgm:t>
        <a:bodyPr/>
        <a:lstStyle/>
        <a:p>
          <a:endParaRPr lang="es-ES" sz="2000"/>
        </a:p>
      </dgm:t>
    </dgm:pt>
    <dgm:pt modelId="{DB27B909-7CE8-4132-93E1-474F1295A631}" type="pres">
      <dgm:prSet presAssocID="{4DCB63BE-EA62-416F-972E-5B6217987F3E}" presName="linear" presStyleCnt="0">
        <dgm:presLayoutVars>
          <dgm:dir/>
          <dgm:resizeHandles val="exact"/>
        </dgm:presLayoutVars>
      </dgm:prSet>
      <dgm:spPr/>
    </dgm:pt>
    <dgm:pt modelId="{E658DD70-15B0-4AA4-8F15-6C7B8876895C}" type="pres">
      <dgm:prSet presAssocID="{03942CB3-9D9C-4136-8880-46DADD6644AC}" presName="comp" presStyleCnt="0"/>
      <dgm:spPr/>
    </dgm:pt>
    <dgm:pt modelId="{B0B5F2F0-467F-45EA-827F-B947316FAE2A}" type="pres">
      <dgm:prSet presAssocID="{03942CB3-9D9C-4136-8880-46DADD6644AC}" presName="box" presStyleLbl="node1" presStyleIdx="0" presStyleCnt="3" custScaleY="112408"/>
      <dgm:spPr/>
    </dgm:pt>
    <dgm:pt modelId="{AB8C7CC9-BA0B-4F46-AD9D-9D84D3686FF9}" type="pres">
      <dgm:prSet presAssocID="{03942CB3-9D9C-4136-8880-46DADD6644AC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C596E9-7AAA-4AAC-BDB2-B5ED843AC08D}" type="pres">
      <dgm:prSet presAssocID="{03942CB3-9D9C-4136-8880-46DADD6644AC}" presName="text" presStyleLbl="node1" presStyleIdx="0" presStyleCnt="3">
        <dgm:presLayoutVars>
          <dgm:bulletEnabled val="1"/>
        </dgm:presLayoutVars>
      </dgm:prSet>
      <dgm:spPr/>
    </dgm:pt>
    <dgm:pt modelId="{15E9A38B-8BE8-4EDC-9E45-422B70F71134}" type="pres">
      <dgm:prSet presAssocID="{8154CB7F-71F2-428A-9CB4-9BDC7581140F}" presName="spacer" presStyleCnt="0"/>
      <dgm:spPr/>
    </dgm:pt>
    <dgm:pt modelId="{5FD0E560-0351-4AED-9428-19415E4D947D}" type="pres">
      <dgm:prSet presAssocID="{3FB8E94F-B91A-4F40-9FBD-1868CAA1D215}" presName="comp" presStyleCnt="0"/>
      <dgm:spPr/>
    </dgm:pt>
    <dgm:pt modelId="{C3C4E1E8-9A50-40FB-B74D-1375FE9DE9EA}" type="pres">
      <dgm:prSet presAssocID="{3FB8E94F-B91A-4F40-9FBD-1868CAA1D215}" presName="box" presStyleLbl="node1" presStyleIdx="1" presStyleCnt="3" custScaleY="133867"/>
      <dgm:spPr/>
    </dgm:pt>
    <dgm:pt modelId="{5B844668-161A-40CE-834D-DBA7B2491ED1}" type="pres">
      <dgm:prSet presAssocID="{3FB8E94F-B91A-4F40-9FBD-1868CAA1D215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283636-2920-432E-A0E9-3097451169D5}" type="pres">
      <dgm:prSet presAssocID="{3FB8E94F-B91A-4F40-9FBD-1868CAA1D215}" presName="text" presStyleLbl="node1" presStyleIdx="1" presStyleCnt="3">
        <dgm:presLayoutVars>
          <dgm:bulletEnabled val="1"/>
        </dgm:presLayoutVars>
      </dgm:prSet>
      <dgm:spPr/>
    </dgm:pt>
    <dgm:pt modelId="{D26C9CB4-610B-4E22-A604-9CD97B724534}" type="pres">
      <dgm:prSet presAssocID="{C9DD17F3-EA30-4390-B8BF-E6FD7F95B681}" presName="spacer" presStyleCnt="0"/>
      <dgm:spPr/>
    </dgm:pt>
    <dgm:pt modelId="{8F9A6C2E-DC98-4DAC-8FB2-07CE63FE2507}" type="pres">
      <dgm:prSet presAssocID="{EA4EAAA4-3102-49A9-8391-4D88A61E3350}" presName="comp" presStyleCnt="0"/>
      <dgm:spPr/>
    </dgm:pt>
    <dgm:pt modelId="{BDAA947B-83D1-4802-AE95-32137525D2E9}" type="pres">
      <dgm:prSet presAssocID="{EA4EAAA4-3102-49A9-8391-4D88A61E3350}" presName="box" presStyleLbl="node1" presStyleIdx="2" presStyleCnt="3" custScaleY="117511"/>
      <dgm:spPr/>
    </dgm:pt>
    <dgm:pt modelId="{099A9D28-0AA8-42AD-86D9-0B379C1B1FD4}" type="pres">
      <dgm:prSet presAssocID="{EA4EAAA4-3102-49A9-8391-4D88A61E3350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450B1-33D8-4B63-AC48-24C92858B4C9}" type="pres">
      <dgm:prSet presAssocID="{EA4EAAA4-3102-49A9-8391-4D88A61E3350}" presName="text" presStyleLbl="node1" presStyleIdx="2" presStyleCnt="3">
        <dgm:presLayoutVars>
          <dgm:bulletEnabled val="1"/>
        </dgm:presLayoutVars>
      </dgm:prSet>
      <dgm:spPr/>
    </dgm:pt>
  </dgm:ptLst>
  <dgm:cxnLst>
    <dgm:cxn modelId="{0D056809-A959-4D1B-959D-FD78369CD383}" type="presOf" srcId="{03942CB3-9D9C-4136-8880-46DADD6644AC}" destId="{79C596E9-7AAA-4AAC-BDB2-B5ED843AC08D}" srcOrd="1" destOrd="0" presId="urn:microsoft.com/office/officeart/2005/8/layout/vList4"/>
    <dgm:cxn modelId="{DAF8D818-3A7D-465D-897F-20B862B030E9}" type="presOf" srcId="{D70A179F-097B-4B05-BC4C-144113917F64}" destId="{BDAA947B-83D1-4802-AE95-32137525D2E9}" srcOrd="0" destOrd="1" presId="urn:microsoft.com/office/officeart/2005/8/layout/vList4"/>
    <dgm:cxn modelId="{B4854322-FA8D-4307-944E-1D935AE618C3}" type="presOf" srcId="{EA4EAAA4-3102-49A9-8391-4D88A61E3350}" destId="{C0D450B1-33D8-4B63-AC48-24C92858B4C9}" srcOrd="1" destOrd="0" presId="urn:microsoft.com/office/officeart/2005/8/layout/vList4"/>
    <dgm:cxn modelId="{48A71726-5F39-46B3-B7D5-8C2B1D5609E6}" type="presOf" srcId="{2D033899-8014-4392-A649-546F546E44BE}" destId="{C1283636-2920-432E-A0E9-3097451169D5}" srcOrd="1" destOrd="1" presId="urn:microsoft.com/office/officeart/2005/8/layout/vList4"/>
    <dgm:cxn modelId="{529FA327-F094-43FF-BC61-0DB29626F7CB}" type="presOf" srcId="{3FB8E94F-B91A-4F40-9FBD-1868CAA1D215}" destId="{C1283636-2920-432E-A0E9-3097451169D5}" srcOrd="1" destOrd="0" presId="urn:microsoft.com/office/officeart/2005/8/layout/vList4"/>
    <dgm:cxn modelId="{9D1E0E2B-B861-4A09-AE11-9ABC4508277C}" srcId="{4DCB63BE-EA62-416F-972E-5B6217987F3E}" destId="{3FB8E94F-B91A-4F40-9FBD-1868CAA1D215}" srcOrd="1" destOrd="0" parTransId="{968CD9E5-65AC-4BA8-B056-21F8B45C2EE4}" sibTransId="{C9DD17F3-EA30-4390-B8BF-E6FD7F95B681}"/>
    <dgm:cxn modelId="{7F6E9B34-94CC-47C0-AA2A-26DE7DFCDEF0}" type="presOf" srcId="{3FB8E94F-B91A-4F40-9FBD-1868CAA1D215}" destId="{C3C4E1E8-9A50-40FB-B74D-1375FE9DE9EA}" srcOrd="0" destOrd="0" presId="urn:microsoft.com/office/officeart/2005/8/layout/vList4"/>
    <dgm:cxn modelId="{60B03048-20CA-48E3-918E-7C5E613D300B}" type="presOf" srcId="{EA4EAAA4-3102-49A9-8391-4D88A61E3350}" destId="{BDAA947B-83D1-4802-AE95-32137525D2E9}" srcOrd="0" destOrd="0" presId="urn:microsoft.com/office/officeart/2005/8/layout/vList4"/>
    <dgm:cxn modelId="{EE59726C-066D-4D82-A897-556070A08A0D}" type="presOf" srcId="{49EC6A2F-89BB-4D45-AD42-2C2217D52EE7}" destId="{79C596E9-7AAA-4AAC-BDB2-B5ED843AC08D}" srcOrd="1" destOrd="1" presId="urn:microsoft.com/office/officeart/2005/8/layout/vList4"/>
    <dgm:cxn modelId="{964E8D5A-366B-4857-A349-48C787280D32}" type="presOf" srcId="{4DCB63BE-EA62-416F-972E-5B6217987F3E}" destId="{DB27B909-7CE8-4132-93E1-474F1295A631}" srcOrd="0" destOrd="0" presId="urn:microsoft.com/office/officeart/2005/8/layout/vList4"/>
    <dgm:cxn modelId="{42D4AD7F-B144-476F-90F4-FA2C6F7238E9}" srcId="{4DCB63BE-EA62-416F-972E-5B6217987F3E}" destId="{EA4EAAA4-3102-49A9-8391-4D88A61E3350}" srcOrd="2" destOrd="0" parTransId="{733BBF15-7430-42BE-9784-878F9721A70D}" sibTransId="{393D40A6-5BB1-4F59-98F1-4D4E9616E1D7}"/>
    <dgm:cxn modelId="{FCC64485-83BE-4397-84B2-7105C2F56414}" type="presOf" srcId="{03942CB3-9D9C-4136-8880-46DADD6644AC}" destId="{B0B5F2F0-467F-45EA-827F-B947316FAE2A}" srcOrd="0" destOrd="0" presId="urn:microsoft.com/office/officeart/2005/8/layout/vList4"/>
    <dgm:cxn modelId="{C61F5989-56F7-4A59-AA0B-88155C22089B}" type="presOf" srcId="{49EC6A2F-89BB-4D45-AD42-2C2217D52EE7}" destId="{B0B5F2F0-467F-45EA-827F-B947316FAE2A}" srcOrd="0" destOrd="1" presId="urn:microsoft.com/office/officeart/2005/8/layout/vList4"/>
    <dgm:cxn modelId="{E5CCF589-AE6A-4AA4-A95E-8F3B01E090FC}" type="presOf" srcId="{D70A179F-097B-4B05-BC4C-144113917F64}" destId="{C0D450B1-33D8-4B63-AC48-24C92858B4C9}" srcOrd="1" destOrd="1" presId="urn:microsoft.com/office/officeart/2005/8/layout/vList4"/>
    <dgm:cxn modelId="{9BDBA08D-65F9-4EE9-BF9B-A76FDC79E541}" srcId="{3FB8E94F-B91A-4F40-9FBD-1868CAA1D215}" destId="{2D033899-8014-4392-A649-546F546E44BE}" srcOrd="0" destOrd="0" parTransId="{68969D03-FBEE-4B43-A8A1-FE6821B37BF9}" sibTransId="{7DD54A3B-F80A-4A5E-99DA-AF7FDB404839}"/>
    <dgm:cxn modelId="{D23052DE-8F53-4A16-8278-AA2E89B9A3A9}" srcId="{03942CB3-9D9C-4136-8880-46DADD6644AC}" destId="{49EC6A2F-89BB-4D45-AD42-2C2217D52EE7}" srcOrd="0" destOrd="0" parTransId="{8457B35D-12C9-4919-80C4-CAC586FA105F}" sibTransId="{AE3800F5-C4EC-4127-A793-A2EC1E3A0126}"/>
    <dgm:cxn modelId="{66DB58E5-AC69-4919-860E-E19C29F33BC6}" srcId="{4DCB63BE-EA62-416F-972E-5B6217987F3E}" destId="{03942CB3-9D9C-4136-8880-46DADD6644AC}" srcOrd="0" destOrd="0" parTransId="{C5BEA955-A922-4467-9813-9213E5F27624}" sibTransId="{8154CB7F-71F2-428A-9CB4-9BDC7581140F}"/>
    <dgm:cxn modelId="{678690EB-A492-42AB-BC7C-62716037DA4C}" type="presOf" srcId="{2D033899-8014-4392-A649-546F546E44BE}" destId="{C3C4E1E8-9A50-40FB-B74D-1375FE9DE9EA}" srcOrd="0" destOrd="1" presId="urn:microsoft.com/office/officeart/2005/8/layout/vList4"/>
    <dgm:cxn modelId="{3998D6F0-AE27-4B74-A2D9-E195DF127B6A}" srcId="{EA4EAAA4-3102-49A9-8391-4D88A61E3350}" destId="{D70A179F-097B-4B05-BC4C-144113917F64}" srcOrd="0" destOrd="0" parTransId="{CFEB01E6-53C9-438B-ABCF-5A0252CDA0E6}" sibTransId="{BE2BECFE-E762-4CA1-8EBA-E1EBCE2A906C}"/>
    <dgm:cxn modelId="{16B8C3D1-8C48-4200-9293-68A5DC4502DC}" type="presParOf" srcId="{DB27B909-7CE8-4132-93E1-474F1295A631}" destId="{E658DD70-15B0-4AA4-8F15-6C7B8876895C}" srcOrd="0" destOrd="0" presId="urn:microsoft.com/office/officeart/2005/8/layout/vList4"/>
    <dgm:cxn modelId="{822CA089-3FEB-471D-BFD9-1FFEAD103DB1}" type="presParOf" srcId="{E658DD70-15B0-4AA4-8F15-6C7B8876895C}" destId="{B0B5F2F0-467F-45EA-827F-B947316FAE2A}" srcOrd="0" destOrd="0" presId="urn:microsoft.com/office/officeart/2005/8/layout/vList4"/>
    <dgm:cxn modelId="{25F8E702-F7F8-467D-A610-CDB2303CCC87}" type="presParOf" srcId="{E658DD70-15B0-4AA4-8F15-6C7B8876895C}" destId="{AB8C7CC9-BA0B-4F46-AD9D-9D84D3686FF9}" srcOrd="1" destOrd="0" presId="urn:microsoft.com/office/officeart/2005/8/layout/vList4"/>
    <dgm:cxn modelId="{30BC5928-D6A9-44A0-8208-6144171278F9}" type="presParOf" srcId="{E658DD70-15B0-4AA4-8F15-6C7B8876895C}" destId="{79C596E9-7AAA-4AAC-BDB2-B5ED843AC08D}" srcOrd="2" destOrd="0" presId="urn:microsoft.com/office/officeart/2005/8/layout/vList4"/>
    <dgm:cxn modelId="{193D1C43-6C19-433C-9575-2A803CD2EFAF}" type="presParOf" srcId="{DB27B909-7CE8-4132-93E1-474F1295A631}" destId="{15E9A38B-8BE8-4EDC-9E45-422B70F71134}" srcOrd="1" destOrd="0" presId="urn:microsoft.com/office/officeart/2005/8/layout/vList4"/>
    <dgm:cxn modelId="{FD1BAC68-E9F2-4EC9-B9A9-B46294CE93F6}" type="presParOf" srcId="{DB27B909-7CE8-4132-93E1-474F1295A631}" destId="{5FD0E560-0351-4AED-9428-19415E4D947D}" srcOrd="2" destOrd="0" presId="urn:microsoft.com/office/officeart/2005/8/layout/vList4"/>
    <dgm:cxn modelId="{7C58AA35-943C-4C27-AE2D-FA3448C969A0}" type="presParOf" srcId="{5FD0E560-0351-4AED-9428-19415E4D947D}" destId="{C3C4E1E8-9A50-40FB-B74D-1375FE9DE9EA}" srcOrd="0" destOrd="0" presId="urn:microsoft.com/office/officeart/2005/8/layout/vList4"/>
    <dgm:cxn modelId="{CBB614F3-8ED0-436C-9BB8-5F7F648A1D6D}" type="presParOf" srcId="{5FD0E560-0351-4AED-9428-19415E4D947D}" destId="{5B844668-161A-40CE-834D-DBA7B2491ED1}" srcOrd="1" destOrd="0" presId="urn:microsoft.com/office/officeart/2005/8/layout/vList4"/>
    <dgm:cxn modelId="{A286B9F9-05DE-4C46-AE3B-41859B7E08A9}" type="presParOf" srcId="{5FD0E560-0351-4AED-9428-19415E4D947D}" destId="{C1283636-2920-432E-A0E9-3097451169D5}" srcOrd="2" destOrd="0" presId="urn:microsoft.com/office/officeart/2005/8/layout/vList4"/>
    <dgm:cxn modelId="{36FC2B71-F79F-42D7-B2FF-B66ECB835D0D}" type="presParOf" srcId="{DB27B909-7CE8-4132-93E1-474F1295A631}" destId="{D26C9CB4-610B-4E22-A604-9CD97B724534}" srcOrd="3" destOrd="0" presId="urn:microsoft.com/office/officeart/2005/8/layout/vList4"/>
    <dgm:cxn modelId="{DF430A59-6365-47C5-A7A0-CD6BDFB26F61}" type="presParOf" srcId="{DB27B909-7CE8-4132-93E1-474F1295A631}" destId="{8F9A6C2E-DC98-4DAC-8FB2-07CE63FE2507}" srcOrd="4" destOrd="0" presId="urn:microsoft.com/office/officeart/2005/8/layout/vList4"/>
    <dgm:cxn modelId="{8C615A38-590D-4868-A318-49FB22F86E1C}" type="presParOf" srcId="{8F9A6C2E-DC98-4DAC-8FB2-07CE63FE2507}" destId="{BDAA947B-83D1-4802-AE95-32137525D2E9}" srcOrd="0" destOrd="0" presId="urn:microsoft.com/office/officeart/2005/8/layout/vList4"/>
    <dgm:cxn modelId="{63134D53-4DD5-4970-BA20-9BE997663141}" type="presParOf" srcId="{8F9A6C2E-DC98-4DAC-8FB2-07CE63FE2507}" destId="{099A9D28-0AA8-42AD-86D9-0B379C1B1FD4}" srcOrd="1" destOrd="0" presId="urn:microsoft.com/office/officeart/2005/8/layout/vList4"/>
    <dgm:cxn modelId="{0F04C4C6-5398-4155-AF64-6D187B08F55F}" type="presParOf" srcId="{8F9A6C2E-DC98-4DAC-8FB2-07CE63FE2507}" destId="{C0D450B1-33D8-4B63-AC48-24C92858B4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D651-CBFC-4DD3-8709-AABE667429DE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A2463-73F7-4A35-8536-694E79125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အသားဆိုင်သည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ရုပ်တုများကို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ပူဇော်သောအစာနှင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မပူဇော်သေးသောအစာများကိုရောင်းခ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ယုံကြည်သူသည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ထိုအသားမျိုးကို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စားသင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မစားသင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ဟု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အထင်မလွဲစေရန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၎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င်း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၏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မူလအစကို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မမေးမြန်းပါနှင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(၁ </a:t>
          </a:r>
          <a:r>
            <a:rPr lang="es-ES" sz="2000" b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၁၀း၂၅)</a:t>
          </a:r>
        </a:p>
      </dgm:t>
    </dgm:pt>
    <dgm:pt modelId="{92262206-A2CF-45AE-B064-EBF79028278D}" type="parTrans" cxnId="{81542003-7C51-4F9D-A97F-70ADE4602A04}">
      <dgm:prSet/>
      <dgm:spPr/>
      <dgm:t>
        <a:bodyPr/>
        <a:lstStyle/>
        <a:p>
          <a:endParaRPr lang="es-ES" sz="2000"/>
        </a:p>
      </dgm:t>
    </dgm:pt>
    <dgm:pt modelId="{28224BF8-8A5A-4DA4-A3EB-73C991032B77}" type="sibTrans" cxnId="{81542003-7C51-4F9D-A97F-70ADE4602A04}">
      <dgm:prSet/>
      <dgm:spPr/>
      <dgm:t>
        <a:bodyPr/>
        <a:lstStyle/>
        <a:p>
          <a:endParaRPr lang="es-ES" sz="2000"/>
        </a:p>
      </dgm:t>
    </dgm:pt>
    <dgm:pt modelId="{A8DDCDF6-3FDB-4155-95EF-B4E07571C9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>
            <a:lnSpc>
              <a:spcPts val="2400"/>
            </a:lnSpc>
            <a:spcAft>
              <a:spcPts val="0"/>
            </a:spcAft>
          </a:pP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မယုံကြည်သူတစ်ဦီးက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ယုံကြည်သူတစ်ဦီးကို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ထမင်းစားခေ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ဖိတ်ခဲ့သည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ယုံကြည်သူသည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မေး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ခွန်းမထုတ်ဘဲစားခဲ့သည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အရာအားလုံးကို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သူ့အတွက်ခွင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ပြုထားသည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်)။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သို့သော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အိမ်ရှင်က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သားသည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ရုပ်တုအားပူဇော်ထားသည်ဟု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ပြောကြားခဲ့သည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ထို့ကြောင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အိမ်ရှင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အသိစိတ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မထိခိုက်စေရန်အတွက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ယုံကြည်သူသည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ထိုအသားကို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စားရန်မသင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ဟု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ယူဆခဲ့သည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၁၀း၂၇-၂၉)</a:t>
          </a:r>
        </a:p>
      </dgm:t>
    </dgm:pt>
    <dgm:pt modelId="{2FAE1962-A6BE-433E-93CC-7E9C8A03CDE1}" type="parTrans" cxnId="{69ADB80F-113B-480A-AD58-F084AF91B9E8}">
      <dgm:prSet/>
      <dgm:spPr/>
      <dgm:t>
        <a:bodyPr/>
        <a:lstStyle/>
        <a:p>
          <a:endParaRPr lang="es-ES" sz="2000"/>
        </a:p>
      </dgm:t>
    </dgm:pt>
    <dgm:pt modelId="{64D749C5-2BCF-48F2-A97A-6DD01ADB0F63}" type="sibTrans" cxnId="{69ADB80F-113B-480A-AD58-F084AF91B9E8}">
      <dgm:prSet/>
      <dgm:spPr/>
      <dgm:t>
        <a:bodyPr/>
        <a:lstStyle/>
        <a:p>
          <a:endParaRPr lang="es-ES" sz="2000"/>
        </a:p>
      </dgm:t>
    </dgm:pt>
    <dgm:pt modelId="{3F657BE6-B03F-44B6-A83A-61C249F358F0}" type="pres">
      <dgm:prSet presAssocID="{2DEAD651-CBFC-4DD3-8709-AABE667429DE}" presName="linearFlow" presStyleCnt="0">
        <dgm:presLayoutVars>
          <dgm:dir/>
          <dgm:resizeHandles val="exact"/>
        </dgm:presLayoutVars>
      </dgm:prSet>
      <dgm:spPr/>
    </dgm:pt>
    <dgm:pt modelId="{7D8E6C64-315B-406D-88B1-3136C2650312}" type="pres">
      <dgm:prSet presAssocID="{C57A2463-73F7-4A35-8536-694E79125833}" presName="comp" presStyleCnt="0"/>
      <dgm:spPr/>
    </dgm:pt>
    <dgm:pt modelId="{CE134132-FE13-4424-8622-70394E38BE37}" type="pres">
      <dgm:prSet presAssocID="{C57A2463-73F7-4A35-8536-694E79125833}" presName="rect2" presStyleLbl="node1" presStyleIdx="0" presStyleCnt="2" custScaleX="375759" custLinFactNeighborX="50497" custLinFactNeighborY="10863">
        <dgm:presLayoutVars>
          <dgm:bulletEnabled val="1"/>
        </dgm:presLayoutVars>
      </dgm:prSet>
      <dgm:spPr/>
    </dgm:pt>
    <dgm:pt modelId="{0E39B0EA-1CF8-4763-B1A5-529D112E96FB}" type="pres">
      <dgm:prSet presAssocID="{C57A2463-73F7-4A35-8536-694E79125833}" presName="rect1" presStyleLbl="lnNode1" presStyleIdx="0" presStyleCnt="2" custScaleX="207473" custLinFactX="-100000" custLinFactNeighborX="-156971" custLinFactNeighborY="398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C7530-BA7C-436A-98A3-448E33D1AC20}" type="pres">
      <dgm:prSet presAssocID="{28224BF8-8A5A-4DA4-A3EB-73C991032B77}" presName="sibTrans" presStyleCnt="0"/>
      <dgm:spPr/>
    </dgm:pt>
    <dgm:pt modelId="{0E65F4C4-DA14-4AD3-B023-4F630B1BC0FC}" type="pres">
      <dgm:prSet presAssocID="{A8DDCDF6-3FDB-4155-95EF-B4E07571C9DE}" presName="comp" presStyleCnt="0"/>
      <dgm:spPr/>
    </dgm:pt>
    <dgm:pt modelId="{657811B2-F473-496A-9C98-072C8525BBFC}" type="pres">
      <dgm:prSet presAssocID="{A8DDCDF6-3FDB-4155-95EF-B4E07571C9DE}" presName="rect2" presStyleLbl="node1" presStyleIdx="1" presStyleCnt="2" custScaleX="375759" custScaleY="134237" custLinFactNeighborX="-49522" custLinFactNeighborY="1064">
        <dgm:presLayoutVars>
          <dgm:bulletEnabled val="1"/>
        </dgm:presLayoutVars>
      </dgm:prSet>
      <dgm:spPr/>
    </dgm:pt>
    <dgm:pt modelId="{599A541C-F2D6-406B-8AAD-AE6417A2067B}" type="pres">
      <dgm:prSet presAssocID="{A8DDCDF6-3FDB-4155-95EF-B4E07571C9DE}" presName="rect1" presStyleLbl="lnNode1" presStyleIdx="1" presStyleCnt="2" custScaleX="207473" custScaleY="134237" custLinFactX="100000" custLinFactNeighborX="156312" custLinFactNeighborY="2051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542003-7C51-4F9D-A97F-70ADE4602A04}" srcId="{2DEAD651-CBFC-4DD3-8709-AABE667429DE}" destId="{C57A2463-73F7-4A35-8536-694E79125833}" srcOrd="0" destOrd="0" parTransId="{92262206-A2CF-45AE-B064-EBF79028278D}" sibTransId="{28224BF8-8A5A-4DA4-A3EB-73C991032B77}"/>
    <dgm:cxn modelId="{69ADB80F-113B-480A-AD58-F084AF91B9E8}" srcId="{2DEAD651-CBFC-4DD3-8709-AABE667429DE}" destId="{A8DDCDF6-3FDB-4155-95EF-B4E07571C9DE}" srcOrd="1" destOrd="0" parTransId="{2FAE1962-A6BE-433E-93CC-7E9C8A03CDE1}" sibTransId="{64D749C5-2BCF-48F2-A97A-6DD01ADB0F63}"/>
    <dgm:cxn modelId="{AEA6BB49-BC50-4FDE-859F-18AD78927272}" type="presOf" srcId="{2DEAD651-CBFC-4DD3-8709-AABE667429DE}" destId="{3F657BE6-B03F-44B6-A83A-61C249F358F0}" srcOrd="0" destOrd="0" presId="urn:microsoft.com/office/officeart/2008/layout/AlternatingPictureBlocks"/>
    <dgm:cxn modelId="{196248A7-8909-4D2F-A082-38678EA61BA3}" type="presOf" srcId="{C57A2463-73F7-4A35-8536-694E79125833}" destId="{CE134132-FE13-4424-8622-70394E38BE37}" srcOrd="0" destOrd="0" presId="urn:microsoft.com/office/officeart/2008/layout/AlternatingPictureBlocks"/>
    <dgm:cxn modelId="{7E5E3AD7-EF8E-41A4-90B0-56FBA6B65AF4}" type="presOf" srcId="{A8DDCDF6-3FDB-4155-95EF-B4E07571C9DE}" destId="{657811B2-F473-496A-9C98-072C8525BBFC}" srcOrd="0" destOrd="0" presId="urn:microsoft.com/office/officeart/2008/layout/AlternatingPictureBlocks"/>
    <dgm:cxn modelId="{C6AF9A4F-14EA-4437-A4A1-2464982B314F}" type="presParOf" srcId="{3F657BE6-B03F-44B6-A83A-61C249F358F0}" destId="{7D8E6C64-315B-406D-88B1-3136C2650312}" srcOrd="0" destOrd="0" presId="urn:microsoft.com/office/officeart/2008/layout/AlternatingPictureBlocks"/>
    <dgm:cxn modelId="{9D1121BD-CFDB-469D-8C8B-B7C46F0606CB}" type="presParOf" srcId="{7D8E6C64-315B-406D-88B1-3136C2650312}" destId="{CE134132-FE13-4424-8622-70394E38BE37}" srcOrd="0" destOrd="0" presId="urn:microsoft.com/office/officeart/2008/layout/AlternatingPictureBlocks"/>
    <dgm:cxn modelId="{2F36630E-33AA-414D-A3E4-13E4C5E015E3}" type="presParOf" srcId="{7D8E6C64-315B-406D-88B1-3136C2650312}" destId="{0E39B0EA-1CF8-4763-B1A5-529D112E96FB}" srcOrd="1" destOrd="0" presId="urn:microsoft.com/office/officeart/2008/layout/AlternatingPictureBlocks"/>
    <dgm:cxn modelId="{4A5AD5CF-272D-4A64-9352-1536B3F184F0}" type="presParOf" srcId="{3F657BE6-B03F-44B6-A83A-61C249F358F0}" destId="{266C7530-BA7C-436A-98A3-448E33D1AC20}" srcOrd="1" destOrd="0" presId="urn:microsoft.com/office/officeart/2008/layout/AlternatingPictureBlocks"/>
    <dgm:cxn modelId="{D3B5C852-FA70-4DF3-9AA1-EA9F4FFD6E6A}" type="presParOf" srcId="{3F657BE6-B03F-44B6-A83A-61C249F358F0}" destId="{0E65F4C4-DA14-4AD3-B023-4F630B1BC0FC}" srcOrd="2" destOrd="0" presId="urn:microsoft.com/office/officeart/2008/layout/AlternatingPictureBlocks"/>
    <dgm:cxn modelId="{B1C06911-9C45-4161-BDEB-0755A036FEEE}" type="presParOf" srcId="{0E65F4C4-DA14-4AD3-B023-4F630B1BC0FC}" destId="{657811B2-F473-496A-9C98-072C8525BBFC}" srcOrd="0" destOrd="0" presId="urn:microsoft.com/office/officeart/2008/layout/AlternatingPictureBlocks"/>
    <dgm:cxn modelId="{5E437AE8-E7C0-4873-BBA5-C41EFEF1303F}" type="presParOf" srcId="{0E65F4C4-DA14-4AD3-B023-4F630B1BC0FC}" destId="{599A541C-F2D6-406B-8AAD-AE6417A206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F303-8B79-4418-B387-6B3C4F4217F4}">
      <dsp:nvSpPr>
        <dsp:cNvPr id="0" name=""/>
        <dsp:cNvSpPr/>
      </dsp:nvSpPr>
      <dsp:spPr>
        <a:xfrm>
          <a:off x="0" y="28346"/>
          <a:ext cx="5886449" cy="373090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၈</a:t>
          </a:r>
          <a:endParaRPr lang="en" sz="2000" b="1" kern="1200" dirty="0"/>
        </a:p>
      </dsp:txBody>
      <dsp:txXfrm>
        <a:off x="18213" y="46559"/>
        <a:ext cx="5850023" cy="336664"/>
      </dsp:txXfrm>
    </dsp:sp>
    <dsp:sp modelId="{CBDBDD01-3099-41C2-BE30-1FC52A6D2D21}">
      <dsp:nvSpPr>
        <dsp:cNvPr id="0" name=""/>
        <dsp:cNvSpPr/>
      </dsp:nvSpPr>
      <dsp:spPr>
        <a:xfrm>
          <a:off x="0" y="423738"/>
          <a:ext cx="5886449" cy="72666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0" kern="1200" dirty="0">
              <a:solidFill>
                <a:srgbClr val="105660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ရုပ်တုဆင်းတုများကို ပူဇော်သော အစားအစာ (အသိပညာနှင့် မေတ္တာ)</a:t>
          </a:r>
          <a:endParaRPr lang="en" sz="2000" b="1" kern="1200" dirty="0">
            <a:solidFill>
              <a:srgbClr val="105660"/>
            </a:solidFill>
          </a:endParaRPr>
        </a:p>
      </dsp:txBody>
      <dsp:txXfrm>
        <a:off x="0" y="423738"/>
        <a:ext cx="5886449" cy="726667"/>
      </dsp:txXfrm>
    </dsp:sp>
    <dsp:sp modelId="{D23DF7B9-1508-4D64-BF74-796D8F9392E5}">
      <dsp:nvSpPr>
        <dsp:cNvPr id="0" name=""/>
        <dsp:cNvSpPr/>
      </dsp:nvSpPr>
      <dsp:spPr>
        <a:xfrm>
          <a:off x="0" y="1128104"/>
          <a:ext cx="5886449" cy="37309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၉</a:t>
          </a:r>
          <a:endParaRPr lang="en" sz="2000" b="1" kern="1200" dirty="0"/>
        </a:p>
      </dsp:txBody>
      <dsp:txXfrm>
        <a:off x="18213" y="1146317"/>
        <a:ext cx="5850023" cy="336664"/>
      </dsp:txXfrm>
    </dsp:sp>
    <dsp:sp modelId="{EFC215ED-B80C-46B7-91C7-A6AC412A000D}">
      <dsp:nvSpPr>
        <dsp:cNvPr id="0" name=""/>
        <dsp:cNvSpPr/>
      </dsp:nvSpPr>
      <dsp:spPr>
        <a:xfrm>
          <a:off x="0" y="1501194"/>
          <a:ext cx="5886449" cy="94392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my-MM" sz="2000" b="0" kern="1200" dirty="0">
              <a:solidFill>
                <a:schemeClr val="accent1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ပေါလုသည် သူ၏အခွင့်အရေးများကို စွန့်လွှတ်သည် (ဧဝံဂေလိတရား၏ အခွင့်အရေးများ)</a:t>
          </a:r>
          <a:endParaRPr lang="en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501194"/>
        <a:ext cx="5886449" cy="943920"/>
      </dsp:txXfrm>
    </dsp:sp>
    <dsp:sp modelId="{44612A3A-7010-455E-982D-13892276492C}">
      <dsp:nvSpPr>
        <dsp:cNvPr id="0" name=""/>
        <dsp:cNvSpPr/>
      </dsp:nvSpPr>
      <dsp:spPr>
        <a:xfrm>
          <a:off x="0" y="2445114"/>
          <a:ext cx="5886449" cy="37309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၁၀း၁-၁၃</a:t>
          </a:r>
        </a:p>
      </dsp:txBody>
      <dsp:txXfrm>
        <a:off x="18213" y="2463327"/>
        <a:ext cx="5850023" cy="336664"/>
      </dsp:txXfrm>
    </dsp:sp>
    <dsp:sp modelId="{10B49261-2E38-4333-877D-540977F0CE76}">
      <dsp:nvSpPr>
        <dsp:cNvPr id="0" name=""/>
        <dsp:cNvSpPr/>
      </dsp:nvSpPr>
      <dsp:spPr>
        <a:xfrm>
          <a:off x="0" y="2818205"/>
          <a:ext cx="5886449" cy="94392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my-MM" sz="2000" b="0" kern="1200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ရုပ်တုကိုးကွယ်မှု သတိပေးချက် (အတိတ်မှ သင်ခန်းစာများ)</a:t>
          </a:r>
          <a:endParaRPr lang="en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818205"/>
        <a:ext cx="5886449" cy="943920"/>
      </dsp:txXfrm>
    </dsp:sp>
    <dsp:sp modelId="{E02B32B1-A93B-45CE-A8E9-B011A91A1719}">
      <dsp:nvSpPr>
        <dsp:cNvPr id="0" name=""/>
        <dsp:cNvSpPr/>
      </dsp:nvSpPr>
      <dsp:spPr>
        <a:xfrm>
          <a:off x="0" y="3762125"/>
          <a:ext cx="5886449" cy="37309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၁၀း၁၄-၂၂)</a:t>
          </a:r>
        </a:p>
      </dsp:txBody>
      <dsp:txXfrm>
        <a:off x="18213" y="3780338"/>
        <a:ext cx="5850023" cy="336664"/>
      </dsp:txXfrm>
    </dsp:sp>
    <dsp:sp modelId="{F6C34058-B94A-4665-B0D2-FAC45F96C35E}">
      <dsp:nvSpPr>
        <dsp:cNvPr id="0" name=""/>
        <dsp:cNvSpPr/>
      </dsp:nvSpPr>
      <dsp:spPr>
        <a:xfrm>
          <a:off x="0" y="4135215"/>
          <a:ext cx="5886449" cy="94392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my-MM" sz="2000" b="0" kern="1200" dirty="0">
              <a:solidFill>
                <a:schemeClr val="accent6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သခင်ဘုရား၏ခွက်နှင့် နတ်ဆိုးတို့၏ခွက်
(ရုပ်တုကိုးကွယ်မှုကို စွန့်လွှတ်ပါ)</a:t>
          </a:r>
          <a:endParaRPr lang="en" sz="20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4135215"/>
        <a:ext cx="5886449" cy="943920"/>
      </dsp:txXfrm>
    </dsp:sp>
    <dsp:sp modelId="{98DC2228-4CA8-4FBD-BE7A-F2BCAB7EE064}">
      <dsp:nvSpPr>
        <dsp:cNvPr id="0" name=""/>
        <dsp:cNvSpPr/>
      </dsp:nvSpPr>
      <dsp:spPr>
        <a:xfrm>
          <a:off x="0" y="5079135"/>
          <a:ext cx="5886449" cy="37309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၁၀း၂၃-၃၃)</a:t>
          </a:r>
        </a:p>
      </dsp:txBody>
      <dsp:txXfrm>
        <a:off x="18213" y="5097348"/>
        <a:ext cx="5850023" cy="336664"/>
      </dsp:txXfrm>
    </dsp:sp>
    <dsp:sp modelId="{A64A5609-2709-430E-A009-E012925686C4}">
      <dsp:nvSpPr>
        <dsp:cNvPr id="0" name=""/>
        <dsp:cNvSpPr/>
      </dsp:nvSpPr>
      <dsp:spPr>
        <a:xfrm>
          <a:off x="0" y="5452226"/>
          <a:ext cx="5886449" cy="94392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my-MM" sz="2000" b="0" kern="1200" dirty="0">
              <a:solidFill>
                <a:schemeClr val="accent3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ဘုရားသခင်၏ဘုန်းတော်အတွက်အရာခပ်သိမ်းကို လုပ်</a:t>
          </a:r>
          <a:r>
            <a:rPr lang="en-US" sz="2000" b="0" kern="1200" dirty="0">
              <a:solidFill>
                <a:schemeClr val="accent3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my-MM" sz="2000" b="0" kern="1200" dirty="0">
              <a:solidFill>
                <a:schemeClr val="accent3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ဆောင်ပါ (တရားဝင်သောအရာနှင့်မှန်ကန်သောအရာ)</a:t>
          </a:r>
          <a:endParaRPr lang="en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5452226"/>
        <a:ext cx="5886449" cy="943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A607-75D1-49D1-9A28-DF4A61F2840B}">
      <dsp:nvSpPr>
        <dsp:cNvPr id="0" name=""/>
        <dsp:cNvSpPr/>
      </dsp:nvSpPr>
      <dsp:spPr>
        <a:xfrm>
          <a:off x="18983" y="621"/>
          <a:ext cx="2664883" cy="1065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၈း၄-၇က</a:t>
          </a:r>
        </a:p>
      </dsp:txBody>
      <dsp:txXfrm>
        <a:off x="551960" y="621"/>
        <a:ext cx="1598930" cy="1065953"/>
      </dsp:txXfrm>
    </dsp:sp>
    <dsp:sp modelId="{E90EB568-0294-4AFD-BC10-719F13A82570}">
      <dsp:nvSpPr>
        <dsp:cNvPr id="0" name=""/>
        <dsp:cNvSpPr/>
      </dsp:nvSpPr>
      <dsp:spPr>
        <a:xfrm>
          <a:off x="2337432" y="91227"/>
          <a:ext cx="5508002" cy="884741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အားကြီးသူများက</a:t>
          </a:r>
          <a:r>
            <a:rPr lang="en" sz="19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9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ရုပ်တုသည်ဘာမ</a:t>
          </a:r>
          <a:r>
            <a:rPr lang="en" sz="19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n" sz="19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မဖြစ်သည်ကို</a:t>
          </a:r>
          <a:r>
            <a:rPr lang="en" sz="19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9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နားလည်သည</a:t>
          </a:r>
          <a:r>
            <a:rPr lang="en" sz="19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19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ဘုရားတစ်ဆူတည်းရှိ၍ဖြစ်သည</a:t>
          </a:r>
          <a:r>
            <a:rPr lang="en" sz="19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sp:txBody>
      <dsp:txXfrm>
        <a:off x="2779803" y="91227"/>
        <a:ext cx="4623261" cy="884741"/>
      </dsp:txXfrm>
    </dsp:sp>
    <dsp:sp modelId="{068719C7-C5E4-40BB-8BAF-8186DB790EF8}">
      <dsp:nvSpPr>
        <dsp:cNvPr id="0" name=""/>
        <dsp:cNvSpPr/>
      </dsp:nvSpPr>
      <dsp:spPr>
        <a:xfrm>
          <a:off x="7535775" y="91227"/>
          <a:ext cx="3779991" cy="884741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အားနည်းသူများက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ဤအ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ချက်ကိုနားမလည်သေးပ</a:t>
          </a:r>
          <a:r>
            <a:rPr lang="en" sz="20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ါ။ </a:t>
          </a:r>
        </a:p>
      </dsp:txBody>
      <dsp:txXfrm>
        <a:off x="7978146" y="91227"/>
        <a:ext cx="2895250" cy="884741"/>
      </dsp:txXfrm>
    </dsp:sp>
    <dsp:sp modelId="{666AC947-4D8B-44F5-BA63-AF83B5AD4115}">
      <dsp:nvSpPr>
        <dsp:cNvPr id="0" name=""/>
        <dsp:cNvSpPr/>
      </dsp:nvSpPr>
      <dsp:spPr>
        <a:xfrm>
          <a:off x="18983" y="1215808"/>
          <a:ext cx="2664883" cy="1065953"/>
        </a:xfrm>
        <a:prstGeom prst="chevron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၁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ကောရိန္သု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၈း၇ခ</a:t>
          </a:r>
        </a:p>
      </dsp:txBody>
      <dsp:txXfrm>
        <a:off x="551960" y="1215808"/>
        <a:ext cx="1598930" cy="1065953"/>
      </dsp:txXfrm>
    </dsp:sp>
    <dsp:sp modelId="{6F7ADDF0-0B6A-451D-A9A2-A1F29DEE9070}">
      <dsp:nvSpPr>
        <dsp:cNvPr id="0" name=""/>
        <dsp:cNvSpPr/>
      </dsp:nvSpPr>
      <dsp:spPr>
        <a:xfrm>
          <a:off x="2337432" y="1306414"/>
          <a:ext cx="5508002" cy="88474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အားကြီးသူများက ရုပ်တု၌ပူဇော်သည့်အစာများက</a:t>
          </a:r>
          <a:r>
            <a:rPr lang="en-US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လူကို</a:t>
          </a:r>
          <a:r>
            <a:rPr lang="en-US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-US" sz="18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မညစ်ညမ်းစေနိုင်ဟု</a:t>
          </a:r>
          <a:r>
            <a:rPr lang="en-US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၎</a:t>
          </a:r>
          <a:r>
            <a:rPr lang="en-US" sz="18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င်းအစားကိုစားကြသည</a:t>
          </a:r>
          <a:r>
            <a:rPr lang="en-US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  <a:endParaRPr lang="en" sz="1800" b="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2779803" y="1306414"/>
        <a:ext cx="4623261" cy="884741"/>
      </dsp:txXfrm>
    </dsp:sp>
    <dsp:sp modelId="{531987D8-A72D-4C2C-ABC1-F5CAF8BEE0FD}">
      <dsp:nvSpPr>
        <dsp:cNvPr id="0" name=""/>
        <dsp:cNvSpPr/>
      </dsp:nvSpPr>
      <dsp:spPr>
        <a:xfrm>
          <a:off x="7535775" y="1306414"/>
          <a:ext cx="3779991" cy="8847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အားနည်းသူများက</a:t>
          </a:r>
          <a:r>
            <a:rPr lang="en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၎</a:t>
          </a:r>
          <a:r>
            <a:rPr lang="en" sz="18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င်းအစာကို</a:t>
          </a:r>
          <a:r>
            <a:rPr lang="en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18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စားလ</a:t>
          </a:r>
          <a:r>
            <a:rPr lang="en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ျှ</a:t>
          </a:r>
          <a:r>
            <a:rPr lang="en" sz="18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င</a:t>
          </a:r>
          <a:r>
            <a:rPr lang="en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1800" b="0" kern="1200" dirty="0" err="1">
              <a:latin typeface="Pyidaungsu" panose="020B0502040204020203" pitchFamily="34" charset="0"/>
              <a:cs typeface="Pyidaungsu" panose="020B0502040204020203" pitchFamily="34" charset="0"/>
            </a:rPr>
            <a:t>အပြစ်ရှိ၏ဟုယုံသည</a:t>
          </a:r>
          <a:r>
            <a:rPr lang="en" sz="1800" b="0" kern="1200" dirty="0">
              <a:latin typeface="Pyidaungsu" panose="020B0502040204020203" pitchFamily="34" charset="0"/>
              <a:cs typeface="Pyidaungsu" panose="020B0502040204020203" pitchFamily="34" charset="0"/>
            </a:rPr>
            <a:t>်</a:t>
          </a:r>
        </a:p>
      </dsp:txBody>
      <dsp:txXfrm>
        <a:off x="7978146" y="1306414"/>
        <a:ext cx="2895250" cy="884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F2F0-467F-45EA-827F-B947316FAE2A}">
      <dsp:nvSpPr>
        <dsp:cNvPr id="0" name=""/>
        <dsp:cNvSpPr/>
      </dsp:nvSpPr>
      <dsp:spPr>
        <a:xfrm>
          <a:off x="0" y="0"/>
          <a:ext cx="11553423" cy="1295123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en" sz="2000" b="1" kern="1200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အသင်းတော်မ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ှ </a:t>
          </a:r>
          <a:r>
            <a:rPr lang="en" sz="2000" b="1" kern="1200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ျွ</a:t>
          </a:r>
          <a:r>
            <a:rPr lang="en" sz="2000" b="1" kern="1200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ေးမွေးသည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1" kern="1200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အခွင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1" kern="1200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အရေး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(၁ </a:t>
          </a:r>
          <a:r>
            <a:rPr lang="en" sz="2000" b="1" kern="1200" dirty="0" err="1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rPr>
            <a:t> ၉း၄)</a:t>
          </a:r>
          <a:r>
            <a:rPr lang="en" sz="2000" b="1" kern="1200" dirty="0">
              <a:solidFill>
                <a:schemeClr val="tx1"/>
              </a:solidFill>
            </a:rPr>
            <a:t> </a:t>
          </a:r>
          <a:endParaRPr lang="es-ES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ပေါလုသည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အခြားတမန်တော်များကဲ့သို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 </a:t>
          </a: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အသင်းတော်များ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၏ </a:t>
          </a: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ထောက်ပံ့မှုကို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ခံစားခွင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ရှိ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သော်လည်း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သူစွန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kern="1200" dirty="0" err="1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လွတ်ခဲ့သည</a:t>
          </a:r>
          <a:r>
            <a:rPr lang="es-ES" sz="2000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sp:txBody>
      <dsp:txXfrm>
        <a:off x="2425900" y="0"/>
        <a:ext cx="9127522" cy="1295123"/>
      </dsp:txXfrm>
    </dsp:sp>
    <dsp:sp modelId="{AB8C7CC9-BA0B-4F46-AD9D-9D84D3686FF9}">
      <dsp:nvSpPr>
        <dsp:cNvPr id="0" name=""/>
        <dsp:cNvSpPr/>
      </dsp:nvSpPr>
      <dsp:spPr>
        <a:xfrm>
          <a:off x="115216" y="186696"/>
          <a:ext cx="2310684" cy="9217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4E1E8-9A50-40FB-B74D-1375FE9DE9EA}">
      <dsp:nvSpPr>
        <dsp:cNvPr id="0" name=""/>
        <dsp:cNvSpPr/>
      </dsp:nvSpPr>
      <dsp:spPr>
        <a:xfrm>
          <a:off x="0" y="1410339"/>
          <a:ext cx="11553423" cy="154236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lang="en" sz="2000" b="0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ဇနီးနှင</a:t>
          </a:r>
          <a:r>
            <a:rPr lang="en" sz="2000" b="0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အတူ</a:t>
          </a:r>
          <a:r>
            <a:rPr lang="en" sz="2000" b="0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လိုက်ပါခွင</a:t>
          </a:r>
          <a:r>
            <a:rPr lang="en" sz="2000" b="0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0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အခွင</a:t>
          </a:r>
          <a:r>
            <a:rPr lang="en" sz="2000" b="0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အရေးကို</a:t>
          </a:r>
          <a:r>
            <a:rPr lang="en" sz="2000" b="0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စွန</a:t>
          </a:r>
          <a:r>
            <a:rPr lang="en" sz="2000" b="0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လွတ်ခဲ့သည</a:t>
          </a:r>
          <a:r>
            <a:rPr lang="en" sz="2000" b="0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n" sz="2000" b="0" kern="1200" dirty="0" err="1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၉း၅)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ယေဘုယျအားဖြင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တမန်တော်များ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ခရီးသွားသည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အခ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ါ၌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ဇနီးသည်များသည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သူတို့ကိုစောင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ရှောက်ရန်နှင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ဓမ္မအမှုကူညီရန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လိုက်ပါခွင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ရှိသည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သူတို့သည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ခင်ပွန်းသည်ကဲ့သို့ပင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အသင်း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တော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ထောက်ပံ့မှုကို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ရပိုင်ခွင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n" sz="2000" b="0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ရှိသည</a:t>
          </a:r>
          <a:r>
            <a:rPr lang="en" sz="2000" b="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25900" y="1410339"/>
        <a:ext cx="9127522" cy="1542366"/>
      </dsp:txXfrm>
    </dsp:sp>
    <dsp:sp modelId="{5B844668-161A-40CE-834D-DBA7B2491ED1}">
      <dsp:nvSpPr>
        <dsp:cNvPr id="0" name=""/>
        <dsp:cNvSpPr/>
      </dsp:nvSpPr>
      <dsp:spPr>
        <a:xfrm>
          <a:off x="115216" y="1720657"/>
          <a:ext cx="2310684" cy="9217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AA947B-83D1-4802-AE95-32137525D2E9}">
      <dsp:nvSpPr>
        <dsp:cNvPr id="0" name=""/>
        <dsp:cNvSpPr/>
      </dsp:nvSpPr>
      <dsp:spPr>
        <a:xfrm>
          <a:off x="0" y="3067922"/>
          <a:ext cx="11553423" cy="1353918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</a:pPr>
          <a:r>
            <a:rPr lang="en" sz="2000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</a:t>
          </a:r>
          <a:r>
            <a:rPr lang="en" sz="2000" b="0" kern="1200" dirty="0" err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ဘုံပြုပြင်ထိန်းသိမ်းမှုလုပ်ငန်းများကို</a:t>
          </a:r>
          <a:r>
            <a:rPr lang="en" sz="2000" b="0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n" sz="2000" b="0" kern="1200" dirty="0" err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မလုပ်ဆောင်ပိုင်ခွင</a:t>
          </a:r>
          <a:r>
            <a:rPr lang="en" sz="2000" b="0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(၁ </a:t>
          </a:r>
          <a:r>
            <a:rPr lang="en" sz="2000" b="0" kern="1200" dirty="0" err="1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n" sz="2000" b="0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၉း၆)</a:t>
          </a:r>
          <a:endParaRPr lang="es-ES" sz="20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ပေါလုသည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သူတစ်ပါး၏အခွင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အရေးသမားဟု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ထင်မြင်ခြင်းမ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ှ </a:t>
          </a: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ရှောင်ရှားရန်နှင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ကိုယ်ကျိုးမ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ရှာမှုကိုပြသရန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သူ၏အသက်မွေးဝမ်းကျောင်းလုပ်ငန်းကို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လုပ်ကိုင်သည</a:t>
          </a:r>
          <a:r>
            <a:rPr lang="es-ES" sz="2000" kern="1200" dirty="0">
              <a:effectLst>
                <a:outerShdw blurRad="50800" dist="381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</a:p>
      </dsp:txBody>
      <dsp:txXfrm>
        <a:off x="2425900" y="3067922"/>
        <a:ext cx="9127522" cy="1353918"/>
      </dsp:txXfrm>
    </dsp:sp>
    <dsp:sp modelId="{099A9D28-0AA8-42AD-86D9-0B379C1B1FD4}">
      <dsp:nvSpPr>
        <dsp:cNvPr id="0" name=""/>
        <dsp:cNvSpPr/>
      </dsp:nvSpPr>
      <dsp:spPr>
        <a:xfrm>
          <a:off x="115216" y="3284016"/>
          <a:ext cx="2310684" cy="92173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4132-FE13-4424-8622-70394E38BE37}">
      <dsp:nvSpPr>
        <dsp:cNvPr id="0" name=""/>
        <dsp:cNvSpPr/>
      </dsp:nvSpPr>
      <dsp:spPr>
        <a:xfrm>
          <a:off x="2506046" y="122707"/>
          <a:ext cx="9323998" cy="112228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အသားဆိုင်သည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ရုပ်တုများကို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ပူဇော်သောအစာနှင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မပူဇော်သေးသောအစာများကိုရောင်းခ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ျ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သည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ယုံကြည်သူသည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ထိုအသားမျိုးကို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စားသင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မစားသင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ဟု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အထင်မလွဲစေရန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၎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င်း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၏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မူလအစကို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မမေးမြန်းပါနှင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(၁ </a:t>
          </a:r>
          <a:r>
            <a:rPr lang="es-ES" sz="2000" b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၁၀း၂၅)</a:t>
          </a:r>
        </a:p>
      </dsp:txBody>
      <dsp:txXfrm>
        <a:off x="2506046" y="122707"/>
        <a:ext cx="9323998" cy="1122287"/>
      </dsp:txXfrm>
    </dsp:sp>
    <dsp:sp modelId="{0E39B0EA-1CF8-4763-B1A5-529D112E96FB}">
      <dsp:nvSpPr>
        <dsp:cNvPr id="0" name=""/>
        <dsp:cNvSpPr/>
      </dsp:nvSpPr>
      <dsp:spPr>
        <a:xfrm>
          <a:off x="4" y="45550"/>
          <a:ext cx="2305158" cy="11222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7811B2-F473-496A-9C98-072C8525BBFC}">
      <dsp:nvSpPr>
        <dsp:cNvPr id="0" name=""/>
        <dsp:cNvSpPr/>
      </dsp:nvSpPr>
      <dsp:spPr>
        <a:xfrm>
          <a:off x="24197" y="1355797"/>
          <a:ext cx="9323998" cy="150652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မယုံကြည်သူတစ်ဦီးက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ယုံကြည်သူတစ်ဦီးကို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ထမင်းစားခေ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ါ်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ဖိတ်ခဲ့သည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ယုံကြည်သူသည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မေး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ခွန်းမထုတ်ဘဲစားခဲ့သည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အရာအားလုံးကို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သူ့အတွက်ခွင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ပြုထားသည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်)။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သို့သော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အိမ်ရှင်က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သားသည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ရုပ်တုအားပူဇော်ထားသည်ဟု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ပြောကြားခဲ့သည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်။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ထို့ကြောင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အိမ်ရှင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်၏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အသိစိတ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ကို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မထိခိုက်စေရန်အတွက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ယုံကြည်သူသည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ထိုအသားကို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စားရန်မသင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့်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ဟု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ယူဆခဲ့သည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် (၁ </a:t>
          </a: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၁၀း၂၇-၂၉)</a:t>
          </a:r>
        </a:p>
      </dsp:txBody>
      <dsp:txXfrm>
        <a:off x="24197" y="1355797"/>
        <a:ext cx="9323998" cy="1506524"/>
      </dsp:txXfrm>
    </dsp:sp>
    <dsp:sp modelId="{599A541C-F2D6-406B-8AAD-AE6417A2067B}">
      <dsp:nvSpPr>
        <dsp:cNvPr id="0" name=""/>
        <dsp:cNvSpPr/>
      </dsp:nvSpPr>
      <dsp:spPr>
        <a:xfrm>
          <a:off x="9517564" y="1355797"/>
          <a:ext cx="2305158" cy="150652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B3C-76EB-4420-86E8-D7F3F3FF81CA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7E30-FE9E-40EA-84B3-21069DDC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10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94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44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3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E-19C6-AB12-F213-EE3A17BA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B23C-DD71-C8A0-00FF-1C3BF7E3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B95FE-0A62-3840-7F9A-2F8E7071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2441-0F71-5C8A-E22E-BA70D00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9CA30-97B6-7D45-F15F-75807FC6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BE3-73F9-C09C-807F-C5A06B4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C76B0-33F6-BA9B-52DC-3E6336A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E28EF-E107-D317-9A73-78C18EC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BAED-413F-0B34-8511-AAA889F0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958CD-2ED8-4EFB-DED2-4C37FCE1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72BB4-D295-6945-4375-CA5446E67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C598-3B47-0BA1-E7EF-6DDA2EC6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EA00-2D01-3D54-AD3E-6C406AE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E531-AFCB-8694-C869-2DAD043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49DA-E0E7-86E9-3702-6C7FAC08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5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2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5BAA-7CBC-68DF-17C9-7CDDED3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A5CED-B4AA-711A-63E3-2CBF548F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A076-FA51-C636-0EEC-B77068A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0CD1E-AB82-7860-923C-AE6CC89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3957-AB2B-74F4-5EF6-3DE2B9A0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01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32440-7996-8488-9246-0BB63CF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9EC52-F466-4DEB-CC77-F4212B75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4E13F-B9EA-4E69-D9B5-78679946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EEB1A-9C46-C54A-A2C2-9FF021F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ECA82-60A5-E70A-79D6-BDA1FFB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C37-910C-B864-00DF-8A4953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8CB3-35C5-DE31-7237-AE99BD140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BD252-1EA7-16B9-1A85-F437880C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82186-69F6-42D1-7CB7-E2D81A8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5090A-C70C-8089-27DF-F867750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D7306-0C26-9BC1-E241-859C45F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2A45-6868-77C2-80FC-A223585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B9B477-1D96-4A9E-24A9-182A64B8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51813-9B09-9406-D2AE-30887B90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77C62-BB9A-0E42-9547-0B0CD139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FEED4-222B-AD9A-2607-A1AE311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5581B-F4A4-1C6C-0C75-68F97F5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E964A-C7A2-EBDD-BBDB-1385115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63A3AA-7DF6-C240-3169-46720A5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F316-07FF-DD7D-50AD-9B5BAD2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9A22B-021E-8ABA-C123-0B739A62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07D80-10A2-04EA-DF6D-3F80DD5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2E8E7-7617-5CB8-E04B-880F271C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91C5F9-9592-6D26-375E-62E6F384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6AE424-635E-B5EE-580D-848AE11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0616-FCE0-2B4C-689C-FCA12F1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3BDCC-29C3-ED3B-C163-95DAD64D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8571D-1364-5BFC-F607-03E871C4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4B9DC-3B6E-2D70-B05E-69FF4640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4D498-A7E8-E24F-5722-AC393C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E0AF-DF8E-9EE0-E681-D7F580CB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BF0B5-D4B2-7375-B386-3E945D4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FAD9-51CD-1896-A4B7-8B6EF0C7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E57F10-1CA6-EE02-0F24-A943BC1E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397F1-B55F-4181-9A53-4E41F968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024F9-95E2-C6FB-AB72-41F1C47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54B6C-A236-6546-57C3-9801F8F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EA71-EF8D-715E-5A3D-19194A8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886C0-5448-5A5F-15E0-F82E83FE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9F5B6-82AC-5333-B5DA-6A62B1C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134C-7668-6EC2-CC6F-0C69A712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83FA5-1FFB-4397-BDDB-D0C620EFADCE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E43A1-582B-9123-20FB-E399C4D8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61EC31-ED24-8FC0-F18D-734834D2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20/07/2026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7.jpeg"/><Relationship Id="rId4" Type="http://schemas.openxmlformats.org/officeDocument/2006/relationships/diagramData" Target="../diagrams/data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2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2913AC-1E60-7B01-0034-B4204F3D7036}"/>
              </a:ext>
            </a:extLst>
          </p:cNvPr>
          <p:cNvSpPr txBox="1"/>
          <p:nvPr/>
        </p:nvSpPr>
        <p:spPr>
          <a:xfrm>
            <a:off x="780585" y="111510"/>
            <a:ext cx="7696665" cy="1569660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 contourW="127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" sz="4800" b="1" spc="300" dirty="0" err="1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အရာခပ်သိမ်း</a:t>
            </a:r>
            <a:r>
              <a:rPr lang="en" sz="48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4800" b="1" spc="300" dirty="0" err="1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lang="en" sz="48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4800" b="1" spc="300" dirty="0" err="1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ဘုန်းတော်အတွက်သာ</a:t>
            </a:r>
            <a:endParaRPr lang="en" sz="4800" b="1" spc="300" dirty="0">
              <a:ln w="10160">
                <a:noFill/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rgbClr val="00B0F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025969-990F-9A01-7014-E1DA1A0EF546}"/>
              </a:ext>
            </a:extLst>
          </p:cNvPr>
          <p:cNvSpPr txBox="1"/>
          <p:nvPr/>
        </p:nvSpPr>
        <p:spPr>
          <a:xfrm>
            <a:off x="8598067" y="6515100"/>
            <a:ext cx="359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 for August 1, 2026</a:t>
            </a:r>
          </a:p>
        </p:txBody>
      </p:sp>
    </p:spTree>
    <p:extLst>
      <p:ext uri="{BB962C8B-B14F-4D97-AF65-F5344CB8AC3E}">
        <p14:creationId xmlns:p14="http://schemas.microsoft.com/office/powerpoint/2010/main" val="2514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5AAEA5-13CB-E5B1-F8E5-E4C9DF8C3DFA}"/>
              </a:ext>
            </a:extLst>
          </p:cNvPr>
          <p:cNvSpPr txBox="1"/>
          <p:nvPr/>
        </p:nvSpPr>
        <p:spPr>
          <a:xfrm>
            <a:off x="-1" y="3346253"/>
            <a:ext cx="46723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2400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“သင်တို့သည် စားသော်၎င်း၊ သောက်</a:t>
            </a:r>
            <a:r>
              <a:rPr lang="en-US" sz="2400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သော်၎င်း၊ မည်သည့်အမှုကို ပြုသော်</a:t>
            </a:r>
            <a:r>
              <a:rPr lang="en-US" sz="2400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 ၎</a:t>
            </a:r>
            <a:r>
              <a:rPr lang="en-US" sz="2400" dirty="0" err="1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င်း</a:t>
            </a:r>
            <a:r>
              <a:rPr lang="my-MM" sz="2400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၊ ဘုရားသခင်၏ ဘုန်းတော်ကို ထောက်၍ခပ်သိမ်းသောအမှု</a:t>
            </a:r>
            <a:r>
              <a:rPr lang="en-US" sz="2400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  <a:p>
            <a:pPr lvl="0">
              <a:defRPr/>
            </a:pPr>
            <a:r>
              <a:rPr lang="my-MM" sz="2400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ကိစ္စကို ပြုကြလော့”</a:t>
            </a:r>
          </a:p>
          <a:p>
            <a:pPr lvl="0">
              <a:defRPr/>
            </a:pPr>
            <a:r>
              <a:rPr lang="my-MM" sz="2400" dirty="0"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(၁ ကောရိန္သု ၁၀း၃၁)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C223A-8560-F647-3DC8-47D5D13B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13530-69E2-A070-7292-86965BA892B8}"/>
              </a:ext>
            </a:extLst>
          </p:cNvPr>
          <p:cNvSpPr txBox="1"/>
          <p:nvPr/>
        </p:nvSpPr>
        <p:spPr>
          <a:xfrm>
            <a:off x="104774" y="128106"/>
            <a:ext cx="6094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၁ကောရိန္သု ၇ မှစတင်၍ ပေါလုသည် ကောရိန္သုအသင်းသား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များက စာဖြင့်ပေးပို့ခဲ့သော မေးခွန်းများစွာကို ဖြေဆိုရန်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မိမိ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ကိုယ်ကို နှစ်မြှုပ်ထားသည် (၁ကော ၇:၁က)။</a:t>
            </a:r>
            <a:endParaRPr lang="es-ES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C61F06-D7CE-4CA1-6027-5E9A833DA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30323"/>
              </p:ext>
            </p:extLst>
          </p:nvPr>
        </p:nvGraphicFramePr>
        <p:xfrm>
          <a:off x="6200775" y="216754"/>
          <a:ext cx="5886450" cy="64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60983B-06F2-3F60-AD61-FBD55D2F91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271" y="4678833"/>
            <a:ext cx="5086454" cy="20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35D45-1CA1-A4C3-ABF3-D858007E6BEB}"/>
              </a:ext>
            </a:extLst>
          </p:cNvPr>
          <p:cNvSpPr txBox="1"/>
          <p:nvPr/>
        </p:nvSpPr>
        <p:spPr>
          <a:xfrm>
            <a:off x="1" y="3663171"/>
            <a:ext cx="6197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ဤယူဆမှုနှင</a:t>
            </a:r>
            <a:r>
              <a:rPr kumimoji="0" lang="e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kumimoji="0" lang="e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အတူ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အသင်းတော်အတွက်သော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်၎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င်း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ကိုယ်ရေး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ကိုယ်တာအတွက်သော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်၎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င်း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လုပ်ဆောင်ရာ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၌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ဘုရားသခင်ဘုန်း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တော်အတွက်သာလုပ်ဆောင်ရန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အလေးပေးပြောဆိုသည</a:t>
            </a:r>
            <a:r>
              <a:rPr lang="en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01289D-2CA8-DC45-EB31-E4D5657994BE}"/>
              </a:ext>
            </a:extLst>
          </p:cNvPr>
          <p:cNvSpPr txBox="1"/>
          <p:nvPr/>
        </p:nvSpPr>
        <p:spPr>
          <a:xfrm>
            <a:off x="0" y="2386690"/>
            <a:ext cx="6197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သူသည် အကြောင်းအရာတစ်ခုစီတွင် ဘုံတူညီသော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အချက်ကို ထည့်သွင်းရန် ကြိုးစားသည်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-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မေတ္တာနှင့် အပြန်အ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လှန်လေးစားမှုသည် အသင်းတော်ကို စည်းလုံးမှုဆီသို့ပို့ဆောင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ကြောင်းအလေးထားပြောဆိုသည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်။ 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324CCC-4425-12EE-5C39-AACC67E86ACE}"/>
              </a:ext>
            </a:extLst>
          </p:cNvPr>
          <p:cNvSpPr txBox="1"/>
          <p:nvPr/>
        </p:nvSpPr>
        <p:spPr>
          <a:xfrm>
            <a:off x="103221" y="1125812"/>
            <a:ext cx="60944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ဤအကြောင်းကြောင့် အခန်းကြီး ၈ မှ ၁၀ အထိ ရုပ်တုကိုး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ကွယ်မှုနှင့် အဓိကသက်ဆိုင်သော်လည်း၊ ပေါလုသည် ဤအ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ပြစ်နှင့် မသက်ဆိုင်သော အကြောင်းအရာအချို့ကို ရောနှော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ဖော်ပြထားသည်။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A812-2838-B211-FB2F-B71895BD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947D49-F77C-09AC-EAB0-A274E6F6F6D0}"/>
              </a:ext>
            </a:extLst>
          </p:cNvPr>
          <p:cNvSpPr txBox="1"/>
          <p:nvPr/>
        </p:nvSpPr>
        <p:spPr>
          <a:xfrm>
            <a:off x="2300602" y="89208"/>
            <a:ext cx="7590793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200" b="1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အသိပညာနှင</a:t>
            </a:r>
            <a:r>
              <a:rPr lang="en" sz="3200" b="1" dirty="0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b="1" dirty="0" err="1">
                <a:ln/>
                <a:solidFill>
                  <a:schemeClr val="accent3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မေတ္တာ</a:t>
            </a:r>
            <a:endParaRPr lang="en" sz="3200" b="1" dirty="0">
              <a:ln/>
              <a:solidFill>
                <a:schemeClr val="accent3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" sz="2000" dirty="0">
                <a:ln/>
                <a:solidFill>
                  <a:schemeClr val="accent4">
                    <a:lumMod val="50000"/>
                  </a:schemeClr>
                </a:solidFill>
              </a:rPr>
              <a:t>၁ </a:t>
            </a:r>
            <a:r>
              <a:rPr lang="en" sz="2000" dirty="0" err="1">
                <a:ln/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lang="en" sz="2000" dirty="0">
                <a:ln/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၈ (</a:t>
            </a:r>
            <a:r>
              <a:rPr lang="my-MM" sz="2000" dirty="0">
                <a:solidFill>
                  <a:srgbClr val="1056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ရုပ်တုဆင်းတုများကို ပူဇော်သော အစားအစာ) </a:t>
            </a:r>
            <a:endParaRPr lang="en-US" sz="20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FFC6B-DAB9-4B3F-1FBA-6CE86533DD10}"/>
              </a:ext>
            </a:extLst>
          </p:cNvPr>
          <p:cNvSpPr txBox="1"/>
          <p:nvPr/>
        </p:nvSpPr>
        <p:spPr>
          <a:xfrm>
            <a:off x="2409347" y="1166098"/>
            <a:ext cx="7359122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7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en" sz="1700" dirty="0" err="1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ဉာဏ်သည်ထောင်လ</a:t>
            </a:r>
            <a:r>
              <a:rPr lang="en" sz="17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1700" dirty="0" err="1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ားတတ</a:t>
            </a:r>
            <a:r>
              <a:rPr lang="en" sz="17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်၏။ </a:t>
            </a:r>
            <a:r>
              <a:rPr lang="en" sz="1700" dirty="0" err="1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မေတ္တာသည်တည်ဆောက်တတ</a:t>
            </a:r>
            <a:r>
              <a:rPr lang="en" sz="17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်၏” (၁ </a:t>
            </a:r>
            <a:r>
              <a:rPr lang="en" sz="1700" dirty="0" err="1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ကော</a:t>
            </a:r>
            <a:r>
              <a:rPr lang="en" sz="1700" dirty="0">
                <a:solidFill>
                  <a:schemeClr val="accent1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၈း၁ခ)</a:t>
            </a:r>
            <a:endParaRPr lang="es-ES" sz="1700" b="1" dirty="0">
              <a:solidFill>
                <a:schemeClr val="accent1">
                  <a:lumMod val="75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FD21FA-8D2C-237D-F434-C2F914B4B135}"/>
              </a:ext>
            </a:extLst>
          </p:cNvPr>
          <p:cNvSpPr txBox="1"/>
          <p:nvPr/>
        </p:nvSpPr>
        <p:spPr>
          <a:xfrm>
            <a:off x="0" y="168586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ပေါလုသည် အသင်းတော်ကို အုပ်စုနှစ်စု “ပိုင်းခြား” ထားသည်- “အားကြီး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များ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” နှင့် “အားနည်းသူများ”။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1135A-E98F-0CF9-7679-AEF0A3F31275}"/>
              </a:ext>
            </a:extLst>
          </p:cNvPr>
          <p:cNvSpPr txBox="1"/>
          <p:nvPr/>
        </p:nvSpPr>
        <p:spPr>
          <a:xfrm>
            <a:off x="2714622" y="4617404"/>
            <a:ext cx="67627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အားကြီးသူများ၏ ဉာဏ်ပညာနှင့်ပုံသက်သေက အားနည်း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သူများကို လဲစေနိုင်သည် (၁ ကော ၈း၁၀)။ မိမိညီအစ်ကိုကိုချစ်၍ အားကြီးသူများက ကိုယ်ကိုချုပ်တည်းရမည် (၁ ကော ၈း၁၁-၁၃)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D8D0D8-2EF3-D07D-417D-80E36079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216079"/>
              </p:ext>
            </p:extLst>
          </p:nvPr>
        </p:nvGraphicFramePr>
        <p:xfrm>
          <a:off x="333376" y="2108641"/>
          <a:ext cx="11334750" cy="22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0A81A06-6B45-C961-2515-C9A4B45B6D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450" y="4582796"/>
            <a:ext cx="2376171" cy="210527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05AF3-48C5-9285-2B46-0E47EC6C8F8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119001"/>
            <a:ext cx="2181226" cy="141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41DCE-4752-F72C-C1FE-F982FB7C85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1395" y="119001"/>
            <a:ext cx="2181227" cy="1414463"/>
          </a:xfrm>
          <a:prstGeom prst="snip2DiagRect">
            <a:avLst>
              <a:gd name="adj1" fmla="val 1885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C3F6CA-A96C-F893-1BD4-B4EA28E05D6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4582796"/>
            <a:ext cx="2509524" cy="2105277"/>
          </a:xfrm>
          <a:prstGeom prst="snip2DiagRect">
            <a:avLst>
              <a:gd name="adj1" fmla="val 158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691AA3-34BF-4377-44AE-54EA2EC5F32E}"/>
              </a:ext>
            </a:extLst>
          </p:cNvPr>
          <p:cNvSpPr txBox="1"/>
          <p:nvPr/>
        </p:nvSpPr>
        <p:spPr>
          <a:xfrm>
            <a:off x="2709861" y="5688822"/>
            <a:ext cx="6762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ကြီးထွားမှုဖြစ်စဉ်တွင် “အားနည်းသူ” ညီအစ်ကိုများအတွက် ဉာဏ်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ပညာသည် အတားအဆီးတစ်ခု ဖြစ်နိုင်သည့်အခါ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ယုံကြည်သူများ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သည် ဉာဏ်ပညာထက် ချစ်ခြင်းမေတ္တာကို ဦးစားပေးသင့်သည်။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4" grpId="0"/>
      <p:bldGraphic spid="9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0D72E-DBA6-3AC1-F8A1-DEAA3A6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1D3B8B-8BC8-B690-6DA3-CE4B46680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3590" y="1366202"/>
            <a:ext cx="3449253" cy="461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chemeClr val="bg2"/>
                </a:gs>
                <a:gs pos="34000">
                  <a:schemeClr val="bg2"/>
                </a:gs>
                <a:gs pos="64000">
                  <a:srgbClr val="EF3DF2"/>
                </a:gs>
                <a:gs pos="41000">
                  <a:schemeClr val="tx2"/>
                </a:gs>
                <a:gs pos="71000">
                  <a:srgbClr val="E42B93"/>
                </a:gs>
                <a:gs pos="100000">
                  <a:schemeClr val="accent5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DD121B-6164-B2D1-3CBC-3121967FE39B}"/>
              </a:ext>
            </a:extLst>
          </p:cNvPr>
          <p:cNvSpPr txBox="1"/>
          <p:nvPr/>
        </p:nvSpPr>
        <p:spPr>
          <a:xfrm>
            <a:off x="10327" y="122495"/>
            <a:ext cx="8124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50" dirty="0" err="1">
                <a:ln w="0"/>
                <a:solidFill>
                  <a:srgbClr val="FF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ဧဝံဂေလိတရား၏အခွင</a:t>
            </a:r>
            <a:r>
              <a:rPr lang="en" sz="4000" b="1" spc="50" dirty="0">
                <a:ln w="0"/>
                <a:solidFill>
                  <a:srgbClr val="FF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့်</a:t>
            </a:r>
            <a:r>
              <a:rPr lang="en" sz="4000" b="1" spc="50" dirty="0" err="1">
                <a:ln w="0"/>
                <a:solidFill>
                  <a:srgbClr val="FFFF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အရေးများ</a:t>
            </a:r>
            <a:endParaRPr lang="en" sz="4000" b="1" spc="50" dirty="0">
              <a:ln w="0"/>
              <a:solidFill>
                <a:srgbClr val="FFFF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i="0" u="none" strike="noStrike" kern="1200" spc="50" normalizeH="0" baseline="0" noProof="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lang="en" sz="2000" b="1" spc="50" dirty="0" err="1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ကောရိန္သု</a:t>
            </a:r>
            <a:r>
              <a:rPr lang="en" sz="2000" b="1" spc="50" dirty="0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၉ (</a:t>
            </a:r>
            <a:r>
              <a:rPr lang="en" sz="2000" b="1" spc="50" dirty="0" err="1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ပေါလုက</a:t>
            </a:r>
            <a:r>
              <a:rPr lang="en" sz="2000" b="1" spc="50" dirty="0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" sz="2000" b="1" spc="50" dirty="0" err="1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သူ့အခွင</a:t>
            </a:r>
            <a:r>
              <a:rPr lang="en" sz="2000" b="1" spc="50" dirty="0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့်</a:t>
            </a:r>
            <a:r>
              <a:rPr lang="en" sz="2000" b="1" spc="50" dirty="0" err="1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အရေးများကိုစွန</a:t>
            </a:r>
            <a:r>
              <a:rPr lang="en" sz="2000" b="1" spc="50" dirty="0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့်</a:t>
            </a:r>
            <a:r>
              <a:rPr lang="en" sz="2000" b="1" spc="50" dirty="0" err="1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လ</a:t>
            </a:r>
            <a:r>
              <a:rPr lang="en" sz="2000" b="1" spc="50" dirty="0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ွှ</a:t>
            </a:r>
            <a:r>
              <a:rPr lang="en" sz="2000" b="1" spc="50" dirty="0" err="1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တ်သည</a:t>
            </a:r>
            <a:r>
              <a:rPr lang="en" sz="2000" b="1" spc="50" dirty="0">
                <a:ln w="0"/>
                <a:solidFill>
                  <a:srgbClr val="FF00FF">
                    <a:lumMod val="20000"/>
                    <a:lumOff val="8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2E6B22-B3C9-FA97-F9CA-9C19C1633DEF}"/>
              </a:ext>
            </a:extLst>
          </p:cNvPr>
          <p:cNvSpPr txBox="1"/>
          <p:nvPr/>
        </p:nvSpPr>
        <p:spPr>
          <a:xfrm>
            <a:off x="8135096" y="182778"/>
            <a:ext cx="384774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ထိုနည်းတူ၊ ဧဝံဂေလိတရားကို ဟော</a:t>
            </a:r>
            <a:r>
              <a:rPr lang="en-US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သောသူတို့သည် ဧဝံဂေလိတရားကို အမှီပြု၍ အသက်မွေးရမည်အကြောင်း၊ သခင်ဘုရား၏ ပညတ်တော်မူချက်ရှိ၏။</a:t>
            </a:r>
          </a:p>
          <a:p>
            <a:pPr algn="ctr"/>
            <a:r>
              <a:rPr lang="my-MM" b="1" dirty="0">
                <a:solidFill>
                  <a:srgbClr val="00206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၉း၁၄</a:t>
            </a:r>
            <a:endParaRPr lang="es-ES" b="1" dirty="0">
              <a:solidFill>
                <a:srgbClr val="00206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5930C3-E178-F06F-1E45-5707A4F93586}"/>
              </a:ext>
            </a:extLst>
          </p:cNvPr>
          <p:cNvSpPr txBox="1"/>
          <p:nvPr/>
        </p:nvSpPr>
        <p:spPr>
          <a:xfrm>
            <a:off x="112395" y="1167013"/>
            <a:ext cx="841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ပေါလုသည် </a:t>
            </a:r>
            <a:r>
              <a:rPr lang="en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အားနည်းသူများကိုချစ</a:t>
            </a:r>
            <a:r>
              <a:rPr lang="en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်၍ </a:t>
            </a:r>
            <a:r>
              <a:rPr lang="en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အနည်းဆုံးအခွင</a:t>
            </a:r>
            <a:r>
              <a:rPr lang="en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့်</a:t>
            </a:r>
            <a:r>
              <a:rPr lang="en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အရေး</a:t>
            </a:r>
            <a:r>
              <a:rPr lang="en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 ၃ </a:t>
            </a:r>
            <a:r>
              <a:rPr lang="en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ခု</a:t>
            </a:r>
            <a:r>
              <a:rPr lang="en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 </a:t>
            </a:r>
            <a:r>
              <a:rPr lang="en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စွန</a:t>
            </a:r>
            <a:r>
              <a:rPr lang="en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့်</a:t>
            </a:r>
            <a:r>
              <a:rPr lang="en" sz="2000" b="1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ခဲ့သည</a:t>
            </a:r>
            <a:r>
              <a:rPr lang="en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်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593536-3467-B3C8-8EA7-5B720CFC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771070"/>
              </p:ext>
            </p:extLst>
          </p:nvPr>
        </p:nvGraphicFramePr>
        <p:xfrm>
          <a:off x="112395" y="1605623"/>
          <a:ext cx="11553423" cy="442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49-0CE8-F52E-104D-8CEB70AE0899}"/>
              </a:ext>
            </a:extLst>
          </p:cNvPr>
          <p:cNvSpPr txBox="1"/>
          <p:nvPr/>
        </p:nvSpPr>
        <p:spPr>
          <a:xfrm>
            <a:off x="0" y="602698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ယေရှုက ဧဝံဂေလိတရားကို ဟောပြောသူတို့သည် ဧဝံဂေလိတရားအားဖြင့် အသက်ရှင်သင့်ကြောင်း ရှင်းရှင်းလင်းလင်း မိန့်ကြားခဲ့သော်လည်း၊ ယုံကြည်သူများကို မနှောင့်ယှက်ရန် ပေါလုနှင့် ဗာနဗ နှစ်ဦးစလုံးက ဤအရာကို စေတနာအလျောက် စွန့်လွှတ်ခဲ့ကြသည် (၁ကော ၉:၁၂-၁၄။ လုကာ ၁၀:၇)။</a:t>
            </a:r>
            <a:endParaRPr lang="en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F7A058-261A-332F-A443-BD30CCCE5648}"/>
              </a:ext>
            </a:extLst>
          </p:cNvPr>
          <p:cNvSpPr txBox="1"/>
          <p:nvPr/>
        </p:nvSpPr>
        <p:spPr>
          <a:xfrm>
            <a:off x="3402766" y="0"/>
            <a:ext cx="8789234" cy="954107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3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Pyidaungsu" panose="020B0502040204020203" pitchFamily="34" charset="0"/>
                <a:cs typeface="Pyidaungsu" panose="020B0502040204020203" pitchFamily="34" charset="0"/>
              </a:rPr>
              <a:t>အတိတ်မှသင်ခန်းစာများ</a:t>
            </a:r>
            <a:endParaRPr lang="en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၁ </a:t>
            </a:r>
            <a:r>
              <a:rPr kumimoji="0" lang="en" sz="2400" i="0" u="none" strike="noStrike" kern="1200" normalizeH="0" baseline="0" noProof="0" dirty="0" err="1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kumimoji="0" lang="en" sz="2400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၁၀</a:t>
            </a:r>
            <a:r>
              <a:rPr lang="en" sz="2400" dirty="0" err="1">
                <a:ln w="0"/>
                <a:solidFill>
                  <a:schemeClr val="accent6">
                    <a:lumMod val="75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း</a:t>
            </a:r>
            <a:r>
              <a:rPr kumimoji="0" lang="en" sz="2400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၁-၁၃(</a:t>
            </a:r>
            <a:r>
              <a:rPr kumimoji="0" lang="en" sz="2400" i="0" u="none" strike="noStrike" kern="1200" normalizeH="0" baseline="0" noProof="0" dirty="0" err="1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ရုပ်တုကိုးကွယ်မှုသတိပေးချက</a:t>
            </a:r>
            <a:r>
              <a:rPr kumimoji="0" lang="en" sz="2400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  <a:endParaRPr kumimoji="0" lang="en" sz="2400" b="1" i="0" u="none" strike="noStrike" kern="1200" normalizeH="0" baseline="0" noProof="0" dirty="0">
              <a:ln w="0"/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7D34A2-564A-A89C-6BE3-3AA3FE779499}"/>
              </a:ext>
            </a:extLst>
          </p:cNvPr>
          <p:cNvSpPr txBox="1"/>
          <p:nvPr/>
        </p:nvSpPr>
        <p:spPr>
          <a:xfrm>
            <a:off x="3000375" y="1172032"/>
            <a:ext cx="9058149" cy="5847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y-MM" sz="1600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“ထိုသူအချို့ကဲ့သို့ ရုပ်တုကိုးကွယ်ခြင်းမပြုကြနှင့်။ ကျမ်းစာလာသည်အတိုင်း၊ လူတို့သည် စားသောက်လျက် ထိုင်ကြ၏။ ထို့နောက် ပျော်မွေ့ခြင်းငှာ ထကြ၏။” (၁ ကောရိန္သု ၁၀:၇)</a:t>
            </a:r>
            <a:endParaRPr lang="en" sz="1600" b="1" dirty="0">
              <a:solidFill>
                <a:schemeClr val="accent5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A0980-A5B8-76C3-DCBE-FB309D0C7228}"/>
              </a:ext>
            </a:extLst>
          </p:cNvPr>
          <p:cNvSpPr txBox="1"/>
          <p:nvPr/>
        </p:nvSpPr>
        <p:spPr>
          <a:xfrm>
            <a:off x="40691" y="2266985"/>
            <a:ext cx="66458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အီဂျစ်ပြည်မှထွက်မြောက်ခြင်း အတွေ့အကြုံသည် ကျွန်ုပ်တို့၏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1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ဝိညာဉ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1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ရေးအတွေ့အကြုံနှင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19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ဆင်တူဖြစ်သည</a:t>
            </a:r>
            <a:r>
              <a:rPr lang="en-US" sz="1900" dirty="0">
                <a:latin typeface="Pyidaungsu" panose="020B0502040204020203" pitchFamily="34" charset="0"/>
                <a:cs typeface="Pyidaungsu" panose="020B0502040204020203" pitchFamily="34" charset="0"/>
              </a:rPr>
              <a:t>်။ </a:t>
            </a:r>
            <a:r>
              <a:rPr lang="my-MM" sz="1900" dirty="0">
                <a:latin typeface="Pyidaungsu" panose="020B0502040204020203" pitchFamily="34" charset="0"/>
                <a:cs typeface="Pyidaungsu" panose="020B0502040204020203" pitchFamily="34" charset="0"/>
              </a:rPr>
              <a:t> ပင်လယ်ကို ဖြတ်ကူးခြင်းသည် ကျွန်ုပ်တို့၏ နှစ်ခြင်းပဋိညာဉ်နှင့်တူသည် (၁ကော ၁၀:၁-၂)။</a:t>
            </a:r>
            <a:endParaRPr lang="en" sz="19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881F07-443D-96F5-A53F-9DA1E6558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" y="123110"/>
            <a:ext cx="1568806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17D26-920E-16EF-1B9D-F5E343E42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15" y="1946871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CABF6-C766-B39E-0E16-AD21DE99C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13" y="1964742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153F6E-A0AD-F26A-00C8-130E52962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382" y="123110"/>
            <a:ext cx="1567009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422157-5E83-4776-1E94-B1D84A22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8811" y="1964742"/>
            <a:ext cx="1697248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09CC3-3BEC-81E5-D6FE-5FF4077ED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1F3B04-19A8-DE47-D2FC-B5A7FAF39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046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06546E-D6D1-255F-A8A4-1001F6B36F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23" y="4644575"/>
            <a:ext cx="1491732" cy="2089999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A13DE34-0BF1-98C7-C76D-F33EC620C3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99" y="4644576"/>
            <a:ext cx="1491733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0DDAF-EA10-F0AD-5542-0163836C0589}"/>
              </a:ext>
            </a:extLst>
          </p:cNvPr>
          <p:cNvSpPr txBox="1"/>
          <p:nvPr/>
        </p:nvSpPr>
        <p:spPr>
          <a:xfrm>
            <a:off x="6429375" y="4273863"/>
            <a:ext cx="5762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သတိပြုပါ။ ဣသရေလူတို့သည် ရုပ်တုကိုးကွယ်ခြင်းနှင့်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ကိုယ်ကျင့်တရားပျက်စီးခြင်းအပါအဝင် ကြီးလေးသောအ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ပြစ်ထဲသို့ကျရောက်ခဲ့ကြသည်။ ထိုအပြစ်မျိုးမဖြစ်ပါစေနှင့် (၁ ကော ၁၀း၅-၁၀)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860A2-515A-0458-B737-AE6AFE1DCB28}"/>
              </a:ext>
            </a:extLst>
          </p:cNvPr>
          <p:cNvSpPr txBox="1"/>
          <p:nvPr/>
        </p:nvSpPr>
        <p:spPr>
          <a:xfrm>
            <a:off x="108469" y="3282648"/>
            <a:ext cx="6578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တော၌စားသောက်သောအစားအစာသည် ကျွန်ပ်တို့၏ပွဲတော်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မင်္ဂလာ၌ ခရစ်တော်၏အသားနှင့်အသွေးကိုပုံဆောင်သော မုန့်နှင့်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စပျစ်ရည်သောက်ခြင်းနှင့်တူပါသည် (၁ ကော ၁၀◌း၃-၄)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7FC34E-0BE6-D2FD-025A-CAAE25F83620}"/>
              </a:ext>
            </a:extLst>
          </p:cNvPr>
          <p:cNvSpPr txBox="1"/>
          <p:nvPr/>
        </p:nvSpPr>
        <p:spPr>
          <a:xfrm>
            <a:off x="6451828" y="5540076"/>
            <a:ext cx="5762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ထို့ကြောင့်တမန်တော်က ဤကဏ္ဍကို တန်ခိုးကြီးသော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အကြံပြုချက်နှင့်နိဂုံးချုပ်ခဲ့သည်။ “ထို့ကြောင့် သင်သည် ခိုင်ခံ့စွာရပ်တည်နေသည်ဟု ထင်မြင်လျှင် လဲမကျစေရန် သတိပြုပါ” (၁ ကော. ၁၀:၁၂)။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F5AEB9-3B4B-4C37-CD81-AC1B44B6B451}"/>
              </a:ext>
            </a:extLst>
          </p:cNvPr>
          <p:cNvSpPr txBox="1"/>
          <p:nvPr/>
        </p:nvSpPr>
        <p:spPr>
          <a:xfrm>
            <a:off x="0" y="66906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yidaungsu" panose="020B0502040204020203" pitchFamily="34" charset="0"/>
                <a:cs typeface="Pyidaungsu" panose="020B0502040204020203" pitchFamily="34" charset="0"/>
              </a:rPr>
              <a:t>ရုပ်တုကိုးကွယ်မှုကို</a:t>
            </a:r>
            <a:r>
              <a:rPr lang="en" sz="3200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" sz="3200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yidaungsu" panose="020B0502040204020203" pitchFamily="34" charset="0"/>
                <a:cs typeface="Pyidaungsu" panose="020B0502040204020203" pitchFamily="34" charset="0"/>
              </a:rPr>
              <a:t>စွန</a:t>
            </a:r>
            <a:r>
              <a:rPr lang="en" sz="3200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yidaungsu" panose="020B0502040204020203" pitchFamily="34" charset="0"/>
                <a:cs typeface="Pyidaungsu" panose="020B0502040204020203" pitchFamily="34" charset="0"/>
              </a:rPr>
              <a:t>လ</a:t>
            </a:r>
            <a:r>
              <a:rPr lang="en" sz="3200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" sz="3200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yidaungsu" panose="020B0502040204020203" pitchFamily="34" charset="0"/>
                <a:cs typeface="Pyidaungsu" panose="020B0502040204020203" pitchFamily="34" charset="0"/>
              </a:rPr>
              <a:t>တ်ခြင်း</a:t>
            </a:r>
            <a:endParaRPr lang="en" sz="3200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kumimoji="0" lang="en" sz="2400" i="0" u="none" strike="noStrike" kern="1200" normalizeH="0" baseline="0" noProof="0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kumimoji="0" lang="en" sz="2400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၁၀း၁၄-၂၂ (</a:t>
            </a:r>
            <a:r>
              <a:rPr kumimoji="0" lang="en" sz="2400" i="0" u="none" strike="noStrike" kern="1200" normalizeH="0" baseline="0" noProof="0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</a:t>
            </a:r>
            <a:r>
              <a:rPr kumimoji="0" lang="en" sz="2400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်၏</a:t>
            </a:r>
            <a:r>
              <a:rPr kumimoji="0" lang="en" sz="2400" i="0" u="none" strike="noStrike" kern="1200" normalizeH="0" baseline="0" noProof="0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ခွက်နှင</a:t>
            </a:r>
            <a:r>
              <a:rPr kumimoji="0" lang="en" sz="2400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kumimoji="0" lang="en" sz="2400" i="0" u="none" strike="noStrike" kern="1200" normalizeH="0" baseline="0" noProof="0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နတ်ဆိုးတို</a:t>
            </a:r>
            <a:r>
              <a:rPr kumimoji="0" lang="en" sz="2400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့၏</a:t>
            </a:r>
            <a:r>
              <a:rPr kumimoji="0" lang="en" sz="2400" i="0" u="none" strike="noStrike" kern="1200" normalizeH="0" baseline="0" noProof="0" dirty="0" err="1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ခွက</a:t>
            </a:r>
            <a:r>
              <a:rPr lang="en" sz="240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kumimoji="0" lang="en" sz="2400" i="0" u="none" strike="noStrike" kern="1200" normalizeH="0" baseline="0" noProof="0" dirty="0">
              <a:ln w="12700" cmpd="sng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1C56EF-0B5D-4654-5BF3-DBBDF949FD76}"/>
              </a:ext>
            </a:extLst>
          </p:cNvPr>
          <p:cNvSpPr txBox="1"/>
          <p:nvPr/>
        </p:nvSpPr>
        <p:spPr>
          <a:xfrm>
            <a:off x="1014761" y="1138773"/>
            <a:ext cx="10370634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“ထိုကြောင့် ငါ့ချစ်သူတို့၊ ရုပ်တုကို ကိုးကွယ်ခြင်းအမှုကို ကြဉ်ရှောင်ကြလော့”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(</a:t>
            </a:r>
            <a:r>
              <a:rPr lang="my-MM" dirty="0">
                <a:solidFill>
                  <a:schemeClr val="accent4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 ကောရိန္သု ၁၀း၁၄)</a:t>
            </a:r>
            <a:endParaRPr lang="es-ES" dirty="0">
              <a:solidFill>
                <a:schemeClr val="accent4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8F384-4E4D-A89E-6BBC-8DB9997649F5}"/>
              </a:ext>
            </a:extLst>
          </p:cNvPr>
          <p:cNvSpPr txBox="1"/>
          <p:nvPr/>
        </p:nvSpPr>
        <p:spPr>
          <a:xfrm>
            <a:off x="4802798" y="1718387"/>
            <a:ext cx="7389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ရုပ်တုရှေ့တွင်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ပူဇော်သော အစာကို စိုးရိမ်ပူပန်မှုမရှိဘဲ စားသုံးနိုင်ပါက ၁ ကော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၁၀:၂၀ တွင် ပေါလုက ၎င်းကို ရှောင်ကြဉ်ရန် အဘယ်ကြောင့် အကြံပေးထားရသနည်း။</a:t>
            </a:r>
            <a:endParaRPr lang="en" sz="2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400FB-37F8-1E96-86DE-A903927BD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60505"/>
            <a:ext cx="4659923" cy="2667000"/>
          </a:xfrm>
          <a:prstGeom prst="roundRect">
            <a:avLst>
              <a:gd name="adj" fmla="val 28453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2EAE9-0CB2-4012-6222-507EA26117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202" y="4265577"/>
            <a:ext cx="4659923" cy="2418323"/>
          </a:xfrm>
          <a:prstGeom prst="roundRect">
            <a:avLst>
              <a:gd name="adj" fmla="val 9184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FDEDB5-858D-1542-883B-FD8AAFD06A6E}"/>
              </a:ext>
            </a:extLst>
          </p:cNvPr>
          <p:cNvSpPr txBox="1"/>
          <p:nvPr/>
        </p:nvSpPr>
        <p:spPr>
          <a:xfrm>
            <a:off x="142875" y="4427503"/>
            <a:ext cx="7103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ပွဲ</a:t>
            </a: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တော်မင်္ဂလာကို ဝင်စားသည့်အခါ၌ ကျွန်ုပ်တို့သည် ခရစ်တော်၏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ကိုယ်ခနွာ (အသင်းတော်) အစိတ်အပိုင်းဖြစ်လာသည်။ ဤကိုထောက်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လျှင် ရုတုကိုးကွယ်သည့်ပွဲ၌ ကျွန်ုပ်တို့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ပါဝင်သောအခါ၌ နတ်ဆိုးများ၏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အစိတ်အပိုင်းဖြစ်လာသည် (၁ ကော ၁၀◌း၁၆-၂၀)</a:t>
            </a:r>
            <a:endParaRPr lang="en" sz="2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F8B3B-C1AA-38EA-87B3-D7982F7AF6FC}"/>
              </a:ext>
            </a:extLst>
          </p:cNvPr>
          <p:cNvSpPr txBox="1"/>
          <p:nvPr/>
        </p:nvSpPr>
        <p:spPr>
          <a:xfrm>
            <a:off x="4890721" y="2728902"/>
            <a:ext cx="7301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အိမ်၌ အသားစားသည်မှာ တစ်မျိုးဖြစ်ပြီး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အပြစ်မရှိပ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ါ။ 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ရုပ်တုကိုးကွယ်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သော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အများပြည်သူပွဲတော်တစ်ခု၌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စားခြင်းနှင့် လုံးဝမတူပါ။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ထိုပွဲတော်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တွင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ပါဝင်ခြင်းအားဖြင့် ယုံကြည်သူသည် သူတို့၏ယုံကြည်ခြင်းကို စွန့်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လွှတ်ပြီး ရုပ်တုကိုးကွယ်မှုကို လက်ခံခြင်းဖြစ်သည်။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C89A8-0061-8B1C-5C45-7A1C2CD3347B}"/>
              </a:ext>
            </a:extLst>
          </p:cNvPr>
          <p:cNvSpPr txBox="1"/>
          <p:nvPr/>
        </p:nvSpPr>
        <p:spPr>
          <a:xfrm>
            <a:off x="142875" y="5788318"/>
            <a:ext cx="71034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ကျွန်ုပ်တို့သည် နတ်ဆိုးများကို ချီးမွမ်းသောခွက်ကိုကိုင်၍ တစ်ချိန်တည်း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တွင် ယေရှုကိုချီးမွမ်းလျက် ပွဲတော်မင်္ဂလာခွက်ကို ကိုင်ပြီး</a:t>
            </a:r>
            <a:r>
              <a:rPr lang="en-US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ဝင်စား၍မရပါ (၁ ကော ၁၀း၂၁)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A9850-608D-54D7-4167-B0D2648B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12740-C5E4-91F0-0476-3EDC9881B199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spc="30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တရားဝင်သောအရာနှင</a:t>
            </a:r>
            <a:r>
              <a:rPr lang="en" sz="3200" spc="30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" sz="3200" spc="300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မှန်ကန်သောအရာ</a:t>
            </a:r>
            <a:endParaRPr lang="en" sz="3200" spc="30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3">
                    <a:lumMod val="75000"/>
                  </a:scheme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၁ </a:t>
            </a:r>
            <a:r>
              <a:rPr kumimoji="0" lang="en" sz="2400" i="0" u="none" strike="noStrike" kern="1200" normalizeH="0" baseline="0" noProof="0" dirty="0" err="1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ကောရိန္သု</a:t>
            </a:r>
            <a:r>
              <a:rPr kumimoji="0" lang="en" sz="2400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၁၀၂၃-၃၃ (</a:t>
            </a:r>
            <a:r>
              <a:rPr kumimoji="0" lang="en" sz="2400" i="0" u="none" strike="noStrike" kern="1200" normalizeH="0" baseline="0" noProof="0" dirty="0" err="1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အရာခပ်သိမ်း</a:t>
            </a:r>
            <a:r>
              <a:rPr kumimoji="0" lang="en" sz="2400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en" sz="2400" i="0" u="none" strike="noStrike" kern="1200" normalizeH="0" baseline="0" noProof="0" dirty="0" err="1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ဘုရားသခင်ဘုန်းတော်အတွက်သာ</a:t>
            </a:r>
            <a:r>
              <a:rPr kumimoji="0" lang="en" sz="2400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A90913-1AF9-78F2-C6F8-EE21FBE64D83}"/>
              </a:ext>
            </a:extLst>
          </p:cNvPr>
          <p:cNvSpPr txBox="1"/>
          <p:nvPr/>
        </p:nvSpPr>
        <p:spPr>
          <a:xfrm>
            <a:off x="78582" y="1117921"/>
            <a:ext cx="12034836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135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my-MM" sz="135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ထို့ကြောင့် သင်တို့သည် စားသော်၎င်း၊ သောက်သော်၎င်း၊ မည်သည့်အမှုကိုပြုသည်ဖြစ်စေ၊ ဘုရားသခင်၏ဘုန်းတော်အတွက် ခပ်သိမ်းသောအမှုတို့ကို ပြုကြလော့။" (၁ ကော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1350" dirty="0">
                <a:solidFill>
                  <a:schemeClr val="accent6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၁၀:၃၁)</a:t>
            </a:r>
            <a:endParaRPr lang="en" sz="1350" dirty="0">
              <a:solidFill>
                <a:schemeClr val="accent6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FD9CF-9C2D-9074-1EE9-BA98C5E1EE2C}"/>
              </a:ext>
            </a:extLst>
          </p:cNvPr>
          <p:cNvSpPr txBox="1"/>
          <p:nvPr/>
        </p:nvSpPr>
        <p:spPr>
          <a:xfrm>
            <a:off x="0" y="1527956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2000" dirty="0"/>
              <a:t>“အရာအားလုံးကို ခွင့်ပြုနိုင်သည်၊ သို့သော် အရာအားလုံးသည် အကျိုးရှိသည်မဟုတ်” (၁ ကောရိန္သု ၁၀:၂၃)။ </a:t>
            </a:r>
            <a:endParaRPr lang="en-US" sz="2000" dirty="0"/>
          </a:p>
          <a:p>
            <a:pPr algn="ctr">
              <a:spcBef>
                <a:spcPts val="600"/>
              </a:spcBef>
            </a:pPr>
            <a:r>
              <a:rPr lang="my-MM" sz="2000" dirty="0"/>
              <a:t>တိကျသော ဥပမာနှစ်ခု</a:t>
            </a:r>
            <a:endParaRPr lang="en" sz="20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9AE6C-0EC6-B735-3E73-DC821EB2A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122840"/>
              </p:ext>
            </p:extLst>
          </p:nvPr>
        </p:nvGraphicFramePr>
        <p:xfrm>
          <a:off x="180975" y="2276545"/>
          <a:ext cx="1183005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790D64-078E-2E31-829C-BC24CA2AE196}"/>
              </a:ext>
            </a:extLst>
          </p:cNvPr>
          <p:cNvSpPr txBox="1"/>
          <p:nvPr/>
        </p:nvSpPr>
        <p:spPr>
          <a:xfrm>
            <a:off x="4591050" y="5161091"/>
            <a:ext cx="760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ဤညွှန်ကြားချက်များ၏နောက်ကွယ်၌ အခြေခံမူ နှစ်ခုရှိပြန်သည်။ အရာခပ်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သိမ်း၌ ဘုရားသခင်ကို ချီးမွမ်းရန် (၁ ကော ၁၀:၃၁) နှင့် အခြားသူများ၏အ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ကျိုးကို ရှာဖွေရန် (၁ ကော ၁၀:၂၄၊ ၃၂)။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E9A871-DE2B-A9C4-D90E-258A3B767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5286375"/>
            <a:ext cx="2587558" cy="14478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1CE8ED-11CF-7B73-82EE-5E54304961A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28" y="5286374"/>
            <a:ext cx="1464966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69F3-E9BF-85D6-7DEC-D3A9FD902E3E}"/>
              </a:ext>
            </a:extLst>
          </p:cNvPr>
          <p:cNvSpPr txBox="1"/>
          <p:nvPr/>
        </p:nvSpPr>
        <p:spPr>
          <a:xfrm>
            <a:off x="4591049" y="6150114"/>
            <a:ext cx="76009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ဆိုလိုသည်မှာ ဘုရားသခင်ကို အရာအားလုံးထက် ချစ်ရန်နှင့် အိမ်နီးချင်းကို ကိုယ့်ကိုယ်ကိုယ် ချစ်သကဲ့သို့ ချစ်ရန်ဖြစ်သည် (ယေရှုက ချမ်းသာသော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လူ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ငယ်</a:t>
            </a:r>
            <a:r>
              <a:rPr lang="en-US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 မေးခဲ့သည့်အတိုင်း)။</a:t>
            </a:r>
            <a:endParaRPr kumimoji="0" lang="e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F5094-B2A5-0D17-598D-D098E11AD38A}"/>
              </a:ext>
            </a:extLst>
          </p:cNvPr>
          <p:cNvSpPr txBox="1"/>
          <p:nvPr/>
        </p:nvSpPr>
        <p:spPr>
          <a:xfrm>
            <a:off x="1300162" y="1429167"/>
            <a:ext cx="983932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“တမန်တော်က ကောရိန္သုအသင်းတော်သားများကို “မိမိကိုယ်ကို တည်ကြည်သည်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ဟု ထင်မှတ်သောသူသည် မလဲကျစေရန် သတိပြုစေ” ဟု သတိပေးခဲ့သည်။ သူတို့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ကြွားဝါပြီး ကိုယ့်ကိုယ်ကိုယ် ယုံကြည်မှုရှိလာ၍ မျှော်လင့်လျက် ဆုတောင်း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ခြင်းတို့ကို လျစ်လျူရှုကာ ကြီးလေးသောအပြစ်ထဲသို့ ကျရောက်၍ ဘုရားသခင်၏ အမျက်တော်ကို ဖိတ်ခေါ်ကြလိမ့်မည်။ ပေါလုက ညီအစ်ကိုများအား ၎င်းတို့၏စကား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နှင့် အပြုအမူများသည် အခြားသူများကို မည်ကဲ့သို့ထိခိုက်စေနိုင်သည်ကို သတိပေး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ခဲ့သည်။ အပြစ်ကျိုးလွန်မှုမဟုတ်သည့်တိုင်အောင် ယုံကြည်ခြင်းအားနည်းသောသူ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များကို ထိမိလဲစရာများကို ရှောင်ရှားရန် တိုက်တွန်းခဲ့သည်။ “ထို့ကြောင့် သင်တို့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သည် စားသောက်သည်ဖြစ်စေ၊ မည်သည့်အရာကို ပြုသည်ဖြစ်စေ၊ ဘုရားသခင်၏ ဘုန်းတော်အတွက် အရာခပ်သိမ်းကို ပြုကြလော့။ ယုဒလူတို့ကိုဖြစ်စေ၊ တစ်ပါးအ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မျိုးသားတို့ကိုဖြစ်စေ၊ ဘုရားသခင်၏ အသင်းတော်ကိုဖြစ်စေ မထိမိစေနှင့်။”</a:t>
            </a:r>
            <a:endParaRPr lang="en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16E60-1C48-E153-6092-24242D77882C}"/>
              </a:ext>
            </a:extLst>
          </p:cNvPr>
          <p:cNvSpPr txBox="1"/>
          <p:nvPr/>
        </p:nvSpPr>
        <p:spPr>
          <a:xfrm>
            <a:off x="7287425" y="5661095"/>
            <a:ext cx="366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Acts of the Apostles, p. 316)</a:t>
            </a:r>
          </a:p>
        </p:txBody>
      </p:sp>
    </p:spTree>
    <p:extLst>
      <p:ext uri="{BB962C8B-B14F-4D97-AF65-F5344CB8AC3E}">
        <p14:creationId xmlns:p14="http://schemas.microsoft.com/office/powerpoint/2010/main" val="3195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4672</Words>
  <Application>Microsoft Office PowerPoint</Application>
  <PresentationFormat>Panorámica</PresentationFormat>
  <Paragraphs>74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Pyidaungsu</vt:lpstr>
      <vt:lpstr>Aptos Display</vt:lpstr>
      <vt:lpstr>Arial</vt:lpstr>
      <vt:lpstr>Wingdings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2026-07-04T15:24:19Z</dcterms:created>
  <dcterms:modified xsi:type="dcterms:W3CDTF">2026-07-20T13:07:49Z</dcterms:modified>
</cp:coreProperties>
</file>