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6"/>
  </p:notesMasterIdLst>
  <p:sldIdLst>
    <p:sldId id="273" r:id="rId3"/>
    <p:sldId id="277" r:id="rId4"/>
    <p:sldId id="258" r:id="rId5"/>
    <p:sldId id="259" r:id="rId6"/>
    <p:sldId id="260" r:id="rId7"/>
    <p:sldId id="270" r:id="rId8"/>
    <p:sldId id="261" r:id="rId9"/>
    <p:sldId id="274" r:id="rId10"/>
    <p:sldId id="263" r:id="rId11"/>
    <p:sldId id="275" r:id="rId12"/>
    <p:sldId id="266" r:id="rId13"/>
    <p:sldId id="276" r:id="rId14"/>
    <p:sldId id="271" r:id="rId15"/>
  </p:sldIdLst>
  <p:sldSz cx="12192000" cy="6858000"/>
  <p:notesSz cx="6858000" cy="9144000"/>
  <p:embeddedFontLst>
    <p:embeddedFont>
      <p:font typeface="Pyidaungsu" panose="020B0604020202020204" charset="0"/>
      <p:regular r:id="rId17"/>
      <p:bold r:id="rId18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4169"/>
    <a:srgbClr val="FEB9BA"/>
    <a:srgbClr val="B3FFFF"/>
    <a:srgbClr val="E8D9F3"/>
    <a:srgbClr val="DDFFDD"/>
    <a:srgbClr val="B84600"/>
    <a:srgbClr val="FF8032"/>
    <a:srgbClr val="797600"/>
    <a:srgbClr val="FFFDA2"/>
    <a:srgbClr val="A1E3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 autoAdjust="0"/>
    <p:restoredTop sz="94630"/>
  </p:normalViewPr>
  <p:slideViewPr>
    <p:cSldViewPr snapToGrid="0">
      <p:cViewPr varScale="1">
        <p:scale>
          <a:sx n="101" d="100"/>
          <a:sy n="101" d="100"/>
        </p:scale>
        <p:origin x="83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43.jpeg"/><Relationship Id="rId4" Type="http://schemas.openxmlformats.org/officeDocument/2006/relationships/image" Target="../media/image46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43.jpeg"/><Relationship Id="rId4" Type="http://schemas.openxmlformats.org/officeDocument/2006/relationships/image" Target="../media/image4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9A1F31-62E6-49C3-AE1F-80E571A5314B}" type="doc">
      <dgm:prSet loTypeId="urn:microsoft.com/office/officeart/2005/8/layout/hList3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0C8A360-416C-4E56-B80B-C728FB8CAABB}">
      <dgm:prSet custT="1"/>
      <dgm:spPr>
        <a:solidFill>
          <a:srgbClr val="7030A0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s-ES" sz="1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ပေါလုသည</a:t>
          </a:r>
          <a:r>
            <a:rPr lang="es-E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s-ES" sz="1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ရှိပြီးသားအခြားဆုကျေးဇူများစွာထဲမ</a:t>
          </a:r>
          <a:r>
            <a:rPr lang="es-E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ှ </a:t>
          </a:r>
          <a:r>
            <a:rPr lang="es-ES" sz="1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မည်သည</a:t>
          </a:r>
          <a:r>
            <a:rPr lang="es-E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့်</a:t>
          </a:r>
          <a:r>
            <a:rPr lang="es-ES" sz="1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ဆုကျေးဇူး</a:t>
          </a:r>
          <a:r>
            <a:rPr lang="es-E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1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များကို</a:t>
          </a:r>
          <a:r>
            <a:rPr lang="es-E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1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ဥပမာအဖြစ်ပေးသနည်း</a:t>
          </a:r>
          <a:r>
            <a:rPr lang="es-E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(၁ </a:t>
          </a:r>
          <a:r>
            <a:rPr lang="es-ES" sz="1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ကော</a:t>
          </a:r>
          <a:r>
            <a:rPr lang="es-E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၁၂း၈-၁၀၊ ရော၁၂း၆-၈၊ </a:t>
          </a:r>
          <a:r>
            <a:rPr lang="es-ES" sz="1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ဧ</a:t>
          </a:r>
          <a:r>
            <a:rPr lang="es-E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၄း၁၁-၁၂)</a:t>
          </a:r>
        </a:p>
      </dgm:t>
    </dgm:pt>
    <dgm:pt modelId="{877A69E5-F6EF-4496-8692-227B75F7B95A}" type="parTrans" cxnId="{8CCA6FDA-0548-4EFF-B036-266EDA34AB57}">
      <dgm:prSet/>
      <dgm:spPr/>
      <dgm:t>
        <a:bodyPr/>
        <a:lstStyle/>
        <a:p>
          <a:endParaRPr lang="es-ES"/>
        </a:p>
      </dgm:t>
    </dgm:pt>
    <dgm:pt modelId="{B97199CA-928D-49D0-85B7-E4041A091845}" type="sibTrans" cxnId="{8CCA6FDA-0548-4EFF-B036-266EDA34AB57}">
      <dgm:prSet/>
      <dgm:spPr/>
      <dgm:t>
        <a:bodyPr/>
        <a:lstStyle/>
        <a:p>
          <a:endParaRPr lang="es-ES"/>
        </a:p>
      </dgm:t>
    </dgm:pt>
    <dgm:pt modelId="{4F80A4F7-51C7-41E9-8FBC-46E6B408F67B}">
      <dgm:prSet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265113" indent="0" algn="l">
            <a:lnSpc>
              <a:spcPts val="2160"/>
            </a:lnSpc>
            <a:spcAft>
              <a:spcPts val="0"/>
            </a:spcAft>
            <a:buSzPct val="120000"/>
            <a:buFont typeface="Arial" panose="020B0604020202020204" pitchFamily="34" charset="0"/>
            <a:buNone/>
          </a:pPr>
          <a:r>
            <a:rPr lang="es-ES" sz="2000" dirty="0" err="1">
              <a:latin typeface="Pyidaungsu" panose="020B0502040204020203" pitchFamily="34" charset="0"/>
              <a:cs typeface="Pyidaungsu" panose="020B0502040204020203" pitchFamily="34" charset="0"/>
            </a:rPr>
            <a:t>ထိုးထွင်းခြင်းတရား</a:t>
          </a:r>
          <a:endParaRPr lang="es-ES" sz="2000" dirty="0"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DC311BAD-BBD8-4BD1-BA00-107D60120889}" type="parTrans" cxnId="{8566BC5E-8E0A-416E-A9A3-1BD84353762E}">
      <dgm:prSet/>
      <dgm:spPr/>
      <dgm:t>
        <a:bodyPr/>
        <a:lstStyle/>
        <a:p>
          <a:endParaRPr lang="es-ES"/>
        </a:p>
      </dgm:t>
    </dgm:pt>
    <dgm:pt modelId="{5FF11032-FE80-40BB-B9D0-A1B950006F6D}" type="sibTrans" cxnId="{8566BC5E-8E0A-416E-A9A3-1BD84353762E}">
      <dgm:prSet/>
      <dgm:spPr/>
      <dgm:t>
        <a:bodyPr/>
        <a:lstStyle/>
        <a:p>
          <a:endParaRPr lang="es-ES"/>
        </a:p>
      </dgm:t>
    </dgm:pt>
    <dgm:pt modelId="{6AC10122-E8AB-4B9A-A24E-A2DF827354F5}">
      <dgm:prSet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265113" indent="0" algn="l">
            <a:lnSpc>
              <a:spcPts val="2160"/>
            </a:lnSpc>
            <a:spcAft>
              <a:spcPts val="0"/>
            </a:spcAft>
            <a:buSzPct val="120000"/>
            <a:buFont typeface="Arial" panose="020B0604020202020204" pitchFamily="34" charset="0"/>
            <a:buNone/>
          </a:pPr>
          <a:r>
            <a:rPr lang="es-ES" sz="2000" dirty="0" err="1">
              <a:latin typeface="Pyidaungsu" panose="020B0502040204020203" pitchFamily="34" charset="0"/>
              <a:cs typeface="Pyidaungsu" panose="020B0502040204020203" pitchFamily="34" charset="0"/>
            </a:rPr>
            <a:t>ယုံကြည်ခြင်း</a:t>
          </a:r>
          <a:endParaRPr lang="es-ES" sz="2000" dirty="0"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9E008FF1-73AA-4877-AEB8-70CA0E064C9A}" type="parTrans" cxnId="{DC9EA891-FC69-43E2-A214-A6EC393C6687}">
      <dgm:prSet/>
      <dgm:spPr/>
      <dgm:t>
        <a:bodyPr/>
        <a:lstStyle/>
        <a:p>
          <a:endParaRPr lang="es-ES"/>
        </a:p>
      </dgm:t>
    </dgm:pt>
    <dgm:pt modelId="{2F91F793-D429-4F9F-AC6C-EA02E9869BFE}" type="sibTrans" cxnId="{DC9EA891-FC69-43E2-A214-A6EC393C6687}">
      <dgm:prSet/>
      <dgm:spPr/>
      <dgm:t>
        <a:bodyPr/>
        <a:lstStyle/>
        <a:p>
          <a:endParaRPr lang="es-ES"/>
        </a:p>
      </dgm:t>
    </dgm:pt>
    <dgm:pt modelId="{43BDC340-C34A-4887-8949-9F7A54E9B30D}">
      <dgm:prSet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265113" indent="0" algn="l">
            <a:lnSpc>
              <a:spcPts val="2160"/>
            </a:lnSpc>
            <a:spcAft>
              <a:spcPts val="0"/>
            </a:spcAft>
            <a:buSzPct val="120000"/>
            <a:buFont typeface="Arial" panose="020B0604020202020204" pitchFamily="34" charset="0"/>
            <a:buNone/>
          </a:pPr>
          <a:r>
            <a:rPr lang="es-ES" sz="2000" dirty="0" err="1">
              <a:latin typeface="Pyidaungsu" panose="020B0502040204020203" pitchFamily="34" charset="0"/>
              <a:cs typeface="Pyidaungsu" panose="020B0502040204020203" pitchFamily="34" charset="0"/>
            </a:rPr>
            <a:t>ကျန်းမာခြင်း</a:t>
          </a:r>
          <a:endParaRPr lang="es-ES" sz="2000" dirty="0"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0CD8A4BF-D3CC-461D-9983-2D2A4340ED42}" type="parTrans" cxnId="{F00547F4-27A3-4CBE-B32F-6977308AC2D4}">
      <dgm:prSet/>
      <dgm:spPr/>
      <dgm:t>
        <a:bodyPr/>
        <a:lstStyle/>
        <a:p>
          <a:endParaRPr lang="es-ES"/>
        </a:p>
      </dgm:t>
    </dgm:pt>
    <dgm:pt modelId="{B14572D1-1F93-4ED0-9E04-80F891D18FDF}" type="sibTrans" cxnId="{F00547F4-27A3-4CBE-B32F-6977308AC2D4}">
      <dgm:prSet/>
      <dgm:spPr/>
      <dgm:t>
        <a:bodyPr/>
        <a:lstStyle/>
        <a:p>
          <a:endParaRPr lang="es-ES"/>
        </a:p>
      </dgm:t>
    </dgm:pt>
    <dgm:pt modelId="{D6C679BF-379D-4D44-BADA-8104B7A06ED2}">
      <dgm:prSet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265113" indent="0" algn="l">
            <a:lnSpc>
              <a:spcPts val="2160"/>
            </a:lnSpc>
            <a:spcAft>
              <a:spcPts val="0"/>
            </a:spcAft>
            <a:buSzPct val="120000"/>
            <a:buFont typeface="Arial" panose="020B0604020202020204" pitchFamily="34" charset="0"/>
            <a:buNone/>
          </a:pPr>
          <a:r>
            <a:rPr lang="es-ES" sz="2000" dirty="0" err="1">
              <a:latin typeface="Pyidaungsu" panose="020B0502040204020203" pitchFamily="34" charset="0"/>
              <a:cs typeface="Pyidaungsu" panose="020B0502040204020203" pitchFamily="34" charset="0"/>
            </a:rPr>
            <a:t>နိမိတ်တန်ခိုးပြနိုင်ခြင်း</a:t>
          </a:r>
          <a:endParaRPr lang="es-ES" sz="2000" dirty="0"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1FF63468-2BAD-4BBE-B35C-68FFA3B0AA45}" type="parTrans" cxnId="{20F95064-1ECA-419B-8D0A-228CFD8D440E}">
      <dgm:prSet/>
      <dgm:spPr/>
      <dgm:t>
        <a:bodyPr/>
        <a:lstStyle/>
        <a:p>
          <a:endParaRPr lang="es-ES"/>
        </a:p>
      </dgm:t>
    </dgm:pt>
    <dgm:pt modelId="{B0E0DF48-F181-458F-B805-FA0916FC0D06}" type="sibTrans" cxnId="{20F95064-1ECA-419B-8D0A-228CFD8D440E}">
      <dgm:prSet/>
      <dgm:spPr/>
      <dgm:t>
        <a:bodyPr/>
        <a:lstStyle/>
        <a:p>
          <a:endParaRPr lang="es-ES"/>
        </a:p>
      </dgm:t>
    </dgm:pt>
    <dgm:pt modelId="{5B4F02DC-FE9E-4530-976B-02B9E10D25CB}">
      <dgm:prSet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265113" indent="0" algn="l">
            <a:lnSpc>
              <a:spcPts val="2160"/>
            </a:lnSpc>
            <a:spcAft>
              <a:spcPts val="0"/>
            </a:spcAft>
            <a:buSzPct val="120000"/>
            <a:buFont typeface="Arial" panose="020B0604020202020204" pitchFamily="34" charset="0"/>
            <a:buNone/>
          </a:pPr>
          <a:r>
            <a:rPr lang="es-ES" sz="2000" dirty="0" err="1">
              <a:latin typeface="Pyidaungsu" panose="020B0502040204020203" pitchFamily="34" charset="0"/>
              <a:cs typeface="Pyidaungsu" panose="020B0502040204020203" pitchFamily="34" charset="0"/>
            </a:rPr>
            <a:t>ပရောဖက်ပြုနိုင်ခြင်း</a:t>
          </a:r>
          <a:endParaRPr lang="es-ES" sz="2000" dirty="0"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BA176D58-5229-4169-8957-DBE7CBBBAB88}" type="parTrans" cxnId="{DE60D60B-F3C6-4EB5-9417-20CAC6E0252E}">
      <dgm:prSet/>
      <dgm:spPr/>
      <dgm:t>
        <a:bodyPr/>
        <a:lstStyle/>
        <a:p>
          <a:endParaRPr lang="es-ES"/>
        </a:p>
      </dgm:t>
    </dgm:pt>
    <dgm:pt modelId="{83ECDDCA-C8B8-4E40-94E5-AD140A14E397}" type="sibTrans" cxnId="{DE60D60B-F3C6-4EB5-9417-20CAC6E0252E}">
      <dgm:prSet/>
      <dgm:spPr/>
      <dgm:t>
        <a:bodyPr/>
        <a:lstStyle/>
        <a:p>
          <a:endParaRPr lang="es-ES"/>
        </a:p>
      </dgm:t>
    </dgm:pt>
    <dgm:pt modelId="{502E26D6-2784-4DD7-A93A-5109B46B074F}">
      <dgm:prSet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265113" indent="0" algn="l">
            <a:lnSpc>
              <a:spcPts val="2160"/>
            </a:lnSpc>
            <a:spcAft>
              <a:spcPts val="0"/>
            </a:spcAft>
            <a:buSzPct val="120000"/>
            <a:buFont typeface="Arial" panose="020B0604020202020204" pitchFamily="34" charset="0"/>
            <a:buNone/>
          </a:pPr>
          <a:r>
            <a:rPr lang="es-ES" sz="2000" dirty="0" err="1">
              <a:latin typeface="Pyidaungsu" panose="020B0502040204020203" pitchFamily="34" charset="0"/>
              <a:cs typeface="Pyidaungsu" panose="020B0502040204020203" pitchFamily="34" charset="0"/>
            </a:rPr>
            <a:t>ဘာသာစကား</a:t>
          </a:r>
          <a:endParaRPr lang="es-ES" sz="2000" dirty="0"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59071744-7BA2-4349-A237-C156B10E5EFB}" type="parTrans" cxnId="{FFF29A83-57DE-4907-9753-A1FC8B4464F9}">
      <dgm:prSet/>
      <dgm:spPr/>
      <dgm:t>
        <a:bodyPr/>
        <a:lstStyle/>
        <a:p>
          <a:endParaRPr lang="es-ES"/>
        </a:p>
      </dgm:t>
    </dgm:pt>
    <dgm:pt modelId="{8E2809F7-4740-488C-8BDE-0C3894D1FBE5}" type="sibTrans" cxnId="{FFF29A83-57DE-4907-9753-A1FC8B4464F9}">
      <dgm:prSet/>
      <dgm:spPr/>
      <dgm:t>
        <a:bodyPr/>
        <a:lstStyle/>
        <a:p>
          <a:endParaRPr lang="es-ES"/>
        </a:p>
      </dgm:t>
    </dgm:pt>
    <dgm:pt modelId="{7D8F604B-7369-49FC-BCC1-234B6EB1A30F}">
      <dgm:prSet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265113" indent="0" algn="l">
            <a:lnSpc>
              <a:spcPts val="2160"/>
            </a:lnSpc>
            <a:spcAft>
              <a:spcPts val="0"/>
            </a:spcAft>
            <a:buSzPct val="120000"/>
            <a:buFont typeface="Arial" panose="020B0604020202020204" pitchFamily="34" charset="0"/>
            <a:buNone/>
          </a:pPr>
          <a:r>
            <a:rPr lang="es-ES" sz="2000" dirty="0" err="1">
              <a:latin typeface="Pyidaungsu" panose="020B0502040204020203" pitchFamily="34" charset="0"/>
              <a:cs typeface="Pyidaungsu" panose="020B0502040204020203" pitchFamily="34" charset="0"/>
            </a:rPr>
            <a:t>ဘာသာစကားအနက</a:t>
          </a:r>
          <a:r>
            <a:rPr lang="es-ES" sz="2000" dirty="0"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s-ES" sz="2000" dirty="0" err="1">
              <a:latin typeface="Pyidaungsu" panose="020B0502040204020203" pitchFamily="34" charset="0"/>
              <a:cs typeface="Pyidaungsu" panose="020B0502040204020203" pitchFamily="34" charset="0"/>
            </a:rPr>
            <a:t>ဖော်ပြနိုင်ခြင်း</a:t>
          </a:r>
          <a:r>
            <a:rPr lang="es-ES" sz="200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</a:p>
      </dgm:t>
    </dgm:pt>
    <dgm:pt modelId="{4792E315-619E-4A6C-ADA5-7EC7B4ABE541}" type="parTrans" cxnId="{2E756CB3-BECD-4FF1-9284-B9977FEA9663}">
      <dgm:prSet/>
      <dgm:spPr/>
      <dgm:t>
        <a:bodyPr/>
        <a:lstStyle/>
        <a:p>
          <a:endParaRPr lang="es-ES"/>
        </a:p>
      </dgm:t>
    </dgm:pt>
    <dgm:pt modelId="{ADF7226B-8477-441E-A3C1-83163BDE0F43}" type="sibTrans" cxnId="{2E756CB3-BECD-4FF1-9284-B9977FEA9663}">
      <dgm:prSet/>
      <dgm:spPr/>
      <dgm:t>
        <a:bodyPr/>
        <a:lstStyle/>
        <a:p>
          <a:endParaRPr lang="es-ES"/>
        </a:p>
      </dgm:t>
    </dgm:pt>
    <dgm:pt modelId="{2EBC2B61-D5F6-4256-934E-8CD7794A0822}">
      <dgm:prSet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0" algn="ctr">
            <a:lnSpc>
              <a:spcPct val="100000"/>
            </a:lnSpc>
            <a:buNone/>
          </a:pPr>
          <a:r>
            <a:rPr lang="es-ES" sz="2000" dirty="0" err="1">
              <a:solidFill>
                <a:schemeClr val="bg1"/>
              </a:solidFill>
              <a:highlight>
                <a:srgbClr val="008000"/>
              </a:highlight>
              <a:latin typeface="Pyidaungsu" panose="020B0502040204020203" pitchFamily="34" charset="0"/>
              <a:cs typeface="Pyidaungsu" panose="020B0502040204020203" pitchFamily="34" charset="0"/>
            </a:rPr>
            <a:t>ဧဖက</a:t>
          </a:r>
          <a:r>
            <a:rPr lang="es-ES" sz="2000" dirty="0">
              <a:solidFill>
                <a:schemeClr val="bg1"/>
              </a:solidFill>
              <a:highlight>
                <a:srgbClr val="008000"/>
              </a:highlight>
              <a:latin typeface="Pyidaungsu" panose="020B0502040204020203" pitchFamily="34" charset="0"/>
              <a:cs typeface="Pyidaungsu" panose="020B0502040204020203" pitchFamily="34" charset="0"/>
            </a:rPr>
            <a:t>် ၄း၁၁-၁၂</a:t>
          </a:r>
        </a:p>
      </dgm:t>
    </dgm:pt>
    <dgm:pt modelId="{68510EDC-3279-40EE-9184-5873AB2B9B40}" type="parTrans" cxnId="{12192B88-C033-44D5-A5C7-60B68C5F32AA}">
      <dgm:prSet/>
      <dgm:spPr/>
      <dgm:t>
        <a:bodyPr/>
        <a:lstStyle/>
        <a:p>
          <a:endParaRPr lang="es-ES"/>
        </a:p>
      </dgm:t>
    </dgm:pt>
    <dgm:pt modelId="{8DE3D465-EE40-41E9-BBCE-330124356DD7}" type="sibTrans" cxnId="{12192B88-C033-44D5-A5C7-60B68C5F32AA}">
      <dgm:prSet/>
      <dgm:spPr/>
      <dgm:t>
        <a:bodyPr/>
        <a:lstStyle/>
        <a:p>
          <a:endParaRPr lang="es-ES"/>
        </a:p>
      </dgm:t>
    </dgm:pt>
    <dgm:pt modelId="{AE74EF61-361F-4972-8D4B-7803A31A2D20}">
      <dgm:prSet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265113" indent="0" algn="l">
            <a:lnSpc>
              <a:spcPct val="100000"/>
            </a:lnSpc>
            <a:buNone/>
          </a:pPr>
          <a:r>
            <a:rPr lang="es-ES" sz="2000" dirty="0" err="1"/>
            <a:t>တမန်တော</a:t>
          </a:r>
          <a:r>
            <a:rPr lang="es-ES" sz="2000" dirty="0"/>
            <a:t>်</a:t>
          </a:r>
        </a:p>
      </dgm:t>
    </dgm:pt>
    <dgm:pt modelId="{64D92C3C-4709-4C57-B7E6-3C29949AFF33}" type="parTrans" cxnId="{63EFEDEB-93DD-4870-A673-D1B087321AE9}">
      <dgm:prSet/>
      <dgm:spPr/>
      <dgm:t>
        <a:bodyPr/>
        <a:lstStyle/>
        <a:p>
          <a:endParaRPr lang="es-ES"/>
        </a:p>
      </dgm:t>
    </dgm:pt>
    <dgm:pt modelId="{62453BF7-E25C-45D4-AE5A-3BFD6B0D20A9}" type="sibTrans" cxnId="{63EFEDEB-93DD-4870-A673-D1B087321AE9}">
      <dgm:prSet/>
      <dgm:spPr/>
      <dgm:t>
        <a:bodyPr/>
        <a:lstStyle/>
        <a:p>
          <a:endParaRPr lang="es-ES"/>
        </a:p>
      </dgm:t>
    </dgm:pt>
    <dgm:pt modelId="{7DA707C7-7871-4F3E-9433-C5E8658D640F}">
      <dgm:prSet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265113" indent="0" algn="l">
            <a:lnSpc>
              <a:spcPct val="100000"/>
            </a:lnSpc>
            <a:buNone/>
          </a:pPr>
          <a:r>
            <a:rPr lang="es-ES" sz="2000" dirty="0" err="1"/>
            <a:t>ပရောဖက</a:t>
          </a:r>
          <a:r>
            <a:rPr lang="es-ES" sz="2000" dirty="0"/>
            <a:t>်</a:t>
          </a:r>
        </a:p>
      </dgm:t>
    </dgm:pt>
    <dgm:pt modelId="{E30DA1C5-9FDB-4973-A06C-6A44184876F9}" type="parTrans" cxnId="{ACD61D2D-BE90-4933-A692-56209C66FCB8}">
      <dgm:prSet/>
      <dgm:spPr/>
      <dgm:t>
        <a:bodyPr/>
        <a:lstStyle/>
        <a:p>
          <a:endParaRPr lang="es-ES"/>
        </a:p>
      </dgm:t>
    </dgm:pt>
    <dgm:pt modelId="{ADD7DEB1-AC83-46AD-839B-7D2424B923CB}" type="sibTrans" cxnId="{ACD61D2D-BE90-4933-A692-56209C66FCB8}">
      <dgm:prSet/>
      <dgm:spPr/>
      <dgm:t>
        <a:bodyPr/>
        <a:lstStyle/>
        <a:p>
          <a:endParaRPr lang="es-ES"/>
        </a:p>
      </dgm:t>
    </dgm:pt>
    <dgm:pt modelId="{4652D98B-108A-4AD2-9C54-BEC36CE61D55}">
      <dgm:prSet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265113" indent="0" algn="l">
            <a:lnSpc>
              <a:spcPct val="100000"/>
            </a:lnSpc>
            <a:buNone/>
          </a:pPr>
          <a:r>
            <a:rPr lang="es-ES" sz="2000" dirty="0" err="1"/>
            <a:t>တရားဟောဆရာ</a:t>
          </a:r>
          <a:endParaRPr lang="es-ES" sz="2000" dirty="0"/>
        </a:p>
      </dgm:t>
    </dgm:pt>
    <dgm:pt modelId="{80210396-0264-452A-A8E3-7B3834DAE29D}" type="parTrans" cxnId="{45F9B449-E9E0-4842-BBE1-F30CD83F828D}">
      <dgm:prSet/>
      <dgm:spPr/>
      <dgm:t>
        <a:bodyPr/>
        <a:lstStyle/>
        <a:p>
          <a:endParaRPr lang="es-ES"/>
        </a:p>
      </dgm:t>
    </dgm:pt>
    <dgm:pt modelId="{73308ED8-39FD-48BA-B13A-4B0F3175C5DA}" type="sibTrans" cxnId="{45F9B449-E9E0-4842-BBE1-F30CD83F828D}">
      <dgm:prSet/>
      <dgm:spPr/>
      <dgm:t>
        <a:bodyPr/>
        <a:lstStyle/>
        <a:p>
          <a:endParaRPr lang="es-ES"/>
        </a:p>
      </dgm:t>
    </dgm:pt>
    <dgm:pt modelId="{978AFE4D-A237-4E2E-8D91-0DF5CCB77947}">
      <dgm:prSet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0" algn="ctr">
            <a:lnSpc>
              <a:spcPct val="90000"/>
            </a:lnSpc>
            <a:spcAft>
              <a:spcPct val="35000"/>
            </a:spcAft>
            <a:buNone/>
          </a:pPr>
          <a:r>
            <a:rPr lang="es-ES" sz="2000" dirty="0">
              <a:solidFill>
                <a:schemeClr val="bg1"/>
              </a:solidFill>
              <a:highlight>
                <a:srgbClr val="800000"/>
              </a:highlight>
              <a:latin typeface="Pyidaungsu" panose="020B0502040204020203" pitchFamily="34" charset="0"/>
              <a:cs typeface="Pyidaungsu" panose="020B0502040204020203" pitchFamily="34" charset="0"/>
            </a:rPr>
            <a:t>၁ </a:t>
          </a:r>
          <a:r>
            <a:rPr lang="es-ES" sz="2000" dirty="0" err="1">
              <a:solidFill>
                <a:schemeClr val="bg1"/>
              </a:solidFill>
              <a:highlight>
                <a:srgbClr val="800000"/>
              </a:highlight>
              <a:latin typeface="Pyidaungsu" panose="020B0502040204020203" pitchFamily="34" charset="0"/>
              <a:cs typeface="Pyidaungsu" panose="020B0502040204020203" pitchFamily="34" charset="0"/>
            </a:rPr>
            <a:t>ကော</a:t>
          </a:r>
          <a:r>
            <a:rPr lang="es-ES" sz="2000" dirty="0">
              <a:solidFill>
                <a:schemeClr val="bg1"/>
              </a:solidFill>
              <a:highlight>
                <a:srgbClr val="800000"/>
              </a:highlight>
              <a:latin typeface="Pyidaungsu" panose="020B0502040204020203" pitchFamily="34" charset="0"/>
              <a:cs typeface="Pyidaungsu" panose="020B0502040204020203" pitchFamily="34" charset="0"/>
            </a:rPr>
            <a:t> ၁၂း၈-၁၀</a:t>
          </a:r>
        </a:p>
      </dgm:t>
    </dgm:pt>
    <dgm:pt modelId="{7802A8E4-E81E-4065-8938-95A8C9298E5E}" type="parTrans" cxnId="{D949165F-305B-4630-936A-D147AFEC41D6}">
      <dgm:prSet/>
      <dgm:spPr/>
      <dgm:t>
        <a:bodyPr/>
        <a:lstStyle/>
        <a:p>
          <a:endParaRPr lang="es-ES"/>
        </a:p>
      </dgm:t>
    </dgm:pt>
    <dgm:pt modelId="{B105B9BC-316F-4EC0-BC37-DB37F6A7DAD4}" type="sibTrans" cxnId="{D949165F-305B-4630-936A-D147AFEC41D6}">
      <dgm:prSet/>
      <dgm:spPr/>
      <dgm:t>
        <a:bodyPr/>
        <a:lstStyle/>
        <a:p>
          <a:endParaRPr lang="es-ES"/>
        </a:p>
      </dgm:t>
    </dgm:pt>
    <dgm:pt modelId="{3C0D5F6E-C9D1-4BA4-8927-9791F07C6384}">
      <dgm:prSet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265113" indent="0" algn="l">
            <a:lnSpc>
              <a:spcPts val="2160"/>
            </a:lnSpc>
            <a:spcAft>
              <a:spcPts val="0"/>
            </a:spcAft>
            <a:buSzPct val="120000"/>
            <a:buFont typeface="Arial" panose="020B0604020202020204" pitchFamily="34" charset="0"/>
            <a:buNone/>
          </a:pPr>
          <a:r>
            <a:rPr lang="es-ES" sz="2000" dirty="0" err="1">
              <a:latin typeface="Pyidaungsu" panose="020B0502040204020203" pitchFamily="34" charset="0"/>
              <a:cs typeface="Pyidaungsu" panose="020B0502040204020203" pitchFamily="34" charset="0"/>
            </a:rPr>
            <a:t>ပညာတရား</a:t>
          </a:r>
          <a:endParaRPr lang="es-ES" sz="2000" dirty="0"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78A33A35-160F-470E-8C44-A08080B84389}" type="sibTrans" cxnId="{D4630AE1-E393-4C3E-A5B7-2E6DE888CFFC}">
      <dgm:prSet/>
      <dgm:spPr/>
      <dgm:t>
        <a:bodyPr/>
        <a:lstStyle/>
        <a:p>
          <a:endParaRPr lang="es-ES"/>
        </a:p>
      </dgm:t>
    </dgm:pt>
    <dgm:pt modelId="{41C0E3DF-0F77-4983-B9E6-8D090CECF8C0}" type="parTrans" cxnId="{D4630AE1-E393-4C3E-A5B7-2E6DE888CFFC}">
      <dgm:prSet/>
      <dgm:spPr/>
      <dgm:t>
        <a:bodyPr/>
        <a:lstStyle/>
        <a:p>
          <a:endParaRPr lang="es-ES"/>
        </a:p>
      </dgm:t>
    </dgm:pt>
    <dgm:pt modelId="{50C965C9-BAD2-D94E-8201-F211A1775E7F}">
      <dgm:prSet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265113" indent="0" algn="l">
            <a:lnSpc>
              <a:spcPts val="2160"/>
            </a:lnSpc>
            <a:spcAft>
              <a:spcPts val="0"/>
            </a:spcAft>
            <a:buSzPct val="120000"/>
            <a:buFont typeface="Arial" panose="020B0604020202020204" pitchFamily="34" charset="0"/>
            <a:buNone/>
          </a:pPr>
          <a:r>
            <a:rPr lang="es-ES" sz="2000" dirty="0" err="1">
              <a:latin typeface="Pyidaungsu" panose="020B0502040204020203" pitchFamily="34" charset="0"/>
              <a:cs typeface="Pyidaungsu" panose="020B0502040204020203" pitchFamily="34" charset="0"/>
            </a:rPr>
            <a:t>စိတ်ဝိညာဉ်ပိုင်းခြားသိ</a:t>
          </a:r>
          <a:r>
            <a:rPr lang="es-ES" sz="200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000" dirty="0" err="1">
              <a:latin typeface="Pyidaungsu" panose="020B0502040204020203" pitchFamily="34" charset="0"/>
              <a:cs typeface="Pyidaungsu" panose="020B0502040204020203" pitchFamily="34" charset="0"/>
            </a:rPr>
            <a:t>နိုင်ခြင်း</a:t>
          </a:r>
          <a:endParaRPr lang="es-ES" sz="2000" dirty="0"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EB34C901-7455-3843-95BA-3D03415B9B6D}" type="parTrans" cxnId="{19932F62-2919-A143-BAD4-509A9C09BF4F}">
      <dgm:prSet/>
      <dgm:spPr/>
      <dgm:t>
        <a:bodyPr/>
        <a:lstStyle/>
        <a:p>
          <a:endParaRPr lang="en-US"/>
        </a:p>
      </dgm:t>
    </dgm:pt>
    <dgm:pt modelId="{E6D7BAE8-F35D-CE41-BE0C-05DE40B15AB1}" type="sibTrans" cxnId="{19932F62-2919-A143-BAD4-509A9C09BF4F}">
      <dgm:prSet/>
      <dgm:spPr/>
      <dgm:t>
        <a:bodyPr/>
        <a:lstStyle/>
        <a:p>
          <a:endParaRPr lang="en-US"/>
        </a:p>
      </dgm:t>
    </dgm:pt>
    <dgm:pt modelId="{EA5E1BBA-7BAD-4C6E-A30B-7D96517B2E49}">
      <dgm:prSet custT="1"/>
      <dgm:spPr>
        <a:solidFill>
          <a:schemeClr val="accent6">
            <a:lumMod val="20000"/>
            <a:lumOff val="80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0" algn="ctr">
            <a:buNone/>
          </a:pPr>
          <a:r>
            <a:rPr lang="es-ES" sz="2000" dirty="0" err="1">
              <a:solidFill>
                <a:schemeClr val="bg1"/>
              </a:solidFill>
              <a:highlight>
                <a:srgbClr val="000080"/>
              </a:highlight>
              <a:latin typeface="Pyidaungsu" panose="020B0502040204020203" pitchFamily="34" charset="0"/>
              <a:cs typeface="Pyidaungsu" panose="020B0502040204020203" pitchFamily="34" charset="0"/>
            </a:rPr>
            <a:t>ရောမ</a:t>
          </a:r>
          <a:r>
            <a:rPr lang="es-ES" sz="2000" dirty="0">
              <a:solidFill>
                <a:schemeClr val="bg1"/>
              </a:solidFill>
              <a:highlight>
                <a:srgbClr val="000080"/>
              </a:highlight>
              <a:latin typeface="Pyidaungsu" panose="020B0502040204020203" pitchFamily="34" charset="0"/>
              <a:cs typeface="Pyidaungsu" panose="020B0502040204020203" pitchFamily="34" charset="0"/>
            </a:rPr>
            <a:t> ၁၂း၆-၈</a:t>
          </a:r>
        </a:p>
      </dgm:t>
    </dgm:pt>
    <dgm:pt modelId="{2DF86F07-BB8D-4C46-847A-953546077756}" type="sibTrans" cxnId="{9A114472-470D-409B-887D-76A498A63C3A}">
      <dgm:prSet/>
      <dgm:spPr/>
      <dgm:t>
        <a:bodyPr/>
        <a:lstStyle/>
        <a:p>
          <a:endParaRPr lang="es-ES"/>
        </a:p>
      </dgm:t>
    </dgm:pt>
    <dgm:pt modelId="{BA8F2518-83E7-4E63-9ABC-F47FFFBB0511}" type="parTrans" cxnId="{9A114472-470D-409B-887D-76A498A63C3A}">
      <dgm:prSet/>
      <dgm:spPr/>
      <dgm:t>
        <a:bodyPr/>
        <a:lstStyle/>
        <a:p>
          <a:endParaRPr lang="es-ES"/>
        </a:p>
      </dgm:t>
    </dgm:pt>
    <dgm:pt modelId="{A8D56CDD-BA12-46B8-AC5C-2CE5B875D804}">
      <dgm:prSet custT="1"/>
      <dgm:spPr>
        <a:solidFill>
          <a:schemeClr val="accent6">
            <a:lumMod val="20000"/>
            <a:lumOff val="80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265113" indent="0" algn="l">
            <a:buNone/>
          </a:pPr>
          <a:r>
            <a:rPr lang="es-ES" sz="1800" dirty="0" err="1">
              <a:latin typeface="Pyidaungsu" panose="020B0502040204020203" pitchFamily="34" charset="0"/>
              <a:cs typeface="Pyidaungsu" panose="020B0502040204020203" pitchFamily="34" charset="0"/>
            </a:rPr>
            <a:t>သူတစ်ပါးကို</a:t>
          </a:r>
          <a:r>
            <a:rPr lang="es-ES" sz="180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1800" dirty="0" err="1">
              <a:latin typeface="Pyidaungsu" panose="020B0502040204020203" pitchFamily="34" charset="0"/>
              <a:cs typeface="Pyidaungsu" panose="020B0502040204020203" pitchFamily="34" charset="0"/>
            </a:rPr>
            <a:t>ကူ</a:t>
          </a:r>
          <a:r>
            <a:rPr lang="es-ES" sz="180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1800" dirty="0" err="1">
              <a:latin typeface="Pyidaungsu" panose="020B0502040204020203" pitchFamily="34" charset="0"/>
              <a:cs typeface="Pyidaungsu" panose="020B0502040204020203" pitchFamily="34" charset="0"/>
            </a:rPr>
            <a:t>ညီခြင်း</a:t>
          </a:r>
          <a:endParaRPr lang="es-ES" sz="1800" dirty="0"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F2589EC9-32AA-4238-8151-AEBAAEE37E9C}" type="sibTrans" cxnId="{21788911-0589-44C6-AF86-AA7FDF7D1DBE}">
      <dgm:prSet/>
      <dgm:spPr/>
      <dgm:t>
        <a:bodyPr/>
        <a:lstStyle/>
        <a:p>
          <a:endParaRPr lang="es-ES"/>
        </a:p>
      </dgm:t>
    </dgm:pt>
    <dgm:pt modelId="{2A0E3F18-C4E4-42D3-952A-19261B25CB10}" type="parTrans" cxnId="{21788911-0589-44C6-AF86-AA7FDF7D1DBE}">
      <dgm:prSet/>
      <dgm:spPr/>
      <dgm:t>
        <a:bodyPr/>
        <a:lstStyle/>
        <a:p>
          <a:endParaRPr lang="es-ES"/>
        </a:p>
      </dgm:t>
    </dgm:pt>
    <dgm:pt modelId="{94C7729E-7706-4CA6-AA9E-F266DE2ACB1A}">
      <dgm:prSet custT="1"/>
      <dgm:spPr>
        <a:solidFill>
          <a:schemeClr val="accent6">
            <a:lumMod val="20000"/>
            <a:lumOff val="80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265113" indent="0" algn="l">
            <a:buNone/>
          </a:pPr>
          <a:r>
            <a:rPr lang="es-ES" sz="1800" dirty="0" err="1">
              <a:latin typeface="Pyidaungsu" panose="020B0502040204020203" pitchFamily="34" charset="0"/>
              <a:cs typeface="Pyidaungsu" panose="020B0502040204020203" pitchFamily="34" charset="0"/>
            </a:rPr>
            <a:t>ဓမ္မပညာပို့ချခြင်း</a:t>
          </a:r>
          <a:endParaRPr lang="es-ES" sz="1800" dirty="0"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43F1E1EB-BF27-4498-8ECC-AE59A701FA3C}" type="sibTrans" cxnId="{6D53CE1D-DA37-4B8D-AEC7-D743E913FA60}">
      <dgm:prSet/>
      <dgm:spPr/>
      <dgm:t>
        <a:bodyPr/>
        <a:lstStyle/>
        <a:p>
          <a:endParaRPr lang="es-ES"/>
        </a:p>
      </dgm:t>
    </dgm:pt>
    <dgm:pt modelId="{F38C8106-04C0-4665-AD49-234CE4875F84}" type="parTrans" cxnId="{6D53CE1D-DA37-4B8D-AEC7-D743E913FA60}">
      <dgm:prSet/>
      <dgm:spPr/>
      <dgm:t>
        <a:bodyPr/>
        <a:lstStyle/>
        <a:p>
          <a:endParaRPr lang="es-ES"/>
        </a:p>
      </dgm:t>
    </dgm:pt>
    <dgm:pt modelId="{3BE4EA97-F44E-4F7E-AAA3-6DEEE8DAAC27}">
      <dgm:prSet custT="1"/>
      <dgm:spPr>
        <a:solidFill>
          <a:schemeClr val="accent6">
            <a:lumMod val="20000"/>
            <a:lumOff val="80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265113" indent="0" algn="l">
            <a:buNone/>
          </a:pPr>
          <a:r>
            <a:rPr lang="es-ES" sz="1800" dirty="0" err="1">
              <a:latin typeface="Pyidaungsu" panose="020B0502040204020203" pitchFamily="34" charset="0"/>
              <a:cs typeface="Pyidaungsu" panose="020B0502040204020203" pitchFamily="34" charset="0"/>
            </a:rPr>
            <a:t>အားပေးတတ်ခြင်း</a:t>
          </a:r>
          <a:endParaRPr lang="es-ES" sz="1800" dirty="0"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1EF361F4-0A91-44B4-8BB1-86EFF9CE49EC}" type="sibTrans" cxnId="{08E83C11-4578-4216-86FF-B77C5CB3CAA1}">
      <dgm:prSet/>
      <dgm:spPr/>
      <dgm:t>
        <a:bodyPr/>
        <a:lstStyle/>
        <a:p>
          <a:endParaRPr lang="es-ES"/>
        </a:p>
      </dgm:t>
    </dgm:pt>
    <dgm:pt modelId="{F77ADB4F-C806-4414-A511-D6304FF10A15}" type="parTrans" cxnId="{08E83C11-4578-4216-86FF-B77C5CB3CAA1}">
      <dgm:prSet/>
      <dgm:spPr/>
      <dgm:t>
        <a:bodyPr/>
        <a:lstStyle/>
        <a:p>
          <a:endParaRPr lang="es-ES"/>
        </a:p>
      </dgm:t>
    </dgm:pt>
    <dgm:pt modelId="{A90CF3F7-F01C-40FD-900C-332EA5616898}">
      <dgm:prSet custT="1"/>
      <dgm:spPr>
        <a:solidFill>
          <a:schemeClr val="accent6">
            <a:lumMod val="20000"/>
            <a:lumOff val="80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265113" indent="0" algn="l">
            <a:buNone/>
          </a:pPr>
          <a:r>
            <a:rPr lang="es-ES" sz="1800" dirty="0" err="1">
              <a:latin typeface="Pyidaungsu" panose="020B0502040204020203" pitchFamily="34" charset="0"/>
              <a:cs typeface="Pyidaungsu" panose="020B0502040204020203" pitchFamily="34" charset="0"/>
            </a:rPr>
            <a:t>ရက်ရောခြင်း</a:t>
          </a:r>
          <a:r>
            <a:rPr lang="es-ES" sz="180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</a:p>
      </dgm:t>
    </dgm:pt>
    <dgm:pt modelId="{1342C45D-80C3-464B-82D8-23491991E013}" type="sibTrans" cxnId="{5375EB49-1180-4658-83CF-BF59D199BA90}">
      <dgm:prSet/>
      <dgm:spPr/>
      <dgm:t>
        <a:bodyPr/>
        <a:lstStyle/>
        <a:p>
          <a:endParaRPr lang="es-ES"/>
        </a:p>
      </dgm:t>
    </dgm:pt>
    <dgm:pt modelId="{55424207-0EFA-4D12-866A-F3BE9AA90362}" type="parTrans" cxnId="{5375EB49-1180-4658-83CF-BF59D199BA90}">
      <dgm:prSet/>
      <dgm:spPr/>
      <dgm:t>
        <a:bodyPr/>
        <a:lstStyle/>
        <a:p>
          <a:endParaRPr lang="es-ES"/>
        </a:p>
      </dgm:t>
    </dgm:pt>
    <dgm:pt modelId="{7F3166F7-EEC1-424A-AFA9-80C23549CE83}">
      <dgm:prSet custT="1"/>
      <dgm:spPr>
        <a:solidFill>
          <a:schemeClr val="accent6">
            <a:lumMod val="20000"/>
            <a:lumOff val="80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265113" indent="0" algn="l">
            <a:buNone/>
          </a:pPr>
          <a:r>
            <a:rPr lang="es-ES" sz="1800" dirty="0" err="1">
              <a:latin typeface="Pyidaungsu" panose="020B0502040204020203" pitchFamily="34" charset="0"/>
              <a:cs typeface="Pyidaungsu" panose="020B0502040204020203" pitchFamily="34" charset="0"/>
            </a:rPr>
            <a:t>သနားကျင်နာခြင်း</a:t>
          </a:r>
          <a:r>
            <a:rPr lang="es-ES" sz="180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</a:p>
      </dgm:t>
    </dgm:pt>
    <dgm:pt modelId="{87144B20-C008-4AAE-B09B-3CF504A1DA3A}" type="sibTrans" cxnId="{2299549A-B138-4C15-B201-BD88A519DC92}">
      <dgm:prSet/>
      <dgm:spPr/>
      <dgm:t>
        <a:bodyPr/>
        <a:lstStyle/>
        <a:p>
          <a:endParaRPr lang="es-ES"/>
        </a:p>
      </dgm:t>
    </dgm:pt>
    <dgm:pt modelId="{EEFA82D5-54EA-4C8C-B7E3-3DDBC92880E8}" type="parTrans" cxnId="{2299549A-B138-4C15-B201-BD88A519DC92}">
      <dgm:prSet/>
      <dgm:spPr/>
      <dgm:t>
        <a:bodyPr/>
        <a:lstStyle/>
        <a:p>
          <a:endParaRPr lang="es-ES"/>
        </a:p>
      </dgm:t>
    </dgm:pt>
    <dgm:pt modelId="{DDC94E70-2115-5F40-BF36-CED5F5ABF973}">
      <dgm:prSet custT="1"/>
      <dgm:spPr>
        <a:solidFill>
          <a:schemeClr val="accent6">
            <a:lumMod val="20000"/>
            <a:lumOff val="80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265113" indent="0" algn="l">
            <a:buNone/>
          </a:pPr>
          <a:r>
            <a:rPr lang="es-ES" sz="1800" dirty="0" err="1">
              <a:latin typeface="Pyidaungsu" panose="020B0502040204020203" pitchFamily="34" charset="0"/>
              <a:cs typeface="Pyidaungsu" panose="020B0502040204020203" pitchFamily="34" charset="0"/>
            </a:rPr>
            <a:t>ခေါင်းဆောင်မှု</a:t>
          </a:r>
          <a:endParaRPr lang="es-ES" sz="1800" dirty="0"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47A2D42C-F910-6748-9DED-1D99681DCA0C}" type="parTrans" cxnId="{E7826264-F3D3-1546-B9B2-93B904EE1938}">
      <dgm:prSet/>
      <dgm:spPr/>
      <dgm:t>
        <a:bodyPr/>
        <a:lstStyle/>
        <a:p>
          <a:endParaRPr lang="en-US"/>
        </a:p>
      </dgm:t>
    </dgm:pt>
    <dgm:pt modelId="{7509DF27-7C38-F14C-AD76-B23F6C4C8A92}" type="sibTrans" cxnId="{E7826264-F3D3-1546-B9B2-93B904EE1938}">
      <dgm:prSet/>
      <dgm:spPr/>
      <dgm:t>
        <a:bodyPr/>
        <a:lstStyle/>
        <a:p>
          <a:endParaRPr lang="en-US"/>
        </a:p>
      </dgm:t>
    </dgm:pt>
    <dgm:pt modelId="{CCC5C78D-27F7-C947-9DB1-730B7927B5BF}">
      <dgm:prSet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265113" indent="0" algn="l">
            <a:lnSpc>
              <a:spcPct val="100000"/>
            </a:lnSpc>
            <a:buNone/>
          </a:pPr>
          <a:r>
            <a:rPr lang="es-ES" sz="2000" dirty="0" err="1"/>
            <a:t>သင်းအုပ်ဆရာ</a:t>
          </a:r>
          <a:endParaRPr lang="es-ES" sz="2000" dirty="0"/>
        </a:p>
      </dgm:t>
    </dgm:pt>
    <dgm:pt modelId="{EBD52138-6B67-F846-813A-EE636196ABFC}" type="parTrans" cxnId="{3C6B29B1-5E0C-8D4C-995F-D56551148504}">
      <dgm:prSet/>
      <dgm:spPr/>
      <dgm:t>
        <a:bodyPr/>
        <a:lstStyle/>
        <a:p>
          <a:endParaRPr lang="en-US"/>
        </a:p>
      </dgm:t>
    </dgm:pt>
    <dgm:pt modelId="{3250E2A9-8785-1E40-946A-21B7B4784B2B}" type="sibTrans" cxnId="{3C6B29B1-5E0C-8D4C-995F-D56551148504}">
      <dgm:prSet/>
      <dgm:spPr/>
      <dgm:t>
        <a:bodyPr/>
        <a:lstStyle/>
        <a:p>
          <a:endParaRPr lang="en-US"/>
        </a:p>
      </dgm:t>
    </dgm:pt>
    <dgm:pt modelId="{0A2067B7-A0D4-D440-BD48-7956CA567085}">
      <dgm:prSet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265113" indent="0" algn="l">
            <a:lnSpc>
              <a:spcPct val="100000"/>
            </a:lnSpc>
            <a:buNone/>
          </a:pPr>
          <a:r>
            <a:rPr lang="es-ES" sz="2000" dirty="0" err="1"/>
            <a:t>ဓမ္မပညာဆရာ</a:t>
          </a:r>
          <a:r>
            <a:rPr lang="es-ES" sz="2000" dirty="0"/>
            <a:t> </a:t>
          </a:r>
        </a:p>
      </dgm:t>
    </dgm:pt>
    <dgm:pt modelId="{CE8DE3C9-3630-8C45-A5B2-9BA49D640AED}" type="parTrans" cxnId="{6AA4ECD4-00CD-C84A-A005-C2919BC3B56E}">
      <dgm:prSet/>
      <dgm:spPr/>
      <dgm:t>
        <a:bodyPr/>
        <a:lstStyle/>
        <a:p>
          <a:endParaRPr lang="en-US"/>
        </a:p>
      </dgm:t>
    </dgm:pt>
    <dgm:pt modelId="{B8CC02AF-3BB5-E74D-A85A-DFFE9C6DBE19}" type="sibTrans" cxnId="{6AA4ECD4-00CD-C84A-A005-C2919BC3B56E}">
      <dgm:prSet/>
      <dgm:spPr/>
      <dgm:t>
        <a:bodyPr/>
        <a:lstStyle/>
        <a:p>
          <a:endParaRPr lang="en-US"/>
        </a:p>
      </dgm:t>
    </dgm:pt>
    <dgm:pt modelId="{319FA24C-D5A3-452F-8AAF-CD7F42B2D4E5}" type="pres">
      <dgm:prSet presAssocID="{2B9A1F31-62E6-49C3-AE1F-80E571A5314B}" presName="composite" presStyleCnt="0">
        <dgm:presLayoutVars>
          <dgm:chMax val="1"/>
          <dgm:dir/>
          <dgm:resizeHandles val="exact"/>
        </dgm:presLayoutVars>
      </dgm:prSet>
      <dgm:spPr/>
    </dgm:pt>
    <dgm:pt modelId="{7965E57F-EEDF-48ED-998D-606EC744B46B}" type="pres">
      <dgm:prSet presAssocID="{E0C8A360-416C-4E56-B80B-C728FB8CAABB}" presName="roof" presStyleLbl="dkBgShp" presStyleIdx="0" presStyleCnt="2" custScaleY="61168" custLinFactNeighborY="-14008"/>
      <dgm:spPr/>
    </dgm:pt>
    <dgm:pt modelId="{7E4CAAEA-1CAD-4D6C-BD8B-0EB73D3E8E38}" type="pres">
      <dgm:prSet presAssocID="{E0C8A360-416C-4E56-B80B-C728FB8CAABB}" presName="pillars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04DE4015-5369-40CD-A02D-45D8EC5F7704}" type="pres">
      <dgm:prSet presAssocID="{E0C8A360-416C-4E56-B80B-C728FB8CAABB}" presName="pillar1" presStyleLbl="node1" presStyleIdx="0" presStyleCnt="3" custScaleX="131311" custScaleY="126677">
        <dgm:presLayoutVars>
          <dgm:bulletEnabled val="1"/>
        </dgm:presLayoutVars>
      </dgm:prSet>
      <dgm:spPr/>
    </dgm:pt>
    <dgm:pt modelId="{8F95F10C-CDF9-4461-A7BC-9BC3BD7F92C5}" type="pres">
      <dgm:prSet presAssocID="{EA5E1BBA-7BAD-4C6E-A30B-7D96517B2E49}" presName="pillarX" presStyleLbl="node1" presStyleIdx="1" presStyleCnt="3" custScaleY="126677">
        <dgm:presLayoutVars>
          <dgm:bulletEnabled val="1"/>
        </dgm:presLayoutVars>
      </dgm:prSet>
      <dgm:spPr/>
    </dgm:pt>
    <dgm:pt modelId="{BE5080B9-EA33-42BA-9920-DB396A08385A}" type="pres">
      <dgm:prSet presAssocID="{2EBC2B61-D5F6-4256-934E-8CD7794A0822}" presName="pillarX" presStyleLbl="node1" presStyleIdx="2" presStyleCnt="3" custScaleX="106442" custScaleY="126677">
        <dgm:presLayoutVars>
          <dgm:bulletEnabled val="1"/>
        </dgm:presLayoutVars>
      </dgm:prSet>
      <dgm:spPr/>
    </dgm:pt>
    <dgm:pt modelId="{B00CF8A6-0B05-4DFB-B00A-95CE37E31A83}" type="pres">
      <dgm:prSet presAssocID="{E0C8A360-416C-4E56-B80B-C728FB8CAABB}" presName="base" presStyleLbl="dkBgShp" presStyleIdx="1" presStyleCnt="2" custScaleY="53278" custLinFactNeighborY="84191"/>
      <dgm:spPr>
        <a:solidFill>
          <a:srgbClr val="7030A0"/>
        </a:solidFill>
        <a:scene3d>
          <a:camera prst="orthographicFront"/>
          <a:lightRig rig="threePt" dir="t"/>
        </a:scene3d>
        <a:sp3d>
          <a:bevelT w="165100" prst="coolSlant"/>
        </a:sp3d>
      </dgm:spPr>
    </dgm:pt>
  </dgm:ptLst>
  <dgm:cxnLst>
    <dgm:cxn modelId="{DE60D60B-F3C6-4EB5-9417-20CAC6E0252E}" srcId="{978AFE4D-A237-4E2E-8D91-0DF5CCB77947}" destId="{5B4F02DC-FE9E-4530-976B-02B9E10D25CB}" srcOrd="5" destOrd="0" parTransId="{BA176D58-5229-4169-8957-DBE7CBBBAB88}" sibTransId="{83ECDDCA-C8B8-4E40-94E5-AD140A14E397}"/>
    <dgm:cxn modelId="{E754DC0B-1B76-4214-BEBE-5AB72204B772}" type="presOf" srcId="{2B9A1F31-62E6-49C3-AE1F-80E571A5314B}" destId="{319FA24C-D5A3-452F-8AAF-CD7F42B2D4E5}" srcOrd="0" destOrd="0" presId="urn:microsoft.com/office/officeart/2005/8/layout/hList3"/>
    <dgm:cxn modelId="{08E83C11-4578-4216-86FF-B77C5CB3CAA1}" srcId="{EA5E1BBA-7BAD-4C6E-A30B-7D96517B2E49}" destId="{3BE4EA97-F44E-4F7E-AAA3-6DEEE8DAAC27}" srcOrd="2" destOrd="0" parTransId="{F77ADB4F-C806-4414-A511-D6304FF10A15}" sibTransId="{1EF361F4-0A91-44B4-8BB1-86EFF9CE49EC}"/>
    <dgm:cxn modelId="{21788911-0589-44C6-AF86-AA7FDF7D1DBE}" srcId="{EA5E1BBA-7BAD-4C6E-A30B-7D96517B2E49}" destId="{A8D56CDD-BA12-46B8-AC5C-2CE5B875D804}" srcOrd="0" destOrd="0" parTransId="{2A0E3F18-C4E4-42D3-952A-19261B25CB10}" sibTransId="{F2589EC9-32AA-4238-8151-AEBAAEE37E9C}"/>
    <dgm:cxn modelId="{F1E13419-1108-054F-95B0-BF77C667A423}" type="presOf" srcId="{0A2067B7-A0D4-D440-BD48-7956CA567085}" destId="{BE5080B9-EA33-42BA-9920-DB396A08385A}" srcOrd="0" destOrd="5" presId="urn:microsoft.com/office/officeart/2005/8/layout/hList3"/>
    <dgm:cxn modelId="{6D53CE1D-DA37-4B8D-AEC7-D743E913FA60}" srcId="{EA5E1BBA-7BAD-4C6E-A30B-7D96517B2E49}" destId="{94C7729E-7706-4CA6-AA9E-F266DE2ACB1A}" srcOrd="1" destOrd="0" parTransId="{F38C8106-04C0-4665-AD49-234CE4875F84}" sibTransId="{43F1E1EB-BF27-4498-8ECC-AE59A701FA3C}"/>
    <dgm:cxn modelId="{C2154328-33A1-4A37-AF64-FCCBDC1D27BA}" type="presOf" srcId="{D6C679BF-379D-4D44-BADA-8104B7A06ED2}" destId="{04DE4015-5369-40CD-A02D-45D8EC5F7704}" srcOrd="0" destOrd="5" presId="urn:microsoft.com/office/officeart/2005/8/layout/hList3"/>
    <dgm:cxn modelId="{110D5628-1618-4126-A650-6F58A8738DEC}" type="presOf" srcId="{6AC10122-E8AB-4B9A-A24E-A2DF827354F5}" destId="{04DE4015-5369-40CD-A02D-45D8EC5F7704}" srcOrd="0" destOrd="3" presId="urn:microsoft.com/office/officeart/2005/8/layout/hList3"/>
    <dgm:cxn modelId="{ACD61D2D-BE90-4933-A692-56209C66FCB8}" srcId="{2EBC2B61-D5F6-4256-934E-8CD7794A0822}" destId="{7DA707C7-7871-4F3E-9433-C5E8658D640F}" srcOrd="1" destOrd="0" parTransId="{E30DA1C5-9FDB-4973-A06C-6A44184876F9}" sibTransId="{ADD7DEB1-AC83-46AD-839B-7D2424B923CB}"/>
    <dgm:cxn modelId="{0FA74F31-A351-4A57-90FD-1008714DDC44}" type="presOf" srcId="{A90CF3F7-F01C-40FD-900C-332EA5616898}" destId="{8F95F10C-CDF9-4461-A7BC-9BC3BD7F92C5}" srcOrd="0" destOrd="4" presId="urn:microsoft.com/office/officeart/2005/8/layout/hList3"/>
    <dgm:cxn modelId="{058EE63C-6FC8-4809-8AA6-E55C2A585E9B}" type="presOf" srcId="{978AFE4D-A237-4E2E-8D91-0DF5CCB77947}" destId="{04DE4015-5369-40CD-A02D-45D8EC5F7704}" srcOrd="0" destOrd="0" presId="urn:microsoft.com/office/officeart/2005/8/layout/hList3"/>
    <dgm:cxn modelId="{5D788E3E-5662-4B49-A53F-4B8EA965A23E}" type="presOf" srcId="{EA5E1BBA-7BAD-4C6E-A30B-7D96517B2E49}" destId="{8F95F10C-CDF9-4461-A7BC-9BC3BD7F92C5}" srcOrd="0" destOrd="0" presId="urn:microsoft.com/office/officeart/2005/8/layout/hList3"/>
    <dgm:cxn modelId="{6C98335B-C5A7-4AAE-A322-F49EF9643A19}" type="presOf" srcId="{4652D98B-108A-4AD2-9C54-BEC36CE61D55}" destId="{BE5080B9-EA33-42BA-9920-DB396A08385A}" srcOrd="0" destOrd="3" presId="urn:microsoft.com/office/officeart/2005/8/layout/hList3"/>
    <dgm:cxn modelId="{9F06C15C-3EAA-476C-859A-5F4D280C1498}" type="presOf" srcId="{7DA707C7-7871-4F3E-9433-C5E8658D640F}" destId="{BE5080B9-EA33-42BA-9920-DB396A08385A}" srcOrd="0" destOrd="2" presId="urn:microsoft.com/office/officeart/2005/8/layout/hList3"/>
    <dgm:cxn modelId="{B8363E5E-9FF5-4A50-9998-BB169B814B4D}" type="presOf" srcId="{3C0D5F6E-C9D1-4BA4-8927-9791F07C6384}" destId="{04DE4015-5369-40CD-A02D-45D8EC5F7704}" srcOrd="0" destOrd="1" presId="urn:microsoft.com/office/officeart/2005/8/layout/hList3"/>
    <dgm:cxn modelId="{8566BC5E-8E0A-416E-A9A3-1BD84353762E}" srcId="{978AFE4D-A237-4E2E-8D91-0DF5CCB77947}" destId="{4F80A4F7-51C7-41E9-8FBC-46E6B408F67B}" srcOrd="1" destOrd="0" parTransId="{DC311BAD-BBD8-4BD1-BA00-107D60120889}" sibTransId="{5FF11032-FE80-40BB-B9D0-A1B950006F6D}"/>
    <dgm:cxn modelId="{D949165F-305B-4630-936A-D147AFEC41D6}" srcId="{E0C8A360-416C-4E56-B80B-C728FB8CAABB}" destId="{978AFE4D-A237-4E2E-8D91-0DF5CCB77947}" srcOrd="0" destOrd="0" parTransId="{7802A8E4-E81E-4065-8938-95A8C9298E5E}" sibTransId="{B105B9BC-316F-4EC0-BC37-DB37F6A7DAD4}"/>
    <dgm:cxn modelId="{8F5C1342-0216-489D-A6E3-14275E7BAF62}" type="presOf" srcId="{7F3166F7-EEC1-424A-AFA9-80C23549CE83}" destId="{8F95F10C-CDF9-4461-A7BC-9BC3BD7F92C5}" srcOrd="0" destOrd="6" presId="urn:microsoft.com/office/officeart/2005/8/layout/hList3"/>
    <dgm:cxn modelId="{23C51842-921C-44E8-83F0-C597F17BBEF7}" type="presOf" srcId="{502E26D6-2784-4DD7-A93A-5109B46B074F}" destId="{04DE4015-5369-40CD-A02D-45D8EC5F7704}" srcOrd="0" destOrd="8" presId="urn:microsoft.com/office/officeart/2005/8/layout/hList3"/>
    <dgm:cxn modelId="{19932F62-2919-A143-BAD4-509A9C09BF4F}" srcId="{978AFE4D-A237-4E2E-8D91-0DF5CCB77947}" destId="{50C965C9-BAD2-D94E-8201-F211A1775E7F}" srcOrd="6" destOrd="0" parTransId="{EB34C901-7455-3843-95BA-3D03415B9B6D}" sibTransId="{E6D7BAE8-F35D-CE41-BE0C-05DE40B15AB1}"/>
    <dgm:cxn modelId="{C0F00743-541E-44C7-95AE-4E2704687531}" type="presOf" srcId="{43BDC340-C34A-4887-8949-9F7A54E9B30D}" destId="{04DE4015-5369-40CD-A02D-45D8EC5F7704}" srcOrd="0" destOrd="4" presId="urn:microsoft.com/office/officeart/2005/8/layout/hList3"/>
    <dgm:cxn modelId="{E7826264-F3D3-1546-B9B2-93B904EE1938}" srcId="{EA5E1BBA-7BAD-4C6E-A30B-7D96517B2E49}" destId="{DDC94E70-2115-5F40-BF36-CED5F5ABF973}" srcOrd="4" destOrd="0" parTransId="{47A2D42C-F910-6748-9DED-1D99681DCA0C}" sibTransId="{7509DF27-7C38-F14C-AD76-B23F6C4C8A92}"/>
    <dgm:cxn modelId="{20F95064-1ECA-419B-8D0A-228CFD8D440E}" srcId="{978AFE4D-A237-4E2E-8D91-0DF5CCB77947}" destId="{D6C679BF-379D-4D44-BADA-8104B7A06ED2}" srcOrd="4" destOrd="0" parTransId="{1FF63468-2BAD-4BBE-B35C-68FFA3B0AA45}" sibTransId="{B0E0DF48-F181-458F-B805-FA0916FC0D06}"/>
    <dgm:cxn modelId="{45F9B449-E9E0-4842-BBE1-F30CD83F828D}" srcId="{2EBC2B61-D5F6-4256-934E-8CD7794A0822}" destId="{4652D98B-108A-4AD2-9C54-BEC36CE61D55}" srcOrd="2" destOrd="0" parTransId="{80210396-0264-452A-A8E3-7B3834DAE29D}" sibTransId="{73308ED8-39FD-48BA-B13A-4B0F3175C5DA}"/>
    <dgm:cxn modelId="{5375EB49-1180-4658-83CF-BF59D199BA90}" srcId="{EA5E1BBA-7BAD-4C6E-A30B-7D96517B2E49}" destId="{A90CF3F7-F01C-40FD-900C-332EA5616898}" srcOrd="3" destOrd="0" parTransId="{55424207-0EFA-4D12-866A-F3BE9AA90362}" sibTransId="{1342C45D-80C3-464B-82D8-23491991E013}"/>
    <dgm:cxn modelId="{9A114472-470D-409B-887D-76A498A63C3A}" srcId="{E0C8A360-416C-4E56-B80B-C728FB8CAABB}" destId="{EA5E1BBA-7BAD-4C6E-A30B-7D96517B2E49}" srcOrd="1" destOrd="0" parTransId="{BA8F2518-83E7-4E63-9ABC-F47FFFBB0511}" sibTransId="{2DF86F07-BB8D-4C46-847A-953546077756}"/>
    <dgm:cxn modelId="{BDD57672-C688-44BB-A5E8-CB7844B60A6C}" type="presOf" srcId="{AE74EF61-361F-4972-8D4B-7803A31A2D20}" destId="{BE5080B9-EA33-42BA-9920-DB396A08385A}" srcOrd="0" destOrd="1" presId="urn:microsoft.com/office/officeart/2005/8/layout/hList3"/>
    <dgm:cxn modelId="{C5E15655-3D27-394F-B035-3D1593417C75}" type="presOf" srcId="{CCC5C78D-27F7-C947-9DB1-730B7927B5BF}" destId="{BE5080B9-EA33-42BA-9920-DB396A08385A}" srcOrd="0" destOrd="4" presId="urn:microsoft.com/office/officeart/2005/8/layout/hList3"/>
    <dgm:cxn modelId="{25332C78-CFEC-4917-9DF0-769FEDDE91A1}" type="presOf" srcId="{5B4F02DC-FE9E-4530-976B-02B9E10D25CB}" destId="{04DE4015-5369-40CD-A02D-45D8EC5F7704}" srcOrd="0" destOrd="6" presId="urn:microsoft.com/office/officeart/2005/8/layout/hList3"/>
    <dgm:cxn modelId="{18182159-D4FC-41AE-B694-985E26849E4C}" type="presOf" srcId="{4F80A4F7-51C7-41E9-8FBC-46E6B408F67B}" destId="{04DE4015-5369-40CD-A02D-45D8EC5F7704}" srcOrd="0" destOrd="2" presId="urn:microsoft.com/office/officeart/2005/8/layout/hList3"/>
    <dgm:cxn modelId="{3EF55F80-378A-40AE-AB74-C603D7344E0E}" type="presOf" srcId="{3BE4EA97-F44E-4F7E-AAA3-6DEEE8DAAC27}" destId="{8F95F10C-CDF9-4461-A7BC-9BC3BD7F92C5}" srcOrd="0" destOrd="3" presId="urn:microsoft.com/office/officeart/2005/8/layout/hList3"/>
    <dgm:cxn modelId="{FFF29A83-57DE-4907-9753-A1FC8B4464F9}" srcId="{978AFE4D-A237-4E2E-8D91-0DF5CCB77947}" destId="{502E26D6-2784-4DD7-A93A-5109B46B074F}" srcOrd="7" destOrd="0" parTransId="{59071744-7BA2-4349-A237-C156B10E5EFB}" sibTransId="{8E2809F7-4740-488C-8BDE-0C3894D1FBE5}"/>
    <dgm:cxn modelId="{12192B88-C033-44D5-A5C7-60B68C5F32AA}" srcId="{E0C8A360-416C-4E56-B80B-C728FB8CAABB}" destId="{2EBC2B61-D5F6-4256-934E-8CD7794A0822}" srcOrd="2" destOrd="0" parTransId="{68510EDC-3279-40EE-9184-5873AB2B9B40}" sibTransId="{8DE3D465-EE40-41E9-BBCE-330124356DD7}"/>
    <dgm:cxn modelId="{EC32BA8F-8EF8-684E-82D9-DBA81F37080C}" type="presOf" srcId="{50C965C9-BAD2-D94E-8201-F211A1775E7F}" destId="{04DE4015-5369-40CD-A02D-45D8EC5F7704}" srcOrd="0" destOrd="7" presId="urn:microsoft.com/office/officeart/2005/8/layout/hList3"/>
    <dgm:cxn modelId="{DC9EA891-FC69-43E2-A214-A6EC393C6687}" srcId="{978AFE4D-A237-4E2E-8D91-0DF5CCB77947}" destId="{6AC10122-E8AB-4B9A-A24E-A2DF827354F5}" srcOrd="2" destOrd="0" parTransId="{9E008FF1-73AA-4877-AEB8-70CA0E064C9A}" sibTransId="{2F91F793-D429-4F9F-AC6C-EA02E9869BFE}"/>
    <dgm:cxn modelId="{7FA17392-D5E5-4488-B765-6003F2396478}" type="presOf" srcId="{A8D56CDD-BA12-46B8-AC5C-2CE5B875D804}" destId="{8F95F10C-CDF9-4461-A7BC-9BC3BD7F92C5}" srcOrd="0" destOrd="1" presId="urn:microsoft.com/office/officeart/2005/8/layout/hList3"/>
    <dgm:cxn modelId="{2299549A-B138-4C15-B201-BD88A519DC92}" srcId="{EA5E1BBA-7BAD-4C6E-A30B-7D96517B2E49}" destId="{7F3166F7-EEC1-424A-AFA9-80C23549CE83}" srcOrd="5" destOrd="0" parTransId="{EEFA82D5-54EA-4C8C-B7E3-3DDBC92880E8}" sibTransId="{87144B20-C008-4AAE-B09B-3CF504A1DA3A}"/>
    <dgm:cxn modelId="{6981ED9C-D695-4D35-9979-74EAC5330FD6}" type="presOf" srcId="{E0C8A360-416C-4E56-B80B-C728FB8CAABB}" destId="{7965E57F-EEDF-48ED-998D-606EC744B46B}" srcOrd="0" destOrd="0" presId="urn:microsoft.com/office/officeart/2005/8/layout/hList3"/>
    <dgm:cxn modelId="{3C6B29B1-5E0C-8D4C-995F-D56551148504}" srcId="{2EBC2B61-D5F6-4256-934E-8CD7794A0822}" destId="{CCC5C78D-27F7-C947-9DB1-730B7927B5BF}" srcOrd="3" destOrd="0" parTransId="{EBD52138-6B67-F846-813A-EE636196ABFC}" sibTransId="{3250E2A9-8785-1E40-946A-21B7B4784B2B}"/>
    <dgm:cxn modelId="{2E756CB3-BECD-4FF1-9284-B9977FEA9663}" srcId="{978AFE4D-A237-4E2E-8D91-0DF5CCB77947}" destId="{7D8F604B-7369-49FC-BCC1-234B6EB1A30F}" srcOrd="8" destOrd="0" parTransId="{4792E315-619E-4A6C-ADA5-7EC7B4ABE541}" sibTransId="{ADF7226B-8477-441E-A3C1-83163BDE0F43}"/>
    <dgm:cxn modelId="{488E5AC5-AF93-6746-B631-CCBCAFB907A9}" type="presOf" srcId="{DDC94E70-2115-5F40-BF36-CED5F5ABF973}" destId="{8F95F10C-CDF9-4461-A7BC-9BC3BD7F92C5}" srcOrd="0" destOrd="5" presId="urn:microsoft.com/office/officeart/2005/8/layout/hList3"/>
    <dgm:cxn modelId="{6AA4ECD4-00CD-C84A-A005-C2919BC3B56E}" srcId="{2EBC2B61-D5F6-4256-934E-8CD7794A0822}" destId="{0A2067B7-A0D4-D440-BD48-7956CA567085}" srcOrd="4" destOrd="0" parTransId="{CE8DE3C9-3630-8C45-A5B2-9BA49D640AED}" sibTransId="{B8CC02AF-3BB5-E74D-A85A-DFFE9C6DBE19}"/>
    <dgm:cxn modelId="{11044BDA-F354-4D61-8D9E-FC4C08527B7E}" type="presOf" srcId="{2EBC2B61-D5F6-4256-934E-8CD7794A0822}" destId="{BE5080B9-EA33-42BA-9920-DB396A08385A}" srcOrd="0" destOrd="0" presId="urn:microsoft.com/office/officeart/2005/8/layout/hList3"/>
    <dgm:cxn modelId="{8CCA6FDA-0548-4EFF-B036-266EDA34AB57}" srcId="{2B9A1F31-62E6-49C3-AE1F-80E571A5314B}" destId="{E0C8A360-416C-4E56-B80B-C728FB8CAABB}" srcOrd="0" destOrd="0" parTransId="{877A69E5-F6EF-4496-8692-227B75F7B95A}" sibTransId="{B97199CA-928D-49D0-85B7-E4041A091845}"/>
    <dgm:cxn modelId="{B512BBDF-174C-4B56-AAAC-E6CEB3342DE5}" type="presOf" srcId="{94C7729E-7706-4CA6-AA9E-F266DE2ACB1A}" destId="{8F95F10C-CDF9-4461-A7BC-9BC3BD7F92C5}" srcOrd="0" destOrd="2" presId="urn:microsoft.com/office/officeart/2005/8/layout/hList3"/>
    <dgm:cxn modelId="{D4630AE1-E393-4C3E-A5B7-2E6DE888CFFC}" srcId="{978AFE4D-A237-4E2E-8D91-0DF5CCB77947}" destId="{3C0D5F6E-C9D1-4BA4-8927-9791F07C6384}" srcOrd="0" destOrd="0" parTransId="{41C0E3DF-0F77-4983-B9E6-8D090CECF8C0}" sibTransId="{78A33A35-160F-470E-8C44-A08080B84389}"/>
    <dgm:cxn modelId="{63EFEDEB-93DD-4870-A673-D1B087321AE9}" srcId="{2EBC2B61-D5F6-4256-934E-8CD7794A0822}" destId="{AE74EF61-361F-4972-8D4B-7803A31A2D20}" srcOrd="0" destOrd="0" parTransId="{64D92C3C-4709-4C57-B7E6-3C29949AFF33}" sibTransId="{62453BF7-E25C-45D4-AE5A-3BFD6B0D20A9}"/>
    <dgm:cxn modelId="{F00547F4-27A3-4CBE-B32F-6977308AC2D4}" srcId="{978AFE4D-A237-4E2E-8D91-0DF5CCB77947}" destId="{43BDC340-C34A-4887-8949-9F7A54E9B30D}" srcOrd="3" destOrd="0" parTransId="{0CD8A4BF-D3CC-461D-9983-2D2A4340ED42}" sibTransId="{B14572D1-1F93-4ED0-9E04-80F891D18FDF}"/>
    <dgm:cxn modelId="{1E0852F9-7705-425D-8C26-8871DE221144}" type="presOf" srcId="{7D8F604B-7369-49FC-BCC1-234B6EB1A30F}" destId="{04DE4015-5369-40CD-A02D-45D8EC5F7704}" srcOrd="0" destOrd="9" presId="urn:microsoft.com/office/officeart/2005/8/layout/hList3"/>
    <dgm:cxn modelId="{3D9280EB-7802-4C55-9EA8-451BF5A167B4}" type="presParOf" srcId="{319FA24C-D5A3-452F-8AAF-CD7F42B2D4E5}" destId="{7965E57F-EEDF-48ED-998D-606EC744B46B}" srcOrd="0" destOrd="0" presId="urn:microsoft.com/office/officeart/2005/8/layout/hList3"/>
    <dgm:cxn modelId="{063EAE99-FC07-4109-AE58-71425120D857}" type="presParOf" srcId="{319FA24C-D5A3-452F-8AAF-CD7F42B2D4E5}" destId="{7E4CAAEA-1CAD-4D6C-BD8B-0EB73D3E8E38}" srcOrd="1" destOrd="0" presId="urn:microsoft.com/office/officeart/2005/8/layout/hList3"/>
    <dgm:cxn modelId="{1A0FE75B-8EB0-40A1-A386-92BB182B0E64}" type="presParOf" srcId="{7E4CAAEA-1CAD-4D6C-BD8B-0EB73D3E8E38}" destId="{04DE4015-5369-40CD-A02D-45D8EC5F7704}" srcOrd="0" destOrd="0" presId="urn:microsoft.com/office/officeart/2005/8/layout/hList3"/>
    <dgm:cxn modelId="{58BA773A-2D0F-4F1B-A11C-F1B20054425F}" type="presParOf" srcId="{7E4CAAEA-1CAD-4D6C-BD8B-0EB73D3E8E38}" destId="{8F95F10C-CDF9-4461-A7BC-9BC3BD7F92C5}" srcOrd="1" destOrd="0" presId="urn:microsoft.com/office/officeart/2005/8/layout/hList3"/>
    <dgm:cxn modelId="{05B9C633-E094-48BE-8B20-EAF52A8A79C6}" type="presParOf" srcId="{7E4CAAEA-1CAD-4D6C-BD8B-0EB73D3E8E38}" destId="{BE5080B9-EA33-42BA-9920-DB396A08385A}" srcOrd="2" destOrd="0" presId="urn:microsoft.com/office/officeart/2005/8/layout/hList3"/>
    <dgm:cxn modelId="{7E9ED06D-D003-48B2-9E3B-E020D155218C}" type="presParOf" srcId="{319FA24C-D5A3-452F-8AAF-CD7F42B2D4E5}" destId="{B00CF8A6-0B05-4DFB-B00A-95CE37E31A8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BB76D5-855C-48CF-80C7-2FF680CF0507}" type="doc">
      <dgm:prSet loTypeId="urn:microsoft.com/office/officeart/2005/8/layout/hierarchy3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E09D0B5B-394D-44BC-B098-46821C5669FE}">
      <dgm:prSet phldrT="[Texto]" phldr="0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မေတ္တာလုပ်ဆောင်သော</a:t>
          </a:r>
          <a:endParaRPr lang="en" sz="20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DBA39F88-DCD8-4AD4-94AD-D6B466987468}" type="parTrans" cxnId="{FEA6AEEF-454C-43A0-8580-5C987F87128E}">
      <dgm:prSet/>
      <dgm:spPr/>
      <dgm:t>
        <a:bodyPr/>
        <a:lstStyle/>
        <a:p>
          <a:endParaRPr lang="es-ES" sz="2000" b="1"/>
        </a:p>
      </dgm:t>
    </dgm:pt>
    <dgm:pt modelId="{7953C0A4-A8AF-49DC-B8E5-BCED016CEACD}" type="sibTrans" cxnId="{FEA6AEEF-454C-43A0-8580-5C987F87128E}">
      <dgm:prSet/>
      <dgm:spPr/>
      <dgm:t>
        <a:bodyPr/>
        <a:lstStyle/>
        <a:p>
          <a:endParaRPr lang="es-ES" sz="2000" b="1"/>
        </a:p>
      </dgm:t>
    </dgm:pt>
    <dgm:pt modelId="{34603685-0716-4A49-AA4E-37245DA8702D}">
      <dgm:prSet phldrT="[Texto]" phldr="0" custT="1"/>
      <dgm:spPr>
        <a:solidFill>
          <a:schemeClr val="accent1">
            <a:lumMod val="20000"/>
            <a:lumOff val="80000"/>
          </a:schemeClr>
        </a:solidFill>
        <a:ln w="28575">
          <a:solidFill>
            <a:schemeClr val="accent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0" dirty="0" err="1">
              <a:latin typeface="Pyidaungsu" panose="020B0502040204020203" pitchFamily="34" charset="0"/>
              <a:cs typeface="Pyidaungsu" panose="020B0502040204020203" pitchFamily="34" charset="0"/>
            </a:rPr>
            <a:t>စိတ်ရှည်သည</a:t>
          </a:r>
          <a:r>
            <a:rPr lang="en" sz="2000" b="0" dirty="0">
              <a:latin typeface="Pyidaungsu" panose="020B0502040204020203" pitchFamily="34" charset="0"/>
              <a:cs typeface="Pyidaungsu" panose="020B0502040204020203" pitchFamily="34" charset="0"/>
            </a:rPr>
            <a:t>်</a:t>
          </a:r>
        </a:p>
      </dgm:t>
    </dgm:pt>
    <dgm:pt modelId="{97825F19-101D-4837-A9E0-2EF8F4DAD371}" type="parTrans" cxnId="{4E28251D-9D5C-4ABC-B822-CC06B9AD28D4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s-ES" sz="2000" b="1"/>
        </a:p>
      </dgm:t>
    </dgm:pt>
    <dgm:pt modelId="{98AC031E-7665-490E-9B1E-AC559893BCF3}" type="sibTrans" cxnId="{4E28251D-9D5C-4ABC-B822-CC06B9AD28D4}">
      <dgm:prSet/>
      <dgm:spPr/>
      <dgm:t>
        <a:bodyPr/>
        <a:lstStyle/>
        <a:p>
          <a:endParaRPr lang="es-ES" sz="2000" b="1"/>
        </a:p>
      </dgm:t>
    </dgm:pt>
    <dgm:pt modelId="{A29DF18D-74E3-42F0-9158-99487D25EB7F}">
      <dgm:prSet phldrT="[Texto]" phldr="0" custT="1"/>
      <dgm:spPr>
        <a:solidFill>
          <a:schemeClr val="accent2">
            <a:lumMod val="20000"/>
            <a:lumOff val="80000"/>
          </a:schemeClr>
        </a:solidFill>
        <a:ln w="28575">
          <a:solidFill>
            <a:schemeClr val="accent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0" dirty="0" err="1">
              <a:latin typeface="Pyidaungsu" panose="020B0502040204020203" pitchFamily="34" charset="0"/>
              <a:cs typeface="Pyidaungsu" panose="020B0502040204020203" pitchFamily="34" charset="0"/>
            </a:rPr>
            <a:t>ကြင်နာသည</a:t>
          </a:r>
          <a:r>
            <a:rPr lang="en" sz="2000" b="0" dirty="0">
              <a:latin typeface="Pyidaungsu" panose="020B0502040204020203" pitchFamily="34" charset="0"/>
              <a:cs typeface="Pyidaungsu" panose="020B0502040204020203" pitchFamily="34" charset="0"/>
            </a:rPr>
            <a:t>်</a:t>
          </a:r>
        </a:p>
      </dgm:t>
    </dgm:pt>
    <dgm:pt modelId="{9924D1B2-1C32-4291-ADEE-C8FCEC8FBA27}" type="parTrans" cxnId="{F66A56ED-027D-47F2-8981-86F55630946D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s-ES" sz="2000" b="1"/>
        </a:p>
      </dgm:t>
    </dgm:pt>
    <dgm:pt modelId="{C382A71D-B6B4-4FD8-8CD3-7EE66DE648AF}" type="sibTrans" cxnId="{F66A56ED-027D-47F2-8981-86F55630946D}">
      <dgm:prSet/>
      <dgm:spPr/>
      <dgm:t>
        <a:bodyPr/>
        <a:lstStyle/>
        <a:p>
          <a:endParaRPr lang="es-ES" sz="2000" b="1"/>
        </a:p>
      </dgm:t>
    </dgm:pt>
    <dgm:pt modelId="{9D03F548-63F5-4BEC-BE47-CA69EBB3A8D8}">
      <dgm:prSet phldrT="[Texto]" phldr="0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မေတ္တာမလုပ်ဆောင်သော</a:t>
          </a:r>
          <a:endParaRPr lang="en" sz="20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30B9F661-6E05-47B5-8861-3A01592B5C8B}" type="parTrans" cxnId="{25437206-3B52-43BD-A416-ADC60DE71E97}">
      <dgm:prSet/>
      <dgm:spPr/>
      <dgm:t>
        <a:bodyPr/>
        <a:lstStyle/>
        <a:p>
          <a:endParaRPr lang="es-ES" sz="2000" b="1"/>
        </a:p>
      </dgm:t>
    </dgm:pt>
    <dgm:pt modelId="{2C537E35-4F5E-4CDF-8AB4-7EBF8D6C762D}" type="sibTrans" cxnId="{25437206-3B52-43BD-A416-ADC60DE71E97}">
      <dgm:prSet/>
      <dgm:spPr/>
      <dgm:t>
        <a:bodyPr/>
        <a:lstStyle/>
        <a:p>
          <a:endParaRPr lang="es-ES" sz="2000" b="1"/>
        </a:p>
      </dgm:t>
    </dgm:pt>
    <dgm:pt modelId="{35481444-0091-42E3-B91A-2469D452C6DF}">
      <dgm:prSet phldrT="[Texto]" phldr="0" custT="1"/>
      <dgm:spPr>
        <a:solidFill>
          <a:srgbClr val="B3FFFF"/>
        </a:solidFill>
        <a:ln w="28575"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0" dirty="0" err="1">
              <a:latin typeface="Pyidaungsu" panose="020B0502040204020203" pitchFamily="34" charset="0"/>
              <a:cs typeface="Pyidaungsu" panose="020B0502040204020203" pitchFamily="34" charset="0"/>
            </a:rPr>
            <a:t>မနာလိုမဖြစ်ပ</a:t>
          </a:r>
          <a:r>
            <a:rPr lang="en" sz="2000" b="0" dirty="0">
              <a:latin typeface="Pyidaungsu" panose="020B0502040204020203" pitchFamily="34" charset="0"/>
              <a:cs typeface="Pyidaungsu" panose="020B0502040204020203" pitchFamily="34" charset="0"/>
            </a:rPr>
            <a:t>ါ </a:t>
          </a:r>
        </a:p>
      </dgm:t>
    </dgm:pt>
    <dgm:pt modelId="{42D4EFEA-8A72-4D08-B43B-8D1A6EE636B4}" type="parTrans" cxnId="{45F31514-3F6E-4877-940F-17393666BA47}">
      <dgm:prSet/>
      <dgm:spPr/>
      <dgm:t>
        <a:bodyPr/>
        <a:lstStyle/>
        <a:p>
          <a:endParaRPr lang="es-ES" sz="2000" b="1"/>
        </a:p>
      </dgm:t>
    </dgm:pt>
    <dgm:pt modelId="{F61E5D1D-DD5A-4BE8-BD80-170BFAABDD6E}" type="sibTrans" cxnId="{45F31514-3F6E-4877-940F-17393666BA47}">
      <dgm:prSet/>
      <dgm:spPr/>
      <dgm:t>
        <a:bodyPr/>
        <a:lstStyle/>
        <a:p>
          <a:endParaRPr lang="es-ES" sz="2000" b="1"/>
        </a:p>
      </dgm:t>
    </dgm:pt>
    <dgm:pt modelId="{FEBAE719-7B5D-4B37-A0BA-B0CA97C59850}">
      <dgm:prSet phldrT="[Texto]" phldr="0" custT="1"/>
      <dgm:spPr>
        <a:solidFill>
          <a:srgbClr val="E8D9F3"/>
        </a:solidFill>
        <a:ln w="28575"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0" dirty="0" err="1">
              <a:latin typeface="Pyidaungsu" panose="020B0502040204020203" pitchFamily="34" charset="0"/>
              <a:cs typeface="Pyidaungsu" panose="020B0502040204020203" pitchFamily="34" charset="0"/>
            </a:rPr>
            <a:t>မက</a:t>
          </a:r>
          <a:r>
            <a:rPr lang="en" sz="2000" b="0" dirty="0">
              <a:latin typeface="Pyidaungsu" panose="020B0502040204020203" pitchFamily="34" charset="0"/>
              <a:cs typeface="Pyidaungsu" panose="020B0502040204020203" pitchFamily="34" charset="0"/>
            </a:rPr>
            <a:t>ြွ</a:t>
          </a:r>
          <a:r>
            <a:rPr lang="en" sz="2000" b="0" dirty="0" err="1">
              <a:latin typeface="Pyidaungsu" panose="020B0502040204020203" pitchFamily="34" charset="0"/>
              <a:cs typeface="Pyidaungsu" panose="020B0502040204020203" pitchFamily="34" charset="0"/>
            </a:rPr>
            <a:t>ားဝါပ</a:t>
          </a:r>
          <a:r>
            <a:rPr lang="en" sz="2000" b="0" dirty="0">
              <a:latin typeface="Pyidaungsu" panose="020B0502040204020203" pitchFamily="34" charset="0"/>
              <a:cs typeface="Pyidaungsu" panose="020B0502040204020203" pitchFamily="34" charset="0"/>
            </a:rPr>
            <a:t>ါ </a:t>
          </a:r>
        </a:p>
      </dgm:t>
    </dgm:pt>
    <dgm:pt modelId="{F9517739-0F01-47B3-9491-FEB6EED45B7B}" type="parTrans" cxnId="{1E666F24-9C9B-4A0F-B0C4-3A8697D33710}">
      <dgm:prSet/>
      <dgm:spPr/>
      <dgm:t>
        <a:bodyPr/>
        <a:lstStyle/>
        <a:p>
          <a:endParaRPr lang="es-ES" sz="2000" b="1"/>
        </a:p>
      </dgm:t>
    </dgm:pt>
    <dgm:pt modelId="{B5817B29-2976-491D-A4BC-8015597D5518}" type="sibTrans" cxnId="{1E666F24-9C9B-4A0F-B0C4-3A8697D33710}">
      <dgm:prSet/>
      <dgm:spPr/>
      <dgm:t>
        <a:bodyPr/>
        <a:lstStyle/>
        <a:p>
          <a:endParaRPr lang="es-ES" sz="2000" b="1"/>
        </a:p>
      </dgm:t>
    </dgm:pt>
    <dgm:pt modelId="{9099BCB1-696C-4571-A259-DAEA649A297A}">
      <dgm:prSet phldrT="[Texto]" phldr="0" custT="1"/>
      <dgm:spPr>
        <a:solidFill>
          <a:schemeClr val="accent6">
            <a:lumMod val="20000"/>
            <a:lumOff val="80000"/>
          </a:schemeClr>
        </a:solidFill>
        <a:ln w="28575"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0" dirty="0" err="1">
              <a:latin typeface="Pyidaungsu" panose="020B0502040204020203" pitchFamily="34" charset="0"/>
              <a:cs typeface="Pyidaungsu" panose="020B0502040204020203" pitchFamily="34" charset="0"/>
            </a:rPr>
            <a:t>မာနမကြီးပ</a:t>
          </a:r>
          <a:r>
            <a:rPr lang="en" sz="2000" b="0" dirty="0">
              <a:latin typeface="Pyidaungsu" panose="020B0502040204020203" pitchFamily="34" charset="0"/>
              <a:cs typeface="Pyidaungsu" panose="020B0502040204020203" pitchFamily="34" charset="0"/>
            </a:rPr>
            <a:t>ါ</a:t>
          </a:r>
        </a:p>
      </dgm:t>
    </dgm:pt>
    <dgm:pt modelId="{8AB2878F-B997-4588-9DE6-E9AB96968184}" type="parTrans" cxnId="{B20F4E87-4EC8-4140-B261-64EC54B6761C}">
      <dgm:prSet/>
      <dgm:spPr/>
      <dgm:t>
        <a:bodyPr/>
        <a:lstStyle/>
        <a:p>
          <a:endParaRPr lang="es-ES" sz="2000" b="1"/>
        </a:p>
      </dgm:t>
    </dgm:pt>
    <dgm:pt modelId="{419F3EBF-9709-4903-B305-04A30CCBD844}" type="sibTrans" cxnId="{B20F4E87-4EC8-4140-B261-64EC54B6761C}">
      <dgm:prSet/>
      <dgm:spPr/>
      <dgm:t>
        <a:bodyPr/>
        <a:lstStyle/>
        <a:p>
          <a:endParaRPr lang="es-ES" sz="2000" b="1"/>
        </a:p>
      </dgm:t>
    </dgm:pt>
    <dgm:pt modelId="{2DCC1B12-1BC4-4E4B-82C6-4B155F2FCE24}">
      <dgm:prSet phldrT="[Texto]" phldr="0" custT="1"/>
      <dgm:spPr>
        <a:solidFill>
          <a:schemeClr val="accent5">
            <a:lumMod val="20000"/>
            <a:lumOff val="80000"/>
          </a:schemeClr>
        </a:solidFill>
        <a:ln w="28575"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0" dirty="0" err="1">
              <a:latin typeface="Pyidaungsu" panose="020B0502040204020203" pitchFamily="34" charset="0"/>
              <a:cs typeface="Pyidaungsu" panose="020B0502040204020203" pitchFamily="34" charset="0"/>
            </a:rPr>
            <a:t>မရိုင်းစိုင်းပ</a:t>
          </a:r>
          <a:r>
            <a:rPr lang="en" sz="2000" b="0" dirty="0">
              <a:latin typeface="Pyidaungsu" panose="020B0502040204020203" pitchFamily="34" charset="0"/>
              <a:cs typeface="Pyidaungsu" panose="020B0502040204020203" pitchFamily="34" charset="0"/>
            </a:rPr>
            <a:t>ါ</a:t>
          </a:r>
        </a:p>
      </dgm:t>
    </dgm:pt>
    <dgm:pt modelId="{D864FE18-49EC-4984-AE67-E2FD8865349B}" type="parTrans" cxnId="{DACEEAA7-9EE9-46A5-9855-ED7B54571C9D}">
      <dgm:prSet/>
      <dgm:spPr/>
      <dgm:t>
        <a:bodyPr/>
        <a:lstStyle/>
        <a:p>
          <a:endParaRPr lang="es-ES" sz="2000" b="1"/>
        </a:p>
      </dgm:t>
    </dgm:pt>
    <dgm:pt modelId="{E626D6EB-857B-4AC7-803B-6704C18B5D0C}" type="sibTrans" cxnId="{DACEEAA7-9EE9-46A5-9855-ED7B54571C9D}">
      <dgm:prSet/>
      <dgm:spPr/>
      <dgm:t>
        <a:bodyPr/>
        <a:lstStyle/>
        <a:p>
          <a:endParaRPr lang="es-ES" sz="2000" b="1"/>
        </a:p>
      </dgm:t>
    </dgm:pt>
    <dgm:pt modelId="{C42DC7DE-7CAC-4B68-959F-86A68BF396F0}">
      <dgm:prSet phldrT="[Texto]" phldr="0" custT="1"/>
      <dgm:spPr>
        <a:solidFill>
          <a:srgbClr val="DDFFDD"/>
        </a:solidFill>
        <a:ln w="28575"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0" dirty="0" err="1">
              <a:latin typeface="Pyidaungsu" panose="020B0502040204020203" pitchFamily="34" charset="0"/>
              <a:cs typeface="Pyidaungsu" panose="020B0502040204020203" pitchFamily="34" charset="0"/>
            </a:rPr>
            <a:t>အတ္တမဆန်ပ</a:t>
          </a:r>
          <a:r>
            <a:rPr lang="es-ES" sz="2000" b="0" dirty="0">
              <a:latin typeface="Pyidaungsu" panose="020B0502040204020203" pitchFamily="34" charset="0"/>
              <a:cs typeface="Pyidaungsu" panose="020B0502040204020203" pitchFamily="34" charset="0"/>
            </a:rPr>
            <a:t>ါ</a:t>
          </a:r>
        </a:p>
      </dgm:t>
    </dgm:pt>
    <dgm:pt modelId="{F5B8F7DA-A079-4825-885A-ED4327EA11E7}" type="parTrans" cxnId="{C23D1125-B46F-4BB9-BAA6-D5A88D562317}">
      <dgm:prSet/>
      <dgm:spPr/>
      <dgm:t>
        <a:bodyPr/>
        <a:lstStyle/>
        <a:p>
          <a:endParaRPr lang="es-ES" sz="2000" b="1"/>
        </a:p>
      </dgm:t>
    </dgm:pt>
    <dgm:pt modelId="{504913F0-48BE-4AB2-B20A-B9C7FCF9932A}" type="sibTrans" cxnId="{C23D1125-B46F-4BB9-BAA6-D5A88D562317}">
      <dgm:prSet/>
      <dgm:spPr/>
      <dgm:t>
        <a:bodyPr/>
        <a:lstStyle/>
        <a:p>
          <a:endParaRPr lang="es-ES" sz="2000" b="1"/>
        </a:p>
      </dgm:t>
    </dgm:pt>
    <dgm:pt modelId="{EFC28117-8E01-4AEA-B88E-0701EFB3EB10}">
      <dgm:prSet phldrT="[Texto]" phldr="0" custT="1"/>
      <dgm:spPr>
        <a:solidFill>
          <a:schemeClr val="accent3">
            <a:lumMod val="20000"/>
            <a:lumOff val="80000"/>
          </a:schemeClr>
        </a:solidFill>
        <a:ln w="28575"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900" b="0" dirty="0" err="1">
              <a:latin typeface="Pyidaungsu" panose="020B0502040204020203" pitchFamily="34" charset="0"/>
              <a:cs typeface="Pyidaungsu" panose="020B0502040204020203" pitchFamily="34" charset="0"/>
            </a:rPr>
            <a:t>ဒေါသမထွက်တတ်ပ</a:t>
          </a:r>
          <a:r>
            <a:rPr lang="es-ES" sz="1900" b="0" dirty="0">
              <a:latin typeface="Pyidaungsu" panose="020B0502040204020203" pitchFamily="34" charset="0"/>
              <a:cs typeface="Pyidaungsu" panose="020B0502040204020203" pitchFamily="34" charset="0"/>
            </a:rPr>
            <a:t>ါ </a:t>
          </a:r>
        </a:p>
      </dgm:t>
    </dgm:pt>
    <dgm:pt modelId="{C89D2957-A39E-4C91-A305-72B510500F4A}" type="parTrans" cxnId="{5D6AEB41-304B-4F7A-8889-FD4BBEE59871}">
      <dgm:prSet/>
      <dgm:spPr/>
      <dgm:t>
        <a:bodyPr/>
        <a:lstStyle/>
        <a:p>
          <a:endParaRPr lang="es-ES" sz="2000" b="1"/>
        </a:p>
      </dgm:t>
    </dgm:pt>
    <dgm:pt modelId="{A498FCD6-E5EF-4325-9F5B-80E3CE82409D}" type="sibTrans" cxnId="{5D6AEB41-304B-4F7A-8889-FD4BBEE59871}">
      <dgm:prSet/>
      <dgm:spPr/>
      <dgm:t>
        <a:bodyPr/>
        <a:lstStyle/>
        <a:p>
          <a:endParaRPr lang="es-ES" sz="2000" b="1"/>
        </a:p>
      </dgm:t>
    </dgm:pt>
    <dgm:pt modelId="{2F679987-A0A5-4131-9305-694A6202C1A7}">
      <dgm:prSet phldrT="[Texto]" phldr="0" custT="1"/>
      <dgm:spPr>
        <a:solidFill>
          <a:schemeClr val="accent2">
            <a:lumMod val="20000"/>
            <a:lumOff val="80000"/>
          </a:schemeClr>
        </a:solidFill>
        <a:ln w="28575"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0" dirty="0" err="1">
              <a:latin typeface="Pyidaungsu" panose="020B0502040204020203" pitchFamily="34" charset="0"/>
              <a:cs typeface="Pyidaungsu" panose="020B0502040204020203" pitchFamily="34" charset="0"/>
            </a:rPr>
            <a:t>အငြိုးမထားပ</a:t>
          </a:r>
          <a:r>
            <a:rPr lang="es-ES" sz="2000" b="0" dirty="0">
              <a:latin typeface="Pyidaungsu" panose="020B0502040204020203" pitchFamily="34" charset="0"/>
              <a:cs typeface="Pyidaungsu" panose="020B0502040204020203" pitchFamily="34" charset="0"/>
            </a:rPr>
            <a:t>ါ</a:t>
          </a:r>
        </a:p>
      </dgm:t>
    </dgm:pt>
    <dgm:pt modelId="{1335D3A8-93EE-4375-A0AD-0EDC820F44B8}" type="parTrans" cxnId="{8A894B90-D577-4908-A63E-578FF9DF2CD9}">
      <dgm:prSet/>
      <dgm:spPr/>
      <dgm:t>
        <a:bodyPr/>
        <a:lstStyle/>
        <a:p>
          <a:endParaRPr lang="es-ES" sz="2000" b="1"/>
        </a:p>
      </dgm:t>
    </dgm:pt>
    <dgm:pt modelId="{2DFECF78-C1A6-46BF-89BB-240DC61E99B4}" type="sibTrans" cxnId="{8A894B90-D577-4908-A63E-578FF9DF2CD9}">
      <dgm:prSet/>
      <dgm:spPr/>
      <dgm:t>
        <a:bodyPr/>
        <a:lstStyle/>
        <a:p>
          <a:endParaRPr lang="es-ES" sz="2000" b="1"/>
        </a:p>
      </dgm:t>
    </dgm:pt>
    <dgm:pt modelId="{CEECB894-4555-493A-9972-912AA1B0A3F8}">
      <dgm:prSet phldrT="[Texto]" phldr="0" custT="1"/>
      <dgm:spPr>
        <a:solidFill>
          <a:schemeClr val="accent1">
            <a:lumMod val="20000"/>
            <a:lumOff val="80000"/>
          </a:schemeClr>
        </a:solidFill>
        <a:ln w="28575"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es-ES" sz="2000" b="0" dirty="0" err="1">
              <a:latin typeface="Pyidaungsu" panose="020B0502040204020203" pitchFamily="34" charset="0"/>
              <a:cs typeface="Pyidaungsu" panose="020B0502040204020203" pitchFamily="34" charset="0"/>
            </a:rPr>
            <a:t>မကောင်းမှုကိုမနှစ်သက်ပ</a:t>
          </a:r>
          <a:r>
            <a:rPr lang="es-ES" sz="2000" b="0" dirty="0">
              <a:latin typeface="Pyidaungsu" panose="020B0502040204020203" pitchFamily="34" charset="0"/>
              <a:cs typeface="Pyidaungsu" panose="020B0502040204020203" pitchFamily="34" charset="0"/>
            </a:rPr>
            <a:t>ါ</a:t>
          </a:r>
        </a:p>
      </dgm:t>
    </dgm:pt>
    <dgm:pt modelId="{FCA88801-3F4A-42D8-BF0F-9DAFB4D38FB2}" type="parTrans" cxnId="{8AE871CD-124E-4196-AACE-44742F828AD1}">
      <dgm:prSet/>
      <dgm:spPr/>
      <dgm:t>
        <a:bodyPr/>
        <a:lstStyle/>
        <a:p>
          <a:endParaRPr lang="es-ES" sz="2000" b="1"/>
        </a:p>
      </dgm:t>
    </dgm:pt>
    <dgm:pt modelId="{48458F59-8140-43CC-9055-B4F83A133D1D}" type="sibTrans" cxnId="{8AE871CD-124E-4196-AACE-44742F828AD1}">
      <dgm:prSet/>
      <dgm:spPr/>
      <dgm:t>
        <a:bodyPr/>
        <a:lstStyle/>
        <a:p>
          <a:endParaRPr lang="es-ES" sz="2000" b="1"/>
        </a:p>
      </dgm:t>
    </dgm:pt>
    <dgm:pt modelId="{41FC4493-B502-4F48-9843-2112B7C8C54E}">
      <dgm:prSet phldrT="[Texto]" phldr="0" custT="1"/>
      <dgm:spPr>
        <a:solidFill>
          <a:schemeClr val="accent3">
            <a:lumMod val="20000"/>
            <a:lumOff val="80000"/>
          </a:schemeClr>
        </a:solidFill>
        <a:ln w="28575">
          <a:solidFill>
            <a:schemeClr val="accent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en" sz="2000" b="0" dirty="0" err="1">
              <a:latin typeface="Pyidaungsu" panose="020B0502040204020203" pitchFamily="34" charset="0"/>
              <a:cs typeface="Pyidaungsu" panose="020B0502040204020203" pitchFamily="34" charset="0"/>
            </a:rPr>
            <a:t>သမ္မာတရား၌ဝမ်း</a:t>
          </a:r>
          <a:r>
            <a:rPr lang="en" sz="2000" b="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" sz="2000" b="0" dirty="0" err="1">
              <a:latin typeface="Pyidaungsu" panose="020B0502040204020203" pitchFamily="34" charset="0"/>
              <a:cs typeface="Pyidaungsu" panose="020B0502040204020203" pitchFamily="34" charset="0"/>
            </a:rPr>
            <a:t>မြောက်သည</a:t>
          </a:r>
          <a:r>
            <a:rPr lang="en" sz="2000" b="0" dirty="0">
              <a:latin typeface="Pyidaungsu" panose="020B0502040204020203" pitchFamily="34" charset="0"/>
              <a:cs typeface="Pyidaungsu" panose="020B0502040204020203" pitchFamily="34" charset="0"/>
            </a:rPr>
            <a:t>်</a:t>
          </a:r>
        </a:p>
      </dgm:t>
    </dgm:pt>
    <dgm:pt modelId="{D0CF0753-C3F1-47F0-A4F9-7917ED9891B9}" type="parTrans" cxnId="{85A35D07-5F2A-4934-A8C4-5D0BC2E92B76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s-ES" sz="2000" b="1"/>
        </a:p>
      </dgm:t>
    </dgm:pt>
    <dgm:pt modelId="{65374C00-B288-48A4-822F-EEFF36E021FA}" type="sibTrans" cxnId="{85A35D07-5F2A-4934-A8C4-5D0BC2E92B76}">
      <dgm:prSet/>
      <dgm:spPr/>
      <dgm:t>
        <a:bodyPr/>
        <a:lstStyle/>
        <a:p>
          <a:endParaRPr lang="es-ES" sz="2000" b="1"/>
        </a:p>
      </dgm:t>
    </dgm:pt>
    <dgm:pt modelId="{474E0FC3-9C2D-4FBD-BF7F-F3B6AA0072CC}">
      <dgm:prSet phldrT="[Texto]" phldr="0" custT="1"/>
      <dgm:spPr>
        <a:solidFill>
          <a:srgbClr val="DDFFDD"/>
        </a:solidFill>
        <a:ln w="28575">
          <a:solidFill>
            <a:schemeClr val="accent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en" sz="2000" b="0" dirty="0" err="1">
              <a:latin typeface="Pyidaungsu" panose="020B0502040204020203" pitchFamily="34" charset="0"/>
              <a:cs typeface="Pyidaungsu" panose="020B0502040204020203" pitchFamily="34" charset="0"/>
            </a:rPr>
            <a:t>အရာအားလုံးကို</a:t>
          </a:r>
          <a:r>
            <a:rPr lang="en" sz="2000" b="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" sz="2000" b="0" dirty="0" err="1">
              <a:latin typeface="Pyidaungsu" panose="020B0502040204020203" pitchFamily="34" charset="0"/>
              <a:cs typeface="Pyidaungsu" panose="020B0502040204020203" pitchFamily="34" charset="0"/>
            </a:rPr>
            <a:t>ခွင</a:t>
          </a:r>
          <a:r>
            <a:rPr lang="en" sz="2000" b="0" dirty="0">
              <a:latin typeface="Pyidaungsu" panose="020B0502040204020203" pitchFamily="34" charset="0"/>
              <a:cs typeface="Pyidaungsu" panose="020B0502040204020203" pitchFamily="34" charset="0"/>
            </a:rPr>
            <a:t>့် </a:t>
          </a:r>
          <a:r>
            <a:rPr lang="en" sz="2000" b="0" dirty="0" err="1">
              <a:latin typeface="Pyidaungsu" panose="020B0502040204020203" pitchFamily="34" charset="0"/>
              <a:cs typeface="Pyidaungsu" panose="020B0502040204020203" pitchFamily="34" charset="0"/>
            </a:rPr>
            <a:t>လ</a:t>
          </a:r>
          <a:r>
            <a:rPr lang="en" sz="2000" b="0" dirty="0">
              <a:latin typeface="Pyidaungsu" panose="020B0502040204020203" pitchFamily="34" charset="0"/>
              <a:cs typeface="Pyidaungsu" panose="020B0502040204020203" pitchFamily="34" charset="0"/>
            </a:rPr>
            <a:t>ွှ</a:t>
          </a:r>
          <a:r>
            <a:rPr lang="en" sz="2000" b="0" dirty="0" err="1">
              <a:latin typeface="Pyidaungsu" panose="020B0502040204020203" pitchFamily="34" charset="0"/>
              <a:cs typeface="Pyidaungsu" panose="020B0502040204020203" pitchFamily="34" charset="0"/>
            </a:rPr>
            <a:t>တ်သည</a:t>
          </a:r>
          <a:r>
            <a:rPr lang="en" sz="2000" b="0" dirty="0">
              <a:latin typeface="Pyidaungsu" panose="020B0502040204020203" pitchFamily="34" charset="0"/>
              <a:cs typeface="Pyidaungsu" panose="020B0502040204020203" pitchFamily="34" charset="0"/>
            </a:rPr>
            <a:t>်</a:t>
          </a:r>
        </a:p>
      </dgm:t>
    </dgm:pt>
    <dgm:pt modelId="{CCC40844-0695-4647-97E9-EFFC61779B3B}" type="parTrans" cxnId="{AB4B95ED-E164-4B39-A8F6-89A0175FE5ED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s-ES" sz="2000" b="1"/>
        </a:p>
      </dgm:t>
    </dgm:pt>
    <dgm:pt modelId="{FD017E69-C37B-4063-9861-560A424560A7}" type="sibTrans" cxnId="{AB4B95ED-E164-4B39-A8F6-89A0175FE5ED}">
      <dgm:prSet/>
      <dgm:spPr/>
      <dgm:t>
        <a:bodyPr/>
        <a:lstStyle/>
        <a:p>
          <a:endParaRPr lang="es-ES" sz="2000" b="1"/>
        </a:p>
      </dgm:t>
    </dgm:pt>
    <dgm:pt modelId="{C2F27C7E-2188-4442-8519-43AE07A97BB9}">
      <dgm:prSet phldrT="[Texto]" phldr="0" custT="1"/>
      <dgm:spPr>
        <a:solidFill>
          <a:schemeClr val="accent5">
            <a:lumMod val="20000"/>
            <a:lumOff val="80000"/>
          </a:schemeClr>
        </a:solidFill>
        <a:ln w="28575">
          <a:solidFill>
            <a:schemeClr val="accent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es-ES" sz="2000" b="0" dirty="0" err="1">
              <a:latin typeface="Pyidaungsu" panose="020B0502040204020203" pitchFamily="34" charset="0"/>
              <a:cs typeface="Pyidaungsu" panose="020B0502040204020203" pitchFamily="34" charset="0"/>
            </a:rPr>
            <a:t>အရာအားလုံးကို</a:t>
          </a:r>
          <a:r>
            <a:rPr lang="es-ES" sz="2000" b="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000" b="0" dirty="0" err="1">
              <a:latin typeface="Pyidaungsu" panose="020B0502040204020203" pitchFamily="34" charset="0"/>
              <a:cs typeface="Pyidaungsu" panose="020B0502040204020203" pitchFamily="34" charset="0"/>
            </a:rPr>
            <a:t>ယုံ</a:t>
          </a:r>
          <a:r>
            <a:rPr lang="es-ES" sz="2000" b="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000" b="0" dirty="0" err="1">
              <a:latin typeface="Pyidaungsu" panose="020B0502040204020203" pitchFamily="34" charset="0"/>
              <a:cs typeface="Pyidaungsu" panose="020B0502040204020203" pitchFamily="34" charset="0"/>
            </a:rPr>
            <a:t>ကြည်သည</a:t>
          </a:r>
          <a:r>
            <a:rPr lang="es-ES" sz="2000" b="0" dirty="0"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</a:p>
      </dgm:t>
    </dgm:pt>
    <dgm:pt modelId="{1A127E1E-CE9F-4F63-A739-141A89B86C4B}" type="parTrans" cxnId="{C3A92275-7C9A-42A0-8E50-482567DD5B1A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s-ES" sz="2000" b="1"/>
        </a:p>
      </dgm:t>
    </dgm:pt>
    <dgm:pt modelId="{077E0AD4-56BF-439A-BD5C-9ABD0D765BC3}" type="sibTrans" cxnId="{C3A92275-7C9A-42A0-8E50-482567DD5B1A}">
      <dgm:prSet/>
      <dgm:spPr/>
      <dgm:t>
        <a:bodyPr/>
        <a:lstStyle/>
        <a:p>
          <a:endParaRPr lang="es-ES" sz="2000" b="1"/>
        </a:p>
      </dgm:t>
    </dgm:pt>
    <dgm:pt modelId="{221C336A-5BA5-4A1B-8F8D-51C54B4EF592}">
      <dgm:prSet phldrT="[Texto]" phldr="0" custT="1"/>
      <dgm:spPr>
        <a:solidFill>
          <a:schemeClr val="accent6">
            <a:lumMod val="20000"/>
            <a:lumOff val="80000"/>
          </a:schemeClr>
        </a:solidFill>
        <a:ln w="28575">
          <a:solidFill>
            <a:schemeClr val="accent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es-ES" sz="2000" b="0" dirty="0" err="1">
              <a:latin typeface="Pyidaungsu" panose="020B0502040204020203" pitchFamily="34" charset="0"/>
              <a:cs typeface="Pyidaungsu" panose="020B0502040204020203" pitchFamily="34" charset="0"/>
            </a:rPr>
            <a:t>အရာအားလုံးကို</a:t>
          </a:r>
          <a:r>
            <a:rPr lang="es-ES" sz="2000" b="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000" b="0" dirty="0" err="1">
              <a:latin typeface="Pyidaungsu" panose="020B0502040204020203" pitchFamily="34" charset="0"/>
              <a:cs typeface="Pyidaungsu" panose="020B0502040204020203" pitchFamily="34" charset="0"/>
            </a:rPr>
            <a:t>စောင</a:t>
          </a:r>
          <a:r>
            <a:rPr lang="es-ES" sz="2000" b="0" dirty="0">
              <a:latin typeface="Pyidaungsu" panose="020B0502040204020203" pitchFamily="34" charset="0"/>
              <a:cs typeface="Pyidaungsu" panose="020B0502040204020203" pitchFamily="34" charset="0"/>
            </a:rPr>
            <a:t>့်</a:t>
          </a:r>
          <a:r>
            <a:rPr lang="es-ES" sz="2000" b="0" dirty="0" err="1">
              <a:latin typeface="Pyidaungsu" panose="020B0502040204020203" pitchFamily="34" charset="0"/>
              <a:cs typeface="Pyidaungsu" panose="020B0502040204020203" pitchFamily="34" charset="0"/>
            </a:rPr>
            <a:t>ကြိုသည</a:t>
          </a:r>
          <a:r>
            <a:rPr lang="es-ES" sz="2000" b="0" dirty="0">
              <a:latin typeface="Pyidaungsu" panose="020B0502040204020203" pitchFamily="34" charset="0"/>
              <a:cs typeface="Pyidaungsu" panose="020B0502040204020203" pitchFamily="34" charset="0"/>
            </a:rPr>
            <a:t>်</a:t>
          </a:r>
        </a:p>
      </dgm:t>
    </dgm:pt>
    <dgm:pt modelId="{A61F0A8C-268B-447F-BE48-613B73BE8AF0}" type="parTrans" cxnId="{BB9B278A-21EA-405D-9817-96889CFB34A4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s-ES" sz="2000" b="1"/>
        </a:p>
      </dgm:t>
    </dgm:pt>
    <dgm:pt modelId="{708DEE0E-A8D1-463C-A0E0-AE436EFB6328}" type="sibTrans" cxnId="{BB9B278A-21EA-405D-9817-96889CFB34A4}">
      <dgm:prSet/>
      <dgm:spPr/>
      <dgm:t>
        <a:bodyPr/>
        <a:lstStyle/>
        <a:p>
          <a:endParaRPr lang="es-ES" sz="2000" b="1"/>
        </a:p>
      </dgm:t>
    </dgm:pt>
    <dgm:pt modelId="{2E992FE2-5872-4CC5-A4EF-7D508AD6C59F}">
      <dgm:prSet phldrT="[Texto]" phldr="0" custT="1"/>
      <dgm:spPr>
        <a:solidFill>
          <a:srgbClr val="E8D9F3"/>
        </a:solidFill>
        <a:ln w="28575">
          <a:solidFill>
            <a:schemeClr val="accent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es-ES" sz="2000" b="0" dirty="0" err="1">
              <a:latin typeface="Pyidaungsu" panose="020B0502040204020203" pitchFamily="34" charset="0"/>
              <a:cs typeface="Pyidaungsu" panose="020B0502040204020203" pitchFamily="34" charset="0"/>
            </a:rPr>
            <a:t>အရာအားလုံး</a:t>
          </a:r>
          <a:r>
            <a:rPr lang="es-ES" sz="2000" b="0" dirty="0">
              <a:latin typeface="Pyidaungsu" panose="020B0502040204020203" pitchFamily="34" charset="0"/>
              <a:cs typeface="Pyidaungsu" panose="020B0502040204020203" pitchFamily="34" charset="0"/>
            </a:rPr>
            <a:t>၌ </a:t>
          </a:r>
          <a:r>
            <a:rPr lang="es-ES" sz="2000" b="0" dirty="0" err="1">
              <a:latin typeface="Pyidaungsu" panose="020B0502040204020203" pitchFamily="34" charset="0"/>
              <a:cs typeface="Pyidaungsu" panose="020B0502040204020203" pitchFamily="34" charset="0"/>
            </a:rPr>
            <a:t>သည်းခံသည</a:t>
          </a:r>
          <a:r>
            <a:rPr lang="es-ES" sz="2000" b="0" dirty="0">
              <a:latin typeface="Pyidaungsu" panose="020B0502040204020203" pitchFamily="34" charset="0"/>
              <a:cs typeface="Pyidaungsu" panose="020B0502040204020203" pitchFamily="34" charset="0"/>
            </a:rPr>
            <a:t>်</a:t>
          </a:r>
        </a:p>
      </dgm:t>
    </dgm:pt>
    <dgm:pt modelId="{B7E548C0-0D99-42F0-ACBC-9EE55378881E}" type="parTrans" cxnId="{A3AA0FC8-D134-4CEC-AFC9-EF740278D48C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s-ES" sz="2000" b="1"/>
        </a:p>
      </dgm:t>
    </dgm:pt>
    <dgm:pt modelId="{2156636D-F088-414B-8CC4-0DB0CBDD0A7F}" type="sibTrans" cxnId="{A3AA0FC8-D134-4CEC-AFC9-EF740278D48C}">
      <dgm:prSet/>
      <dgm:spPr/>
      <dgm:t>
        <a:bodyPr/>
        <a:lstStyle/>
        <a:p>
          <a:endParaRPr lang="es-ES" sz="2000" b="1"/>
        </a:p>
      </dgm:t>
    </dgm:pt>
    <dgm:pt modelId="{EF2BDB82-B7C1-42EE-B948-5694C40FDC34}" type="pres">
      <dgm:prSet presAssocID="{31BB76D5-855C-48CF-80C7-2FF680CF050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E6AC885-A6CB-4DC5-BFCC-669FEB03353D}" type="pres">
      <dgm:prSet presAssocID="{E09D0B5B-394D-44BC-B098-46821C5669FE}" presName="root" presStyleCnt="0"/>
      <dgm:spPr/>
    </dgm:pt>
    <dgm:pt modelId="{E1175016-E713-4FCB-91C5-9F74B1388C67}" type="pres">
      <dgm:prSet presAssocID="{E09D0B5B-394D-44BC-B098-46821C5669FE}" presName="rootComposite" presStyleCnt="0"/>
      <dgm:spPr/>
    </dgm:pt>
    <dgm:pt modelId="{0BA97E84-5A18-4F27-A922-78F30FB6BEF2}" type="pres">
      <dgm:prSet presAssocID="{E09D0B5B-394D-44BC-B098-46821C5669FE}" presName="rootText" presStyleLbl="node1" presStyleIdx="0" presStyleCnt="2" custScaleX="254490"/>
      <dgm:spPr/>
    </dgm:pt>
    <dgm:pt modelId="{78106610-1996-450D-9751-31C6CDFCDBA8}" type="pres">
      <dgm:prSet presAssocID="{E09D0B5B-394D-44BC-B098-46821C5669FE}" presName="rootConnector" presStyleLbl="node1" presStyleIdx="0" presStyleCnt="2"/>
      <dgm:spPr/>
    </dgm:pt>
    <dgm:pt modelId="{F08ED023-6095-4757-8413-58E689769C68}" type="pres">
      <dgm:prSet presAssocID="{E09D0B5B-394D-44BC-B098-46821C5669FE}" presName="childShape" presStyleCnt="0"/>
      <dgm:spPr/>
    </dgm:pt>
    <dgm:pt modelId="{90E21E1E-B2A9-480B-B118-29FB36B12474}" type="pres">
      <dgm:prSet presAssocID="{97825F19-101D-4837-A9E0-2EF8F4DAD371}" presName="Name13" presStyleLbl="parChTrans1D2" presStyleIdx="0" presStyleCnt="15"/>
      <dgm:spPr/>
    </dgm:pt>
    <dgm:pt modelId="{26AFBD0B-D5D1-4510-9320-6585F50E5792}" type="pres">
      <dgm:prSet presAssocID="{34603685-0716-4A49-AA4E-37245DA8702D}" presName="childText" presStyleLbl="bgAcc1" presStyleIdx="0" presStyleCnt="15" custScaleX="254490">
        <dgm:presLayoutVars>
          <dgm:bulletEnabled val="1"/>
        </dgm:presLayoutVars>
      </dgm:prSet>
      <dgm:spPr/>
    </dgm:pt>
    <dgm:pt modelId="{4250AA48-849E-40C4-8562-5D79F07B0754}" type="pres">
      <dgm:prSet presAssocID="{9924D1B2-1C32-4291-ADEE-C8FCEC8FBA27}" presName="Name13" presStyleLbl="parChTrans1D2" presStyleIdx="1" presStyleCnt="15"/>
      <dgm:spPr/>
    </dgm:pt>
    <dgm:pt modelId="{F811A829-CDA3-48FA-8B25-61366F3E273D}" type="pres">
      <dgm:prSet presAssocID="{A29DF18D-74E3-42F0-9158-99487D25EB7F}" presName="childText" presStyleLbl="bgAcc1" presStyleIdx="1" presStyleCnt="15" custScaleX="254490">
        <dgm:presLayoutVars>
          <dgm:bulletEnabled val="1"/>
        </dgm:presLayoutVars>
      </dgm:prSet>
      <dgm:spPr/>
    </dgm:pt>
    <dgm:pt modelId="{B1110ED6-90EE-4439-AEA5-7B836887592E}" type="pres">
      <dgm:prSet presAssocID="{D0CF0753-C3F1-47F0-A4F9-7917ED9891B9}" presName="Name13" presStyleLbl="parChTrans1D2" presStyleIdx="2" presStyleCnt="15"/>
      <dgm:spPr/>
    </dgm:pt>
    <dgm:pt modelId="{608ECCD2-29CB-4B8A-BE27-9B57284053AE}" type="pres">
      <dgm:prSet presAssocID="{41FC4493-B502-4F48-9843-2112B7C8C54E}" presName="childText" presStyleLbl="bgAcc1" presStyleIdx="2" presStyleCnt="15" custScaleX="254490" custLinFactNeighborY="8872">
        <dgm:presLayoutVars>
          <dgm:bulletEnabled val="1"/>
        </dgm:presLayoutVars>
      </dgm:prSet>
      <dgm:spPr/>
    </dgm:pt>
    <dgm:pt modelId="{A5359AAD-CF94-4598-A476-41679DAAB947}" type="pres">
      <dgm:prSet presAssocID="{CCC40844-0695-4647-97E9-EFFC61779B3B}" presName="Name13" presStyleLbl="parChTrans1D2" presStyleIdx="3" presStyleCnt="15"/>
      <dgm:spPr/>
    </dgm:pt>
    <dgm:pt modelId="{D94CE4B1-0C06-4E41-B60A-F402EE6E38A4}" type="pres">
      <dgm:prSet presAssocID="{474E0FC3-9C2D-4FBD-BF7F-F3B6AA0072CC}" presName="childText" presStyleLbl="bgAcc1" presStyleIdx="3" presStyleCnt="15" custScaleX="254490" custLinFactNeighborY="6654">
        <dgm:presLayoutVars>
          <dgm:bulletEnabled val="1"/>
        </dgm:presLayoutVars>
      </dgm:prSet>
      <dgm:spPr/>
    </dgm:pt>
    <dgm:pt modelId="{BCAEE274-ADFC-4FAE-962C-287507498ED3}" type="pres">
      <dgm:prSet presAssocID="{1A127E1E-CE9F-4F63-A739-141A89B86C4B}" presName="Name13" presStyleLbl="parChTrans1D2" presStyleIdx="4" presStyleCnt="15"/>
      <dgm:spPr/>
    </dgm:pt>
    <dgm:pt modelId="{DE8EF560-AAE4-4B13-A7FC-7D81FEEF0140}" type="pres">
      <dgm:prSet presAssocID="{C2F27C7E-2188-4442-8519-43AE07A97BB9}" presName="childText" presStyleLbl="bgAcc1" presStyleIdx="4" presStyleCnt="15" custScaleX="254490" custLinFactNeighborY="15526">
        <dgm:presLayoutVars>
          <dgm:bulletEnabled val="1"/>
        </dgm:presLayoutVars>
      </dgm:prSet>
      <dgm:spPr/>
    </dgm:pt>
    <dgm:pt modelId="{6F1D5F15-8942-41B0-B079-FF0AC5B4BEBF}" type="pres">
      <dgm:prSet presAssocID="{A61F0A8C-268B-447F-BE48-613B73BE8AF0}" presName="Name13" presStyleLbl="parChTrans1D2" presStyleIdx="5" presStyleCnt="15"/>
      <dgm:spPr/>
    </dgm:pt>
    <dgm:pt modelId="{084E39D2-295A-4E87-8474-14907EC00CEE}" type="pres">
      <dgm:prSet presAssocID="{221C336A-5BA5-4A1B-8F8D-51C54B4EF592}" presName="childText" presStyleLbl="bgAcc1" presStyleIdx="5" presStyleCnt="15" custScaleX="254490" custLinFactNeighborY="15526">
        <dgm:presLayoutVars>
          <dgm:bulletEnabled val="1"/>
        </dgm:presLayoutVars>
      </dgm:prSet>
      <dgm:spPr/>
    </dgm:pt>
    <dgm:pt modelId="{2B274561-6E4F-4375-9F56-511D831C629B}" type="pres">
      <dgm:prSet presAssocID="{B7E548C0-0D99-42F0-ACBC-9EE55378881E}" presName="Name13" presStyleLbl="parChTrans1D2" presStyleIdx="6" presStyleCnt="15"/>
      <dgm:spPr/>
    </dgm:pt>
    <dgm:pt modelId="{DD0DFE74-030B-4E0A-B799-A8CE105EC077}" type="pres">
      <dgm:prSet presAssocID="{2E992FE2-5872-4CC5-A4EF-7D508AD6C59F}" presName="childText" presStyleLbl="bgAcc1" presStyleIdx="6" presStyleCnt="15" custScaleX="254490" custLinFactNeighborY="11090">
        <dgm:presLayoutVars>
          <dgm:bulletEnabled val="1"/>
        </dgm:presLayoutVars>
      </dgm:prSet>
      <dgm:spPr/>
    </dgm:pt>
    <dgm:pt modelId="{F00055EF-92AA-4BC1-A9D2-8A8CF800A14A}" type="pres">
      <dgm:prSet presAssocID="{9D03F548-63F5-4BEC-BE47-CA69EBB3A8D8}" presName="root" presStyleCnt="0"/>
      <dgm:spPr/>
    </dgm:pt>
    <dgm:pt modelId="{F378FA61-3042-4077-ADEF-62F2F1D8CDD3}" type="pres">
      <dgm:prSet presAssocID="{9D03F548-63F5-4BEC-BE47-CA69EBB3A8D8}" presName="rootComposite" presStyleCnt="0"/>
      <dgm:spPr/>
    </dgm:pt>
    <dgm:pt modelId="{565E0D69-8F2C-4728-999F-F0C0BCE8688F}" type="pres">
      <dgm:prSet presAssocID="{9D03F548-63F5-4BEC-BE47-CA69EBB3A8D8}" presName="rootText" presStyleLbl="node1" presStyleIdx="1" presStyleCnt="2" custScaleX="299932"/>
      <dgm:spPr/>
    </dgm:pt>
    <dgm:pt modelId="{DC2A9986-6060-4AC1-B012-B1476FA0B12D}" type="pres">
      <dgm:prSet presAssocID="{9D03F548-63F5-4BEC-BE47-CA69EBB3A8D8}" presName="rootConnector" presStyleLbl="node1" presStyleIdx="1" presStyleCnt="2"/>
      <dgm:spPr/>
    </dgm:pt>
    <dgm:pt modelId="{262EA481-4B68-498F-A751-42EA5BDE5C35}" type="pres">
      <dgm:prSet presAssocID="{9D03F548-63F5-4BEC-BE47-CA69EBB3A8D8}" presName="childShape" presStyleCnt="0"/>
      <dgm:spPr/>
    </dgm:pt>
    <dgm:pt modelId="{92B79A35-65B0-4C6E-A449-C4230453DEDF}" type="pres">
      <dgm:prSet presAssocID="{42D4EFEA-8A72-4D08-B43B-8D1A6EE636B4}" presName="Name13" presStyleLbl="parChTrans1D2" presStyleIdx="7" presStyleCnt="15"/>
      <dgm:spPr/>
    </dgm:pt>
    <dgm:pt modelId="{C12B8AFB-1B66-47DC-B595-A6CBA35C084F}" type="pres">
      <dgm:prSet presAssocID="{35481444-0091-42E3-B91A-2469D452C6DF}" presName="childText" presStyleLbl="bgAcc1" presStyleIdx="7" presStyleCnt="15" custScaleX="254490">
        <dgm:presLayoutVars>
          <dgm:bulletEnabled val="1"/>
        </dgm:presLayoutVars>
      </dgm:prSet>
      <dgm:spPr/>
    </dgm:pt>
    <dgm:pt modelId="{B7169B83-C504-4FDB-9492-4F1F75835FA5}" type="pres">
      <dgm:prSet presAssocID="{F9517739-0F01-47B3-9491-FEB6EED45B7B}" presName="Name13" presStyleLbl="parChTrans1D2" presStyleIdx="8" presStyleCnt="15"/>
      <dgm:spPr/>
    </dgm:pt>
    <dgm:pt modelId="{2BD1BB5D-6125-47CF-85DA-90F916277249}" type="pres">
      <dgm:prSet presAssocID="{FEBAE719-7B5D-4B37-A0BA-B0CA97C59850}" presName="childText" presStyleLbl="bgAcc1" presStyleIdx="8" presStyleCnt="15" custScaleX="254490">
        <dgm:presLayoutVars>
          <dgm:bulletEnabled val="1"/>
        </dgm:presLayoutVars>
      </dgm:prSet>
      <dgm:spPr/>
    </dgm:pt>
    <dgm:pt modelId="{F9C4B24E-F7DD-4AA9-B6FB-39B7CFB0C6FE}" type="pres">
      <dgm:prSet presAssocID="{8AB2878F-B997-4588-9DE6-E9AB96968184}" presName="Name13" presStyleLbl="parChTrans1D2" presStyleIdx="9" presStyleCnt="15"/>
      <dgm:spPr/>
    </dgm:pt>
    <dgm:pt modelId="{A33ECCF9-2F1C-43E2-9B88-B0AE74EF9022}" type="pres">
      <dgm:prSet presAssocID="{9099BCB1-696C-4571-A259-DAEA649A297A}" presName="childText" presStyleLbl="bgAcc1" presStyleIdx="9" presStyleCnt="15" custScaleX="254490">
        <dgm:presLayoutVars>
          <dgm:bulletEnabled val="1"/>
        </dgm:presLayoutVars>
      </dgm:prSet>
      <dgm:spPr/>
    </dgm:pt>
    <dgm:pt modelId="{2B3C47AD-A78F-4645-986C-053210603DEA}" type="pres">
      <dgm:prSet presAssocID="{D864FE18-49EC-4984-AE67-E2FD8865349B}" presName="Name13" presStyleLbl="parChTrans1D2" presStyleIdx="10" presStyleCnt="15"/>
      <dgm:spPr/>
    </dgm:pt>
    <dgm:pt modelId="{B44F35FD-1F51-43FA-ADCD-3C69A08CB885}" type="pres">
      <dgm:prSet presAssocID="{2DCC1B12-1BC4-4E4B-82C6-4B155F2FCE24}" presName="childText" presStyleLbl="bgAcc1" presStyleIdx="10" presStyleCnt="15" custScaleX="254490">
        <dgm:presLayoutVars>
          <dgm:bulletEnabled val="1"/>
        </dgm:presLayoutVars>
      </dgm:prSet>
      <dgm:spPr/>
    </dgm:pt>
    <dgm:pt modelId="{47FBBA99-FE8F-4031-9216-55F896FE2842}" type="pres">
      <dgm:prSet presAssocID="{F5B8F7DA-A079-4825-885A-ED4327EA11E7}" presName="Name13" presStyleLbl="parChTrans1D2" presStyleIdx="11" presStyleCnt="15"/>
      <dgm:spPr/>
    </dgm:pt>
    <dgm:pt modelId="{BD07F84F-C47C-4951-9C5F-27727EF5561E}" type="pres">
      <dgm:prSet presAssocID="{C42DC7DE-7CAC-4B68-959F-86A68BF396F0}" presName="childText" presStyleLbl="bgAcc1" presStyleIdx="11" presStyleCnt="15" custScaleX="254490">
        <dgm:presLayoutVars>
          <dgm:bulletEnabled val="1"/>
        </dgm:presLayoutVars>
      </dgm:prSet>
      <dgm:spPr/>
    </dgm:pt>
    <dgm:pt modelId="{F9709637-E484-40DC-BF96-695EFCCE2E19}" type="pres">
      <dgm:prSet presAssocID="{C89D2957-A39E-4C91-A305-72B510500F4A}" presName="Name13" presStyleLbl="parChTrans1D2" presStyleIdx="12" presStyleCnt="15"/>
      <dgm:spPr/>
    </dgm:pt>
    <dgm:pt modelId="{724C07F3-9199-4758-A107-7A790F6698A0}" type="pres">
      <dgm:prSet presAssocID="{EFC28117-8E01-4AEA-B88E-0701EFB3EB10}" presName="childText" presStyleLbl="bgAcc1" presStyleIdx="12" presStyleCnt="15" custScaleX="254490">
        <dgm:presLayoutVars>
          <dgm:bulletEnabled val="1"/>
        </dgm:presLayoutVars>
      </dgm:prSet>
      <dgm:spPr/>
    </dgm:pt>
    <dgm:pt modelId="{43D74E38-FAE1-4F25-9193-250032689848}" type="pres">
      <dgm:prSet presAssocID="{1335D3A8-93EE-4375-A0AD-0EDC820F44B8}" presName="Name13" presStyleLbl="parChTrans1D2" presStyleIdx="13" presStyleCnt="15"/>
      <dgm:spPr/>
    </dgm:pt>
    <dgm:pt modelId="{74957DE9-C1A4-4873-AB47-116FBEDCF0B0}" type="pres">
      <dgm:prSet presAssocID="{2F679987-A0A5-4131-9305-694A6202C1A7}" presName="childText" presStyleLbl="bgAcc1" presStyleIdx="13" presStyleCnt="15" custScaleX="254490">
        <dgm:presLayoutVars>
          <dgm:bulletEnabled val="1"/>
        </dgm:presLayoutVars>
      </dgm:prSet>
      <dgm:spPr/>
    </dgm:pt>
    <dgm:pt modelId="{4159BD82-A2ED-4EC6-96A4-FF3C1AD4CEC6}" type="pres">
      <dgm:prSet presAssocID="{FCA88801-3F4A-42D8-BF0F-9DAFB4D38FB2}" presName="Name13" presStyleLbl="parChTrans1D2" presStyleIdx="14" presStyleCnt="15"/>
      <dgm:spPr/>
    </dgm:pt>
    <dgm:pt modelId="{785B4B6C-0300-48EC-89D6-3E756247A31A}" type="pres">
      <dgm:prSet presAssocID="{CEECB894-4555-493A-9972-912AA1B0A3F8}" presName="childText" presStyleLbl="bgAcc1" presStyleIdx="14" presStyleCnt="15" custScaleX="254490" custLinFactNeighborX="-586" custLinFactNeighborY="6798">
        <dgm:presLayoutVars>
          <dgm:bulletEnabled val="1"/>
        </dgm:presLayoutVars>
      </dgm:prSet>
      <dgm:spPr/>
    </dgm:pt>
  </dgm:ptLst>
  <dgm:cxnLst>
    <dgm:cxn modelId="{D59D6500-BCA9-48A8-9380-F945F4FB004B}" type="presOf" srcId="{A29DF18D-74E3-42F0-9158-99487D25EB7F}" destId="{F811A829-CDA3-48FA-8B25-61366F3E273D}" srcOrd="0" destOrd="0" presId="urn:microsoft.com/office/officeart/2005/8/layout/hierarchy3"/>
    <dgm:cxn modelId="{25437206-3B52-43BD-A416-ADC60DE71E97}" srcId="{31BB76D5-855C-48CF-80C7-2FF680CF0507}" destId="{9D03F548-63F5-4BEC-BE47-CA69EBB3A8D8}" srcOrd="1" destOrd="0" parTransId="{30B9F661-6E05-47B5-8861-3A01592B5C8B}" sibTransId="{2C537E35-4F5E-4CDF-8AB4-7EBF8D6C762D}"/>
    <dgm:cxn modelId="{85A35D07-5F2A-4934-A8C4-5D0BC2E92B76}" srcId="{E09D0B5B-394D-44BC-B098-46821C5669FE}" destId="{41FC4493-B502-4F48-9843-2112B7C8C54E}" srcOrd="2" destOrd="0" parTransId="{D0CF0753-C3F1-47F0-A4F9-7917ED9891B9}" sibTransId="{65374C00-B288-48A4-822F-EEFF36E021FA}"/>
    <dgm:cxn modelId="{CAAE7A0C-F7CB-4F99-8881-7AA6CEE04D1A}" type="presOf" srcId="{41FC4493-B502-4F48-9843-2112B7C8C54E}" destId="{608ECCD2-29CB-4B8A-BE27-9B57284053AE}" srcOrd="0" destOrd="0" presId="urn:microsoft.com/office/officeart/2005/8/layout/hierarchy3"/>
    <dgm:cxn modelId="{45F31514-3F6E-4877-940F-17393666BA47}" srcId="{9D03F548-63F5-4BEC-BE47-CA69EBB3A8D8}" destId="{35481444-0091-42E3-B91A-2469D452C6DF}" srcOrd="0" destOrd="0" parTransId="{42D4EFEA-8A72-4D08-B43B-8D1A6EE636B4}" sibTransId="{F61E5D1D-DD5A-4BE8-BD80-170BFAABDD6E}"/>
    <dgm:cxn modelId="{4E28251D-9D5C-4ABC-B822-CC06B9AD28D4}" srcId="{E09D0B5B-394D-44BC-B098-46821C5669FE}" destId="{34603685-0716-4A49-AA4E-37245DA8702D}" srcOrd="0" destOrd="0" parTransId="{97825F19-101D-4837-A9E0-2EF8F4DAD371}" sibTransId="{98AC031E-7665-490E-9B1E-AC559893BCF3}"/>
    <dgm:cxn modelId="{12444920-34D5-4E3B-B4DF-F1C6456A5E06}" type="presOf" srcId="{C2F27C7E-2188-4442-8519-43AE07A97BB9}" destId="{DE8EF560-AAE4-4B13-A7FC-7D81FEEF0140}" srcOrd="0" destOrd="0" presId="urn:microsoft.com/office/officeart/2005/8/layout/hierarchy3"/>
    <dgm:cxn modelId="{1E666F24-9C9B-4A0F-B0C4-3A8697D33710}" srcId="{9D03F548-63F5-4BEC-BE47-CA69EBB3A8D8}" destId="{FEBAE719-7B5D-4B37-A0BA-B0CA97C59850}" srcOrd="1" destOrd="0" parTransId="{F9517739-0F01-47B3-9491-FEB6EED45B7B}" sibTransId="{B5817B29-2976-491D-A4BC-8015597D5518}"/>
    <dgm:cxn modelId="{C23D1125-B46F-4BB9-BAA6-D5A88D562317}" srcId="{9D03F548-63F5-4BEC-BE47-CA69EBB3A8D8}" destId="{C42DC7DE-7CAC-4B68-959F-86A68BF396F0}" srcOrd="4" destOrd="0" parTransId="{F5B8F7DA-A079-4825-885A-ED4327EA11E7}" sibTransId="{504913F0-48BE-4AB2-B20A-B9C7FCF9932A}"/>
    <dgm:cxn modelId="{D5644F61-F724-4E83-8615-FB67DA391FDE}" type="presOf" srcId="{C42DC7DE-7CAC-4B68-959F-86A68BF396F0}" destId="{BD07F84F-C47C-4951-9C5F-27727EF5561E}" srcOrd="0" destOrd="0" presId="urn:microsoft.com/office/officeart/2005/8/layout/hierarchy3"/>
    <dgm:cxn modelId="{5D6AEB41-304B-4F7A-8889-FD4BBEE59871}" srcId="{9D03F548-63F5-4BEC-BE47-CA69EBB3A8D8}" destId="{EFC28117-8E01-4AEA-B88E-0701EFB3EB10}" srcOrd="5" destOrd="0" parTransId="{C89D2957-A39E-4C91-A305-72B510500F4A}" sibTransId="{A498FCD6-E5EF-4325-9F5B-80E3CE82409D}"/>
    <dgm:cxn modelId="{6F750769-FB79-4BF0-BC68-F73F9539C975}" type="presOf" srcId="{97825F19-101D-4837-A9E0-2EF8F4DAD371}" destId="{90E21E1E-B2A9-480B-B118-29FB36B12474}" srcOrd="0" destOrd="0" presId="urn:microsoft.com/office/officeart/2005/8/layout/hierarchy3"/>
    <dgm:cxn modelId="{189D836A-27D6-4A6B-8349-8BA76ED80BA5}" type="presOf" srcId="{FEBAE719-7B5D-4B37-A0BA-B0CA97C59850}" destId="{2BD1BB5D-6125-47CF-85DA-90F916277249}" srcOrd="0" destOrd="0" presId="urn:microsoft.com/office/officeart/2005/8/layout/hierarchy3"/>
    <dgm:cxn modelId="{4BCF0073-8BF6-4AB3-BAA1-C224F7C11766}" type="presOf" srcId="{9D03F548-63F5-4BEC-BE47-CA69EBB3A8D8}" destId="{DC2A9986-6060-4AC1-B012-B1476FA0B12D}" srcOrd="1" destOrd="0" presId="urn:microsoft.com/office/officeart/2005/8/layout/hierarchy3"/>
    <dgm:cxn modelId="{C3A92275-7C9A-42A0-8E50-482567DD5B1A}" srcId="{E09D0B5B-394D-44BC-B098-46821C5669FE}" destId="{C2F27C7E-2188-4442-8519-43AE07A97BB9}" srcOrd="4" destOrd="0" parTransId="{1A127E1E-CE9F-4F63-A739-141A89B86C4B}" sibTransId="{077E0AD4-56BF-439A-BD5C-9ABD0D765BC3}"/>
    <dgm:cxn modelId="{94C05256-5872-42A5-A4DF-5FA6D423FE60}" type="presOf" srcId="{2E992FE2-5872-4CC5-A4EF-7D508AD6C59F}" destId="{DD0DFE74-030B-4E0A-B799-A8CE105EC077}" srcOrd="0" destOrd="0" presId="urn:microsoft.com/office/officeart/2005/8/layout/hierarchy3"/>
    <dgm:cxn modelId="{3F616878-7C6E-478A-97D1-0672EFF0AB8A}" type="presOf" srcId="{CCC40844-0695-4647-97E9-EFFC61779B3B}" destId="{A5359AAD-CF94-4598-A476-41679DAAB947}" srcOrd="0" destOrd="0" presId="urn:microsoft.com/office/officeart/2005/8/layout/hierarchy3"/>
    <dgm:cxn modelId="{7E53BA78-5B22-49B8-829F-B0F3D7027A3D}" type="presOf" srcId="{CEECB894-4555-493A-9972-912AA1B0A3F8}" destId="{785B4B6C-0300-48EC-89D6-3E756247A31A}" srcOrd="0" destOrd="0" presId="urn:microsoft.com/office/officeart/2005/8/layout/hierarchy3"/>
    <dgm:cxn modelId="{58D34681-9CD1-4B35-ACE0-DBABB867CA15}" type="presOf" srcId="{34603685-0716-4A49-AA4E-37245DA8702D}" destId="{26AFBD0B-D5D1-4510-9320-6585F50E5792}" srcOrd="0" destOrd="0" presId="urn:microsoft.com/office/officeart/2005/8/layout/hierarchy3"/>
    <dgm:cxn modelId="{B20F4E87-4EC8-4140-B261-64EC54B6761C}" srcId="{9D03F548-63F5-4BEC-BE47-CA69EBB3A8D8}" destId="{9099BCB1-696C-4571-A259-DAEA649A297A}" srcOrd="2" destOrd="0" parTransId="{8AB2878F-B997-4588-9DE6-E9AB96968184}" sibTransId="{419F3EBF-9709-4903-B305-04A30CCBD844}"/>
    <dgm:cxn modelId="{2E7E9A87-35E8-4177-BA30-D51F3A000752}" type="presOf" srcId="{F9517739-0F01-47B3-9491-FEB6EED45B7B}" destId="{B7169B83-C504-4FDB-9492-4F1F75835FA5}" srcOrd="0" destOrd="0" presId="urn:microsoft.com/office/officeart/2005/8/layout/hierarchy3"/>
    <dgm:cxn modelId="{B45AB087-7850-450A-BA7E-E72077929DB5}" type="presOf" srcId="{2DCC1B12-1BC4-4E4B-82C6-4B155F2FCE24}" destId="{B44F35FD-1F51-43FA-ADCD-3C69A08CB885}" srcOrd="0" destOrd="0" presId="urn:microsoft.com/office/officeart/2005/8/layout/hierarchy3"/>
    <dgm:cxn modelId="{8CFBD388-21D2-4A4C-859B-BE98CFD210A9}" type="presOf" srcId="{8AB2878F-B997-4588-9DE6-E9AB96968184}" destId="{F9C4B24E-F7DD-4AA9-B6FB-39B7CFB0C6FE}" srcOrd="0" destOrd="0" presId="urn:microsoft.com/office/officeart/2005/8/layout/hierarchy3"/>
    <dgm:cxn modelId="{BB9B278A-21EA-405D-9817-96889CFB34A4}" srcId="{E09D0B5B-394D-44BC-B098-46821C5669FE}" destId="{221C336A-5BA5-4A1B-8F8D-51C54B4EF592}" srcOrd="5" destOrd="0" parTransId="{A61F0A8C-268B-447F-BE48-613B73BE8AF0}" sibTransId="{708DEE0E-A8D1-463C-A0E0-AE436EFB6328}"/>
    <dgm:cxn modelId="{FC47598D-AF48-41B4-B257-153356194D23}" type="presOf" srcId="{B7E548C0-0D99-42F0-ACBC-9EE55378881E}" destId="{2B274561-6E4F-4375-9F56-511D831C629B}" srcOrd="0" destOrd="0" presId="urn:microsoft.com/office/officeart/2005/8/layout/hierarchy3"/>
    <dgm:cxn modelId="{8A894B90-D577-4908-A63E-578FF9DF2CD9}" srcId="{9D03F548-63F5-4BEC-BE47-CA69EBB3A8D8}" destId="{2F679987-A0A5-4131-9305-694A6202C1A7}" srcOrd="6" destOrd="0" parTransId="{1335D3A8-93EE-4375-A0AD-0EDC820F44B8}" sibTransId="{2DFECF78-C1A6-46BF-89BB-240DC61E99B4}"/>
    <dgm:cxn modelId="{D96B6C99-2720-45A9-8E5D-2995F4C19D60}" type="presOf" srcId="{42D4EFEA-8A72-4D08-B43B-8D1A6EE636B4}" destId="{92B79A35-65B0-4C6E-A449-C4230453DEDF}" srcOrd="0" destOrd="0" presId="urn:microsoft.com/office/officeart/2005/8/layout/hierarchy3"/>
    <dgm:cxn modelId="{DACEEAA7-9EE9-46A5-9855-ED7B54571C9D}" srcId="{9D03F548-63F5-4BEC-BE47-CA69EBB3A8D8}" destId="{2DCC1B12-1BC4-4E4B-82C6-4B155F2FCE24}" srcOrd="3" destOrd="0" parTransId="{D864FE18-49EC-4984-AE67-E2FD8865349B}" sibTransId="{E626D6EB-857B-4AC7-803B-6704C18B5D0C}"/>
    <dgm:cxn modelId="{A0AFF5AD-E883-4176-8D25-40014D5C7E25}" type="presOf" srcId="{9099BCB1-696C-4571-A259-DAEA649A297A}" destId="{A33ECCF9-2F1C-43E2-9B88-B0AE74EF9022}" srcOrd="0" destOrd="0" presId="urn:microsoft.com/office/officeart/2005/8/layout/hierarchy3"/>
    <dgm:cxn modelId="{5FC8F3B0-39A0-4518-82AB-1FFB3FB005B0}" type="presOf" srcId="{9924D1B2-1C32-4291-ADEE-C8FCEC8FBA27}" destId="{4250AA48-849E-40C4-8562-5D79F07B0754}" srcOrd="0" destOrd="0" presId="urn:microsoft.com/office/officeart/2005/8/layout/hierarchy3"/>
    <dgm:cxn modelId="{B5C469B3-9B90-4D70-AAFB-7012174CE63E}" type="presOf" srcId="{1A127E1E-CE9F-4F63-A739-141A89B86C4B}" destId="{BCAEE274-ADFC-4FAE-962C-287507498ED3}" srcOrd="0" destOrd="0" presId="urn:microsoft.com/office/officeart/2005/8/layout/hierarchy3"/>
    <dgm:cxn modelId="{C31B7BB3-23DA-48B6-B346-CEC2397071A9}" type="presOf" srcId="{221C336A-5BA5-4A1B-8F8D-51C54B4EF592}" destId="{084E39D2-295A-4E87-8474-14907EC00CEE}" srcOrd="0" destOrd="0" presId="urn:microsoft.com/office/officeart/2005/8/layout/hierarchy3"/>
    <dgm:cxn modelId="{AD1CDBB5-79A3-4FEE-A9AA-6A3411DA3C53}" type="presOf" srcId="{2F679987-A0A5-4131-9305-694A6202C1A7}" destId="{74957DE9-C1A4-4873-AB47-116FBEDCF0B0}" srcOrd="0" destOrd="0" presId="urn:microsoft.com/office/officeart/2005/8/layout/hierarchy3"/>
    <dgm:cxn modelId="{ADA875C0-21D7-43A4-BA4E-887BD00FC9CA}" type="presOf" srcId="{FCA88801-3F4A-42D8-BF0F-9DAFB4D38FB2}" destId="{4159BD82-A2ED-4EC6-96A4-FF3C1AD4CEC6}" srcOrd="0" destOrd="0" presId="urn:microsoft.com/office/officeart/2005/8/layout/hierarchy3"/>
    <dgm:cxn modelId="{19D210C4-99DF-4145-A8C4-20D450E1CFF6}" type="presOf" srcId="{D0CF0753-C3F1-47F0-A4F9-7917ED9891B9}" destId="{B1110ED6-90EE-4439-AEA5-7B836887592E}" srcOrd="0" destOrd="0" presId="urn:microsoft.com/office/officeart/2005/8/layout/hierarchy3"/>
    <dgm:cxn modelId="{1EFBC0C6-D441-4AE1-908F-7F07437F6FA9}" type="presOf" srcId="{F5B8F7DA-A079-4825-885A-ED4327EA11E7}" destId="{47FBBA99-FE8F-4031-9216-55F896FE2842}" srcOrd="0" destOrd="0" presId="urn:microsoft.com/office/officeart/2005/8/layout/hierarchy3"/>
    <dgm:cxn modelId="{A3AA0FC8-D134-4CEC-AFC9-EF740278D48C}" srcId="{E09D0B5B-394D-44BC-B098-46821C5669FE}" destId="{2E992FE2-5872-4CC5-A4EF-7D508AD6C59F}" srcOrd="6" destOrd="0" parTransId="{B7E548C0-0D99-42F0-ACBC-9EE55378881E}" sibTransId="{2156636D-F088-414B-8CC4-0DB0CBDD0A7F}"/>
    <dgm:cxn modelId="{8AE871CD-124E-4196-AACE-44742F828AD1}" srcId="{9D03F548-63F5-4BEC-BE47-CA69EBB3A8D8}" destId="{CEECB894-4555-493A-9972-912AA1B0A3F8}" srcOrd="7" destOrd="0" parTransId="{FCA88801-3F4A-42D8-BF0F-9DAFB4D38FB2}" sibTransId="{48458F59-8140-43CC-9055-B4F83A133D1D}"/>
    <dgm:cxn modelId="{0A22F3DD-96C2-4F39-B585-E9B6E892FB60}" type="presOf" srcId="{9D03F548-63F5-4BEC-BE47-CA69EBB3A8D8}" destId="{565E0D69-8F2C-4728-999F-F0C0BCE8688F}" srcOrd="0" destOrd="0" presId="urn:microsoft.com/office/officeart/2005/8/layout/hierarchy3"/>
    <dgm:cxn modelId="{9DFB0FE1-8E2F-4A3F-8281-0C60591BF5B9}" type="presOf" srcId="{E09D0B5B-394D-44BC-B098-46821C5669FE}" destId="{78106610-1996-450D-9751-31C6CDFCDBA8}" srcOrd="1" destOrd="0" presId="urn:microsoft.com/office/officeart/2005/8/layout/hierarchy3"/>
    <dgm:cxn modelId="{C09E45E6-993D-4AAD-91A5-0F3ED62E49E6}" type="presOf" srcId="{D864FE18-49EC-4984-AE67-E2FD8865349B}" destId="{2B3C47AD-A78F-4645-986C-053210603DEA}" srcOrd="0" destOrd="0" presId="urn:microsoft.com/office/officeart/2005/8/layout/hierarchy3"/>
    <dgm:cxn modelId="{AA32B7E8-A1E3-4A98-8F95-AE52BE0BB6C0}" type="presOf" srcId="{31BB76D5-855C-48CF-80C7-2FF680CF0507}" destId="{EF2BDB82-B7C1-42EE-B948-5694C40FDC34}" srcOrd="0" destOrd="0" presId="urn:microsoft.com/office/officeart/2005/8/layout/hierarchy3"/>
    <dgm:cxn modelId="{953ADBE8-2A55-4E79-BEE1-BEBC64588661}" type="presOf" srcId="{C89D2957-A39E-4C91-A305-72B510500F4A}" destId="{F9709637-E484-40DC-BF96-695EFCCE2E19}" srcOrd="0" destOrd="0" presId="urn:microsoft.com/office/officeart/2005/8/layout/hierarchy3"/>
    <dgm:cxn modelId="{F66A56ED-027D-47F2-8981-86F55630946D}" srcId="{E09D0B5B-394D-44BC-B098-46821C5669FE}" destId="{A29DF18D-74E3-42F0-9158-99487D25EB7F}" srcOrd="1" destOrd="0" parTransId="{9924D1B2-1C32-4291-ADEE-C8FCEC8FBA27}" sibTransId="{C382A71D-B6B4-4FD8-8CD3-7EE66DE648AF}"/>
    <dgm:cxn modelId="{AB4B95ED-E164-4B39-A8F6-89A0175FE5ED}" srcId="{E09D0B5B-394D-44BC-B098-46821C5669FE}" destId="{474E0FC3-9C2D-4FBD-BF7F-F3B6AA0072CC}" srcOrd="3" destOrd="0" parTransId="{CCC40844-0695-4647-97E9-EFFC61779B3B}" sibTransId="{FD017E69-C37B-4063-9861-560A424560A7}"/>
    <dgm:cxn modelId="{FEA6AEEF-454C-43A0-8580-5C987F87128E}" srcId="{31BB76D5-855C-48CF-80C7-2FF680CF0507}" destId="{E09D0B5B-394D-44BC-B098-46821C5669FE}" srcOrd="0" destOrd="0" parTransId="{DBA39F88-DCD8-4AD4-94AD-D6B466987468}" sibTransId="{7953C0A4-A8AF-49DC-B8E5-BCED016CEACD}"/>
    <dgm:cxn modelId="{1C3FB5F3-F620-43ED-B965-D9D2FA997F2A}" type="presOf" srcId="{EFC28117-8E01-4AEA-B88E-0701EFB3EB10}" destId="{724C07F3-9199-4758-A107-7A790F6698A0}" srcOrd="0" destOrd="0" presId="urn:microsoft.com/office/officeart/2005/8/layout/hierarchy3"/>
    <dgm:cxn modelId="{2065B5F8-FFBC-4F5C-B423-23F934858684}" type="presOf" srcId="{1335D3A8-93EE-4375-A0AD-0EDC820F44B8}" destId="{43D74E38-FAE1-4F25-9193-250032689848}" srcOrd="0" destOrd="0" presId="urn:microsoft.com/office/officeart/2005/8/layout/hierarchy3"/>
    <dgm:cxn modelId="{69E411FA-3EDF-49B2-A8D3-768FDDAB8FDB}" type="presOf" srcId="{35481444-0091-42E3-B91A-2469D452C6DF}" destId="{C12B8AFB-1B66-47DC-B595-A6CBA35C084F}" srcOrd="0" destOrd="0" presId="urn:microsoft.com/office/officeart/2005/8/layout/hierarchy3"/>
    <dgm:cxn modelId="{1A5B60FB-C347-4E1D-AC7E-FF6D491518F7}" type="presOf" srcId="{A61F0A8C-268B-447F-BE48-613B73BE8AF0}" destId="{6F1D5F15-8942-41B0-B079-FF0AC5B4BEBF}" srcOrd="0" destOrd="0" presId="urn:microsoft.com/office/officeart/2005/8/layout/hierarchy3"/>
    <dgm:cxn modelId="{417A83FC-B1FF-4136-8944-045250C9E8CF}" type="presOf" srcId="{E09D0B5B-394D-44BC-B098-46821C5669FE}" destId="{0BA97E84-5A18-4F27-A922-78F30FB6BEF2}" srcOrd="0" destOrd="0" presId="urn:microsoft.com/office/officeart/2005/8/layout/hierarchy3"/>
    <dgm:cxn modelId="{B48685FC-EA50-4019-B348-6219A1B7BAF9}" type="presOf" srcId="{474E0FC3-9C2D-4FBD-BF7F-F3B6AA0072CC}" destId="{D94CE4B1-0C06-4E41-B60A-F402EE6E38A4}" srcOrd="0" destOrd="0" presId="urn:microsoft.com/office/officeart/2005/8/layout/hierarchy3"/>
    <dgm:cxn modelId="{EADDCC1B-DB5F-4DD0-AC9B-D0C28F74D1CE}" type="presParOf" srcId="{EF2BDB82-B7C1-42EE-B948-5694C40FDC34}" destId="{7E6AC885-A6CB-4DC5-BFCC-669FEB03353D}" srcOrd="0" destOrd="0" presId="urn:microsoft.com/office/officeart/2005/8/layout/hierarchy3"/>
    <dgm:cxn modelId="{032751D0-7956-482B-A7C5-3ADED91A5DD9}" type="presParOf" srcId="{7E6AC885-A6CB-4DC5-BFCC-669FEB03353D}" destId="{E1175016-E713-4FCB-91C5-9F74B1388C67}" srcOrd="0" destOrd="0" presId="urn:microsoft.com/office/officeart/2005/8/layout/hierarchy3"/>
    <dgm:cxn modelId="{0EEB51D5-4B3B-4A90-B423-21EADE0EB6FB}" type="presParOf" srcId="{E1175016-E713-4FCB-91C5-9F74B1388C67}" destId="{0BA97E84-5A18-4F27-A922-78F30FB6BEF2}" srcOrd="0" destOrd="0" presId="urn:microsoft.com/office/officeart/2005/8/layout/hierarchy3"/>
    <dgm:cxn modelId="{DAD624FF-6E1B-4B0E-8B50-ADBB7679D741}" type="presParOf" srcId="{E1175016-E713-4FCB-91C5-9F74B1388C67}" destId="{78106610-1996-450D-9751-31C6CDFCDBA8}" srcOrd="1" destOrd="0" presId="urn:microsoft.com/office/officeart/2005/8/layout/hierarchy3"/>
    <dgm:cxn modelId="{A2381507-7C3E-4B04-954F-D642473B15BB}" type="presParOf" srcId="{7E6AC885-A6CB-4DC5-BFCC-669FEB03353D}" destId="{F08ED023-6095-4757-8413-58E689769C68}" srcOrd="1" destOrd="0" presId="urn:microsoft.com/office/officeart/2005/8/layout/hierarchy3"/>
    <dgm:cxn modelId="{86ABF317-8E59-48D0-A75F-07066C3E4525}" type="presParOf" srcId="{F08ED023-6095-4757-8413-58E689769C68}" destId="{90E21E1E-B2A9-480B-B118-29FB36B12474}" srcOrd="0" destOrd="0" presId="urn:microsoft.com/office/officeart/2005/8/layout/hierarchy3"/>
    <dgm:cxn modelId="{2053D4BB-9925-4F0F-A4FA-9A9F25F5133A}" type="presParOf" srcId="{F08ED023-6095-4757-8413-58E689769C68}" destId="{26AFBD0B-D5D1-4510-9320-6585F50E5792}" srcOrd="1" destOrd="0" presId="urn:microsoft.com/office/officeart/2005/8/layout/hierarchy3"/>
    <dgm:cxn modelId="{33CD0504-A985-44E5-8358-6C4E16F45F7C}" type="presParOf" srcId="{F08ED023-6095-4757-8413-58E689769C68}" destId="{4250AA48-849E-40C4-8562-5D79F07B0754}" srcOrd="2" destOrd="0" presId="urn:microsoft.com/office/officeart/2005/8/layout/hierarchy3"/>
    <dgm:cxn modelId="{0A9B2945-FD24-4A38-88D3-E6A346751494}" type="presParOf" srcId="{F08ED023-6095-4757-8413-58E689769C68}" destId="{F811A829-CDA3-48FA-8B25-61366F3E273D}" srcOrd="3" destOrd="0" presId="urn:microsoft.com/office/officeart/2005/8/layout/hierarchy3"/>
    <dgm:cxn modelId="{F2D42B1B-1A36-4B97-8330-65535194DBEE}" type="presParOf" srcId="{F08ED023-6095-4757-8413-58E689769C68}" destId="{B1110ED6-90EE-4439-AEA5-7B836887592E}" srcOrd="4" destOrd="0" presId="urn:microsoft.com/office/officeart/2005/8/layout/hierarchy3"/>
    <dgm:cxn modelId="{F25910DE-DAD2-44A4-8B41-FDC483B7B965}" type="presParOf" srcId="{F08ED023-6095-4757-8413-58E689769C68}" destId="{608ECCD2-29CB-4B8A-BE27-9B57284053AE}" srcOrd="5" destOrd="0" presId="urn:microsoft.com/office/officeart/2005/8/layout/hierarchy3"/>
    <dgm:cxn modelId="{BC77C983-883B-4B8B-81D5-A50263D7E6CC}" type="presParOf" srcId="{F08ED023-6095-4757-8413-58E689769C68}" destId="{A5359AAD-CF94-4598-A476-41679DAAB947}" srcOrd="6" destOrd="0" presId="urn:microsoft.com/office/officeart/2005/8/layout/hierarchy3"/>
    <dgm:cxn modelId="{CD647EE0-4A8F-403B-8CE7-9D02D5259F90}" type="presParOf" srcId="{F08ED023-6095-4757-8413-58E689769C68}" destId="{D94CE4B1-0C06-4E41-B60A-F402EE6E38A4}" srcOrd="7" destOrd="0" presId="urn:microsoft.com/office/officeart/2005/8/layout/hierarchy3"/>
    <dgm:cxn modelId="{D606F06E-717A-4C4F-B873-A395D02955BF}" type="presParOf" srcId="{F08ED023-6095-4757-8413-58E689769C68}" destId="{BCAEE274-ADFC-4FAE-962C-287507498ED3}" srcOrd="8" destOrd="0" presId="urn:microsoft.com/office/officeart/2005/8/layout/hierarchy3"/>
    <dgm:cxn modelId="{16241EA5-A8B5-4D8C-94E8-D15816158CE9}" type="presParOf" srcId="{F08ED023-6095-4757-8413-58E689769C68}" destId="{DE8EF560-AAE4-4B13-A7FC-7D81FEEF0140}" srcOrd="9" destOrd="0" presId="urn:microsoft.com/office/officeart/2005/8/layout/hierarchy3"/>
    <dgm:cxn modelId="{BD43F145-7A25-4F16-9D81-B40487A9D0B8}" type="presParOf" srcId="{F08ED023-6095-4757-8413-58E689769C68}" destId="{6F1D5F15-8942-41B0-B079-FF0AC5B4BEBF}" srcOrd="10" destOrd="0" presId="urn:microsoft.com/office/officeart/2005/8/layout/hierarchy3"/>
    <dgm:cxn modelId="{490252F9-7D4A-457F-A80F-00E5FBB7620E}" type="presParOf" srcId="{F08ED023-6095-4757-8413-58E689769C68}" destId="{084E39D2-295A-4E87-8474-14907EC00CEE}" srcOrd="11" destOrd="0" presId="urn:microsoft.com/office/officeart/2005/8/layout/hierarchy3"/>
    <dgm:cxn modelId="{0AFD8296-EEC3-422B-95F1-4DFB1A70B576}" type="presParOf" srcId="{F08ED023-6095-4757-8413-58E689769C68}" destId="{2B274561-6E4F-4375-9F56-511D831C629B}" srcOrd="12" destOrd="0" presId="urn:microsoft.com/office/officeart/2005/8/layout/hierarchy3"/>
    <dgm:cxn modelId="{FC155F7F-944A-4A99-8179-72B4ABAFBF3B}" type="presParOf" srcId="{F08ED023-6095-4757-8413-58E689769C68}" destId="{DD0DFE74-030B-4E0A-B799-A8CE105EC077}" srcOrd="13" destOrd="0" presId="urn:microsoft.com/office/officeart/2005/8/layout/hierarchy3"/>
    <dgm:cxn modelId="{3B3AB7AA-65D8-4A98-95FB-2859C338A89D}" type="presParOf" srcId="{EF2BDB82-B7C1-42EE-B948-5694C40FDC34}" destId="{F00055EF-92AA-4BC1-A9D2-8A8CF800A14A}" srcOrd="1" destOrd="0" presId="urn:microsoft.com/office/officeart/2005/8/layout/hierarchy3"/>
    <dgm:cxn modelId="{0A3CDD8F-54A3-4034-9225-F78776BF3AC4}" type="presParOf" srcId="{F00055EF-92AA-4BC1-A9D2-8A8CF800A14A}" destId="{F378FA61-3042-4077-ADEF-62F2F1D8CDD3}" srcOrd="0" destOrd="0" presId="urn:microsoft.com/office/officeart/2005/8/layout/hierarchy3"/>
    <dgm:cxn modelId="{32BB99AC-8FAB-43DA-8A1F-BF02381BACA0}" type="presParOf" srcId="{F378FA61-3042-4077-ADEF-62F2F1D8CDD3}" destId="{565E0D69-8F2C-4728-999F-F0C0BCE8688F}" srcOrd="0" destOrd="0" presId="urn:microsoft.com/office/officeart/2005/8/layout/hierarchy3"/>
    <dgm:cxn modelId="{D3379785-F471-4069-83BE-37FCB71A1875}" type="presParOf" srcId="{F378FA61-3042-4077-ADEF-62F2F1D8CDD3}" destId="{DC2A9986-6060-4AC1-B012-B1476FA0B12D}" srcOrd="1" destOrd="0" presId="urn:microsoft.com/office/officeart/2005/8/layout/hierarchy3"/>
    <dgm:cxn modelId="{DAD1EC66-DF95-4B70-9D4B-BDFD80F2D6E9}" type="presParOf" srcId="{F00055EF-92AA-4BC1-A9D2-8A8CF800A14A}" destId="{262EA481-4B68-498F-A751-42EA5BDE5C35}" srcOrd="1" destOrd="0" presId="urn:microsoft.com/office/officeart/2005/8/layout/hierarchy3"/>
    <dgm:cxn modelId="{1610C209-0E4D-4111-AF5C-26B805AACE55}" type="presParOf" srcId="{262EA481-4B68-498F-A751-42EA5BDE5C35}" destId="{92B79A35-65B0-4C6E-A449-C4230453DEDF}" srcOrd="0" destOrd="0" presId="urn:microsoft.com/office/officeart/2005/8/layout/hierarchy3"/>
    <dgm:cxn modelId="{C2E91482-653C-425E-8225-5C3329A6C7AA}" type="presParOf" srcId="{262EA481-4B68-498F-A751-42EA5BDE5C35}" destId="{C12B8AFB-1B66-47DC-B595-A6CBA35C084F}" srcOrd="1" destOrd="0" presId="urn:microsoft.com/office/officeart/2005/8/layout/hierarchy3"/>
    <dgm:cxn modelId="{20C254E7-635F-4AA9-819A-98948602D370}" type="presParOf" srcId="{262EA481-4B68-498F-A751-42EA5BDE5C35}" destId="{B7169B83-C504-4FDB-9492-4F1F75835FA5}" srcOrd="2" destOrd="0" presId="urn:microsoft.com/office/officeart/2005/8/layout/hierarchy3"/>
    <dgm:cxn modelId="{A5042634-B472-4A11-8865-B7F12D6128F4}" type="presParOf" srcId="{262EA481-4B68-498F-A751-42EA5BDE5C35}" destId="{2BD1BB5D-6125-47CF-85DA-90F916277249}" srcOrd="3" destOrd="0" presId="urn:microsoft.com/office/officeart/2005/8/layout/hierarchy3"/>
    <dgm:cxn modelId="{E88D2D4A-06A5-4D61-96A8-1E537A026DF0}" type="presParOf" srcId="{262EA481-4B68-498F-A751-42EA5BDE5C35}" destId="{F9C4B24E-F7DD-4AA9-B6FB-39B7CFB0C6FE}" srcOrd="4" destOrd="0" presId="urn:microsoft.com/office/officeart/2005/8/layout/hierarchy3"/>
    <dgm:cxn modelId="{8A4E53FF-6327-497B-9864-ACC9884017BF}" type="presParOf" srcId="{262EA481-4B68-498F-A751-42EA5BDE5C35}" destId="{A33ECCF9-2F1C-43E2-9B88-B0AE74EF9022}" srcOrd="5" destOrd="0" presId="urn:microsoft.com/office/officeart/2005/8/layout/hierarchy3"/>
    <dgm:cxn modelId="{7BF55937-61D5-44B1-B4D5-483BD0535F4B}" type="presParOf" srcId="{262EA481-4B68-498F-A751-42EA5BDE5C35}" destId="{2B3C47AD-A78F-4645-986C-053210603DEA}" srcOrd="6" destOrd="0" presId="urn:microsoft.com/office/officeart/2005/8/layout/hierarchy3"/>
    <dgm:cxn modelId="{525EF569-8FC6-4A0A-8D91-D2441717CFBB}" type="presParOf" srcId="{262EA481-4B68-498F-A751-42EA5BDE5C35}" destId="{B44F35FD-1F51-43FA-ADCD-3C69A08CB885}" srcOrd="7" destOrd="0" presId="urn:microsoft.com/office/officeart/2005/8/layout/hierarchy3"/>
    <dgm:cxn modelId="{C2E77303-3E39-41DE-B153-76772CCDBE53}" type="presParOf" srcId="{262EA481-4B68-498F-A751-42EA5BDE5C35}" destId="{47FBBA99-FE8F-4031-9216-55F896FE2842}" srcOrd="8" destOrd="0" presId="urn:microsoft.com/office/officeart/2005/8/layout/hierarchy3"/>
    <dgm:cxn modelId="{DD537B65-9467-419F-AC03-B6BF9E7E8BB4}" type="presParOf" srcId="{262EA481-4B68-498F-A751-42EA5BDE5C35}" destId="{BD07F84F-C47C-4951-9C5F-27727EF5561E}" srcOrd="9" destOrd="0" presId="urn:microsoft.com/office/officeart/2005/8/layout/hierarchy3"/>
    <dgm:cxn modelId="{9A2D8C75-67F8-496D-8446-152760DAAB7B}" type="presParOf" srcId="{262EA481-4B68-498F-A751-42EA5BDE5C35}" destId="{F9709637-E484-40DC-BF96-695EFCCE2E19}" srcOrd="10" destOrd="0" presId="urn:microsoft.com/office/officeart/2005/8/layout/hierarchy3"/>
    <dgm:cxn modelId="{780FC9B7-7BED-42F6-8AFB-2762DF6EDD86}" type="presParOf" srcId="{262EA481-4B68-498F-A751-42EA5BDE5C35}" destId="{724C07F3-9199-4758-A107-7A790F6698A0}" srcOrd="11" destOrd="0" presId="urn:microsoft.com/office/officeart/2005/8/layout/hierarchy3"/>
    <dgm:cxn modelId="{07180033-AE93-4F6F-BCFE-062C3A1B0869}" type="presParOf" srcId="{262EA481-4B68-498F-A751-42EA5BDE5C35}" destId="{43D74E38-FAE1-4F25-9193-250032689848}" srcOrd="12" destOrd="0" presId="urn:microsoft.com/office/officeart/2005/8/layout/hierarchy3"/>
    <dgm:cxn modelId="{8B6F7C34-FD04-42A2-874A-355F89CBA1AF}" type="presParOf" srcId="{262EA481-4B68-498F-A751-42EA5BDE5C35}" destId="{74957DE9-C1A4-4873-AB47-116FBEDCF0B0}" srcOrd="13" destOrd="0" presId="urn:microsoft.com/office/officeart/2005/8/layout/hierarchy3"/>
    <dgm:cxn modelId="{B5B24772-1F9D-4BBF-BE65-84F8DB444540}" type="presParOf" srcId="{262EA481-4B68-498F-A751-42EA5BDE5C35}" destId="{4159BD82-A2ED-4EC6-96A4-FF3C1AD4CEC6}" srcOrd="14" destOrd="0" presId="urn:microsoft.com/office/officeart/2005/8/layout/hierarchy3"/>
    <dgm:cxn modelId="{D3D3EE6E-9EF5-4EEF-BA61-E9EB079A3FC1}" type="presParOf" srcId="{262EA481-4B68-498F-A751-42EA5BDE5C35}" destId="{785B4B6C-0300-48EC-89D6-3E756247A31A}" srcOrd="1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DD4BBC-D4F6-4A6A-92D2-165B40EAB1EC}" type="doc">
      <dgm:prSet loTypeId="urn:microsoft.com/office/officeart/2005/8/layout/vList4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66522948-95D4-4B7A-AC72-11FBA99D8315}">
      <dgm:prSet custT="1"/>
      <dgm:spPr>
        <a:solidFill>
          <a:schemeClr val="accent2"/>
        </a:solidFill>
      </dgm:spPr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es-ES" sz="20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ပရောဖက်ပြုချက်များသည</a:t>
          </a:r>
          <a:r>
            <a: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s-ES" sz="20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အခြေအ</a:t>
          </a:r>
          <a:r>
            <a: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0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နေရမဟုတ်ပါက</a:t>
          </a:r>
          <a:r>
            <a: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0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အမှန်ဖြစ်ပျက်ရမည</a:t>
          </a:r>
          <a:r>
            <a: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s-ES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(</a:t>
          </a:r>
          <a:r>
            <a:rPr lang="es-ES" sz="17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တရား</a:t>
          </a:r>
          <a:r>
            <a:rPr lang="es-ES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၁၈း၂၂၊ </a:t>
          </a:r>
          <a:r>
            <a:rPr lang="es-ES" sz="17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ယေရ</a:t>
          </a:r>
          <a:r>
            <a:rPr lang="es-ES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၂၈း၈-၉၊ </a:t>
          </a:r>
          <a:r>
            <a:rPr lang="es-ES" sz="17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ယောန</a:t>
          </a:r>
          <a:r>
            <a:rPr lang="es-ES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၄း၂)</a:t>
          </a:r>
        </a:p>
      </dgm:t>
    </dgm:pt>
    <dgm:pt modelId="{E30EC6F5-1EE5-4D50-966E-79C44FBFF763}" type="parTrans" cxnId="{CF552708-1143-4492-99CC-5641621478D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45AFDD-9B0C-484F-BFDB-600F43297423}" type="sibTrans" cxnId="{CF552708-1143-4492-99CC-5641621478D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DB36BD-911F-4123-AB38-DB7E7EE7FF57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sz="20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သူ၏သတင်းစကားသည</a:t>
          </a:r>
          <a:r>
            <a: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s-ES" sz="20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ရှေးပရော</a:t>
          </a:r>
          <a:r>
            <a: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0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ဖက်များ၏စကားနှင</a:t>
          </a:r>
          <a:r>
            <a: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့်</a:t>
          </a:r>
          <a:r>
            <a:rPr lang="es-ES" sz="20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အညီဖြစ်ရမည</a:t>
          </a:r>
          <a:r>
            <a: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(</a:t>
          </a:r>
          <a:r>
            <a:rPr lang="es-ES" sz="20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တရား</a:t>
          </a:r>
          <a:r>
            <a: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၁၃း၁-၃၊ </a:t>
          </a:r>
          <a:r>
            <a:rPr lang="es-ES" sz="20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ဟေရှာ</a:t>
          </a:r>
          <a:r>
            <a: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၈း၂၀)</a:t>
          </a:r>
        </a:p>
      </dgm:t>
    </dgm:pt>
    <dgm:pt modelId="{AEBA3B19-FE38-4C92-AD7F-06401E5DF721}" type="parTrans" cxnId="{D735A7E0-7043-45D8-A36C-FF705B7E65C3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9E8D32-4CE1-481C-A5BC-9E4EC73C266C}" type="sibTrans" cxnId="{D735A7E0-7043-45D8-A36C-FF705B7E65C3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AEC380-8428-4A20-AB08-22064E12AA90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ES" sz="20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သူသည်ယေရှု၏လူဇာတိခံယူခြင်းကို</a:t>
          </a:r>
          <a:r>
            <a: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0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သက်သေခံရမည</a:t>
          </a:r>
          <a:r>
            <a: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(</a:t>
          </a:r>
          <a:r>
            <a:rPr lang="es-ES" sz="20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ယောဟန</a:t>
          </a:r>
          <a:r>
            <a: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၄း၁-၃)</a:t>
          </a:r>
        </a:p>
      </dgm:t>
    </dgm:pt>
    <dgm:pt modelId="{3DD5602C-8742-4C83-A274-895CBCDD6B38}" type="parTrans" cxnId="{739D294B-31EE-424D-A169-7ADA10E812C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BB160E-E002-43B2-ADBC-FD58964FD514}" type="sibTrans" cxnId="{739D294B-31EE-424D-A169-7ADA10E812C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1565B4-981B-4895-BBC0-9A1638B21B1F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ES" sz="20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သူ၏အသက်တာသည</a:t>
          </a:r>
          <a:r>
            <a: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s-ES" sz="20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သူဟောပြော</a:t>
          </a:r>
          <a:r>
            <a: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0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သော</a:t>
          </a:r>
          <a:r>
            <a: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0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သမ္မာတရားနှင</a:t>
          </a:r>
          <a:r>
            <a: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့်</a:t>
          </a:r>
          <a:r>
            <a:rPr lang="es-ES" sz="20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အညီဖြစ်ရမည</a:t>
          </a:r>
          <a:r>
            <a: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(</a:t>
          </a:r>
          <a:r>
            <a:rPr lang="es-ES" sz="20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မဿဲ</a:t>
          </a:r>
          <a:r>
            <a: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၇း၁၅-၂၀)</a:t>
          </a:r>
        </a:p>
      </dgm:t>
    </dgm:pt>
    <dgm:pt modelId="{E688BBBA-EA94-409B-861C-0720FD928B1A}" type="parTrans" cxnId="{3B297D16-43D6-4FF1-8E8C-C95163EABC3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0BDFBF-CFC5-497C-AA94-BAF2D5B97908}" type="sibTrans" cxnId="{3B297D16-43D6-4FF1-8E8C-C95163EABC3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8ECA33-52A4-4151-BB81-2492DDFF0E2E}" type="pres">
      <dgm:prSet presAssocID="{63DD4BBC-D4F6-4A6A-92D2-165B40EAB1EC}" presName="linear" presStyleCnt="0">
        <dgm:presLayoutVars>
          <dgm:dir/>
          <dgm:resizeHandles val="exact"/>
        </dgm:presLayoutVars>
      </dgm:prSet>
      <dgm:spPr/>
    </dgm:pt>
    <dgm:pt modelId="{7E016F43-9800-442D-865D-C9267665EEBF}" type="pres">
      <dgm:prSet presAssocID="{66522948-95D4-4B7A-AC72-11FBA99D8315}" presName="comp" presStyleCnt="0"/>
      <dgm:spPr/>
    </dgm:pt>
    <dgm:pt modelId="{60B8B734-275B-42A8-BFEF-BCAA27C48B7A}" type="pres">
      <dgm:prSet presAssocID="{66522948-95D4-4B7A-AC72-11FBA99D8315}" presName="box" presStyleLbl="node1" presStyleIdx="0" presStyleCnt="4"/>
      <dgm:spPr/>
    </dgm:pt>
    <dgm:pt modelId="{692670C7-56B5-4A89-8D29-2D74A4BCF953}" type="pres">
      <dgm:prSet presAssocID="{66522948-95D4-4B7A-AC72-11FBA99D8315}" presName="img" presStyleLbl="fgImgPlace1" presStyleIdx="0" presStyleCnt="4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234" r="950"/>
          </a:stretch>
        </a:blipFill>
      </dgm:spPr>
    </dgm:pt>
    <dgm:pt modelId="{E97CA648-A7BC-40E8-A5A7-7561B04BCE5A}" type="pres">
      <dgm:prSet presAssocID="{66522948-95D4-4B7A-AC72-11FBA99D8315}" presName="text" presStyleLbl="node1" presStyleIdx="0" presStyleCnt="4">
        <dgm:presLayoutVars>
          <dgm:bulletEnabled val="1"/>
        </dgm:presLayoutVars>
      </dgm:prSet>
      <dgm:spPr/>
    </dgm:pt>
    <dgm:pt modelId="{F5D8A1EB-2A99-4112-8D73-276E8971B00E}" type="pres">
      <dgm:prSet presAssocID="{4045AFDD-9B0C-484F-BFDB-600F43297423}" presName="spacer" presStyleCnt="0"/>
      <dgm:spPr/>
    </dgm:pt>
    <dgm:pt modelId="{C65BA82C-CAA4-4F91-A67E-187602190B72}" type="pres">
      <dgm:prSet presAssocID="{5EDB36BD-911F-4123-AB38-DB7E7EE7FF57}" presName="comp" presStyleCnt="0"/>
      <dgm:spPr/>
    </dgm:pt>
    <dgm:pt modelId="{26B4C2BB-1B6F-4B86-A8C6-B33A0FE74078}" type="pres">
      <dgm:prSet presAssocID="{5EDB36BD-911F-4123-AB38-DB7E7EE7FF57}" presName="box" presStyleLbl="node1" presStyleIdx="1" presStyleCnt="4"/>
      <dgm:spPr/>
    </dgm:pt>
    <dgm:pt modelId="{1C6B2F94-D835-422E-8008-C225D4D94974}" type="pres">
      <dgm:prSet presAssocID="{5EDB36BD-911F-4123-AB38-DB7E7EE7FF57}" presName="img" presStyleLbl="fgImgPlace1" presStyleIdx="1" presStyleCnt="4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2C7837C-6D65-44A5-BDE2-E2FB7E323297}" type="pres">
      <dgm:prSet presAssocID="{5EDB36BD-911F-4123-AB38-DB7E7EE7FF57}" presName="text" presStyleLbl="node1" presStyleIdx="1" presStyleCnt="4">
        <dgm:presLayoutVars>
          <dgm:bulletEnabled val="1"/>
        </dgm:presLayoutVars>
      </dgm:prSet>
      <dgm:spPr/>
    </dgm:pt>
    <dgm:pt modelId="{222FCF68-3133-4DFE-8E4D-F6B384D448A0}" type="pres">
      <dgm:prSet presAssocID="{E29E8D32-4CE1-481C-A5BC-9E4EC73C266C}" presName="spacer" presStyleCnt="0"/>
      <dgm:spPr/>
    </dgm:pt>
    <dgm:pt modelId="{44057D76-A20D-4052-93B1-71165AE8F7D3}" type="pres">
      <dgm:prSet presAssocID="{66AEC380-8428-4A20-AB08-22064E12AA90}" presName="comp" presStyleCnt="0"/>
      <dgm:spPr/>
    </dgm:pt>
    <dgm:pt modelId="{693D244B-9003-4E22-9513-C84DAB981AB6}" type="pres">
      <dgm:prSet presAssocID="{66AEC380-8428-4A20-AB08-22064E12AA90}" presName="box" presStyleLbl="node1" presStyleIdx="2" presStyleCnt="4"/>
      <dgm:spPr/>
    </dgm:pt>
    <dgm:pt modelId="{921B3F1D-ABA5-4709-93C9-C58732B4BBA6}" type="pres">
      <dgm:prSet presAssocID="{66AEC380-8428-4A20-AB08-22064E12AA90}" presName="img" presStyleLbl="fgImgPlace1" presStyleIdx="2" presStyleCnt="4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F9FDF58-739D-4B34-9852-FA9AAAD7A62A}" type="pres">
      <dgm:prSet presAssocID="{66AEC380-8428-4A20-AB08-22064E12AA90}" presName="text" presStyleLbl="node1" presStyleIdx="2" presStyleCnt="4">
        <dgm:presLayoutVars>
          <dgm:bulletEnabled val="1"/>
        </dgm:presLayoutVars>
      </dgm:prSet>
      <dgm:spPr/>
    </dgm:pt>
    <dgm:pt modelId="{F8ECB623-F847-4368-AB73-903277AE2344}" type="pres">
      <dgm:prSet presAssocID="{E4BB160E-E002-43B2-ADBC-FD58964FD514}" presName="spacer" presStyleCnt="0"/>
      <dgm:spPr/>
    </dgm:pt>
    <dgm:pt modelId="{0F89A9DF-4C93-4E45-B95E-D218E99C7A67}" type="pres">
      <dgm:prSet presAssocID="{C11565B4-981B-4895-BBC0-9A1638B21B1F}" presName="comp" presStyleCnt="0"/>
      <dgm:spPr/>
    </dgm:pt>
    <dgm:pt modelId="{E512C3B9-88A4-4142-9DD6-976F52BA200F}" type="pres">
      <dgm:prSet presAssocID="{C11565B4-981B-4895-BBC0-9A1638B21B1F}" presName="box" presStyleLbl="node1" presStyleIdx="3" presStyleCnt="4"/>
      <dgm:spPr/>
    </dgm:pt>
    <dgm:pt modelId="{5A290414-622E-47D0-ABF3-235BBC711AFE}" type="pres">
      <dgm:prSet presAssocID="{C11565B4-981B-4895-BBC0-9A1638B21B1F}" presName="img" presStyleLbl="fgImgPlace1" presStyleIdx="3" presStyleCnt="4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166A01A-075B-4226-84F0-1A86109F4E8E}" type="pres">
      <dgm:prSet presAssocID="{C11565B4-981B-4895-BBC0-9A1638B21B1F}" presName="text" presStyleLbl="node1" presStyleIdx="3" presStyleCnt="4">
        <dgm:presLayoutVars>
          <dgm:bulletEnabled val="1"/>
        </dgm:presLayoutVars>
      </dgm:prSet>
      <dgm:spPr/>
    </dgm:pt>
  </dgm:ptLst>
  <dgm:cxnLst>
    <dgm:cxn modelId="{CF552708-1143-4492-99CC-5641621478DC}" srcId="{63DD4BBC-D4F6-4A6A-92D2-165B40EAB1EC}" destId="{66522948-95D4-4B7A-AC72-11FBA99D8315}" srcOrd="0" destOrd="0" parTransId="{E30EC6F5-1EE5-4D50-966E-79C44FBFF763}" sibTransId="{4045AFDD-9B0C-484F-BFDB-600F43297423}"/>
    <dgm:cxn modelId="{3B297D16-43D6-4FF1-8E8C-C95163EABC3D}" srcId="{63DD4BBC-D4F6-4A6A-92D2-165B40EAB1EC}" destId="{C11565B4-981B-4895-BBC0-9A1638B21B1F}" srcOrd="3" destOrd="0" parTransId="{E688BBBA-EA94-409B-861C-0720FD928B1A}" sibTransId="{030BDFBF-CFC5-497C-AA94-BAF2D5B97908}"/>
    <dgm:cxn modelId="{739D294B-31EE-424D-A169-7ADA10E812CA}" srcId="{63DD4BBC-D4F6-4A6A-92D2-165B40EAB1EC}" destId="{66AEC380-8428-4A20-AB08-22064E12AA90}" srcOrd="2" destOrd="0" parTransId="{3DD5602C-8742-4C83-A274-895CBCDD6B38}" sibTransId="{E4BB160E-E002-43B2-ADBC-FD58964FD514}"/>
    <dgm:cxn modelId="{A41DE86B-5A35-4A5E-9F16-644F997ED22B}" type="presOf" srcId="{66522948-95D4-4B7A-AC72-11FBA99D8315}" destId="{E97CA648-A7BC-40E8-A5A7-7561B04BCE5A}" srcOrd="1" destOrd="0" presId="urn:microsoft.com/office/officeart/2005/8/layout/vList4"/>
    <dgm:cxn modelId="{D251F271-E362-4942-8BA1-E266196D8E2B}" type="presOf" srcId="{63DD4BBC-D4F6-4A6A-92D2-165B40EAB1EC}" destId="{7F8ECA33-52A4-4151-BB81-2492DDFF0E2E}" srcOrd="0" destOrd="0" presId="urn:microsoft.com/office/officeart/2005/8/layout/vList4"/>
    <dgm:cxn modelId="{DDE39153-ED6B-4BB8-A3D2-15CED8185E1D}" type="presOf" srcId="{C11565B4-981B-4895-BBC0-9A1638B21B1F}" destId="{E512C3B9-88A4-4142-9DD6-976F52BA200F}" srcOrd="0" destOrd="0" presId="urn:microsoft.com/office/officeart/2005/8/layout/vList4"/>
    <dgm:cxn modelId="{6D2C3B79-FC06-4294-8F8A-E3AE5D932F4A}" type="presOf" srcId="{66AEC380-8428-4A20-AB08-22064E12AA90}" destId="{EF9FDF58-739D-4B34-9852-FA9AAAD7A62A}" srcOrd="1" destOrd="0" presId="urn:microsoft.com/office/officeart/2005/8/layout/vList4"/>
    <dgm:cxn modelId="{9CA9EA9D-A05F-4E8A-85A5-B94D6920AA9C}" type="presOf" srcId="{5EDB36BD-911F-4123-AB38-DB7E7EE7FF57}" destId="{92C7837C-6D65-44A5-BDE2-E2FB7E323297}" srcOrd="1" destOrd="0" presId="urn:microsoft.com/office/officeart/2005/8/layout/vList4"/>
    <dgm:cxn modelId="{A5011FAF-9700-40A3-9656-A3D3BE45DB71}" type="presOf" srcId="{66AEC380-8428-4A20-AB08-22064E12AA90}" destId="{693D244B-9003-4E22-9513-C84DAB981AB6}" srcOrd="0" destOrd="0" presId="urn:microsoft.com/office/officeart/2005/8/layout/vList4"/>
    <dgm:cxn modelId="{9FF9CBB6-586D-447F-94CB-D0BF4BB0E8D8}" type="presOf" srcId="{66522948-95D4-4B7A-AC72-11FBA99D8315}" destId="{60B8B734-275B-42A8-BFEF-BCAA27C48B7A}" srcOrd="0" destOrd="0" presId="urn:microsoft.com/office/officeart/2005/8/layout/vList4"/>
    <dgm:cxn modelId="{D735A7E0-7043-45D8-A36C-FF705B7E65C3}" srcId="{63DD4BBC-D4F6-4A6A-92D2-165B40EAB1EC}" destId="{5EDB36BD-911F-4123-AB38-DB7E7EE7FF57}" srcOrd="1" destOrd="0" parTransId="{AEBA3B19-FE38-4C92-AD7F-06401E5DF721}" sibTransId="{E29E8D32-4CE1-481C-A5BC-9E4EC73C266C}"/>
    <dgm:cxn modelId="{0CEEE2E0-AFD7-4C72-8ED3-F04358FB3DF8}" type="presOf" srcId="{5EDB36BD-911F-4123-AB38-DB7E7EE7FF57}" destId="{26B4C2BB-1B6F-4B86-A8C6-B33A0FE74078}" srcOrd="0" destOrd="0" presId="urn:microsoft.com/office/officeart/2005/8/layout/vList4"/>
    <dgm:cxn modelId="{D9E058E7-37A4-49A2-BFE2-F3470CDCCD19}" type="presOf" srcId="{C11565B4-981B-4895-BBC0-9A1638B21B1F}" destId="{F166A01A-075B-4226-84F0-1A86109F4E8E}" srcOrd="1" destOrd="0" presId="urn:microsoft.com/office/officeart/2005/8/layout/vList4"/>
    <dgm:cxn modelId="{3D1B5D04-A41F-456F-BB28-3AE0CAE7090F}" type="presParOf" srcId="{7F8ECA33-52A4-4151-BB81-2492DDFF0E2E}" destId="{7E016F43-9800-442D-865D-C9267665EEBF}" srcOrd="0" destOrd="0" presId="urn:microsoft.com/office/officeart/2005/8/layout/vList4"/>
    <dgm:cxn modelId="{72F8A9E2-99E6-4B8F-83DC-6AE9E74A4D1A}" type="presParOf" srcId="{7E016F43-9800-442D-865D-C9267665EEBF}" destId="{60B8B734-275B-42A8-BFEF-BCAA27C48B7A}" srcOrd="0" destOrd="0" presId="urn:microsoft.com/office/officeart/2005/8/layout/vList4"/>
    <dgm:cxn modelId="{1F38F869-19D2-41A6-90A3-6CA3556EC4A7}" type="presParOf" srcId="{7E016F43-9800-442D-865D-C9267665EEBF}" destId="{692670C7-56B5-4A89-8D29-2D74A4BCF953}" srcOrd="1" destOrd="0" presId="urn:microsoft.com/office/officeart/2005/8/layout/vList4"/>
    <dgm:cxn modelId="{91857774-C577-4050-B8F1-E0AFFCA8E727}" type="presParOf" srcId="{7E016F43-9800-442D-865D-C9267665EEBF}" destId="{E97CA648-A7BC-40E8-A5A7-7561B04BCE5A}" srcOrd="2" destOrd="0" presId="urn:microsoft.com/office/officeart/2005/8/layout/vList4"/>
    <dgm:cxn modelId="{924184DB-5D54-4752-87E3-4A3646DBAC39}" type="presParOf" srcId="{7F8ECA33-52A4-4151-BB81-2492DDFF0E2E}" destId="{F5D8A1EB-2A99-4112-8D73-276E8971B00E}" srcOrd="1" destOrd="0" presId="urn:microsoft.com/office/officeart/2005/8/layout/vList4"/>
    <dgm:cxn modelId="{C16B3B13-31DD-4440-8574-4F8C8EDDE7AF}" type="presParOf" srcId="{7F8ECA33-52A4-4151-BB81-2492DDFF0E2E}" destId="{C65BA82C-CAA4-4F91-A67E-187602190B72}" srcOrd="2" destOrd="0" presId="urn:microsoft.com/office/officeart/2005/8/layout/vList4"/>
    <dgm:cxn modelId="{7C67901D-4163-4D2D-9C84-EB7AEDA3041B}" type="presParOf" srcId="{C65BA82C-CAA4-4F91-A67E-187602190B72}" destId="{26B4C2BB-1B6F-4B86-A8C6-B33A0FE74078}" srcOrd="0" destOrd="0" presId="urn:microsoft.com/office/officeart/2005/8/layout/vList4"/>
    <dgm:cxn modelId="{EE8146EA-38C7-4CF7-BEC3-A1518D568913}" type="presParOf" srcId="{C65BA82C-CAA4-4F91-A67E-187602190B72}" destId="{1C6B2F94-D835-422E-8008-C225D4D94974}" srcOrd="1" destOrd="0" presId="urn:microsoft.com/office/officeart/2005/8/layout/vList4"/>
    <dgm:cxn modelId="{BE5D57AB-C4AC-4106-85DB-996E652ADC21}" type="presParOf" srcId="{C65BA82C-CAA4-4F91-A67E-187602190B72}" destId="{92C7837C-6D65-44A5-BDE2-E2FB7E323297}" srcOrd="2" destOrd="0" presId="urn:microsoft.com/office/officeart/2005/8/layout/vList4"/>
    <dgm:cxn modelId="{C8F86702-F1EC-4DE9-A7FC-CBD806B9437A}" type="presParOf" srcId="{7F8ECA33-52A4-4151-BB81-2492DDFF0E2E}" destId="{222FCF68-3133-4DFE-8E4D-F6B384D448A0}" srcOrd="3" destOrd="0" presId="urn:microsoft.com/office/officeart/2005/8/layout/vList4"/>
    <dgm:cxn modelId="{6EE29FE4-B17D-4DC9-84AC-50F11AC22B34}" type="presParOf" srcId="{7F8ECA33-52A4-4151-BB81-2492DDFF0E2E}" destId="{44057D76-A20D-4052-93B1-71165AE8F7D3}" srcOrd="4" destOrd="0" presId="urn:microsoft.com/office/officeart/2005/8/layout/vList4"/>
    <dgm:cxn modelId="{27A26FFC-0E8E-4BFC-96A0-67171B432DEE}" type="presParOf" srcId="{44057D76-A20D-4052-93B1-71165AE8F7D3}" destId="{693D244B-9003-4E22-9513-C84DAB981AB6}" srcOrd="0" destOrd="0" presId="urn:microsoft.com/office/officeart/2005/8/layout/vList4"/>
    <dgm:cxn modelId="{A456B0CE-547C-43CB-8D3C-4803265DF6C0}" type="presParOf" srcId="{44057D76-A20D-4052-93B1-71165AE8F7D3}" destId="{921B3F1D-ABA5-4709-93C9-C58732B4BBA6}" srcOrd="1" destOrd="0" presId="urn:microsoft.com/office/officeart/2005/8/layout/vList4"/>
    <dgm:cxn modelId="{E4CABC05-B32A-4936-91AE-0E746A25582F}" type="presParOf" srcId="{44057D76-A20D-4052-93B1-71165AE8F7D3}" destId="{EF9FDF58-739D-4B34-9852-FA9AAAD7A62A}" srcOrd="2" destOrd="0" presId="urn:microsoft.com/office/officeart/2005/8/layout/vList4"/>
    <dgm:cxn modelId="{CCF7F4AD-6F7F-411C-A1D0-A967E6C0C863}" type="presParOf" srcId="{7F8ECA33-52A4-4151-BB81-2492DDFF0E2E}" destId="{F8ECB623-F847-4368-AB73-903277AE2344}" srcOrd="5" destOrd="0" presId="urn:microsoft.com/office/officeart/2005/8/layout/vList4"/>
    <dgm:cxn modelId="{EE10B3D9-1384-476E-BAEA-92D0C50C9A06}" type="presParOf" srcId="{7F8ECA33-52A4-4151-BB81-2492DDFF0E2E}" destId="{0F89A9DF-4C93-4E45-B95E-D218E99C7A67}" srcOrd="6" destOrd="0" presId="urn:microsoft.com/office/officeart/2005/8/layout/vList4"/>
    <dgm:cxn modelId="{FA4572E3-391E-444B-8535-5CF2CF95975F}" type="presParOf" srcId="{0F89A9DF-4C93-4E45-B95E-D218E99C7A67}" destId="{E512C3B9-88A4-4142-9DD6-976F52BA200F}" srcOrd="0" destOrd="0" presId="urn:microsoft.com/office/officeart/2005/8/layout/vList4"/>
    <dgm:cxn modelId="{E7DA2333-0241-4F56-B9C6-2BFAE8AB68C2}" type="presParOf" srcId="{0F89A9DF-4C93-4E45-B95E-D218E99C7A67}" destId="{5A290414-622E-47D0-ABF3-235BBC711AFE}" srcOrd="1" destOrd="0" presId="urn:microsoft.com/office/officeart/2005/8/layout/vList4"/>
    <dgm:cxn modelId="{0E3D2063-C435-4ADE-9CBC-22B104D6CCB4}" type="presParOf" srcId="{0F89A9DF-4C93-4E45-B95E-D218E99C7A67}" destId="{F166A01A-075B-4226-84F0-1A86109F4E8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65E57F-EEDF-48ED-998D-606EC744B46B}">
      <dsp:nvSpPr>
        <dsp:cNvPr id="0" name=""/>
        <dsp:cNvSpPr/>
      </dsp:nvSpPr>
      <dsp:spPr>
        <a:xfrm>
          <a:off x="0" y="0"/>
          <a:ext cx="7086600" cy="987304"/>
        </a:xfrm>
        <a:prstGeom prst="rect">
          <a:avLst/>
        </a:prstGeom>
        <a:solidFill>
          <a:srgbClr val="7030A0"/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ပေါလုသည</a:t>
          </a:r>
          <a:r>
            <a:rPr lang="es-E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s-ES" sz="1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ရှိပြီးသားအခြားဆုကျေးဇူများစွာထဲမ</a:t>
          </a:r>
          <a:r>
            <a:rPr lang="es-E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ှ </a:t>
          </a:r>
          <a:r>
            <a:rPr lang="es-ES" sz="1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မည်သည</a:t>
          </a:r>
          <a:r>
            <a:rPr lang="es-E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့်</a:t>
          </a:r>
          <a:r>
            <a:rPr lang="es-ES" sz="1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ဆုကျေးဇူး</a:t>
          </a:r>
          <a:r>
            <a:rPr lang="es-E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1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များကို</a:t>
          </a:r>
          <a:r>
            <a:rPr lang="es-E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1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ဥပမာအဖြစ်ပေးသနည်း</a:t>
          </a:r>
          <a:r>
            <a:rPr lang="es-E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(၁ </a:t>
          </a:r>
          <a:r>
            <a:rPr lang="es-ES" sz="1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ကော</a:t>
          </a:r>
          <a:r>
            <a:rPr lang="es-E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၁၂း၈-၁၀၊ ရော၁၂း၆-၈၊ </a:t>
          </a:r>
          <a:r>
            <a:rPr lang="es-ES" sz="1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ဧ</a:t>
          </a:r>
          <a:r>
            <a:rPr lang="es-E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၄း၁၁-၁၂)</a:t>
          </a:r>
        </a:p>
      </dsp:txBody>
      <dsp:txXfrm>
        <a:off x="0" y="0"/>
        <a:ext cx="7086600" cy="987304"/>
      </dsp:txXfrm>
    </dsp:sp>
    <dsp:sp modelId="{04DE4015-5369-40CD-A02D-45D8EC5F7704}">
      <dsp:nvSpPr>
        <dsp:cNvPr id="0" name=""/>
        <dsp:cNvSpPr/>
      </dsp:nvSpPr>
      <dsp:spPr>
        <a:xfrm>
          <a:off x="2105" y="967521"/>
          <a:ext cx="2753478" cy="429381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bg1"/>
              </a:solidFill>
              <a:highlight>
                <a:srgbClr val="800000"/>
              </a:highlight>
              <a:latin typeface="Pyidaungsu" panose="020B0502040204020203" pitchFamily="34" charset="0"/>
              <a:cs typeface="Pyidaungsu" panose="020B0502040204020203" pitchFamily="34" charset="0"/>
            </a:rPr>
            <a:t>၁ </a:t>
          </a:r>
          <a:r>
            <a:rPr lang="es-ES" sz="2000" kern="1200" dirty="0" err="1">
              <a:solidFill>
                <a:schemeClr val="bg1"/>
              </a:solidFill>
              <a:highlight>
                <a:srgbClr val="800000"/>
              </a:highlight>
              <a:latin typeface="Pyidaungsu" panose="020B0502040204020203" pitchFamily="34" charset="0"/>
              <a:cs typeface="Pyidaungsu" panose="020B0502040204020203" pitchFamily="34" charset="0"/>
            </a:rPr>
            <a:t>ကော</a:t>
          </a:r>
          <a:r>
            <a:rPr lang="es-ES" sz="2000" kern="1200" dirty="0">
              <a:solidFill>
                <a:schemeClr val="bg1"/>
              </a:solidFill>
              <a:highlight>
                <a:srgbClr val="800000"/>
              </a:highlight>
              <a:latin typeface="Pyidaungsu" panose="020B0502040204020203" pitchFamily="34" charset="0"/>
              <a:cs typeface="Pyidaungsu" panose="020B0502040204020203" pitchFamily="34" charset="0"/>
            </a:rPr>
            <a:t> ၁၂း၈-၁၀</a:t>
          </a:r>
        </a:p>
        <a:p>
          <a:pPr marL="265113" lvl="1" indent="0" algn="l" defTabSz="889000">
            <a:lnSpc>
              <a:spcPts val="2160"/>
            </a:lnSpc>
            <a:spcBef>
              <a:spcPct val="0"/>
            </a:spcBef>
            <a:spcAft>
              <a:spcPts val="0"/>
            </a:spcAft>
            <a:buSzPct val="120000"/>
            <a:buFont typeface="Arial" panose="020B0604020202020204" pitchFamily="34" charset="0"/>
            <a:buNone/>
          </a:pPr>
          <a:r>
            <a:rPr lang="es-ES" sz="2000" kern="1200" dirty="0" err="1">
              <a:latin typeface="Pyidaungsu" panose="020B0502040204020203" pitchFamily="34" charset="0"/>
              <a:cs typeface="Pyidaungsu" panose="020B0502040204020203" pitchFamily="34" charset="0"/>
            </a:rPr>
            <a:t>ပညာတရား</a:t>
          </a:r>
          <a:endParaRPr lang="es-ES" sz="2000" kern="1200" dirty="0">
            <a:latin typeface="Pyidaungsu" panose="020B0502040204020203" pitchFamily="34" charset="0"/>
            <a:cs typeface="Pyidaungsu" panose="020B0502040204020203" pitchFamily="34" charset="0"/>
          </a:endParaRPr>
        </a:p>
        <a:p>
          <a:pPr marL="265113" lvl="1" indent="0" algn="l" defTabSz="889000">
            <a:lnSpc>
              <a:spcPts val="2160"/>
            </a:lnSpc>
            <a:spcBef>
              <a:spcPct val="0"/>
            </a:spcBef>
            <a:spcAft>
              <a:spcPts val="0"/>
            </a:spcAft>
            <a:buSzPct val="120000"/>
            <a:buFont typeface="Arial" panose="020B0604020202020204" pitchFamily="34" charset="0"/>
            <a:buNone/>
          </a:pPr>
          <a:r>
            <a:rPr lang="es-ES" sz="2000" kern="1200" dirty="0" err="1">
              <a:latin typeface="Pyidaungsu" panose="020B0502040204020203" pitchFamily="34" charset="0"/>
              <a:cs typeface="Pyidaungsu" panose="020B0502040204020203" pitchFamily="34" charset="0"/>
            </a:rPr>
            <a:t>ထိုးထွင်းခြင်းတရား</a:t>
          </a:r>
          <a:endParaRPr lang="es-ES" sz="2000" kern="1200" dirty="0">
            <a:latin typeface="Pyidaungsu" panose="020B0502040204020203" pitchFamily="34" charset="0"/>
            <a:cs typeface="Pyidaungsu" panose="020B0502040204020203" pitchFamily="34" charset="0"/>
          </a:endParaRPr>
        </a:p>
        <a:p>
          <a:pPr marL="265113" lvl="1" indent="0" algn="l" defTabSz="889000">
            <a:lnSpc>
              <a:spcPts val="2160"/>
            </a:lnSpc>
            <a:spcBef>
              <a:spcPct val="0"/>
            </a:spcBef>
            <a:spcAft>
              <a:spcPts val="0"/>
            </a:spcAft>
            <a:buSzPct val="120000"/>
            <a:buFont typeface="Arial" panose="020B0604020202020204" pitchFamily="34" charset="0"/>
            <a:buNone/>
          </a:pPr>
          <a:r>
            <a:rPr lang="es-ES" sz="2000" kern="1200" dirty="0" err="1">
              <a:latin typeface="Pyidaungsu" panose="020B0502040204020203" pitchFamily="34" charset="0"/>
              <a:cs typeface="Pyidaungsu" panose="020B0502040204020203" pitchFamily="34" charset="0"/>
            </a:rPr>
            <a:t>ယုံကြည်ခြင်း</a:t>
          </a:r>
          <a:endParaRPr lang="es-ES" sz="2000" kern="1200" dirty="0">
            <a:latin typeface="Pyidaungsu" panose="020B0502040204020203" pitchFamily="34" charset="0"/>
            <a:cs typeface="Pyidaungsu" panose="020B0502040204020203" pitchFamily="34" charset="0"/>
          </a:endParaRPr>
        </a:p>
        <a:p>
          <a:pPr marL="265113" lvl="1" indent="0" algn="l" defTabSz="889000">
            <a:lnSpc>
              <a:spcPts val="2160"/>
            </a:lnSpc>
            <a:spcBef>
              <a:spcPct val="0"/>
            </a:spcBef>
            <a:spcAft>
              <a:spcPts val="0"/>
            </a:spcAft>
            <a:buSzPct val="120000"/>
            <a:buFont typeface="Arial" panose="020B0604020202020204" pitchFamily="34" charset="0"/>
            <a:buNone/>
          </a:pPr>
          <a:r>
            <a:rPr lang="es-ES" sz="2000" kern="1200" dirty="0" err="1">
              <a:latin typeface="Pyidaungsu" panose="020B0502040204020203" pitchFamily="34" charset="0"/>
              <a:cs typeface="Pyidaungsu" panose="020B0502040204020203" pitchFamily="34" charset="0"/>
            </a:rPr>
            <a:t>ကျန်းမာခြင်း</a:t>
          </a:r>
          <a:endParaRPr lang="es-ES" sz="2000" kern="1200" dirty="0">
            <a:latin typeface="Pyidaungsu" panose="020B0502040204020203" pitchFamily="34" charset="0"/>
            <a:cs typeface="Pyidaungsu" panose="020B0502040204020203" pitchFamily="34" charset="0"/>
          </a:endParaRPr>
        </a:p>
        <a:p>
          <a:pPr marL="265113" lvl="1" indent="0" algn="l" defTabSz="889000">
            <a:lnSpc>
              <a:spcPts val="2160"/>
            </a:lnSpc>
            <a:spcBef>
              <a:spcPct val="0"/>
            </a:spcBef>
            <a:spcAft>
              <a:spcPts val="0"/>
            </a:spcAft>
            <a:buSzPct val="120000"/>
            <a:buFont typeface="Arial" panose="020B0604020202020204" pitchFamily="34" charset="0"/>
            <a:buNone/>
          </a:pPr>
          <a:r>
            <a:rPr lang="es-ES" sz="2000" kern="1200" dirty="0" err="1">
              <a:latin typeface="Pyidaungsu" panose="020B0502040204020203" pitchFamily="34" charset="0"/>
              <a:cs typeface="Pyidaungsu" panose="020B0502040204020203" pitchFamily="34" charset="0"/>
            </a:rPr>
            <a:t>နိမိတ်တန်ခိုးပြနိုင်ခြင်း</a:t>
          </a:r>
          <a:endParaRPr lang="es-ES" sz="2000" kern="1200" dirty="0">
            <a:latin typeface="Pyidaungsu" panose="020B0502040204020203" pitchFamily="34" charset="0"/>
            <a:cs typeface="Pyidaungsu" panose="020B0502040204020203" pitchFamily="34" charset="0"/>
          </a:endParaRPr>
        </a:p>
        <a:p>
          <a:pPr marL="265113" lvl="1" indent="0" algn="l" defTabSz="889000">
            <a:lnSpc>
              <a:spcPts val="2160"/>
            </a:lnSpc>
            <a:spcBef>
              <a:spcPct val="0"/>
            </a:spcBef>
            <a:spcAft>
              <a:spcPts val="0"/>
            </a:spcAft>
            <a:buSzPct val="120000"/>
            <a:buFont typeface="Arial" panose="020B0604020202020204" pitchFamily="34" charset="0"/>
            <a:buNone/>
          </a:pPr>
          <a:r>
            <a:rPr lang="es-ES" sz="2000" kern="1200" dirty="0" err="1">
              <a:latin typeface="Pyidaungsu" panose="020B0502040204020203" pitchFamily="34" charset="0"/>
              <a:cs typeface="Pyidaungsu" panose="020B0502040204020203" pitchFamily="34" charset="0"/>
            </a:rPr>
            <a:t>ပရောဖက်ပြုနိုင်ခြင်း</a:t>
          </a:r>
          <a:endParaRPr lang="es-ES" sz="2000" kern="1200" dirty="0">
            <a:latin typeface="Pyidaungsu" panose="020B0502040204020203" pitchFamily="34" charset="0"/>
            <a:cs typeface="Pyidaungsu" panose="020B0502040204020203" pitchFamily="34" charset="0"/>
          </a:endParaRPr>
        </a:p>
        <a:p>
          <a:pPr marL="265113" lvl="1" indent="0" algn="l" defTabSz="889000">
            <a:lnSpc>
              <a:spcPts val="2160"/>
            </a:lnSpc>
            <a:spcBef>
              <a:spcPct val="0"/>
            </a:spcBef>
            <a:spcAft>
              <a:spcPts val="0"/>
            </a:spcAft>
            <a:buSzPct val="120000"/>
            <a:buFont typeface="Arial" panose="020B0604020202020204" pitchFamily="34" charset="0"/>
            <a:buNone/>
          </a:pPr>
          <a:r>
            <a:rPr lang="es-ES" sz="2000" kern="1200" dirty="0" err="1">
              <a:latin typeface="Pyidaungsu" panose="020B0502040204020203" pitchFamily="34" charset="0"/>
              <a:cs typeface="Pyidaungsu" panose="020B0502040204020203" pitchFamily="34" charset="0"/>
            </a:rPr>
            <a:t>စိတ်ဝိညာဉ်ပိုင်းခြားသိ</a:t>
          </a:r>
          <a:r>
            <a:rPr lang="es-ES" sz="2000" kern="120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000" kern="1200" dirty="0" err="1">
              <a:latin typeface="Pyidaungsu" panose="020B0502040204020203" pitchFamily="34" charset="0"/>
              <a:cs typeface="Pyidaungsu" panose="020B0502040204020203" pitchFamily="34" charset="0"/>
            </a:rPr>
            <a:t>နိုင်ခြင်း</a:t>
          </a:r>
          <a:endParaRPr lang="es-ES" sz="2000" kern="1200" dirty="0">
            <a:latin typeface="Pyidaungsu" panose="020B0502040204020203" pitchFamily="34" charset="0"/>
            <a:cs typeface="Pyidaungsu" panose="020B0502040204020203" pitchFamily="34" charset="0"/>
          </a:endParaRPr>
        </a:p>
        <a:p>
          <a:pPr marL="265113" lvl="1" indent="0" algn="l" defTabSz="889000">
            <a:lnSpc>
              <a:spcPts val="2160"/>
            </a:lnSpc>
            <a:spcBef>
              <a:spcPct val="0"/>
            </a:spcBef>
            <a:spcAft>
              <a:spcPts val="0"/>
            </a:spcAft>
            <a:buSzPct val="120000"/>
            <a:buFont typeface="Arial" panose="020B0604020202020204" pitchFamily="34" charset="0"/>
            <a:buNone/>
          </a:pPr>
          <a:r>
            <a:rPr lang="es-ES" sz="2000" kern="1200" dirty="0" err="1">
              <a:latin typeface="Pyidaungsu" panose="020B0502040204020203" pitchFamily="34" charset="0"/>
              <a:cs typeface="Pyidaungsu" panose="020B0502040204020203" pitchFamily="34" charset="0"/>
            </a:rPr>
            <a:t>ဘာသာစကား</a:t>
          </a:r>
          <a:endParaRPr lang="es-ES" sz="2000" kern="1200" dirty="0">
            <a:latin typeface="Pyidaungsu" panose="020B0502040204020203" pitchFamily="34" charset="0"/>
            <a:cs typeface="Pyidaungsu" panose="020B0502040204020203" pitchFamily="34" charset="0"/>
          </a:endParaRPr>
        </a:p>
        <a:p>
          <a:pPr marL="265113" lvl="1" indent="0" algn="l" defTabSz="889000">
            <a:lnSpc>
              <a:spcPts val="2160"/>
            </a:lnSpc>
            <a:spcBef>
              <a:spcPct val="0"/>
            </a:spcBef>
            <a:spcAft>
              <a:spcPts val="0"/>
            </a:spcAft>
            <a:buSzPct val="120000"/>
            <a:buFont typeface="Arial" panose="020B0604020202020204" pitchFamily="34" charset="0"/>
            <a:buNone/>
          </a:pPr>
          <a:r>
            <a:rPr lang="es-ES" sz="2000" kern="1200" dirty="0" err="1">
              <a:latin typeface="Pyidaungsu" panose="020B0502040204020203" pitchFamily="34" charset="0"/>
              <a:cs typeface="Pyidaungsu" panose="020B0502040204020203" pitchFamily="34" charset="0"/>
            </a:rPr>
            <a:t>ဘာသာစကားအနက</a:t>
          </a:r>
          <a:r>
            <a:rPr lang="es-ES" sz="2000" kern="1200" dirty="0"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s-ES" sz="2000" kern="1200" dirty="0" err="1">
              <a:latin typeface="Pyidaungsu" panose="020B0502040204020203" pitchFamily="34" charset="0"/>
              <a:cs typeface="Pyidaungsu" panose="020B0502040204020203" pitchFamily="34" charset="0"/>
            </a:rPr>
            <a:t>ဖော်ပြနိုင်ခြင်း</a:t>
          </a:r>
          <a:r>
            <a:rPr lang="es-ES" sz="2000" kern="120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</a:p>
      </dsp:txBody>
      <dsp:txXfrm>
        <a:off x="2105" y="967521"/>
        <a:ext cx="2753478" cy="4293819"/>
      </dsp:txXfrm>
    </dsp:sp>
    <dsp:sp modelId="{8F95F10C-CDF9-4461-A7BC-9BC3BD7F92C5}">
      <dsp:nvSpPr>
        <dsp:cNvPr id="0" name=""/>
        <dsp:cNvSpPr/>
      </dsp:nvSpPr>
      <dsp:spPr>
        <a:xfrm>
          <a:off x="2755583" y="967521"/>
          <a:ext cx="2096913" cy="4293819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>
              <a:solidFill>
                <a:schemeClr val="bg1"/>
              </a:solidFill>
              <a:highlight>
                <a:srgbClr val="000080"/>
              </a:highlight>
              <a:latin typeface="Pyidaungsu" panose="020B0502040204020203" pitchFamily="34" charset="0"/>
              <a:cs typeface="Pyidaungsu" panose="020B0502040204020203" pitchFamily="34" charset="0"/>
            </a:rPr>
            <a:t>ရောမ</a:t>
          </a:r>
          <a:r>
            <a:rPr lang="es-ES" sz="2000" kern="1200" dirty="0">
              <a:solidFill>
                <a:schemeClr val="bg1"/>
              </a:solidFill>
              <a:highlight>
                <a:srgbClr val="000080"/>
              </a:highlight>
              <a:latin typeface="Pyidaungsu" panose="020B0502040204020203" pitchFamily="34" charset="0"/>
              <a:cs typeface="Pyidaungsu" panose="020B0502040204020203" pitchFamily="34" charset="0"/>
            </a:rPr>
            <a:t> ၁၂း၆-၈</a:t>
          </a:r>
        </a:p>
        <a:p>
          <a:pPr marL="265113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1800" kern="1200" dirty="0" err="1">
              <a:latin typeface="Pyidaungsu" panose="020B0502040204020203" pitchFamily="34" charset="0"/>
              <a:cs typeface="Pyidaungsu" panose="020B0502040204020203" pitchFamily="34" charset="0"/>
            </a:rPr>
            <a:t>သူတစ်ပါးကို</a:t>
          </a:r>
          <a:r>
            <a:rPr lang="es-ES" sz="1800" kern="120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1800" kern="1200" dirty="0" err="1">
              <a:latin typeface="Pyidaungsu" panose="020B0502040204020203" pitchFamily="34" charset="0"/>
              <a:cs typeface="Pyidaungsu" panose="020B0502040204020203" pitchFamily="34" charset="0"/>
            </a:rPr>
            <a:t>ကူ</a:t>
          </a:r>
          <a:r>
            <a:rPr lang="es-ES" sz="1800" kern="120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1800" kern="1200" dirty="0" err="1">
              <a:latin typeface="Pyidaungsu" panose="020B0502040204020203" pitchFamily="34" charset="0"/>
              <a:cs typeface="Pyidaungsu" panose="020B0502040204020203" pitchFamily="34" charset="0"/>
            </a:rPr>
            <a:t>ညီခြင်း</a:t>
          </a:r>
          <a:endParaRPr lang="es-ES" sz="1800" kern="1200" dirty="0">
            <a:latin typeface="Pyidaungsu" panose="020B0502040204020203" pitchFamily="34" charset="0"/>
            <a:cs typeface="Pyidaungsu" panose="020B0502040204020203" pitchFamily="34" charset="0"/>
          </a:endParaRPr>
        </a:p>
        <a:p>
          <a:pPr marL="265113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1800" kern="1200" dirty="0" err="1">
              <a:latin typeface="Pyidaungsu" panose="020B0502040204020203" pitchFamily="34" charset="0"/>
              <a:cs typeface="Pyidaungsu" panose="020B0502040204020203" pitchFamily="34" charset="0"/>
            </a:rPr>
            <a:t>ဓမ္မပညာပို့ချခြင်း</a:t>
          </a:r>
          <a:endParaRPr lang="es-ES" sz="1800" kern="1200" dirty="0">
            <a:latin typeface="Pyidaungsu" panose="020B0502040204020203" pitchFamily="34" charset="0"/>
            <a:cs typeface="Pyidaungsu" panose="020B0502040204020203" pitchFamily="34" charset="0"/>
          </a:endParaRPr>
        </a:p>
        <a:p>
          <a:pPr marL="265113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1800" kern="1200" dirty="0" err="1">
              <a:latin typeface="Pyidaungsu" panose="020B0502040204020203" pitchFamily="34" charset="0"/>
              <a:cs typeface="Pyidaungsu" panose="020B0502040204020203" pitchFamily="34" charset="0"/>
            </a:rPr>
            <a:t>အားပေးတတ်ခြင်း</a:t>
          </a:r>
          <a:endParaRPr lang="es-ES" sz="1800" kern="1200" dirty="0">
            <a:latin typeface="Pyidaungsu" panose="020B0502040204020203" pitchFamily="34" charset="0"/>
            <a:cs typeface="Pyidaungsu" panose="020B0502040204020203" pitchFamily="34" charset="0"/>
          </a:endParaRPr>
        </a:p>
        <a:p>
          <a:pPr marL="265113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1800" kern="1200" dirty="0" err="1">
              <a:latin typeface="Pyidaungsu" panose="020B0502040204020203" pitchFamily="34" charset="0"/>
              <a:cs typeface="Pyidaungsu" panose="020B0502040204020203" pitchFamily="34" charset="0"/>
            </a:rPr>
            <a:t>ရက်ရောခြင်း</a:t>
          </a:r>
          <a:r>
            <a:rPr lang="es-ES" sz="1800" kern="120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</a:p>
        <a:p>
          <a:pPr marL="265113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1800" kern="1200" dirty="0" err="1">
              <a:latin typeface="Pyidaungsu" panose="020B0502040204020203" pitchFamily="34" charset="0"/>
              <a:cs typeface="Pyidaungsu" panose="020B0502040204020203" pitchFamily="34" charset="0"/>
            </a:rPr>
            <a:t>ခေါင်းဆောင်မှု</a:t>
          </a:r>
          <a:endParaRPr lang="es-ES" sz="1800" kern="1200" dirty="0">
            <a:latin typeface="Pyidaungsu" panose="020B0502040204020203" pitchFamily="34" charset="0"/>
            <a:cs typeface="Pyidaungsu" panose="020B0502040204020203" pitchFamily="34" charset="0"/>
          </a:endParaRPr>
        </a:p>
        <a:p>
          <a:pPr marL="265113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1800" kern="1200" dirty="0" err="1">
              <a:latin typeface="Pyidaungsu" panose="020B0502040204020203" pitchFamily="34" charset="0"/>
              <a:cs typeface="Pyidaungsu" panose="020B0502040204020203" pitchFamily="34" charset="0"/>
            </a:rPr>
            <a:t>သနားကျင်နာခြင်း</a:t>
          </a:r>
          <a:r>
            <a:rPr lang="es-ES" sz="1800" kern="120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</a:p>
      </dsp:txBody>
      <dsp:txXfrm>
        <a:off x="2755583" y="967521"/>
        <a:ext cx="2096913" cy="4293819"/>
      </dsp:txXfrm>
    </dsp:sp>
    <dsp:sp modelId="{BE5080B9-EA33-42BA-9920-DB396A08385A}">
      <dsp:nvSpPr>
        <dsp:cNvPr id="0" name=""/>
        <dsp:cNvSpPr/>
      </dsp:nvSpPr>
      <dsp:spPr>
        <a:xfrm>
          <a:off x="4852497" y="967521"/>
          <a:ext cx="2231997" cy="429381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>
              <a:solidFill>
                <a:schemeClr val="bg1"/>
              </a:solidFill>
              <a:highlight>
                <a:srgbClr val="008000"/>
              </a:highlight>
              <a:latin typeface="Pyidaungsu" panose="020B0502040204020203" pitchFamily="34" charset="0"/>
              <a:cs typeface="Pyidaungsu" panose="020B0502040204020203" pitchFamily="34" charset="0"/>
            </a:rPr>
            <a:t>ဧဖက</a:t>
          </a:r>
          <a:r>
            <a:rPr lang="es-ES" sz="2000" kern="1200" dirty="0">
              <a:solidFill>
                <a:schemeClr val="bg1"/>
              </a:solidFill>
              <a:highlight>
                <a:srgbClr val="008000"/>
              </a:highlight>
              <a:latin typeface="Pyidaungsu" panose="020B0502040204020203" pitchFamily="34" charset="0"/>
              <a:cs typeface="Pyidaungsu" panose="020B0502040204020203" pitchFamily="34" charset="0"/>
            </a:rPr>
            <a:t>် ၄း၁၁-၁၂</a:t>
          </a:r>
        </a:p>
        <a:p>
          <a:pPr marL="265113" lvl="1" indent="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2000" kern="1200" dirty="0" err="1"/>
            <a:t>တမန်တော</a:t>
          </a:r>
          <a:r>
            <a:rPr lang="es-ES" sz="2000" kern="1200" dirty="0"/>
            <a:t>်</a:t>
          </a:r>
        </a:p>
        <a:p>
          <a:pPr marL="265113" lvl="1" indent="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2000" kern="1200" dirty="0" err="1"/>
            <a:t>ပရောဖက</a:t>
          </a:r>
          <a:r>
            <a:rPr lang="es-ES" sz="2000" kern="1200" dirty="0"/>
            <a:t>်</a:t>
          </a:r>
        </a:p>
        <a:p>
          <a:pPr marL="265113" lvl="1" indent="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2000" kern="1200" dirty="0" err="1"/>
            <a:t>တရားဟောဆရာ</a:t>
          </a:r>
          <a:endParaRPr lang="es-ES" sz="2000" kern="1200" dirty="0"/>
        </a:p>
        <a:p>
          <a:pPr marL="265113" lvl="1" indent="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2000" kern="1200" dirty="0" err="1"/>
            <a:t>သင်းအုပ်ဆရာ</a:t>
          </a:r>
          <a:endParaRPr lang="es-ES" sz="2000" kern="1200" dirty="0"/>
        </a:p>
        <a:p>
          <a:pPr marL="265113" lvl="1" indent="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2000" kern="1200" dirty="0" err="1"/>
            <a:t>ဓမ္မပညာဆရာ</a:t>
          </a:r>
          <a:r>
            <a:rPr lang="es-ES" sz="2000" kern="1200" dirty="0"/>
            <a:t> </a:t>
          </a:r>
        </a:p>
      </dsp:txBody>
      <dsp:txXfrm>
        <a:off x="4852497" y="967521"/>
        <a:ext cx="2231997" cy="4293819"/>
      </dsp:txXfrm>
    </dsp:sp>
    <dsp:sp modelId="{B00CF8A6-0B05-4DFB-B00A-95CE37E31A83}">
      <dsp:nvSpPr>
        <dsp:cNvPr id="0" name=""/>
        <dsp:cNvSpPr/>
      </dsp:nvSpPr>
      <dsp:spPr>
        <a:xfrm>
          <a:off x="0" y="5179631"/>
          <a:ext cx="7086600" cy="200655"/>
        </a:xfrm>
        <a:prstGeom prst="rect">
          <a:avLst/>
        </a:prstGeom>
        <a:solidFill>
          <a:srgbClr val="7030A0"/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A97E84-5A18-4F27-A922-78F30FB6BEF2}">
      <dsp:nvSpPr>
        <dsp:cNvPr id="0" name=""/>
        <dsp:cNvSpPr/>
      </dsp:nvSpPr>
      <dsp:spPr>
        <a:xfrm>
          <a:off x="3806" y="23309"/>
          <a:ext cx="2590431" cy="5089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မေတ္တာလုပ်ဆောင်သော</a:t>
          </a:r>
          <a:endParaRPr lang="en" sz="20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18712" y="38215"/>
        <a:ext cx="2560619" cy="479133"/>
      </dsp:txXfrm>
    </dsp:sp>
    <dsp:sp modelId="{90E21E1E-B2A9-480B-B118-29FB36B12474}">
      <dsp:nvSpPr>
        <dsp:cNvPr id="0" name=""/>
        <dsp:cNvSpPr/>
      </dsp:nvSpPr>
      <dsp:spPr>
        <a:xfrm>
          <a:off x="262849" y="532254"/>
          <a:ext cx="259043" cy="3817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1709"/>
              </a:lnTo>
              <a:lnTo>
                <a:pt x="259043" y="381709"/>
              </a:lnTo>
            </a:path>
          </a:pathLst>
        </a:custGeom>
        <a:noFill/>
        <a:ln w="1905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AFBD0B-D5D1-4510-9320-6585F50E5792}">
      <dsp:nvSpPr>
        <dsp:cNvPr id="0" name=""/>
        <dsp:cNvSpPr/>
      </dsp:nvSpPr>
      <dsp:spPr>
        <a:xfrm>
          <a:off x="521893" y="659491"/>
          <a:ext cx="2072345" cy="50894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8575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0" kern="1200" dirty="0" err="1">
              <a:latin typeface="Pyidaungsu" panose="020B0502040204020203" pitchFamily="34" charset="0"/>
              <a:cs typeface="Pyidaungsu" panose="020B0502040204020203" pitchFamily="34" charset="0"/>
            </a:rPr>
            <a:t>စိတ်ရှည်သည</a:t>
          </a:r>
          <a:r>
            <a:rPr lang="en" sz="2000" b="0" kern="1200" dirty="0">
              <a:latin typeface="Pyidaungsu" panose="020B0502040204020203" pitchFamily="34" charset="0"/>
              <a:cs typeface="Pyidaungsu" panose="020B0502040204020203" pitchFamily="34" charset="0"/>
            </a:rPr>
            <a:t>်</a:t>
          </a:r>
        </a:p>
      </dsp:txBody>
      <dsp:txXfrm>
        <a:off x="536799" y="674397"/>
        <a:ext cx="2042533" cy="479133"/>
      </dsp:txXfrm>
    </dsp:sp>
    <dsp:sp modelId="{4250AA48-849E-40C4-8562-5D79F07B0754}">
      <dsp:nvSpPr>
        <dsp:cNvPr id="0" name=""/>
        <dsp:cNvSpPr/>
      </dsp:nvSpPr>
      <dsp:spPr>
        <a:xfrm>
          <a:off x="262849" y="532254"/>
          <a:ext cx="259043" cy="1017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7891"/>
              </a:lnTo>
              <a:lnTo>
                <a:pt x="259043" y="1017891"/>
              </a:lnTo>
            </a:path>
          </a:pathLst>
        </a:custGeom>
        <a:noFill/>
        <a:ln w="1905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11A829-CDA3-48FA-8B25-61366F3E273D}">
      <dsp:nvSpPr>
        <dsp:cNvPr id="0" name=""/>
        <dsp:cNvSpPr/>
      </dsp:nvSpPr>
      <dsp:spPr>
        <a:xfrm>
          <a:off x="521893" y="1295673"/>
          <a:ext cx="2072345" cy="50894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0" kern="1200" dirty="0" err="1">
              <a:latin typeface="Pyidaungsu" panose="020B0502040204020203" pitchFamily="34" charset="0"/>
              <a:cs typeface="Pyidaungsu" panose="020B0502040204020203" pitchFamily="34" charset="0"/>
            </a:rPr>
            <a:t>ကြင်နာသည</a:t>
          </a:r>
          <a:r>
            <a:rPr lang="en" sz="2000" b="0" kern="1200" dirty="0">
              <a:latin typeface="Pyidaungsu" panose="020B0502040204020203" pitchFamily="34" charset="0"/>
              <a:cs typeface="Pyidaungsu" panose="020B0502040204020203" pitchFamily="34" charset="0"/>
            </a:rPr>
            <a:t>်</a:t>
          </a:r>
        </a:p>
      </dsp:txBody>
      <dsp:txXfrm>
        <a:off x="536799" y="1310579"/>
        <a:ext cx="2042533" cy="479133"/>
      </dsp:txXfrm>
    </dsp:sp>
    <dsp:sp modelId="{B1110ED6-90EE-4439-AEA5-7B836887592E}">
      <dsp:nvSpPr>
        <dsp:cNvPr id="0" name=""/>
        <dsp:cNvSpPr/>
      </dsp:nvSpPr>
      <dsp:spPr>
        <a:xfrm>
          <a:off x="262849" y="532254"/>
          <a:ext cx="259043" cy="16992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9227"/>
              </a:lnTo>
              <a:lnTo>
                <a:pt x="259043" y="1699227"/>
              </a:lnTo>
            </a:path>
          </a:pathLst>
        </a:custGeom>
        <a:noFill/>
        <a:ln w="1905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8ECCD2-29CB-4B8A-BE27-9B57284053AE}">
      <dsp:nvSpPr>
        <dsp:cNvPr id="0" name=""/>
        <dsp:cNvSpPr/>
      </dsp:nvSpPr>
      <dsp:spPr>
        <a:xfrm>
          <a:off x="521893" y="1977009"/>
          <a:ext cx="2072345" cy="508945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8575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0" kern="1200" dirty="0" err="1">
              <a:latin typeface="Pyidaungsu" panose="020B0502040204020203" pitchFamily="34" charset="0"/>
              <a:cs typeface="Pyidaungsu" panose="020B0502040204020203" pitchFamily="34" charset="0"/>
            </a:rPr>
            <a:t>သမ္မာတရား၌ဝမ်း</a:t>
          </a:r>
          <a:r>
            <a:rPr lang="en" sz="2000" b="0" kern="120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" sz="2000" b="0" kern="1200" dirty="0" err="1">
              <a:latin typeface="Pyidaungsu" panose="020B0502040204020203" pitchFamily="34" charset="0"/>
              <a:cs typeface="Pyidaungsu" panose="020B0502040204020203" pitchFamily="34" charset="0"/>
            </a:rPr>
            <a:t>မြောက်သည</a:t>
          </a:r>
          <a:r>
            <a:rPr lang="en" sz="2000" b="0" kern="1200" dirty="0">
              <a:latin typeface="Pyidaungsu" panose="020B0502040204020203" pitchFamily="34" charset="0"/>
              <a:cs typeface="Pyidaungsu" panose="020B0502040204020203" pitchFamily="34" charset="0"/>
            </a:rPr>
            <a:t>်</a:t>
          </a:r>
        </a:p>
      </dsp:txBody>
      <dsp:txXfrm>
        <a:off x="536799" y="1991915"/>
        <a:ext cx="2042533" cy="479133"/>
      </dsp:txXfrm>
    </dsp:sp>
    <dsp:sp modelId="{A5359AAD-CF94-4598-A476-41679DAAB947}">
      <dsp:nvSpPr>
        <dsp:cNvPr id="0" name=""/>
        <dsp:cNvSpPr/>
      </dsp:nvSpPr>
      <dsp:spPr>
        <a:xfrm>
          <a:off x="262849" y="532254"/>
          <a:ext cx="259043" cy="2324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4120"/>
              </a:lnTo>
              <a:lnTo>
                <a:pt x="259043" y="2324120"/>
              </a:lnTo>
            </a:path>
          </a:pathLst>
        </a:custGeom>
        <a:noFill/>
        <a:ln w="1905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4CE4B1-0C06-4E41-B60A-F402EE6E38A4}">
      <dsp:nvSpPr>
        <dsp:cNvPr id="0" name=""/>
        <dsp:cNvSpPr/>
      </dsp:nvSpPr>
      <dsp:spPr>
        <a:xfrm>
          <a:off x="521893" y="2601902"/>
          <a:ext cx="2072345" cy="508945"/>
        </a:xfrm>
        <a:prstGeom prst="roundRect">
          <a:avLst>
            <a:gd name="adj" fmla="val 10000"/>
          </a:avLst>
        </a:prstGeom>
        <a:solidFill>
          <a:srgbClr val="DDFFDD"/>
        </a:solidFill>
        <a:ln w="28575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0" kern="1200" dirty="0" err="1">
              <a:latin typeface="Pyidaungsu" panose="020B0502040204020203" pitchFamily="34" charset="0"/>
              <a:cs typeface="Pyidaungsu" panose="020B0502040204020203" pitchFamily="34" charset="0"/>
            </a:rPr>
            <a:t>အရာအားလုံးကို</a:t>
          </a:r>
          <a:r>
            <a:rPr lang="en" sz="2000" b="0" kern="120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" sz="2000" b="0" kern="1200" dirty="0" err="1">
              <a:latin typeface="Pyidaungsu" panose="020B0502040204020203" pitchFamily="34" charset="0"/>
              <a:cs typeface="Pyidaungsu" panose="020B0502040204020203" pitchFamily="34" charset="0"/>
            </a:rPr>
            <a:t>ခွင</a:t>
          </a:r>
          <a:r>
            <a:rPr lang="en" sz="2000" b="0" kern="1200" dirty="0">
              <a:latin typeface="Pyidaungsu" panose="020B0502040204020203" pitchFamily="34" charset="0"/>
              <a:cs typeface="Pyidaungsu" panose="020B0502040204020203" pitchFamily="34" charset="0"/>
            </a:rPr>
            <a:t>့် </a:t>
          </a:r>
          <a:r>
            <a:rPr lang="en" sz="2000" b="0" kern="1200" dirty="0" err="1">
              <a:latin typeface="Pyidaungsu" panose="020B0502040204020203" pitchFamily="34" charset="0"/>
              <a:cs typeface="Pyidaungsu" panose="020B0502040204020203" pitchFamily="34" charset="0"/>
            </a:rPr>
            <a:t>လ</a:t>
          </a:r>
          <a:r>
            <a:rPr lang="en" sz="2000" b="0" kern="1200" dirty="0">
              <a:latin typeface="Pyidaungsu" panose="020B0502040204020203" pitchFamily="34" charset="0"/>
              <a:cs typeface="Pyidaungsu" panose="020B0502040204020203" pitchFamily="34" charset="0"/>
            </a:rPr>
            <a:t>ွှ</a:t>
          </a:r>
          <a:r>
            <a:rPr lang="en" sz="2000" b="0" kern="1200" dirty="0" err="1">
              <a:latin typeface="Pyidaungsu" panose="020B0502040204020203" pitchFamily="34" charset="0"/>
              <a:cs typeface="Pyidaungsu" panose="020B0502040204020203" pitchFamily="34" charset="0"/>
            </a:rPr>
            <a:t>တ်သည</a:t>
          </a:r>
          <a:r>
            <a:rPr lang="en" sz="2000" b="0" kern="1200" dirty="0">
              <a:latin typeface="Pyidaungsu" panose="020B0502040204020203" pitchFamily="34" charset="0"/>
              <a:cs typeface="Pyidaungsu" panose="020B0502040204020203" pitchFamily="34" charset="0"/>
            </a:rPr>
            <a:t>်</a:t>
          </a:r>
        </a:p>
      </dsp:txBody>
      <dsp:txXfrm>
        <a:off x="536799" y="2616808"/>
        <a:ext cx="2042533" cy="479133"/>
      </dsp:txXfrm>
    </dsp:sp>
    <dsp:sp modelId="{BCAEE274-ADFC-4FAE-962C-287507498ED3}">
      <dsp:nvSpPr>
        <dsp:cNvPr id="0" name=""/>
        <dsp:cNvSpPr/>
      </dsp:nvSpPr>
      <dsp:spPr>
        <a:xfrm>
          <a:off x="262849" y="532254"/>
          <a:ext cx="259043" cy="3005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5456"/>
              </a:lnTo>
              <a:lnTo>
                <a:pt x="259043" y="3005456"/>
              </a:lnTo>
            </a:path>
          </a:pathLst>
        </a:custGeom>
        <a:noFill/>
        <a:ln w="1905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8EF560-AAE4-4B13-A7FC-7D81FEEF0140}">
      <dsp:nvSpPr>
        <dsp:cNvPr id="0" name=""/>
        <dsp:cNvSpPr/>
      </dsp:nvSpPr>
      <dsp:spPr>
        <a:xfrm>
          <a:off x="521893" y="3283238"/>
          <a:ext cx="2072345" cy="508945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8575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2000" b="0" kern="1200" dirty="0" err="1">
              <a:latin typeface="Pyidaungsu" panose="020B0502040204020203" pitchFamily="34" charset="0"/>
              <a:cs typeface="Pyidaungsu" panose="020B0502040204020203" pitchFamily="34" charset="0"/>
            </a:rPr>
            <a:t>အရာအားလုံးကို</a:t>
          </a:r>
          <a:r>
            <a:rPr lang="es-ES" sz="2000" b="0" kern="120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000" b="0" kern="1200" dirty="0" err="1">
              <a:latin typeface="Pyidaungsu" panose="020B0502040204020203" pitchFamily="34" charset="0"/>
              <a:cs typeface="Pyidaungsu" panose="020B0502040204020203" pitchFamily="34" charset="0"/>
            </a:rPr>
            <a:t>ယုံ</a:t>
          </a:r>
          <a:r>
            <a:rPr lang="es-ES" sz="2000" b="0" kern="120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000" b="0" kern="1200" dirty="0" err="1">
              <a:latin typeface="Pyidaungsu" panose="020B0502040204020203" pitchFamily="34" charset="0"/>
              <a:cs typeface="Pyidaungsu" panose="020B0502040204020203" pitchFamily="34" charset="0"/>
            </a:rPr>
            <a:t>ကြည်သည</a:t>
          </a:r>
          <a:r>
            <a:rPr lang="es-ES" sz="2000" b="0" kern="1200" dirty="0"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</a:p>
      </dsp:txBody>
      <dsp:txXfrm>
        <a:off x="536799" y="3298144"/>
        <a:ext cx="2042533" cy="479133"/>
      </dsp:txXfrm>
    </dsp:sp>
    <dsp:sp modelId="{6F1D5F15-8942-41B0-B079-FF0AC5B4BEBF}">
      <dsp:nvSpPr>
        <dsp:cNvPr id="0" name=""/>
        <dsp:cNvSpPr/>
      </dsp:nvSpPr>
      <dsp:spPr>
        <a:xfrm>
          <a:off x="262849" y="532254"/>
          <a:ext cx="259043" cy="36416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1638"/>
              </a:lnTo>
              <a:lnTo>
                <a:pt x="259043" y="3641638"/>
              </a:lnTo>
            </a:path>
          </a:pathLst>
        </a:custGeom>
        <a:noFill/>
        <a:ln w="1905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4E39D2-295A-4E87-8474-14907EC00CEE}">
      <dsp:nvSpPr>
        <dsp:cNvPr id="0" name=""/>
        <dsp:cNvSpPr/>
      </dsp:nvSpPr>
      <dsp:spPr>
        <a:xfrm>
          <a:off x="521893" y="3919420"/>
          <a:ext cx="2072345" cy="508945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2000" b="0" kern="1200" dirty="0" err="1">
              <a:latin typeface="Pyidaungsu" panose="020B0502040204020203" pitchFamily="34" charset="0"/>
              <a:cs typeface="Pyidaungsu" panose="020B0502040204020203" pitchFamily="34" charset="0"/>
            </a:rPr>
            <a:t>အရာအားလုံးကို</a:t>
          </a:r>
          <a:r>
            <a:rPr lang="es-ES" sz="2000" b="0" kern="120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000" b="0" kern="1200" dirty="0" err="1">
              <a:latin typeface="Pyidaungsu" panose="020B0502040204020203" pitchFamily="34" charset="0"/>
              <a:cs typeface="Pyidaungsu" panose="020B0502040204020203" pitchFamily="34" charset="0"/>
            </a:rPr>
            <a:t>စောင</a:t>
          </a:r>
          <a:r>
            <a:rPr lang="es-ES" sz="2000" b="0" kern="1200" dirty="0">
              <a:latin typeface="Pyidaungsu" panose="020B0502040204020203" pitchFamily="34" charset="0"/>
              <a:cs typeface="Pyidaungsu" panose="020B0502040204020203" pitchFamily="34" charset="0"/>
            </a:rPr>
            <a:t>့်</a:t>
          </a:r>
          <a:r>
            <a:rPr lang="es-ES" sz="2000" b="0" kern="1200" dirty="0" err="1">
              <a:latin typeface="Pyidaungsu" panose="020B0502040204020203" pitchFamily="34" charset="0"/>
              <a:cs typeface="Pyidaungsu" panose="020B0502040204020203" pitchFamily="34" charset="0"/>
            </a:rPr>
            <a:t>ကြိုသည</a:t>
          </a:r>
          <a:r>
            <a:rPr lang="es-ES" sz="2000" b="0" kern="1200" dirty="0">
              <a:latin typeface="Pyidaungsu" panose="020B0502040204020203" pitchFamily="34" charset="0"/>
              <a:cs typeface="Pyidaungsu" panose="020B0502040204020203" pitchFamily="34" charset="0"/>
            </a:rPr>
            <a:t>်</a:t>
          </a:r>
        </a:p>
      </dsp:txBody>
      <dsp:txXfrm>
        <a:off x="536799" y="3934326"/>
        <a:ext cx="2042533" cy="479133"/>
      </dsp:txXfrm>
    </dsp:sp>
    <dsp:sp modelId="{2B274561-6E4F-4375-9F56-511D831C629B}">
      <dsp:nvSpPr>
        <dsp:cNvPr id="0" name=""/>
        <dsp:cNvSpPr/>
      </dsp:nvSpPr>
      <dsp:spPr>
        <a:xfrm>
          <a:off x="262849" y="532254"/>
          <a:ext cx="259043" cy="42552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55243"/>
              </a:lnTo>
              <a:lnTo>
                <a:pt x="259043" y="4255243"/>
              </a:lnTo>
            </a:path>
          </a:pathLst>
        </a:custGeom>
        <a:noFill/>
        <a:ln w="1905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0DFE74-030B-4E0A-B799-A8CE105EC077}">
      <dsp:nvSpPr>
        <dsp:cNvPr id="0" name=""/>
        <dsp:cNvSpPr/>
      </dsp:nvSpPr>
      <dsp:spPr>
        <a:xfrm>
          <a:off x="521893" y="4533026"/>
          <a:ext cx="2072345" cy="508945"/>
        </a:xfrm>
        <a:prstGeom prst="roundRect">
          <a:avLst>
            <a:gd name="adj" fmla="val 10000"/>
          </a:avLst>
        </a:prstGeom>
        <a:solidFill>
          <a:srgbClr val="E8D9F3"/>
        </a:solidFill>
        <a:ln w="28575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2000" b="0" kern="1200" dirty="0" err="1">
              <a:latin typeface="Pyidaungsu" panose="020B0502040204020203" pitchFamily="34" charset="0"/>
              <a:cs typeface="Pyidaungsu" panose="020B0502040204020203" pitchFamily="34" charset="0"/>
            </a:rPr>
            <a:t>အရာအားလုံး</a:t>
          </a:r>
          <a:r>
            <a:rPr lang="es-ES" sz="2000" b="0" kern="1200" dirty="0">
              <a:latin typeface="Pyidaungsu" panose="020B0502040204020203" pitchFamily="34" charset="0"/>
              <a:cs typeface="Pyidaungsu" panose="020B0502040204020203" pitchFamily="34" charset="0"/>
            </a:rPr>
            <a:t>၌ </a:t>
          </a:r>
          <a:r>
            <a:rPr lang="es-ES" sz="2000" b="0" kern="1200" dirty="0" err="1">
              <a:latin typeface="Pyidaungsu" panose="020B0502040204020203" pitchFamily="34" charset="0"/>
              <a:cs typeface="Pyidaungsu" panose="020B0502040204020203" pitchFamily="34" charset="0"/>
            </a:rPr>
            <a:t>သည်းခံသည</a:t>
          </a:r>
          <a:r>
            <a:rPr lang="es-ES" sz="2000" b="0" kern="1200" dirty="0">
              <a:latin typeface="Pyidaungsu" panose="020B0502040204020203" pitchFamily="34" charset="0"/>
              <a:cs typeface="Pyidaungsu" panose="020B0502040204020203" pitchFamily="34" charset="0"/>
            </a:rPr>
            <a:t>်</a:t>
          </a:r>
        </a:p>
      </dsp:txBody>
      <dsp:txXfrm>
        <a:off x="536799" y="4547932"/>
        <a:ext cx="2042533" cy="479133"/>
      </dsp:txXfrm>
    </dsp:sp>
    <dsp:sp modelId="{565E0D69-8F2C-4728-999F-F0C0BCE8688F}">
      <dsp:nvSpPr>
        <dsp:cNvPr id="0" name=""/>
        <dsp:cNvSpPr/>
      </dsp:nvSpPr>
      <dsp:spPr>
        <a:xfrm>
          <a:off x="2848711" y="23309"/>
          <a:ext cx="3052981" cy="5089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039990"/>
                <a:satOff val="0"/>
                <a:lumOff val="1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5039990"/>
                <a:satOff val="0"/>
                <a:lumOff val="1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5039990"/>
                <a:satOff val="0"/>
                <a:lumOff val="1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မေတ္တာမလုပ်ဆောင်သော</a:t>
          </a:r>
          <a:endParaRPr lang="en" sz="20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2863617" y="38215"/>
        <a:ext cx="3023169" cy="479133"/>
      </dsp:txXfrm>
    </dsp:sp>
    <dsp:sp modelId="{92B79A35-65B0-4C6E-A449-C4230453DEDF}">
      <dsp:nvSpPr>
        <dsp:cNvPr id="0" name=""/>
        <dsp:cNvSpPr/>
      </dsp:nvSpPr>
      <dsp:spPr>
        <a:xfrm>
          <a:off x="3154009" y="532254"/>
          <a:ext cx="305298" cy="3817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1709"/>
              </a:lnTo>
              <a:lnTo>
                <a:pt x="305298" y="381709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2B8AFB-1B66-47DC-B595-A6CBA35C084F}">
      <dsp:nvSpPr>
        <dsp:cNvPr id="0" name=""/>
        <dsp:cNvSpPr/>
      </dsp:nvSpPr>
      <dsp:spPr>
        <a:xfrm>
          <a:off x="3459307" y="659491"/>
          <a:ext cx="2072345" cy="508945"/>
        </a:xfrm>
        <a:prstGeom prst="roundRect">
          <a:avLst>
            <a:gd name="adj" fmla="val 10000"/>
          </a:avLst>
        </a:prstGeom>
        <a:solidFill>
          <a:srgbClr val="B3FFFF"/>
        </a:solidFill>
        <a:ln w="28575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0" kern="1200" dirty="0" err="1">
              <a:latin typeface="Pyidaungsu" panose="020B0502040204020203" pitchFamily="34" charset="0"/>
              <a:cs typeface="Pyidaungsu" panose="020B0502040204020203" pitchFamily="34" charset="0"/>
            </a:rPr>
            <a:t>မနာလိုမဖြစ်ပ</a:t>
          </a:r>
          <a:r>
            <a:rPr lang="en" sz="2000" b="0" kern="1200" dirty="0">
              <a:latin typeface="Pyidaungsu" panose="020B0502040204020203" pitchFamily="34" charset="0"/>
              <a:cs typeface="Pyidaungsu" panose="020B0502040204020203" pitchFamily="34" charset="0"/>
            </a:rPr>
            <a:t>ါ </a:t>
          </a:r>
        </a:p>
      </dsp:txBody>
      <dsp:txXfrm>
        <a:off x="3474213" y="674397"/>
        <a:ext cx="2042533" cy="479133"/>
      </dsp:txXfrm>
    </dsp:sp>
    <dsp:sp modelId="{B7169B83-C504-4FDB-9492-4F1F75835FA5}">
      <dsp:nvSpPr>
        <dsp:cNvPr id="0" name=""/>
        <dsp:cNvSpPr/>
      </dsp:nvSpPr>
      <dsp:spPr>
        <a:xfrm>
          <a:off x="3154009" y="532254"/>
          <a:ext cx="305298" cy="1017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7891"/>
              </a:lnTo>
              <a:lnTo>
                <a:pt x="305298" y="101789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D1BB5D-6125-47CF-85DA-90F916277249}">
      <dsp:nvSpPr>
        <dsp:cNvPr id="0" name=""/>
        <dsp:cNvSpPr/>
      </dsp:nvSpPr>
      <dsp:spPr>
        <a:xfrm>
          <a:off x="3459307" y="1295673"/>
          <a:ext cx="2072345" cy="508945"/>
        </a:xfrm>
        <a:prstGeom prst="roundRect">
          <a:avLst>
            <a:gd name="adj" fmla="val 10000"/>
          </a:avLst>
        </a:prstGeom>
        <a:solidFill>
          <a:srgbClr val="E8D9F3"/>
        </a:solidFill>
        <a:ln w="28575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0" kern="1200" dirty="0" err="1">
              <a:latin typeface="Pyidaungsu" panose="020B0502040204020203" pitchFamily="34" charset="0"/>
              <a:cs typeface="Pyidaungsu" panose="020B0502040204020203" pitchFamily="34" charset="0"/>
            </a:rPr>
            <a:t>မက</a:t>
          </a:r>
          <a:r>
            <a:rPr lang="en" sz="2000" b="0" kern="1200" dirty="0">
              <a:latin typeface="Pyidaungsu" panose="020B0502040204020203" pitchFamily="34" charset="0"/>
              <a:cs typeface="Pyidaungsu" panose="020B0502040204020203" pitchFamily="34" charset="0"/>
            </a:rPr>
            <a:t>ြွ</a:t>
          </a:r>
          <a:r>
            <a:rPr lang="en" sz="2000" b="0" kern="1200" dirty="0" err="1">
              <a:latin typeface="Pyidaungsu" panose="020B0502040204020203" pitchFamily="34" charset="0"/>
              <a:cs typeface="Pyidaungsu" panose="020B0502040204020203" pitchFamily="34" charset="0"/>
            </a:rPr>
            <a:t>ားဝါပ</a:t>
          </a:r>
          <a:r>
            <a:rPr lang="en" sz="2000" b="0" kern="1200" dirty="0">
              <a:latin typeface="Pyidaungsu" panose="020B0502040204020203" pitchFamily="34" charset="0"/>
              <a:cs typeface="Pyidaungsu" panose="020B0502040204020203" pitchFamily="34" charset="0"/>
            </a:rPr>
            <a:t>ါ </a:t>
          </a:r>
        </a:p>
      </dsp:txBody>
      <dsp:txXfrm>
        <a:off x="3474213" y="1310579"/>
        <a:ext cx="2042533" cy="479133"/>
      </dsp:txXfrm>
    </dsp:sp>
    <dsp:sp modelId="{F9C4B24E-F7DD-4AA9-B6FB-39B7CFB0C6FE}">
      <dsp:nvSpPr>
        <dsp:cNvPr id="0" name=""/>
        <dsp:cNvSpPr/>
      </dsp:nvSpPr>
      <dsp:spPr>
        <a:xfrm>
          <a:off x="3154009" y="532254"/>
          <a:ext cx="305298" cy="1654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4073"/>
              </a:lnTo>
              <a:lnTo>
                <a:pt x="305298" y="1654073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3ECCF9-2F1C-43E2-9B88-B0AE74EF9022}">
      <dsp:nvSpPr>
        <dsp:cNvPr id="0" name=""/>
        <dsp:cNvSpPr/>
      </dsp:nvSpPr>
      <dsp:spPr>
        <a:xfrm>
          <a:off x="3459307" y="1931855"/>
          <a:ext cx="2072345" cy="508945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0" kern="1200" dirty="0" err="1">
              <a:latin typeface="Pyidaungsu" panose="020B0502040204020203" pitchFamily="34" charset="0"/>
              <a:cs typeface="Pyidaungsu" panose="020B0502040204020203" pitchFamily="34" charset="0"/>
            </a:rPr>
            <a:t>မာနမကြီးပ</a:t>
          </a:r>
          <a:r>
            <a:rPr lang="en" sz="2000" b="0" kern="1200" dirty="0">
              <a:latin typeface="Pyidaungsu" panose="020B0502040204020203" pitchFamily="34" charset="0"/>
              <a:cs typeface="Pyidaungsu" panose="020B0502040204020203" pitchFamily="34" charset="0"/>
            </a:rPr>
            <a:t>ါ</a:t>
          </a:r>
        </a:p>
      </dsp:txBody>
      <dsp:txXfrm>
        <a:off x="3474213" y="1946761"/>
        <a:ext cx="2042533" cy="479133"/>
      </dsp:txXfrm>
    </dsp:sp>
    <dsp:sp modelId="{2B3C47AD-A78F-4645-986C-053210603DEA}">
      <dsp:nvSpPr>
        <dsp:cNvPr id="0" name=""/>
        <dsp:cNvSpPr/>
      </dsp:nvSpPr>
      <dsp:spPr>
        <a:xfrm>
          <a:off x="3154009" y="532254"/>
          <a:ext cx="305298" cy="2290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0255"/>
              </a:lnTo>
              <a:lnTo>
                <a:pt x="305298" y="229025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F35FD-1F51-43FA-ADCD-3C69A08CB885}">
      <dsp:nvSpPr>
        <dsp:cNvPr id="0" name=""/>
        <dsp:cNvSpPr/>
      </dsp:nvSpPr>
      <dsp:spPr>
        <a:xfrm>
          <a:off x="3459307" y="2568037"/>
          <a:ext cx="2072345" cy="508945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8575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0" kern="1200" dirty="0" err="1">
              <a:latin typeface="Pyidaungsu" panose="020B0502040204020203" pitchFamily="34" charset="0"/>
              <a:cs typeface="Pyidaungsu" panose="020B0502040204020203" pitchFamily="34" charset="0"/>
            </a:rPr>
            <a:t>မရိုင်းစိုင်းပ</a:t>
          </a:r>
          <a:r>
            <a:rPr lang="en" sz="2000" b="0" kern="1200" dirty="0">
              <a:latin typeface="Pyidaungsu" panose="020B0502040204020203" pitchFamily="34" charset="0"/>
              <a:cs typeface="Pyidaungsu" panose="020B0502040204020203" pitchFamily="34" charset="0"/>
            </a:rPr>
            <a:t>ါ</a:t>
          </a:r>
        </a:p>
      </dsp:txBody>
      <dsp:txXfrm>
        <a:off x="3474213" y="2582943"/>
        <a:ext cx="2042533" cy="479133"/>
      </dsp:txXfrm>
    </dsp:sp>
    <dsp:sp modelId="{47FBBA99-FE8F-4031-9216-55F896FE2842}">
      <dsp:nvSpPr>
        <dsp:cNvPr id="0" name=""/>
        <dsp:cNvSpPr/>
      </dsp:nvSpPr>
      <dsp:spPr>
        <a:xfrm>
          <a:off x="3154009" y="532254"/>
          <a:ext cx="305298" cy="2926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6437"/>
              </a:lnTo>
              <a:lnTo>
                <a:pt x="305298" y="2926437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07F84F-C47C-4951-9C5F-27727EF5561E}">
      <dsp:nvSpPr>
        <dsp:cNvPr id="0" name=""/>
        <dsp:cNvSpPr/>
      </dsp:nvSpPr>
      <dsp:spPr>
        <a:xfrm>
          <a:off x="3459307" y="3204219"/>
          <a:ext cx="2072345" cy="508945"/>
        </a:xfrm>
        <a:prstGeom prst="roundRect">
          <a:avLst>
            <a:gd name="adj" fmla="val 10000"/>
          </a:avLst>
        </a:prstGeom>
        <a:solidFill>
          <a:srgbClr val="DDFFDD"/>
        </a:solidFill>
        <a:ln w="28575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kern="1200" dirty="0" err="1">
              <a:latin typeface="Pyidaungsu" panose="020B0502040204020203" pitchFamily="34" charset="0"/>
              <a:cs typeface="Pyidaungsu" panose="020B0502040204020203" pitchFamily="34" charset="0"/>
            </a:rPr>
            <a:t>အတ္တမဆန်ပ</a:t>
          </a:r>
          <a:r>
            <a:rPr lang="es-ES" sz="2000" b="0" kern="1200" dirty="0">
              <a:latin typeface="Pyidaungsu" panose="020B0502040204020203" pitchFamily="34" charset="0"/>
              <a:cs typeface="Pyidaungsu" panose="020B0502040204020203" pitchFamily="34" charset="0"/>
            </a:rPr>
            <a:t>ါ</a:t>
          </a:r>
        </a:p>
      </dsp:txBody>
      <dsp:txXfrm>
        <a:off x="3474213" y="3219125"/>
        <a:ext cx="2042533" cy="479133"/>
      </dsp:txXfrm>
    </dsp:sp>
    <dsp:sp modelId="{F9709637-E484-40DC-BF96-695EFCCE2E19}">
      <dsp:nvSpPr>
        <dsp:cNvPr id="0" name=""/>
        <dsp:cNvSpPr/>
      </dsp:nvSpPr>
      <dsp:spPr>
        <a:xfrm>
          <a:off x="3154009" y="532254"/>
          <a:ext cx="305298" cy="35626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62619"/>
              </a:lnTo>
              <a:lnTo>
                <a:pt x="305298" y="3562619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4C07F3-9199-4758-A107-7A790F6698A0}">
      <dsp:nvSpPr>
        <dsp:cNvPr id="0" name=""/>
        <dsp:cNvSpPr/>
      </dsp:nvSpPr>
      <dsp:spPr>
        <a:xfrm>
          <a:off x="3459307" y="3840401"/>
          <a:ext cx="2072345" cy="508945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8575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0" kern="1200" dirty="0" err="1">
              <a:latin typeface="Pyidaungsu" panose="020B0502040204020203" pitchFamily="34" charset="0"/>
              <a:cs typeface="Pyidaungsu" panose="020B0502040204020203" pitchFamily="34" charset="0"/>
            </a:rPr>
            <a:t>ဒေါသမထွက်တတ်ပ</a:t>
          </a:r>
          <a:r>
            <a:rPr lang="es-ES" sz="1900" b="0" kern="1200" dirty="0">
              <a:latin typeface="Pyidaungsu" panose="020B0502040204020203" pitchFamily="34" charset="0"/>
              <a:cs typeface="Pyidaungsu" panose="020B0502040204020203" pitchFamily="34" charset="0"/>
            </a:rPr>
            <a:t>ါ </a:t>
          </a:r>
        </a:p>
      </dsp:txBody>
      <dsp:txXfrm>
        <a:off x="3474213" y="3855307"/>
        <a:ext cx="2042533" cy="479133"/>
      </dsp:txXfrm>
    </dsp:sp>
    <dsp:sp modelId="{43D74E38-FAE1-4F25-9193-250032689848}">
      <dsp:nvSpPr>
        <dsp:cNvPr id="0" name=""/>
        <dsp:cNvSpPr/>
      </dsp:nvSpPr>
      <dsp:spPr>
        <a:xfrm>
          <a:off x="3154009" y="532254"/>
          <a:ext cx="305298" cy="4198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98801"/>
              </a:lnTo>
              <a:lnTo>
                <a:pt x="305298" y="41988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957DE9-C1A4-4873-AB47-116FBEDCF0B0}">
      <dsp:nvSpPr>
        <dsp:cNvPr id="0" name=""/>
        <dsp:cNvSpPr/>
      </dsp:nvSpPr>
      <dsp:spPr>
        <a:xfrm>
          <a:off x="3459307" y="4476583"/>
          <a:ext cx="2072345" cy="50894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kern="1200" dirty="0" err="1">
              <a:latin typeface="Pyidaungsu" panose="020B0502040204020203" pitchFamily="34" charset="0"/>
              <a:cs typeface="Pyidaungsu" panose="020B0502040204020203" pitchFamily="34" charset="0"/>
            </a:rPr>
            <a:t>အငြိုးမထားပ</a:t>
          </a:r>
          <a:r>
            <a:rPr lang="es-ES" sz="2000" b="0" kern="1200" dirty="0">
              <a:latin typeface="Pyidaungsu" panose="020B0502040204020203" pitchFamily="34" charset="0"/>
              <a:cs typeface="Pyidaungsu" panose="020B0502040204020203" pitchFamily="34" charset="0"/>
            </a:rPr>
            <a:t>ါ</a:t>
          </a:r>
        </a:p>
      </dsp:txBody>
      <dsp:txXfrm>
        <a:off x="3474213" y="4491489"/>
        <a:ext cx="2042533" cy="479133"/>
      </dsp:txXfrm>
    </dsp:sp>
    <dsp:sp modelId="{4159BD82-A2ED-4EC6-96A4-FF3C1AD4CEC6}">
      <dsp:nvSpPr>
        <dsp:cNvPr id="0" name=""/>
        <dsp:cNvSpPr/>
      </dsp:nvSpPr>
      <dsp:spPr>
        <a:xfrm>
          <a:off x="3154009" y="532254"/>
          <a:ext cx="300526" cy="48582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58293"/>
              </a:lnTo>
              <a:lnTo>
                <a:pt x="300526" y="4858293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5B4B6C-0300-48EC-89D6-3E756247A31A}">
      <dsp:nvSpPr>
        <dsp:cNvPr id="0" name=""/>
        <dsp:cNvSpPr/>
      </dsp:nvSpPr>
      <dsp:spPr>
        <a:xfrm>
          <a:off x="3454535" y="5136075"/>
          <a:ext cx="2072345" cy="50894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8575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2000" b="0" kern="1200" dirty="0" err="1">
              <a:latin typeface="Pyidaungsu" panose="020B0502040204020203" pitchFamily="34" charset="0"/>
              <a:cs typeface="Pyidaungsu" panose="020B0502040204020203" pitchFamily="34" charset="0"/>
            </a:rPr>
            <a:t>မကောင်းမှုကိုမနှစ်သက်ပ</a:t>
          </a:r>
          <a:r>
            <a:rPr lang="es-ES" sz="2000" b="0" kern="1200" dirty="0">
              <a:latin typeface="Pyidaungsu" panose="020B0502040204020203" pitchFamily="34" charset="0"/>
              <a:cs typeface="Pyidaungsu" panose="020B0502040204020203" pitchFamily="34" charset="0"/>
            </a:rPr>
            <a:t>ါ</a:t>
          </a:r>
        </a:p>
      </dsp:txBody>
      <dsp:txXfrm>
        <a:off x="3469441" y="5150981"/>
        <a:ext cx="2042533" cy="4791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B8B734-275B-42A8-BFEF-BCAA27C48B7A}">
      <dsp:nvSpPr>
        <dsp:cNvPr id="0" name=""/>
        <dsp:cNvSpPr/>
      </dsp:nvSpPr>
      <dsp:spPr>
        <a:xfrm>
          <a:off x="0" y="0"/>
          <a:ext cx="5015064" cy="1262552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20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ပရောဖက်ပြုချက်များသည</a:t>
          </a:r>
          <a:r>
            <a:rPr lang="es-E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s-ES" sz="20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အခြေအ</a:t>
          </a:r>
          <a:r>
            <a:rPr lang="es-E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0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နေရမဟုတ်ပါက</a:t>
          </a:r>
          <a:r>
            <a:rPr lang="es-E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0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အမှန်ဖြစ်ပျက်ရမည</a:t>
          </a:r>
          <a:r>
            <a:rPr lang="es-E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s-ES" sz="1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(</a:t>
          </a:r>
          <a:r>
            <a:rPr lang="es-ES" sz="17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တရား</a:t>
          </a:r>
          <a:r>
            <a:rPr lang="es-ES" sz="1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၁၈း၂၂၊ </a:t>
          </a:r>
          <a:r>
            <a:rPr lang="es-ES" sz="17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ယေရ</a:t>
          </a:r>
          <a:r>
            <a:rPr lang="es-ES" sz="1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၂၈း၈-၉၊ </a:t>
          </a:r>
          <a:r>
            <a:rPr lang="es-ES" sz="17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ယောန</a:t>
          </a:r>
          <a:r>
            <a:rPr lang="es-ES" sz="1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၄း၂)</a:t>
          </a:r>
        </a:p>
      </dsp:txBody>
      <dsp:txXfrm>
        <a:off x="1129268" y="0"/>
        <a:ext cx="3885795" cy="1262552"/>
      </dsp:txXfrm>
    </dsp:sp>
    <dsp:sp modelId="{692670C7-56B5-4A89-8D29-2D74A4BCF953}">
      <dsp:nvSpPr>
        <dsp:cNvPr id="0" name=""/>
        <dsp:cNvSpPr/>
      </dsp:nvSpPr>
      <dsp:spPr>
        <a:xfrm>
          <a:off x="126255" y="126255"/>
          <a:ext cx="1003012" cy="101004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234" r="95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6B4C2BB-1B6F-4B86-A8C6-B33A0FE74078}">
      <dsp:nvSpPr>
        <dsp:cNvPr id="0" name=""/>
        <dsp:cNvSpPr/>
      </dsp:nvSpPr>
      <dsp:spPr>
        <a:xfrm>
          <a:off x="0" y="1388807"/>
          <a:ext cx="5015064" cy="126255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သူ၏သတင်းစကားသည</a:t>
          </a:r>
          <a:r>
            <a:rPr lang="es-E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s-ES" sz="20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ရှေးပရော</a:t>
          </a:r>
          <a:r>
            <a:rPr lang="es-E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0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ဖက်များ၏စကားနှင</a:t>
          </a:r>
          <a:r>
            <a:rPr lang="es-E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့်</a:t>
          </a:r>
          <a:r>
            <a:rPr lang="es-ES" sz="20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အညီဖြစ်ရမည</a:t>
          </a:r>
          <a:r>
            <a:rPr lang="es-E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(</a:t>
          </a:r>
          <a:r>
            <a:rPr lang="es-ES" sz="20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တရား</a:t>
          </a:r>
          <a:r>
            <a:rPr lang="es-E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၁၃း၁-၃၊ </a:t>
          </a:r>
          <a:r>
            <a:rPr lang="es-ES" sz="20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ဟေရှာ</a:t>
          </a:r>
          <a:r>
            <a:rPr lang="es-E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၈း၂၀)</a:t>
          </a:r>
        </a:p>
      </dsp:txBody>
      <dsp:txXfrm>
        <a:off x="1129268" y="1388807"/>
        <a:ext cx="3885795" cy="1262552"/>
      </dsp:txXfrm>
    </dsp:sp>
    <dsp:sp modelId="{1C6B2F94-D835-422E-8008-C225D4D94974}">
      <dsp:nvSpPr>
        <dsp:cNvPr id="0" name=""/>
        <dsp:cNvSpPr/>
      </dsp:nvSpPr>
      <dsp:spPr>
        <a:xfrm>
          <a:off x="126255" y="1515062"/>
          <a:ext cx="1003012" cy="10100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93D244B-9003-4E22-9513-C84DAB981AB6}">
      <dsp:nvSpPr>
        <dsp:cNvPr id="0" name=""/>
        <dsp:cNvSpPr/>
      </dsp:nvSpPr>
      <dsp:spPr>
        <a:xfrm>
          <a:off x="0" y="2777615"/>
          <a:ext cx="5015064" cy="1262552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သူသည်ယေရှု၏လူဇာတိခံယူခြင်းကို</a:t>
          </a:r>
          <a:r>
            <a:rPr lang="es-E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0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သက်သေခံရမည</a:t>
          </a:r>
          <a:r>
            <a:rPr lang="es-E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(</a:t>
          </a:r>
          <a:r>
            <a:rPr lang="es-ES" sz="20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ယောဟန</a:t>
          </a:r>
          <a:r>
            <a:rPr lang="es-E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၄း၁-၃)</a:t>
          </a:r>
        </a:p>
      </dsp:txBody>
      <dsp:txXfrm>
        <a:off x="1129268" y="2777615"/>
        <a:ext cx="3885795" cy="1262552"/>
      </dsp:txXfrm>
    </dsp:sp>
    <dsp:sp modelId="{921B3F1D-ABA5-4709-93C9-C58732B4BBA6}">
      <dsp:nvSpPr>
        <dsp:cNvPr id="0" name=""/>
        <dsp:cNvSpPr/>
      </dsp:nvSpPr>
      <dsp:spPr>
        <a:xfrm>
          <a:off x="126255" y="2903870"/>
          <a:ext cx="1003012" cy="10100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512C3B9-88A4-4142-9DD6-976F52BA200F}">
      <dsp:nvSpPr>
        <dsp:cNvPr id="0" name=""/>
        <dsp:cNvSpPr/>
      </dsp:nvSpPr>
      <dsp:spPr>
        <a:xfrm>
          <a:off x="0" y="4166422"/>
          <a:ext cx="5015064" cy="1262552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သူ၏အသက်တာသည</a:t>
          </a:r>
          <a:r>
            <a:rPr lang="es-E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s-ES" sz="20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သူဟောပြော</a:t>
          </a:r>
          <a:r>
            <a:rPr lang="es-E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0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သော</a:t>
          </a:r>
          <a:r>
            <a:rPr lang="es-E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0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သမ္မာတရားနှင</a:t>
          </a:r>
          <a:r>
            <a:rPr lang="es-E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့်</a:t>
          </a:r>
          <a:r>
            <a:rPr lang="es-ES" sz="20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အညီဖြစ်ရမည</a:t>
          </a:r>
          <a:r>
            <a:rPr lang="es-E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(</a:t>
          </a:r>
          <a:r>
            <a:rPr lang="es-ES" sz="20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မဿဲ</a:t>
          </a:r>
          <a:r>
            <a:rPr lang="es-E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၇း၁၅-၂၀)</a:t>
          </a:r>
        </a:p>
      </dsp:txBody>
      <dsp:txXfrm>
        <a:off x="1129268" y="4166422"/>
        <a:ext cx="3885795" cy="1262552"/>
      </dsp:txXfrm>
    </dsp:sp>
    <dsp:sp modelId="{5A290414-622E-47D0-ABF3-235BBC711AFE}">
      <dsp:nvSpPr>
        <dsp:cNvPr id="0" name=""/>
        <dsp:cNvSpPr/>
      </dsp:nvSpPr>
      <dsp:spPr>
        <a:xfrm>
          <a:off x="126255" y="4292677"/>
          <a:ext cx="1003012" cy="101004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D7218-3255-5A4B-A5DD-C314657BD342}" type="datetimeFigureOut">
              <a:rPr lang="en-US" smtClean="0"/>
              <a:t>7/20/2026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61EEB-3888-8948-A59A-5A96F0A5441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77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61EEB-3888-8948-A59A-5A96F0A544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06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61EEB-3888-8948-A59A-5A96F0A544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927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61EEB-3888-8948-A59A-5A96F0A5441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17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61EEB-3888-8948-A59A-5A96F0A544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17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47EF02-5961-2208-252F-E342F95A71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DA7E4B4-680D-E8AA-68BA-21D85893AC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6FB721-2CD5-BB22-76FA-73635DAB1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FC6F-DE05-4E80-ABE1-D36EEC5DD787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EB63C8-CEA4-E1B7-6947-FEB8D4970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76BDA9-161C-C957-1A69-3124CA009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234D-05F6-44C7-AA0E-289375DB2F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460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65FF0D-2D4B-9204-856E-15F279703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B123CC6-CD5B-A86A-CD65-A5B249D62E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D17358-809E-7EBE-790D-6A275D10F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FC6F-DE05-4E80-ABE1-D36EEC5DD787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4BC581-9ADA-6E40-5071-809717B85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03D1DF-EB09-84D0-400D-7E09AC5DA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234D-05F6-44C7-AA0E-289375DB2F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617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27EBDF8-026B-866A-436D-80B01540FF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2911D14-EC8B-0395-A762-69DCC10092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971FD3-5966-3BDC-A9B3-706804356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FC6F-DE05-4E80-ABE1-D36EEC5DD787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8FB65C-CDAF-CB91-A77A-A506A03F9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8438AE-12A8-2559-4C67-DBF1F8948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234D-05F6-44C7-AA0E-289375DB2F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489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491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71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236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300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885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978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039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279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ACD762-F59F-AA76-BA89-7C16032EA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3F4893-4564-4004-AE1E-869D03402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AF2FC1-FF74-828A-32C5-B82540F46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FC6F-DE05-4E80-ABE1-D36EEC5DD787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3CEA3B-4D82-40DE-DEBD-1BC286D8C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8473F9-8DB8-C19A-F706-F3CC240C8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234D-05F6-44C7-AA0E-289375DB2F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319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274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982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292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FAD3DB-BD3B-C884-5F23-16E37AEA6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F3F040-164F-86CD-DACA-E6C1343DE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89C330-023F-802A-27D0-5AC71EC6E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FC6F-DE05-4E80-ABE1-D36EEC5DD787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4358FC-3121-EDA9-88E1-343FE9F54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75D3FE-39C2-D950-FA24-D7185D1C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234D-05F6-44C7-AA0E-289375DB2F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427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6BDCFC-0487-B6CC-A627-1CA264249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CAAE5F-4A71-7B97-8A59-324D246892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7172CD-480F-9691-0BE0-4871CFA8C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FFFC14D-A4D8-5CF4-70DA-120E245E2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FC6F-DE05-4E80-ABE1-D36EEC5DD787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9180282-AFC6-E157-81B6-06CE012FB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CB6C0D7-401D-8BFA-B31E-3718FCA0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234D-05F6-44C7-AA0E-289375DB2F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001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C4FA59-8144-A2FB-FBC5-8D95B7429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AD2B84F-A710-8A94-1E93-6E9294007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C92DAB-BEA5-B574-EFC2-E897565740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9F2AF45-DC93-C4D1-50ED-9E2AE96D72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10F63BD-962D-D3F9-D11A-27FC244FAF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8C9B2FA-C32E-F8E1-B6BB-6C89C8AD6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FC6F-DE05-4E80-ABE1-D36EEC5DD787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CBA8FE1-CA1A-611D-1D5D-7EB50AFBD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C215CEB-CF75-73D5-AA02-094A08020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234D-05F6-44C7-AA0E-289375DB2F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880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479F2A-ED85-29D6-071E-A408FA535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8926351-770B-EFB8-0C2F-DBCEE752A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FC6F-DE05-4E80-ABE1-D36EEC5DD787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D9BD35-3F8C-1731-8E9B-77381EA70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BB0B4D9-2802-49EB-AD23-515ACCF78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234D-05F6-44C7-AA0E-289375DB2F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60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236E4E8-3A9B-145E-5C1E-CE5B33A21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FC6F-DE05-4E80-ABE1-D36EEC5DD787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CA6A1F6-A5AE-862B-BD38-3F3E08414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0884241-E082-8458-6F97-EA2B1AEE6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234D-05F6-44C7-AA0E-289375DB2F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775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3190D-6FDE-5A24-FCA0-05743018D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3CA784-A33C-D2D7-D0BA-163556F4A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FC32B7-7A2C-FD26-4AA0-9C2606E4F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2D5607-FC50-7819-DAF9-2DD95F2E3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FC6F-DE05-4E80-ABE1-D36EEC5DD787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8701E5-9EF8-2707-3D7C-A31CC4722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2FF108C-4632-C058-0316-5A8F0715B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234D-05F6-44C7-AA0E-289375DB2F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186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CC9452-B44C-69A3-0EE1-5C13325B0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A078126-B4B4-7103-E739-931EEA2E49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CFB48AC-6952-4502-BB16-22BF1369BF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CFAA6F2-8BC6-F45B-ACE2-9226ED1D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FC6F-DE05-4E80-ABE1-D36EEC5DD787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1F1058-6ECD-259E-FECD-AFD564F13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3F9FEC2-3DE8-8CAA-5507-930A0DD18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234D-05F6-44C7-AA0E-289375DB2F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781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1E805A1-583A-F0A6-6649-0F903D89F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7490BB5-B847-882F-E611-405503D02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BB8266-20F3-43DC-D232-EF68889C04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17FC6F-DE05-4E80-ABE1-D36EEC5DD787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A2BC50-4BD2-7780-734C-6F43BEF9DD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0DF032-6047-0224-D2F9-575C4FAA46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E3234D-05F6-44C7-AA0E-289375DB2F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376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1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2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49.jpeg"/><Relationship Id="rId5" Type="http://schemas.openxmlformats.org/officeDocument/2006/relationships/diagramLayout" Target="../diagrams/layout3.xml"/><Relationship Id="rId10" Type="http://schemas.openxmlformats.org/officeDocument/2006/relationships/image" Target="../media/image48.jpeg"/><Relationship Id="rId4" Type="http://schemas.openxmlformats.org/officeDocument/2006/relationships/diagramData" Target="../diagrams/data3.xml"/><Relationship Id="rId9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12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5.svg"/><Relationship Id="rId5" Type="http://schemas.openxmlformats.org/officeDocument/2006/relationships/diagramLayout" Target="../diagrams/layout1.xml"/><Relationship Id="rId10" Type="http://schemas.openxmlformats.org/officeDocument/2006/relationships/image" Target="../media/image24.svg"/><Relationship Id="rId4" Type="http://schemas.openxmlformats.org/officeDocument/2006/relationships/diagramData" Target="../diagrams/data1.xml"/><Relationship Id="rId9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4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microsoft.com/office/2007/relationships/hdphoto" Target="../media/hdphoto3.wdp"/><Relationship Id="rId5" Type="http://schemas.openxmlformats.org/officeDocument/2006/relationships/diagramData" Target="../diagrams/data2.xml"/><Relationship Id="rId10" Type="http://schemas.openxmlformats.org/officeDocument/2006/relationships/image" Target="../media/image36.png"/><Relationship Id="rId4" Type="http://schemas.openxmlformats.org/officeDocument/2006/relationships/image" Target="../media/image35.jpe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A0A70-5973-073C-A5ED-AD756911F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2451F060-145F-E4DE-FD96-6BBDC64E588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61B57755-82F6-9A98-CE4A-BB51423968B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275672"/>
            </a:xfrm>
            <a:prstGeom prst="rect">
              <a:avLst/>
            </a:prstGeom>
          </p:spPr>
        </p:pic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C91BB69B-B31A-A4F4-E751-F8D158C56F30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V="1">
              <a:off x="0" y="6275672"/>
              <a:ext cx="12192000" cy="582328"/>
            </a:xfrm>
            <a:prstGeom prst="rect">
              <a:avLst/>
            </a:prstGeom>
          </p:spPr>
        </p:pic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DB0355D6-6C34-12CD-D64D-601DF27DC239}"/>
              </a:ext>
            </a:extLst>
          </p:cNvPr>
          <p:cNvSpPr txBox="1"/>
          <p:nvPr/>
        </p:nvSpPr>
        <p:spPr>
          <a:xfrm>
            <a:off x="385762" y="5541442"/>
            <a:ext cx="11420475" cy="1107996"/>
          </a:xfrm>
          <a:prstGeom prst="rect">
            <a:avLst/>
          </a:prstGeom>
          <a:noFill/>
        </p:spPr>
        <p:txBody>
          <a:bodyPr wrap="square" rtlCol="0">
            <a:prstTxWarp prst="textDeflateTop">
              <a:avLst>
                <a:gd name="adj" fmla="val 41404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" sz="7400" spc="60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ဝိညာဉ်ဆုကျေးဇူးများ</a:t>
            </a:r>
            <a:r>
              <a:rPr lang="en" sz="7400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32932FE-37BD-5457-BCA6-43B14BDE15F1}"/>
              </a:ext>
            </a:extLst>
          </p:cNvPr>
          <p:cNvSpPr txBox="1"/>
          <p:nvPr/>
        </p:nvSpPr>
        <p:spPr>
          <a:xfrm>
            <a:off x="9773265" y="1641987"/>
            <a:ext cx="2229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b="1" dirty="0" err="1">
                <a:solidFill>
                  <a:srgbClr val="FFEF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သင်ခန်းစာ</a:t>
            </a:r>
            <a:r>
              <a:rPr lang="en" b="1" dirty="0">
                <a:solidFill>
                  <a:srgbClr val="FFEF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၆</a:t>
            </a:r>
          </a:p>
          <a:p>
            <a:pPr algn="ctr"/>
            <a:r>
              <a:rPr lang="en" b="1" dirty="0" err="1">
                <a:solidFill>
                  <a:srgbClr val="FFEF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ဩဂုတ</a:t>
            </a:r>
            <a:r>
              <a:rPr lang="en" b="1" dirty="0">
                <a:solidFill>
                  <a:srgbClr val="FFEF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် ၈၊ ၂၀၂၆</a:t>
            </a:r>
          </a:p>
        </p:txBody>
      </p:sp>
    </p:spTree>
    <p:extLst>
      <p:ext uri="{BB962C8B-B14F-4D97-AF65-F5344CB8AC3E}">
        <p14:creationId xmlns:p14="http://schemas.microsoft.com/office/powerpoint/2010/main" val="420526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549E58-1C64-769C-2A2F-5CA42BBE1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grama de flujo: preparación 3">
            <a:extLst>
              <a:ext uri="{FF2B5EF4-FFF2-40B4-BE49-F238E27FC236}">
                <a16:creationId xmlns:a16="http://schemas.microsoft.com/office/drawing/2014/main" id="{9A982D0F-48D1-0C1E-6F68-DA0FFDA344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0862" y="1655489"/>
            <a:ext cx="7084543" cy="4629804"/>
          </a:xfrm>
          <a:custGeom>
            <a:avLst/>
            <a:gdLst>
              <a:gd name="csX0" fmla="*/ 0 w 10000"/>
              <a:gd name="csY0" fmla="*/ 5000 h 10000"/>
              <a:gd name="csX1" fmla="*/ 2000 w 10000"/>
              <a:gd name="csY1" fmla="*/ 0 h 10000"/>
              <a:gd name="csX2" fmla="*/ 8000 w 10000"/>
              <a:gd name="csY2" fmla="*/ 0 h 10000"/>
              <a:gd name="csX3" fmla="*/ 10000 w 10000"/>
              <a:gd name="csY3" fmla="*/ 5000 h 10000"/>
              <a:gd name="csX4" fmla="*/ 8000 w 10000"/>
              <a:gd name="csY4" fmla="*/ 10000 h 10000"/>
              <a:gd name="csX5" fmla="*/ 2000 w 10000"/>
              <a:gd name="csY5" fmla="*/ 10000 h 10000"/>
              <a:gd name="csX6" fmla="*/ 0 w 10000"/>
              <a:gd name="csY6" fmla="*/ 5000 h 10000"/>
              <a:gd name="csX0" fmla="*/ 0 w 10000"/>
              <a:gd name="csY0" fmla="*/ 5000 h 10000"/>
              <a:gd name="csX1" fmla="*/ 2507 w 10000"/>
              <a:gd name="csY1" fmla="*/ 292 h 10000"/>
              <a:gd name="csX2" fmla="*/ 8000 w 10000"/>
              <a:gd name="csY2" fmla="*/ 0 h 10000"/>
              <a:gd name="csX3" fmla="*/ 10000 w 10000"/>
              <a:gd name="csY3" fmla="*/ 5000 h 10000"/>
              <a:gd name="csX4" fmla="*/ 8000 w 10000"/>
              <a:gd name="csY4" fmla="*/ 10000 h 10000"/>
              <a:gd name="csX5" fmla="*/ 2000 w 10000"/>
              <a:gd name="csY5" fmla="*/ 10000 h 10000"/>
              <a:gd name="csX6" fmla="*/ 0 w 10000"/>
              <a:gd name="csY6" fmla="*/ 5000 h 10000"/>
              <a:gd name="csX0" fmla="*/ 0 w 10000"/>
              <a:gd name="csY0" fmla="*/ 5021 h 10021"/>
              <a:gd name="csX1" fmla="*/ 2466 w 10000"/>
              <a:gd name="csY1" fmla="*/ 0 h 10021"/>
              <a:gd name="csX2" fmla="*/ 8000 w 10000"/>
              <a:gd name="csY2" fmla="*/ 21 h 10021"/>
              <a:gd name="csX3" fmla="*/ 10000 w 10000"/>
              <a:gd name="csY3" fmla="*/ 5021 h 10021"/>
              <a:gd name="csX4" fmla="*/ 8000 w 10000"/>
              <a:gd name="csY4" fmla="*/ 10021 h 10021"/>
              <a:gd name="csX5" fmla="*/ 2000 w 10000"/>
              <a:gd name="csY5" fmla="*/ 10021 h 10021"/>
              <a:gd name="csX6" fmla="*/ 0 w 10000"/>
              <a:gd name="csY6" fmla="*/ 5021 h 10021"/>
              <a:gd name="csX0" fmla="*/ 0 w 10000"/>
              <a:gd name="csY0" fmla="*/ 5021 h 10021"/>
              <a:gd name="csX1" fmla="*/ 2466 w 10000"/>
              <a:gd name="csY1" fmla="*/ 0 h 10021"/>
              <a:gd name="csX2" fmla="*/ 7507 w 10000"/>
              <a:gd name="csY2" fmla="*/ 626 h 10021"/>
              <a:gd name="csX3" fmla="*/ 10000 w 10000"/>
              <a:gd name="csY3" fmla="*/ 5021 h 10021"/>
              <a:gd name="csX4" fmla="*/ 8000 w 10000"/>
              <a:gd name="csY4" fmla="*/ 10021 h 10021"/>
              <a:gd name="csX5" fmla="*/ 2000 w 10000"/>
              <a:gd name="csY5" fmla="*/ 10021 h 10021"/>
              <a:gd name="csX6" fmla="*/ 0 w 10000"/>
              <a:gd name="csY6" fmla="*/ 5021 h 10021"/>
              <a:gd name="csX0" fmla="*/ 0 w 10000"/>
              <a:gd name="csY0" fmla="*/ 5021 h 10021"/>
              <a:gd name="csX1" fmla="*/ 2466 w 10000"/>
              <a:gd name="csY1" fmla="*/ 0 h 10021"/>
              <a:gd name="csX2" fmla="*/ 7452 w 10000"/>
              <a:gd name="csY2" fmla="*/ 41 h 10021"/>
              <a:gd name="csX3" fmla="*/ 10000 w 10000"/>
              <a:gd name="csY3" fmla="*/ 5021 h 10021"/>
              <a:gd name="csX4" fmla="*/ 8000 w 10000"/>
              <a:gd name="csY4" fmla="*/ 10021 h 10021"/>
              <a:gd name="csX5" fmla="*/ 2000 w 10000"/>
              <a:gd name="csY5" fmla="*/ 10021 h 10021"/>
              <a:gd name="csX6" fmla="*/ 0 w 10000"/>
              <a:gd name="csY6" fmla="*/ 5021 h 10021"/>
              <a:gd name="csX0" fmla="*/ 0 w 10000"/>
              <a:gd name="csY0" fmla="*/ 5021 h 10021"/>
              <a:gd name="csX1" fmla="*/ 2466 w 10000"/>
              <a:gd name="csY1" fmla="*/ 0 h 10021"/>
              <a:gd name="csX2" fmla="*/ 7452 w 10000"/>
              <a:gd name="csY2" fmla="*/ 41 h 10021"/>
              <a:gd name="csX3" fmla="*/ 10000 w 10000"/>
              <a:gd name="csY3" fmla="*/ 5021 h 10021"/>
              <a:gd name="csX4" fmla="*/ 7507 w 10000"/>
              <a:gd name="csY4" fmla="*/ 8789 h 10021"/>
              <a:gd name="csX5" fmla="*/ 2000 w 10000"/>
              <a:gd name="csY5" fmla="*/ 10021 h 10021"/>
              <a:gd name="csX6" fmla="*/ 0 w 10000"/>
              <a:gd name="csY6" fmla="*/ 5021 h 10021"/>
              <a:gd name="csX0" fmla="*/ 0 w 10000"/>
              <a:gd name="csY0" fmla="*/ 5021 h 10021"/>
              <a:gd name="csX1" fmla="*/ 2466 w 10000"/>
              <a:gd name="csY1" fmla="*/ 0 h 10021"/>
              <a:gd name="csX2" fmla="*/ 7452 w 10000"/>
              <a:gd name="csY2" fmla="*/ 41 h 10021"/>
              <a:gd name="csX3" fmla="*/ 10000 w 10000"/>
              <a:gd name="csY3" fmla="*/ 5021 h 10021"/>
              <a:gd name="csX4" fmla="*/ 7534 w 10000"/>
              <a:gd name="csY4" fmla="*/ 9979 h 10021"/>
              <a:gd name="csX5" fmla="*/ 2000 w 10000"/>
              <a:gd name="csY5" fmla="*/ 10021 h 10021"/>
              <a:gd name="csX6" fmla="*/ 0 w 10000"/>
              <a:gd name="csY6" fmla="*/ 5021 h 10021"/>
              <a:gd name="csX0" fmla="*/ 0 w 10000"/>
              <a:gd name="csY0" fmla="*/ 5021 h 9979"/>
              <a:gd name="csX1" fmla="*/ 2466 w 10000"/>
              <a:gd name="csY1" fmla="*/ 0 h 9979"/>
              <a:gd name="csX2" fmla="*/ 7452 w 10000"/>
              <a:gd name="csY2" fmla="*/ 41 h 9979"/>
              <a:gd name="csX3" fmla="*/ 10000 w 10000"/>
              <a:gd name="csY3" fmla="*/ 5021 h 9979"/>
              <a:gd name="csX4" fmla="*/ 7534 w 10000"/>
              <a:gd name="csY4" fmla="*/ 9979 h 9979"/>
              <a:gd name="csX5" fmla="*/ 2479 w 10000"/>
              <a:gd name="csY5" fmla="*/ 7933 h 9979"/>
              <a:gd name="csX6" fmla="*/ 0 w 10000"/>
              <a:gd name="csY6" fmla="*/ 5021 h 9979"/>
              <a:gd name="csX0" fmla="*/ 0 w 10000"/>
              <a:gd name="csY0" fmla="*/ 5032 h 10000"/>
              <a:gd name="csX1" fmla="*/ 2466 w 10000"/>
              <a:gd name="csY1" fmla="*/ 0 h 10000"/>
              <a:gd name="csX2" fmla="*/ 7452 w 10000"/>
              <a:gd name="csY2" fmla="*/ 41 h 10000"/>
              <a:gd name="csX3" fmla="*/ 10000 w 10000"/>
              <a:gd name="csY3" fmla="*/ 5032 h 10000"/>
              <a:gd name="csX4" fmla="*/ 7534 w 10000"/>
              <a:gd name="csY4" fmla="*/ 10000 h 10000"/>
              <a:gd name="csX5" fmla="*/ 2493 w 10000"/>
              <a:gd name="csY5" fmla="*/ 10000 h 10000"/>
              <a:gd name="csX6" fmla="*/ 0 w 10000"/>
              <a:gd name="csY6" fmla="*/ 5032 h 10000"/>
              <a:gd name="csX0" fmla="*/ 0 w 9548"/>
              <a:gd name="csY0" fmla="*/ 5116 h 10000"/>
              <a:gd name="csX1" fmla="*/ 2014 w 9548"/>
              <a:gd name="csY1" fmla="*/ 0 h 10000"/>
              <a:gd name="csX2" fmla="*/ 7000 w 9548"/>
              <a:gd name="csY2" fmla="*/ 41 h 10000"/>
              <a:gd name="csX3" fmla="*/ 9548 w 9548"/>
              <a:gd name="csY3" fmla="*/ 5032 h 10000"/>
              <a:gd name="csX4" fmla="*/ 7082 w 9548"/>
              <a:gd name="csY4" fmla="*/ 10000 h 10000"/>
              <a:gd name="csX5" fmla="*/ 2041 w 9548"/>
              <a:gd name="csY5" fmla="*/ 10000 h 10000"/>
              <a:gd name="csX6" fmla="*/ 0 w 9548"/>
              <a:gd name="csY6" fmla="*/ 5116 h 10000"/>
              <a:gd name="csX0" fmla="*/ 0 w 10531"/>
              <a:gd name="csY0" fmla="*/ 4970 h 10000"/>
              <a:gd name="csX1" fmla="*/ 2640 w 10531"/>
              <a:gd name="csY1" fmla="*/ 0 h 10000"/>
              <a:gd name="csX2" fmla="*/ 7862 w 10531"/>
              <a:gd name="csY2" fmla="*/ 41 h 10000"/>
              <a:gd name="csX3" fmla="*/ 10531 w 10531"/>
              <a:gd name="csY3" fmla="*/ 5032 h 10000"/>
              <a:gd name="csX4" fmla="*/ 7948 w 10531"/>
              <a:gd name="csY4" fmla="*/ 10000 h 10000"/>
              <a:gd name="csX5" fmla="*/ 2669 w 10531"/>
              <a:gd name="csY5" fmla="*/ 10000 h 10000"/>
              <a:gd name="csX6" fmla="*/ 0 w 10531"/>
              <a:gd name="csY6" fmla="*/ 4970 h 10000"/>
              <a:gd name="csX0" fmla="*/ 0 w 10187"/>
              <a:gd name="csY0" fmla="*/ 4970 h 10000"/>
              <a:gd name="csX1" fmla="*/ 2640 w 10187"/>
              <a:gd name="csY1" fmla="*/ 0 h 10000"/>
              <a:gd name="csX2" fmla="*/ 7862 w 10187"/>
              <a:gd name="csY2" fmla="*/ 41 h 10000"/>
              <a:gd name="csX3" fmla="*/ 10187 w 10187"/>
              <a:gd name="csY3" fmla="*/ 5011 h 10000"/>
              <a:gd name="csX4" fmla="*/ 7948 w 10187"/>
              <a:gd name="csY4" fmla="*/ 10000 h 10000"/>
              <a:gd name="csX5" fmla="*/ 2669 w 10187"/>
              <a:gd name="csY5" fmla="*/ 10000 h 10000"/>
              <a:gd name="csX6" fmla="*/ 0 w 10187"/>
              <a:gd name="csY6" fmla="*/ 4970 h 10000"/>
              <a:gd name="csX0" fmla="*/ 0 w 10560"/>
              <a:gd name="csY0" fmla="*/ 4970 h 10000"/>
              <a:gd name="csX1" fmla="*/ 2640 w 10560"/>
              <a:gd name="csY1" fmla="*/ 0 h 10000"/>
              <a:gd name="csX2" fmla="*/ 7862 w 10560"/>
              <a:gd name="csY2" fmla="*/ 41 h 10000"/>
              <a:gd name="csX3" fmla="*/ 10560 w 10560"/>
              <a:gd name="csY3" fmla="*/ 5011 h 10000"/>
              <a:gd name="csX4" fmla="*/ 7948 w 10560"/>
              <a:gd name="csY4" fmla="*/ 10000 h 10000"/>
              <a:gd name="csX5" fmla="*/ 2669 w 10560"/>
              <a:gd name="csY5" fmla="*/ 10000 h 10000"/>
              <a:gd name="csX6" fmla="*/ 0 w 10560"/>
              <a:gd name="csY6" fmla="*/ 4970 h 10000"/>
              <a:gd name="csX0" fmla="*/ 0 w 10560"/>
              <a:gd name="csY0" fmla="*/ 4970 h 10000"/>
              <a:gd name="csX1" fmla="*/ 2640 w 10560"/>
              <a:gd name="csY1" fmla="*/ 0 h 10000"/>
              <a:gd name="csX2" fmla="*/ 7862 w 10560"/>
              <a:gd name="csY2" fmla="*/ 41 h 10000"/>
              <a:gd name="csX3" fmla="*/ 10560 w 10560"/>
              <a:gd name="csY3" fmla="*/ 5011 h 10000"/>
              <a:gd name="csX4" fmla="*/ 7948 w 10560"/>
              <a:gd name="csY4" fmla="*/ 10000 h 10000"/>
              <a:gd name="csX5" fmla="*/ 3028 w 10560"/>
              <a:gd name="csY5" fmla="*/ 9247 h 10000"/>
              <a:gd name="csX6" fmla="*/ 0 w 10560"/>
              <a:gd name="csY6" fmla="*/ 4970 h 10000"/>
              <a:gd name="csX0" fmla="*/ 0 w 10560"/>
              <a:gd name="csY0" fmla="*/ 4970 h 10063"/>
              <a:gd name="csX1" fmla="*/ 2640 w 10560"/>
              <a:gd name="csY1" fmla="*/ 0 h 10063"/>
              <a:gd name="csX2" fmla="*/ 7862 w 10560"/>
              <a:gd name="csY2" fmla="*/ 41 h 10063"/>
              <a:gd name="csX3" fmla="*/ 10560 w 10560"/>
              <a:gd name="csY3" fmla="*/ 5011 h 10063"/>
              <a:gd name="csX4" fmla="*/ 7948 w 10560"/>
              <a:gd name="csY4" fmla="*/ 10000 h 10063"/>
              <a:gd name="csX5" fmla="*/ 2669 w 10560"/>
              <a:gd name="csY5" fmla="*/ 10063 h 10063"/>
              <a:gd name="csX6" fmla="*/ 0 w 10560"/>
              <a:gd name="csY6" fmla="*/ 4970 h 10063"/>
              <a:gd name="csX0" fmla="*/ 0 w 10560"/>
              <a:gd name="csY0" fmla="*/ 4970 h 10105"/>
              <a:gd name="csX1" fmla="*/ 2640 w 10560"/>
              <a:gd name="csY1" fmla="*/ 0 h 10105"/>
              <a:gd name="csX2" fmla="*/ 7862 w 10560"/>
              <a:gd name="csY2" fmla="*/ 41 h 10105"/>
              <a:gd name="csX3" fmla="*/ 10560 w 10560"/>
              <a:gd name="csY3" fmla="*/ 5011 h 10105"/>
              <a:gd name="csX4" fmla="*/ 7962 w 10560"/>
              <a:gd name="csY4" fmla="*/ 10105 h 10105"/>
              <a:gd name="csX5" fmla="*/ 2669 w 10560"/>
              <a:gd name="csY5" fmla="*/ 10063 h 10105"/>
              <a:gd name="csX6" fmla="*/ 0 w 10560"/>
              <a:gd name="csY6" fmla="*/ 4970 h 10105"/>
              <a:gd name="csX0" fmla="*/ 0 w 10560"/>
              <a:gd name="csY0" fmla="*/ 4970 h 10063"/>
              <a:gd name="csX1" fmla="*/ 2640 w 10560"/>
              <a:gd name="csY1" fmla="*/ 0 h 10063"/>
              <a:gd name="csX2" fmla="*/ 7862 w 10560"/>
              <a:gd name="csY2" fmla="*/ 41 h 10063"/>
              <a:gd name="csX3" fmla="*/ 10560 w 10560"/>
              <a:gd name="csY3" fmla="*/ 5011 h 10063"/>
              <a:gd name="csX4" fmla="*/ 7919 w 10560"/>
              <a:gd name="csY4" fmla="*/ 9582 h 10063"/>
              <a:gd name="csX5" fmla="*/ 2669 w 10560"/>
              <a:gd name="csY5" fmla="*/ 10063 h 10063"/>
              <a:gd name="csX6" fmla="*/ 0 w 10560"/>
              <a:gd name="csY6" fmla="*/ 4970 h 10063"/>
              <a:gd name="csX0" fmla="*/ 0 w 10560"/>
              <a:gd name="csY0" fmla="*/ 4970 h 10063"/>
              <a:gd name="csX1" fmla="*/ 2640 w 10560"/>
              <a:gd name="csY1" fmla="*/ 0 h 10063"/>
              <a:gd name="csX2" fmla="*/ 7862 w 10560"/>
              <a:gd name="csY2" fmla="*/ 41 h 10063"/>
              <a:gd name="csX3" fmla="*/ 10560 w 10560"/>
              <a:gd name="csY3" fmla="*/ 5011 h 10063"/>
              <a:gd name="csX4" fmla="*/ 7948 w 10560"/>
              <a:gd name="csY4" fmla="*/ 10042 h 10063"/>
              <a:gd name="csX5" fmla="*/ 2669 w 10560"/>
              <a:gd name="csY5" fmla="*/ 10063 h 10063"/>
              <a:gd name="csX6" fmla="*/ 0 w 10560"/>
              <a:gd name="csY6" fmla="*/ 4970 h 10063"/>
              <a:gd name="csX0" fmla="*/ 0 w 10560"/>
              <a:gd name="csY0" fmla="*/ 4970 h 10063"/>
              <a:gd name="csX1" fmla="*/ 2640 w 10560"/>
              <a:gd name="csY1" fmla="*/ 0 h 10063"/>
              <a:gd name="csX2" fmla="*/ 7704 w 10560"/>
              <a:gd name="csY2" fmla="*/ 731 h 10063"/>
              <a:gd name="csX3" fmla="*/ 10560 w 10560"/>
              <a:gd name="csY3" fmla="*/ 5011 h 10063"/>
              <a:gd name="csX4" fmla="*/ 7948 w 10560"/>
              <a:gd name="csY4" fmla="*/ 10042 h 10063"/>
              <a:gd name="csX5" fmla="*/ 2669 w 10560"/>
              <a:gd name="csY5" fmla="*/ 10063 h 10063"/>
              <a:gd name="csX6" fmla="*/ 0 w 10560"/>
              <a:gd name="csY6" fmla="*/ 4970 h 10063"/>
              <a:gd name="csX0" fmla="*/ 0 w 10560"/>
              <a:gd name="csY0" fmla="*/ 4970 h 10063"/>
              <a:gd name="csX1" fmla="*/ 2640 w 10560"/>
              <a:gd name="csY1" fmla="*/ 0 h 10063"/>
              <a:gd name="csX2" fmla="*/ 7919 w 10560"/>
              <a:gd name="csY2" fmla="*/ 20 h 10063"/>
              <a:gd name="csX3" fmla="*/ 10560 w 10560"/>
              <a:gd name="csY3" fmla="*/ 5011 h 10063"/>
              <a:gd name="csX4" fmla="*/ 7948 w 10560"/>
              <a:gd name="csY4" fmla="*/ 10042 h 10063"/>
              <a:gd name="csX5" fmla="*/ 2669 w 10560"/>
              <a:gd name="csY5" fmla="*/ 10063 h 10063"/>
              <a:gd name="csX6" fmla="*/ 0 w 10560"/>
              <a:gd name="csY6" fmla="*/ 4970 h 1006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10560" h="10063">
                <a:moveTo>
                  <a:pt x="0" y="4970"/>
                </a:moveTo>
                <a:lnTo>
                  <a:pt x="2640" y="0"/>
                </a:lnTo>
                <a:lnTo>
                  <a:pt x="7919" y="20"/>
                </a:lnTo>
                <a:lnTo>
                  <a:pt x="10560" y="5011"/>
                </a:lnTo>
                <a:lnTo>
                  <a:pt x="7948" y="10042"/>
                </a:lnTo>
                <a:lnTo>
                  <a:pt x="2669" y="10063"/>
                </a:lnTo>
                <a:lnTo>
                  <a:pt x="0" y="4970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7D76ED3-A42D-699B-C08F-1036C21B47B2}"/>
              </a:ext>
            </a:extLst>
          </p:cNvPr>
          <p:cNvSpPr txBox="1"/>
          <p:nvPr/>
        </p:nvSpPr>
        <p:spPr>
          <a:xfrm>
            <a:off x="5249334" y="390087"/>
            <a:ext cx="683789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အထူးဆုကျေးဇူးများ</a:t>
            </a:r>
            <a:endParaRPr lang="en" sz="6600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32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0C10D60-E0DE-44A0-9E9F-25BC9745E131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" sz="3200" spc="600" dirty="0" err="1">
                <a:ln w="12700" cmpd="sng">
                  <a:solidFill>
                    <a:schemeClr val="accent3"/>
                  </a:solidFill>
                  <a:prstDash val="solid"/>
                </a:ln>
                <a:gradFill>
                  <a:gsLst>
                    <a:gs pos="0">
                      <a:schemeClr val="accent3"/>
                    </a:gs>
                    <a:gs pos="4000">
                      <a:schemeClr val="accent3">
                        <a:lumMod val="60000"/>
                        <a:lumOff val="40000"/>
                      </a:schemeClr>
                    </a:gs>
                    <a:gs pos="87000">
                      <a:schemeClr val="accent3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ဘာသာစကားဆုကျေးဇူးများ</a:t>
            </a:r>
            <a:r>
              <a:rPr lang="en" sz="3200" spc="600" dirty="0">
                <a:ln w="12700" cmpd="sng">
                  <a:solidFill>
                    <a:schemeClr val="accent3"/>
                  </a:solidFill>
                  <a:prstDash val="solid"/>
                </a:ln>
                <a:gradFill>
                  <a:gsLst>
                    <a:gs pos="0">
                      <a:schemeClr val="accent3"/>
                    </a:gs>
                    <a:gs pos="4000">
                      <a:schemeClr val="accent3">
                        <a:lumMod val="60000"/>
                        <a:lumOff val="40000"/>
                      </a:schemeClr>
                    </a:gs>
                    <a:gs pos="87000">
                      <a:schemeClr val="accent3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7022596-226C-AF9D-F51F-FC1981FF46D2}"/>
              </a:ext>
            </a:extLst>
          </p:cNvPr>
          <p:cNvSpPr txBox="1"/>
          <p:nvPr/>
        </p:nvSpPr>
        <p:spPr>
          <a:xfrm>
            <a:off x="0" y="484976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16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ဤအရာက လူတိုင်း၏အရေးကြီးမှုကိုပြသည်။ မည်သူမျှ အခြားသူထက် ကြီးမြတ်သည်မဟုတ်။ လူတိုင်းက အခြားသူ၏ကောင်းကျိုးကိုဂရုစိုက်ရမည်။ လူတိုင်းက အသင်းတော်၏စည်းလုံးမှုအတွက် လုပ်ဆောင်ရပါမည် (၁ ကော ၁၂း၁၅-၂၇)။</a:t>
            </a:r>
            <a:endParaRPr lang="en" sz="1600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6563F8-FF8C-8D45-713C-04F1CDC0B684}"/>
              </a:ext>
            </a:extLst>
          </p:cNvPr>
          <p:cNvSpPr txBox="1"/>
          <p:nvPr/>
        </p:nvSpPr>
        <p:spPr>
          <a:xfrm>
            <a:off x="238124" y="1094670"/>
            <a:ext cx="7600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ပေါလုက ဘာသာစကားဆုကျေးဇူးနှင့်၎င်း၏မှန်ကန်စွာအသုံးပြုမှုကို အလေး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အနက်ဖော်ပြခဲ့သည်။ ကောရိန္သုအသင်းသားများက ၎င်းကိုအလွဲသုံးစားပြုကြ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၍ ဝတ်ပြုရာတွင် ဖရိုဖရဲနှင့်ရှုပ်ထွေးမှုများဖြစ်စေခဲ့သည် (၁ ကော ၁၄း၂၃)</a:t>
            </a:r>
            <a:endParaRPr lang="en" sz="2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C56712A-EDA4-ACC1-4120-B41F7395ECF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9076" y="1324817"/>
            <a:ext cx="4114800" cy="531818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EBFE441-913B-7F6D-ED46-D764BD0A82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2225" y="4718114"/>
            <a:ext cx="2857500" cy="197301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E27E12D-1EA7-4EB3-07E9-C67F8998B418}"/>
              </a:ext>
            </a:extLst>
          </p:cNvPr>
          <p:cNvSpPr txBox="1"/>
          <p:nvPr/>
        </p:nvSpPr>
        <p:spPr>
          <a:xfrm>
            <a:off x="3130551" y="4611231"/>
            <a:ext cx="470852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dirty="0"/>
              <a:t>အမှန်မှာ ဤတောင့်တမှုသည် ဆုကျေးဇူးအားလုံး</a:t>
            </a:r>
            <a:r>
              <a:rPr lang="en-US" dirty="0"/>
              <a:t> </a:t>
            </a:r>
            <a:r>
              <a:rPr lang="my-MM" dirty="0"/>
              <a:t>နှင့်</a:t>
            </a:r>
            <a:r>
              <a:rPr lang="en-US" dirty="0"/>
              <a:t> </a:t>
            </a:r>
            <a:r>
              <a:rPr lang="my-MM" dirty="0"/>
              <a:t>သက်ဆိုင်သည် (၁ကော ၁၄:၁)။ ပေါလုက “ယခု</a:t>
            </a:r>
            <a:r>
              <a:rPr lang="en-US" dirty="0"/>
              <a:t> </a:t>
            </a:r>
            <a:r>
              <a:rPr lang="my-MM" dirty="0"/>
              <a:t>အခါ လူအသီးသီးတို့အား ဝိညာဉ်တော်၏ ထင်ရှား</a:t>
            </a:r>
            <a:r>
              <a:rPr lang="en-US" dirty="0"/>
              <a:t> </a:t>
            </a:r>
            <a:r>
              <a:rPr lang="my-MM" dirty="0"/>
              <a:t>ခြင်းကို အများအကျိုးအလို့ငှာ ပေးသနားတော်မူ၏” ဟု</a:t>
            </a:r>
            <a:r>
              <a:rPr lang="en-US" dirty="0"/>
              <a:t> </a:t>
            </a:r>
            <a:r>
              <a:rPr lang="my-MM" dirty="0"/>
              <a:t>ရှင်းလင်းပြီးသာဖြစ်သည် (၁ကော ၁၂:၇)။ ထို့</a:t>
            </a:r>
            <a:r>
              <a:rPr lang="en-US" dirty="0"/>
              <a:t> </a:t>
            </a:r>
            <a:r>
              <a:rPr lang="my-MM" dirty="0"/>
              <a:t>ကြောင့် လူတိုင်း၏ဆုကျေးဇူးတူညီကြသည် မ</a:t>
            </a:r>
            <a:r>
              <a:rPr lang="en-US" dirty="0"/>
              <a:t> </a:t>
            </a:r>
            <a:r>
              <a:rPr lang="my-MM" dirty="0"/>
              <a:t>ဟုတ်ပါ။</a:t>
            </a:r>
            <a:r>
              <a:rPr lang="en-US" dirty="0"/>
              <a:t>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07EB4B5-18AA-C318-9BD1-685263F8CE4F}"/>
              </a:ext>
            </a:extLst>
          </p:cNvPr>
          <p:cNvSpPr txBox="1"/>
          <p:nvPr/>
        </p:nvSpPr>
        <p:spPr>
          <a:xfrm>
            <a:off x="238121" y="3522821"/>
            <a:ext cx="76009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လူတိုင်း ဘာသာစကားဖြင့် ပြောဆိုသင့်ကြောင်း ပေါလု၏ဆန္ဒကို ကျွန်ုပ်တို့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အားလုံးတွင် ထိုဆုကျေးဇူးရှိသင့်သည်ဟု ထင်မြင်သူများက မှားယွင်းစွာ အဓိပ္ပာယ်ဖွင့်ဆိုခဲ့ကြသည် (၁ကော ၁၄:၅)။</a:t>
            </a:r>
            <a:endParaRPr kumimoji="0" lang="e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888A547-BE8E-0129-D327-36CA3FDF21C2}"/>
              </a:ext>
            </a:extLst>
          </p:cNvPr>
          <p:cNvSpPr txBox="1"/>
          <p:nvPr/>
        </p:nvSpPr>
        <p:spPr>
          <a:xfrm>
            <a:off x="238121" y="2126635"/>
            <a:ext cx="76009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ဘာသာစကားဆုကျေးဇူးဆိုသည်မှာ လူမသိသော လူသားဘာသာစကား (သို့) ကောင်းကင်တမန်ဘာသာစကားများကို ပြောဆိုနိုင်ခြင်းဖြစ်သည် (၁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ကော ၁၃:၁)။ ဤဘာသာစကားကို နားထောင်သူမသိသောအခါ အနက်ဖွင့်ဆိုဖို့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လို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အပ်သည် (တမန်တော်၂:၈။ ၁ကော ၁၄:၂၊ ၁၃-၁၄၊ ၂၇-၂၈)။</a:t>
            </a:r>
            <a:endParaRPr kumimoji="0" lang="e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9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543595-9ADD-5CB1-8CEF-4DD798900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EA49002-E7D8-B920-2358-048FB5574A53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rise" dir="t"/>
            </a:scene3d>
            <a:sp3d extrusionH="57150" contourW="2540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en" sz="3200" b="1" spc="600" dirty="0" err="1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ပရောဖက်ဆုကျေးဇူးများ</a:t>
            </a:r>
            <a:r>
              <a:rPr lang="en" sz="3200" b="1" spc="6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36D062B-E8F7-0278-8C98-47A5CF93003F}"/>
              </a:ext>
            </a:extLst>
          </p:cNvPr>
          <p:cNvSpPr txBox="1"/>
          <p:nvPr/>
        </p:nvSpPr>
        <p:spPr>
          <a:xfrm>
            <a:off x="0" y="519443"/>
            <a:ext cx="121920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“</a:t>
            </a:r>
            <a:r>
              <a:rPr lang="my-MM" sz="1700" dirty="0">
                <a:solidFill>
                  <a:schemeClr val="accent6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ပရောဖက်ပြုသောသူမူကား၊ တည်ဆောက်ခြင်း၊ တိုက်တွန်းသွေးဆောင်ခြင်း၊ သက်သာခြင်းအလိုငှာ လူတို့အားဟောပြော၏။-ထိုကြောင့် အခြား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700" dirty="0">
                <a:solidFill>
                  <a:schemeClr val="accent6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သော ဘာသာစကားကို ပြန်ပြောသောသူသည်၊ အနက်ကိုလည်း ဖော်ပြနိုင်မည်အကြောင်း ဆုတောင်းစေ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” (</a:t>
            </a:r>
            <a:r>
              <a:rPr lang="my-MM" sz="1700" dirty="0">
                <a:solidFill>
                  <a:schemeClr val="accent6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 ကောရိန္သု 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၁၄း၃၊ ၁၃)</a:t>
            </a:r>
            <a:endParaRPr lang="es-ES" sz="1700" dirty="0">
              <a:solidFill>
                <a:schemeClr val="accent6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2083103-6558-9A1C-B3CF-8D6C5F881B7C}"/>
              </a:ext>
            </a:extLst>
          </p:cNvPr>
          <p:cNvSpPr txBox="1"/>
          <p:nvPr/>
        </p:nvSpPr>
        <p:spPr>
          <a:xfrm>
            <a:off x="2314374" y="1154849"/>
            <a:ext cx="4721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ကျွန်ုပ်တို့သည် ပရောဖက်ပြုခြင်းဆုကျေးဇူးကို ကန့်သတ်မထားရပါ။ ပရောဖက်ပြုခြင်းဆုကျေး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ဇူးသည် ပြုပြင်ခြင်း၊ တိုက်တွန်းနှိုးဆော်ခြင်းနှင့် နှစ်သိမ့်ခြင်းအတွက်ဖြစ်သည် (၁ကော ၁၄း၃)။</a:t>
            </a:r>
            <a:endParaRPr lang="en" sz="2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5B00F00-415F-DA14-E152-0EE78B85AA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3582626"/>
              </p:ext>
            </p:extLst>
          </p:nvPr>
        </p:nvGraphicFramePr>
        <p:xfrm>
          <a:off x="7035766" y="1247776"/>
          <a:ext cx="5015064" cy="5432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D9C59E1D-2B16-1B0A-9749-A65FC2EC282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5557" y="1113026"/>
            <a:ext cx="2092491" cy="156545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5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574158A-BEA9-A150-5666-E62C71C29E6F}"/>
              </a:ext>
            </a:extLst>
          </p:cNvPr>
          <p:cNvSpPr txBox="1"/>
          <p:nvPr/>
        </p:nvSpPr>
        <p:spPr>
          <a:xfrm>
            <a:off x="154807" y="2698329"/>
            <a:ext cx="424033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ပေါလုသည် ဤဆုကျေးဇူးကို အခြားသူများ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ထက် အလေးပေး၍ဖော်ပြထားသည် (၁ကော ၁၄:၁၊ ၄၊ ၂၂-၂၅)။ သို့သော် ရှုပ်ထွေးမှုများ မ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ဖြစ်စေရန်အတွက် ၎င်းကို မှန်ကန်စွာအသုံးပြု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ရန်လည်း တိုက်တွန်းထားသည်- “အရာခပ်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သိမ်းကို တင့်တယ်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လျောက်ပတ်စွာ အစဉ်တ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စိုက် စီရင်ကြလော့” (၁ကော ၁၄:၄၀; ၁ကော ၁၄:၂၉-၃၃ ကိုကြည့်ပါ)။</a:t>
            </a:r>
            <a:endParaRPr lang="en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D813A6C-1159-F60E-C4E3-6C8433BCC4F4}"/>
              </a:ext>
            </a:extLst>
          </p:cNvPr>
          <p:cNvSpPr txBox="1"/>
          <p:nvPr/>
        </p:nvSpPr>
        <p:spPr>
          <a:xfrm>
            <a:off x="2695074" y="4928634"/>
            <a:ext cx="4244741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y-MM" sz="1900" dirty="0">
                <a:latin typeface="Pyidaungsu" panose="020B0502040204020203" pitchFamily="34" charset="0"/>
                <a:cs typeface="Pyidaungsu" panose="020B0502040204020203" pitchFamily="34" charset="0"/>
              </a:rPr>
              <a:t>ကျန်ကြွင်းသောအသင်းတော်၏ ထူးခြား</a:t>
            </a:r>
            <a:r>
              <a:rPr lang="en-US" sz="19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900" dirty="0">
                <a:latin typeface="Pyidaungsu" panose="020B0502040204020203" pitchFamily="34" charset="0"/>
                <a:cs typeface="Pyidaungsu" panose="020B0502040204020203" pitchFamily="34" charset="0"/>
              </a:rPr>
              <a:t>သောဆုကျေးဇူးတစ်ခုအနေဖြင့်၊ ၎င်းသည် အယ်လင် ဂျီ ဝှိုက်၏ အသက်တာနှင့် လုပ်</a:t>
            </a:r>
            <a:r>
              <a:rPr lang="en-US" sz="19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900" dirty="0">
                <a:latin typeface="Pyidaungsu" panose="020B0502040204020203" pitchFamily="34" charset="0"/>
                <a:cs typeface="Pyidaungsu" panose="020B0502040204020203" pitchFamily="34" charset="0"/>
              </a:rPr>
              <a:t>ဆောင်</a:t>
            </a:r>
            <a:r>
              <a:rPr lang="en-US" sz="19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900" dirty="0">
                <a:latin typeface="Pyidaungsu" panose="020B0502040204020203" pitchFamily="34" charset="0"/>
                <a:cs typeface="Pyidaungsu" panose="020B0502040204020203" pitchFamily="34" charset="0"/>
              </a:rPr>
              <a:t>ချက်တွင် အထူးထင်ရှားခဲ့သည် (ဗျာ</a:t>
            </a:r>
            <a:r>
              <a:rPr lang="en-US" sz="19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900" dirty="0">
                <a:latin typeface="Pyidaungsu" panose="020B0502040204020203" pitchFamily="34" charset="0"/>
                <a:cs typeface="Pyidaungsu" panose="020B0502040204020203" pitchFamily="34" charset="0"/>
              </a:rPr>
              <a:t>ဒိတ် ၁၂:၁၇၊</a:t>
            </a:r>
            <a:r>
              <a:rPr lang="en-US" sz="19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900" dirty="0">
                <a:latin typeface="Pyidaungsu" panose="020B0502040204020203" pitchFamily="34" charset="0"/>
                <a:cs typeface="Pyidaungsu" panose="020B0502040204020203" pitchFamily="34" charset="0"/>
              </a:rPr>
              <a:t>၁၉:၁၀)။ သို့သော် စစ်မှန်သော</a:t>
            </a:r>
            <a:r>
              <a:rPr lang="en-US" sz="19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900" dirty="0">
                <a:latin typeface="Pyidaungsu" panose="020B0502040204020203" pitchFamily="34" charset="0"/>
                <a:cs typeface="Pyidaungsu" panose="020B0502040204020203" pitchFamily="34" charset="0"/>
              </a:rPr>
              <a:t>ပရောဖက်ကို မည်သို့ခွဲခြားသိရှိနိုင်မည်နည်း။</a:t>
            </a:r>
            <a:endParaRPr lang="en" sz="1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301A7AC-4C51-4B97-701A-A96A467A87E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807" y="5006668"/>
            <a:ext cx="2444316" cy="1673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C71BB6E-F178-9085-C474-08FB30218B6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81500" y="2806404"/>
            <a:ext cx="2425318" cy="2032096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69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2670C7-56B5-4A89-8D29-2D74A4BCF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692670C7-56B5-4A89-8D29-2D74A4BCF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692670C7-56B5-4A89-8D29-2D74A4BCF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692670C7-56B5-4A89-8D29-2D74A4BCF9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B8B734-275B-42A8-BFEF-BCAA27C48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60B8B734-275B-42A8-BFEF-BCAA27C48B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6B2F94-D835-422E-8008-C225D4D94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1C6B2F94-D835-422E-8008-C225D4D94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1C6B2F94-D835-422E-8008-C225D4D94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1C6B2F94-D835-422E-8008-C225D4D949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B4C2BB-1B6F-4B86-A8C6-B33A0FE74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26B4C2BB-1B6F-4B86-A8C6-B33A0FE74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1B3F1D-ABA5-4709-93C9-C58732B4B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921B3F1D-ABA5-4709-93C9-C58732B4B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921B3F1D-ABA5-4709-93C9-C58732B4B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921B3F1D-ABA5-4709-93C9-C58732B4BB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3D244B-9003-4E22-9513-C84DAB981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693D244B-9003-4E22-9513-C84DAB981A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290414-622E-47D0-ABF3-235BBC711A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5A290414-622E-47D0-ABF3-235BBC711A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5A290414-622E-47D0-ABF3-235BBC711A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5A290414-622E-47D0-ABF3-235BBC711A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12C3B9-88A4-4142-9DD6-976F52BA2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E512C3B9-88A4-4142-9DD6-976F52BA20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87A4E1-6AF8-ED0F-2D93-703264300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42F0C52-BA05-E09D-99BA-D672334A7F0E}"/>
              </a:ext>
            </a:extLst>
          </p:cNvPr>
          <p:cNvSpPr txBox="1"/>
          <p:nvPr/>
        </p:nvSpPr>
        <p:spPr>
          <a:xfrm>
            <a:off x="1143000" y="776374"/>
            <a:ext cx="10953750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ဘုရားသခင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်၏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အစီအစဉ်အားလုံးတွင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်၊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အမျိုးသား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၊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အမျိုးသမီးများအား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x-none" sz="2400">
                <a:latin typeface="Pyidaungsu" panose="020B0502040204020203" pitchFamily="34" charset="0"/>
                <a:cs typeface="Pyidaungsu" panose="020B0502040204020203" pitchFamily="34" charset="0"/>
              </a:rPr>
              <a:t>ဆုကျေးဇူး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အမျိုးမျိုး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ပေးအပ်ခြင်း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၏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အစီအစဉ်ထက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လှပသောအရာ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မရှိပ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ါ။ </a:t>
            </a:r>
            <a:r>
              <a:rPr lang="x-none" sz="2400">
                <a:latin typeface="Pyidaungsu" panose="020B0502040204020203" pitchFamily="34" charset="0"/>
                <a:cs typeface="Pyidaungsu" panose="020B0502040204020203" pitchFamily="34" charset="0"/>
              </a:rPr>
              <a:t>အသင်းတော်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သည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x-none" sz="2400">
                <a:latin typeface="Pyidaungsu" panose="020B0502040204020203" pitchFamily="34" charset="0"/>
                <a:cs typeface="Pyidaungsu" panose="020B0502040204020203" pitchFamily="34" charset="0"/>
              </a:rPr>
              <a:t>အမျိုးမျိုးသော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ပင်များနှင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့်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ပန်းအမျိုးမျိုးဖြင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့်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အလှဆင်ထားသော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ကိုယ်တော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်၏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ဥယျာဉ်ဖြစ်သည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်။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ဟုဿုပ်ပင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သည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အာရဇ်ပင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်၏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အချိုးအစားကို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ယူဆောင်လာရန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x-none" sz="2400">
                <a:latin typeface="Pyidaungsu" panose="020B0502040204020203" pitchFamily="34" charset="0"/>
                <a:cs typeface="Pyidaungsu" panose="020B0502040204020203" pitchFamily="34" charset="0"/>
              </a:rPr>
              <a:t>(သို့)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သံလွင်ပင်သည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ခမ်းနားသော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ထန်း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ပင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်၏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အမြင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သို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့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ရောက်ရှိရန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မမ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ျှ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ော်လင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ါ။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လူအများစုသည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ဘာသာရေးနှင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့်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ဉာဏ်ရည်ဉာဏ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သွေးဆိုင်ရာ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သင်ယူမှုတွင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အကန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အသတ်ဖြင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သာ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ရရှိခဲ့က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ြ</a:t>
            </a:r>
            <a:r>
              <a:rPr lang="x-none" sz="2400">
                <a:latin typeface="Pyidaungsu" panose="020B0502040204020203" pitchFamily="34" charset="0"/>
                <a:cs typeface="Pyidaungsu" panose="020B0502040204020203" pitchFamily="34" charset="0"/>
              </a:rPr>
              <a:t>သည်။ သို့သော် သူတို့သည်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ကိုယ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တော်ကို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ယုံကြည်ကိုးစား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၍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နှိမ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ချစွာ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လုပ်ဆောင်ကြမည်ဆိုလ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ျှ</a:t>
            </a:r>
            <a:r>
              <a:rPr lang="x-none" sz="2400">
                <a:latin typeface="Pyidaungsu" panose="020B0502040204020203" pitchFamily="34" charset="0"/>
                <a:cs typeface="Pyidaungsu" panose="020B0502040204020203" pitchFamily="34" charset="0"/>
              </a:rPr>
              <a:t>င် ဘု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ရားသခင်သည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ဤလူတန်း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စားအတွက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လုပ်ဆောင်ရန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အလုပ်တစ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r>
              <a:rPr lang="x-none" sz="2400">
                <a:latin typeface="Pyidaungsu" panose="020B0502040204020203" pitchFamily="34" charset="0"/>
                <a:cs typeface="Pyidaungsu" panose="020B0502040204020203" pitchFamily="34" charset="0"/>
              </a:rPr>
              <a:t>ရှိသည်။</a:t>
            </a:r>
            <a:endParaRPr lang="en-US" sz="24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just"/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လုပ်သားများသည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အချင်းချင်း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၎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င်းတို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့၏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လိုအပ်ချက်ကို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x-none" sz="2400">
                <a:latin typeface="Pyidaungsu" panose="020B0502040204020203" pitchFamily="34" charset="0"/>
                <a:cs typeface="Pyidaungsu" panose="020B0502040204020203" pitchFamily="34" charset="0"/>
              </a:rPr>
              <a:t>သိရှိ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ခံစားရစေရန်အတွက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မတူညီ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သော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x-none" sz="2400">
                <a:latin typeface="Pyidaungsu" panose="020B0502040204020203" pitchFamily="34" charset="0"/>
                <a:cs typeface="Pyidaungsu" panose="020B0502040204020203" pitchFamily="34" charset="0"/>
              </a:rPr>
              <a:t>ဆုကျေးဇူး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များကို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ပေးအပ်ထားသည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်။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ဘုရားသခင်သည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ဤ</a:t>
            </a:r>
            <a:r>
              <a:rPr lang="x-none" sz="2400">
                <a:latin typeface="Pyidaungsu" panose="020B0502040204020203" pitchFamily="34" charset="0"/>
                <a:cs typeface="Pyidaungsu" panose="020B0502040204020203" pitchFamily="34" charset="0"/>
              </a:rPr>
              <a:t>ဆုကျေးဇူးများ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ကို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ပေးသ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နားတော်မူ</a:t>
            </a:r>
            <a:r>
              <a:rPr lang="x-none" sz="2400">
                <a:latin typeface="Pyidaungsu" panose="020B0502040204020203" pitchFamily="34" charset="0"/>
                <a:cs typeface="Pyidaungsu" panose="020B0502040204020203" pitchFamily="34" charset="0"/>
              </a:rPr>
              <a:t>သည်။ သူတို့သည်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ကိုယ်တော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်၏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အမှုတော်တွင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အသုံးပြုကြသည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r>
              <a:rPr lang="x-none" sz="2400">
                <a:latin typeface="Pyidaungsu" panose="020B0502040204020203" pitchFamily="34" charset="0"/>
                <a:cs typeface="Pyidaungsu" panose="020B0502040204020203" pitchFamily="34" charset="0"/>
              </a:rPr>
              <a:t>။ ရရှိသူများက ကိုယ်ကို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ချီးမ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ြှ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ောက်ရန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်၊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လူသားကို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ြှ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င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တင်ရန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မဟုတ်ဘဲ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၊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ကမ္ဘာ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့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ရွေးနှုတ်ရှင်ကို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ြှ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င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တင်ရန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ဖြစ်သည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်။ </a:t>
            </a:r>
            <a:r>
              <a:rPr lang="x-none" sz="2400">
                <a:latin typeface="Pyidaungsu" panose="020B0502040204020203" pitchFamily="34" charset="0"/>
                <a:cs typeface="Pyidaungsu" panose="020B0502040204020203" pitchFamily="34" charset="0"/>
              </a:rPr>
              <a:t>ဆုကျေးဇူးကို လူသားအားလုံး၏ ကောင်းကျိုးအတွက် အသုံးပြုရမည်။ မုသာကို သက်သေခံခြင်းမပြုဘဲ သမ္မာတရားသက်သက်ခံရာ၌ အသုံးပြုရမည်။ </a:t>
            </a:r>
            <a:endParaRPr lang="en-US" sz="24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endParaRPr 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1E34BAA-9490-0067-290E-E1E5F5E11BFD}"/>
              </a:ext>
            </a:extLst>
          </p:cNvPr>
          <p:cNvSpPr txBox="1"/>
          <p:nvPr/>
        </p:nvSpPr>
        <p:spPr>
          <a:xfrm>
            <a:off x="8567707" y="5913817"/>
            <a:ext cx="3529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(Ye Shall Receive Power, July 1)</a:t>
            </a:r>
          </a:p>
        </p:txBody>
      </p:sp>
    </p:spTree>
    <p:extLst>
      <p:ext uri="{BB962C8B-B14F-4D97-AF65-F5344CB8AC3E}">
        <p14:creationId xmlns:p14="http://schemas.microsoft.com/office/powerpoint/2010/main" val="34810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6FC6302-19BB-17A2-9F98-8EA7BC0E9B32}"/>
              </a:ext>
            </a:extLst>
          </p:cNvPr>
          <p:cNvSpPr txBox="1"/>
          <p:nvPr/>
        </p:nvSpPr>
        <p:spPr>
          <a:xfrm>
            <a:off x="2704797" y="94240"/>
            <a:ext cx="4677077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en-US" sz="2400" b="1" dirty="0">
                <a:solidFill>
                  <a:srgbClr val="A02B93">
                    <a:lumMod val="75000"/>
                  </a:srgb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“</a:t>
            </a:r>
            <a:r>
              <a:rPr lang="my-MM" sz="2400" b="1" dirty="0">
                <a:solidFill>
                  <a:srgbClr val="A02B93">
                    <a:lumMod val="75000"/>
                  </a:srgb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ချစ်ခြင်းမေတ္တာကို မီအောင်</a:t>
            </a:r>
            <a:r>
              <a:rPr lang="en-US" sz="2400" b="1" dirty="0">
                <a:solidFill>
                  <a:srgbClr val="A02B93">
                    <a:lumMod val="75000"/>
                  </a:srgb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400" b="1" dirty="0">
                <a:solidFill>
                  <a:srgbClr val="A02B93">
                    <a:lumMod val="75000"/>
                  </a:srgb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လိုက်ကြလော့။ ဝိညာဉ်ဆုကျေး</a:t>
            </a:r>
            <a:r>
              <a:rPr lang="en-US" sz="2400" b="1" dirty="0">
                <a:solidFill>
                  <a:srgbClr val="A02B93">
                    <a:lumMod val="75000"/>
                  </a:srgb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400" b="1" dirty="0">
                <a:solidFill>
                  <a:srgbClr val="A02B93">
                    <a:lumMod val="75000"/>
                  </a:srgb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ဇူးတို့ကို အလွန်အလိုရှိသည်</a:t>
            </a:r>
            <a:r>
              <a:rPr lang="en-US" sz="2400" b="1" dirty="0">
                <a:solidFill>
                  <a:srgbClr val="A02B93">
                    <a:lumMod val="75000"/>
                  </a:srgb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400" b="1" dirty="0">
                <a:solidFill>
                  <a:srgbClr val="A02B93">
                    <a:lumMod val="75000"/>
                  </a:srgb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တွင်၊ ပရောဖက်ပြုရသော အခွင့်</a:t>
            </a:r>
            <a:r>
              <a:rPr lang="en-US" sz="2400" b="1" dirty="0">
                <a:solidFill>
                  <a:srgbClr val="A02B93">
                    <a:lumMod val="75000"/>
                  </a:srgb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400" b="1" dirty="0">
                <a:solidFill>
                  <a:srgbClr val="A02B93">
                    <a:lumMod val="75000"/>
                  </a:srgb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ကို သာ၍ လိုချင်သောစိတ် ရှိကြလော့</a:t>
            </a:r>
            <a:r>
              <a:rPr lang="en-US" sz="2400" b="1" dirty="0">
                <a:solidFill>
                  <a:srgbClr val="A02B93">
                    <a:lumMod val="75000"/>
                  </a:srgb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”</a:t>
            </a:r>
            <a:endParaRPr lang="my-MM" sz="2400" b="1" dirty="0">
              <a:solidFill>
                <a:srgbClr val="A02B93">
                  <a:lumMod val="75000"/>
                </a:srgbClr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lvl="0" algn="ctr">
              <a:defRPr/>
            </a:pPr>
            <a:r>
              <a:rPr lang="my-MM" sz="2400" b="1" dirty="0">
                <a:solidFill>
                  <a:srgbClr val="A02B93">
                    <a:lumMod val="75000"/>
                  </a:srgb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(၁ ကောရိန္သု </a:t>
            </a:r>
            <a:r>
              <a:rPr lang="en-US" sz="2400" b="1" dirty="0">
                <a:solidFill>
                  <a:srgbClr val="A02B93">
                    <a:lumMod val="75000"/>
                  </a:srgb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၁၄း၁)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A02B93">
                  <a:lumMod val="75000"/>
                </a:srgbClr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29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B3AEB14-802F-BE6B-6D90-6684B9A91804}"/>
              </a:ext>
            </a:extLst>
          </p:cNvPr>
          <p:cNvSpPr txBox="1"/>
          <p:nvPr/>
        </p:nvSpPr>
        <p:spPr>
          <a:xfrm>
            <a:off x="6858000" y="3359468"/>
            <a:ext cx="5334000" cy="34009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highlight>
                  <a:srgbClr val="FC918D"/>
                </a:highlight>
              </a:rPr>
              <a:t> </a:t>
            </a:r>
            <a:r>
              <a:rPr lang="en" sz="2000" dirty="0" err="1">
                <a:highlight>
                  <a:srgbClr val="FC918D"/>
                </a:highlight>
                <a:latin typeface="Pyidaungsu" panose="020B0502040204020203" pitchFamily="34" charset="0"/>
                <a:cs typeface="Pyidaungsu" panose="020B0502040204020203" pitchFamily="34" charset="0"/>
              </a:rPr>
              <a:t>ဝိညာဉ်ဆုကျေးဇူးများ</a:t>
            </a:r>
            <a:r>
              <a:rPr lang="en" sz="2000" dirty="0">
                <a:highlight>
                  <a:srgbClr val="FC918D"/>
                </a:highligh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endParaRPr lang="en" sz="2000" b="1" dirty="0">
              <a:highlight>
                <a:srgbClr val="FC918D"/>
              </a:highlight>
            </a:endParaRPr>
          </a:p>
          <a:p>
            <a:pPr lvl="1">
              <a:spcBef>
                <a:spcPts val="600"/>
              </a:spcBef>
            </a:pPr>
            <a:r>
              <a:rPr lang="en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ဆုကျေးဇူးအများ</a:t>
            </a:r>
            <a:r>
              <a:rPr lang="en" sz="2000" dirty="0">
                <a:latin typeface="Pyidaungsu" panose="020B0502040204020203" pitchFamily="34" charset="0"/>
                <a:cs typeface="Pyidaungsu" panose="020B0502040204020203" pitchFamily="34" charset="0"/>
              </a:rPr>
              <a:t>၊ </a:t>
            </a:r>
            <a:r>
              <a:rPr lang="en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ပေးသူတစ်ပါးတည်း</a:t>
            </a:r>
            <a:r>
              <a:rPr lang="en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en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အင</a:t>
            </a:r>
            <a:r>
              <a:rPr lang="en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်္</a:t>
            </a:r>
            <a:r>
              <a:rPr lang="en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ဂါအများ</a:t>
            </a:r>
            <a:r>
              <a:rPr lang="en" sz="2000" dirty="0">
                <a:latin typeface="Pyidaungsu" panose="020B0502040204020203" pitchFamily="34" charset="0"/>
                <a:cs typeface="Pyidaungsu" panose="020B0502040204020203" pitchFamily="34" charset="0"/>
              </a:rPr>
              <a:t>၊ </a:t>
            </a:r>
            <a:r>
              <a:rPr lang="en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ခန္ဓာကိုယ်တစ်ခုတည်း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en" sz="2000" b="1" dirty="0">
                <a:highlight>
                  <a:srgbClr val="FCBE62"/>
                </a:highlight>
              </a:rPr>
              <a:t> </a:t>
            </a:r>
            <a:r>
              <a:rPr lang="en" sz="2000" dirty="0" err="1">
                <a:highlight>
                  <a:srgbClr val="FCBE62"/>
                </a:highlight>
                <a:latin typeface="Pyidaungsu" panose="020B0502040204020203" pitchFamily="34" charset="0"/>
                <a:cs typeface="Pyidaungsu" panose="020B0502040204020203" pitchFamily="34" charset="0"/>
              </a:rPr>
              <a:t>စည်းလုံးစေသောအဓိကအချက</a:t>
            </a:r>
            <a:r>
              <a:rPr lang="en" sz="2000" dirty="0">
                <a:highlight>
                  <a:srgbClr val="FCBE62"/>
                </a:highlight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" sz="2000" b="1" dirty="0">
              <a:highlight>
                <a:srgbClr val="FCBE62"/>
              </a:highlight>
            </a:endParaRPr>
          </a:p>
          <a:p>
            <a:pPr lvl="1">
              <a:spcBef>
                <a:spcPts val="600"/>
              </a:spcBef>
            </a:pPr>
            <a:r>
              <a:rPr lang="en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ထူးမြတ်သောမေတ္တာတရား</a:t>
            </a:r>
            <a:endParaRPr lang="en" sz="20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>
              <a:spcBef>
                <a:spcPts val="1800"/>
              </a:spcBef>
            </a:pPr>
            <a:r>
              <a:rPr lang="en" sz="2000" b="1" dirty="0">
                <a:highlight>
                  <a:srgbClr val="8ABDEA"/>
                </a:highlight>
              </a:rPr>
              <a:t> </a:t>
            </a:r>
            <a:r>
              <a:rPr lang="en" sz="2000" dirty="0" err="1">
                <a:highlight>
                  <a:srgbClr val="8ABDEA"/>
                </a:highlight>
                <a:latin typeface="Pyidaungsu" panose="020B0502040204020203" pitchFamily="34" charset="0"/>
                <a:cs typeface="Pyidaungsu" panose="020B0502040204020203" pitchFamily="34" charset="0"/>
              </a:rPr>
              <a:t>အထူးဆုကျေးဇူးများ</a:t>
            </a:r>
            <a:endParaRPr lang="en" sz="2000" dirty="0">
              <a:highlight>
                <a:srgbClr val="8ABDEA"/>
              </a:highlight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lvl="1">
              <a:spcBef>
                <a:spcPts val="600"/>
              </a:spcBef>
            </a:pPr>
            <a:r>
              <a:rPr lang="en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ဘာသာစကားဆုကျေးဇူးများ</a:t>
            </a:r>
            <a:r>
              <a:rPr lang="en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</a:p>
          <a:p>
            <a:pPr lvl="1">
              <a:spcBef>
                <a:spcPts val="600"/>
              </a:spcBef>
            </a:pPr>
            <a:r>
              <a:rPr lang="en" sz="2000" dirty="0" err="1"/>
              <a:t>ပရောဖက်ဆုကျေးဇူးများ</a:t>
            </a:r>
            <a:endParaRPr lang="en" sz="20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33E5960-AC99-9503-2A00-A0FE619FE795}"/>
              </a:ext>
            </a:extLst>
          </p:cNvPr>
          <p:cNvSpPr txBox="1"/>
          <p:nvPr/>
        </p:nvSpPr>
        <p:spPr>
          <a:xfrm>
            <a:off x="161924" y="152248"/>
            <a:ext cx="65341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ကောရိန္သုအသင်းတော်သည် ကိစ္စရပ်အမျိုးမျိုးတွင် သဘောထားကွဲ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လွဲနေကြသည်။ သူတို့သည် တရားဟောဆရာများ၊ အစားအ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သောက်၊ အိမ်ထောင်ပြုရေးမပြုရေးနှင့် ဝိညာဉ်ဆုကျေးဇူးကိစ္စများ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တွင် သဘောထားကွဲလွဲခဲ့ကြသည်။</a:t>
            </a:r>
            <a:endParaRPr lang="en" sz="2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D33211D-BCCC-DD17-4A73-75BDA40B08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8001" y="167131"/>
            <a:ext cx="5172076" cy="30162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1E3B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8C7BF935-E81C-A5ED-DCE9-D9FD72AF657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7407" y="3352056"/>
            <a:ext cx="418239" cy="41912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25AE0574-2F52-FFF7-46CB-97FAE80BB76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9012" y="5555199"/>
            <a:ext cx="381101" cy="38110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85F1FC7A-7CF4-05A5-BAEF-BE4C2B2E99D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0241" y="4647715"/>
            <a:ext cx="381985" cy="41204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C3B489EB-8658-A4A4-247C-5FD185BE8AD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6877" y="3836137"/>
            <a:ext cx="442762" cy="2140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9F180D6D-219D-07BE-AAA5-AE1CA2CDDD5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6877" y="6431734"/>
            <a:ext cx="442762" cy="2140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346B966A-C039-2EBD-5E44-FB7DB3A5AB1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6877" y="6042999"/>
            <a:ext cx="442762" cy="2140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7ABFC50B-E378-80A2-B7DC-9FBAB40C9B9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6877" y="5137589"/>
            <a:ext cx="442762" cy="2140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E6D7233C-DD47-1FEC-D31F-52E55A14774A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6877" y="4218436"/>
            <a:ext cx="442762" cy="2140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B285859-F5F5-0E28-7D70-977F4ECEFF53}"/>
              </a:ext>
            </a:extLst>
          </p:cNvPr>
          <p:cNvSpPr txBox="1"/>
          <p:nvPr/>
        </p:nvSpPr>
        <p:spPr>
          <a:xfrm>
            <a:off x="161922" y="2630083"/>
            <a:ext cx="65341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မည်သည့်ဆုကျေးဇူးကအကောင်းဆုံးနည်း။ အကောင်းဆုံးမရှိပါ။ အဘယ်ကြောင့်နည်း။ </a:t>
            </a:r>
            <a:endParaRPr kumimoji="0" lang="e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FEE8BA1-2694-56D0-58C9-0BEDF8AD1077}"/>
              </a:ext>
            </a:extLst>
          </p:cNvPr>
          <p:cNvSpPr txBox="1"/>
          <p:nvPr/>
        </p:nvSpPr>
        <p:spPr>
          <a:xfrm>
            <a:off x="161921" y="1552185"/>
            <a:ext cx="65341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ပေါလုက ကနဦးပြဿနာများကို ဖြေကြားခဲ့သည်။ ဝိညာဉ်ဆုကျေး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ဇူးများသည် ပြဿနာတစ်ခုမှ စည်းလုံးညီညွတ်မှုသို့ ပို့ဆောင်ပေး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သည့်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နည်းလမ်းဖြစ်သည်ကို ပြသခဲ့သည် (၁ကော ၁၂-၁၄)။</a:t>
            </a:r>
            <a:endParaRPr kumimoji="0" lang="e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DD09EAB-1FE5-2AA1-978A-43567FA48EB1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24" y="3429000"/>
            <a:ext cx="5699307" cy="3261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DA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5408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grama de flujo: preparación 3">
            <a:extLst>
              <a:ext uri="{FF2B5EF4-FFF2-40B4-BE49-F238E27FC236}">
                <a16:creationId xmlns:a16="http://schemas.microsoft.com/office/drawing/2014/main" id="{84883EA3-914B-08DD-D009-CB1A5DFB2A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0862" y="1655489"/>
            <a:ext cx="7084543" cy="4629804"/>
          </a:xfrm>
          <a:custGeom>
            <a:avLst/>
            <a:gdLst>
              <a:gd name="csX0" fmla="*/ 0 w 10000"/>
              <a:gd name="csY0" fmla="*/ 5000 h 10000"/>
              <a:gd name="csX1" fmla="*/ 2000 w 10000"/>
              <a:gd name="csY1" fmla="*/ 0 h 10000"/>
              <a:gd name="csX2" fmla="*/ 8000 w 10000"/>
              <a:gd name="csY2" fmla="*/ 0 h 10000"/>
              <a:gd name="csX3" fmla="*/ 10000 w 10000"/>
              <a:gd name="csY3" fmla="*/ 5000 h 10000"/>
              <a:gd name="csX4" fmla="*/ 8000 w 10000"/>
              <a:gd name="csY4" fmla="*/ 10000 h 10000"/>
              <a:gd name="csX5" fmla="*/ 2000 w 10000"/>
              <a:gd name="csY5" fmla="*/ 10000 h 10000"/>
              <a:gd name="csX6" fmla="*/ 0 w 10000"/>
              <a:gd name="csY6" fmla="*/ 5000 h 10000"/>
              <a:gd name="csX0" fmla="*/ 0 w 10000"/>
              <a:gd name="csY0" fmla="*/ 5000 h 10000"/>
              <a:gd name="csX1" fmla="*/ 2507 w 10000"/>
              <a:gd name="csY1" fmla="*/ 292 h 10000"/>
              <a:gd name="csX2" fmla="*/ 8000 w 10000"/>
              <a:gd name="csY2" fmla="*/ 0 h 10000"/>
              <a:gd name="csX3" fmla="*/ 10000 w 10000"/>
              <a:gd name="csY3" fmla="*/ 5000 h 10000"/>
              <a:gd name="csX4" fmla="*/ 8000 w 10000"/>
              <a:gd name="csY4" fmla="*/ 10000 h 10000"/>
              <a:gd name="csX5" fmla="*/ 2000 w 10000"/>
              <a:gd name="csY5" fmla="*/ 10000 h 10000"/>
              <a:gd name="csX6" fmla="*/ 0 w 10000"/>
              <a:gd name="csY6" fmla="*/ 5000 h 10000"/>
              <a:gd name="csX0" fmla="*/ 0 w 10000"/>
              <a:gd name="csY0" fmla="*/ 5021 h 10021"/>
              <a:gd name="csX1" fmla="*/ 2466 w 10000"/>
              <a:gd name="csY1" fmla="*/ 0 h 10021"/>
              <a:gd name="csX2" fmla="*/ 8000 w 10000"/>
              <a:gd name="csY2" fmla="*/ 21 h 10021"/>
              <a:gd name="csX3" fmla="*/ 10000 w 10000"/>
              <a:gd name="csY3" fmla="*/ 5021 h 10021"/>
              <a:gd name="csX4" fmla="*/ 8000 w 10000"/>
              <a:gd name="csY4" fmla="*/ 10021 h 10021"/>
              <a:gd name="csX5" fmla="*/ 2000 w 10000"/>
              <a:gd name="csY5" fmla="*/ 10021 h 10021"/>
              <a:gd name="csX6" fmla="*/ 0 w 10000"/>
              <a:gd name="csY6" fmla="*/ 5021 h 10021"/>
              <a:gd name="csX0" fmla="*/ 0 w 10000"/>
              <a:gd name="csY0" fmla="*/ 5021 h 10021"/>
              <a:gd name="csX1" fmla="*/ 2466 w 10000"/>
              <a:gd name="csY1" fmla="*/ 0 h 10021"/>
              <a:gd name="csX2" fmla="*/ 7507 w 10000"/>
              <a:gd name="csY2" fmla="*/ 626 h 10021"/>
              <a:gd name="csX3" fmla="*/ 10000 w 10000"/>
              <a:gd name="csY3" fmla="*/ 5021 h 10021"/>
              <a:gd name="csX4" fmla="*/ 8000 w 10000"/>
              <a:gd name="csY4" fmla="*/ 10021 h 10021"/>
              <a:gd name="csX5" fmla="*/ 2000 w 10000"/>
              <a:gd name="csY5" fmla="*/ 10021 h 10021"/>
              <a:gd name="csX6" fmla="*/ 0 w 10000"/>
              <a:gd name="csY6" fmla="*/ 5021 h 10021"/>
              <a:gd name="csX0" fmla="*/ 0 w 10000"/>
              <a:gd name="csY0" fmla="*/ 5021 h 10021"/>
              <a:gd name="csX1" fmla="*/ 2466 w 10000"/>
              <a:gd name="csY1" fmla="*/ 0 h 10021"/>
              <a:gd name="csX2" fmla="*/ 7452 w 10000"/>
              <a:gd name="csY2" fmla="*/ 41 h 10021"/>
              <a:gd name="csX3" fmla="*/ 10000 w 10000"/>
              <a:gd name="csY3" fmla="*/ 5021 h 10021"/>
              <a:gd name="csX4" fmla="*/ 8000 w 10000"/>
              <a:gd name="csY4" fmla="*/ 10021 h 10021"/>
              <a:gd name="csX5" fmla="*/ 2000 w 10000"/>
              <a:gd name="csY5" fmla="*/ 10021 h 10021"/>
              <a:gd name="csX6" fmla="*/ 0 w 10000"/>
              <a:gd name="csY6" fmla="*/ 5021 h 10021"/>
              <a:gd name="csX0" fmla="*/ 0 w 10000"/>
              <a:gd name="csY0" fmla="*/ 5021 h 10021"/>
              <a:gd name="csX1" fmla="*/ 2466 w 10000"/>
              <a:gd name="csY1" fmla="*/ 0 h 10021"/>
              <a:gd name="csX2" fmla="*/ 7452 w 10000"/>
              <a:gd name="csY2" fmla="*/ 41 h 10021"/>
              <a:gd name="csX3" fmla="*/ 10000 w 10000"/>
              <a:gd name="csY3" fmla="*/ 5021 h 10021"/>
              <a:gd name="csX4" fmla="*/ 7507 w 10000"/>
              <a:gd name="csY4" fmla="*/ 8789 h 10021"/>
              <a:gd name="csX5" fmla="*/ 2000 w 10000"/>
              <a:gd name="csY5" fmla="*/ 10021 h 10021"/>
              <a:gd name="csX6" fmla="*/ 0 w 10000"/>
              <a:gd name="csY6" fmla="*/ 5021 h 10021"/>
              <a:gd name="csX0" fmla="*/ 0 w 10000"/>
              <a:gd name="csY0" fmla="*/ 5021 h 10021"/>
              <a:gd name="csX1" fmla="*/ 2466 w 10000"/>
              <a:gd name="csY1" fmla="*/ 0 h 10021"/>
              <a:gd name="csX2" fmla="*/ 7452 w 10000"/>
              <a:gd name="csY2" fmla="*/ 41 h 10021"/>
              <a:gd name="csX3" fmla="*/ 10000 w 10000"/>
              <a:gd name="csY3" fmla="*/ 5021 h 10021"/>
              <a:gd name="csX4" fmla="*/ 7534 w 10000"/>
              <a:gd name="csY4" fmla="*/ 9979 h 10021"/>
              <a:gd name="csX5" fmla="*/ 2000 w 10000"/>
              <a:gd name="csY5" fmla="*/ 10021 h 10021"/>
              <a:gd name="csX6" fmla="*/ 0 w 10000"/>
              <a:gd name="csY6" fmla="*/ 5021 h 10021"/>
              <a:gd name="csX0" fmla="*/ 0 w 10000"/>
              <a:gd name="csY0" fmla="*/ 5021 h 9979"/>
              <a:gd name="csX1" fmla="*/ 2466 w 10000"/>
              <a:gd name="csY1" fmla="*/ 0 h 9979"/>
              <a:gd name="csX2" fmla="*/ 7452 w 10000"/>
              <a:gd name="csY2" fmla="*/ 41 h 9979"/>
              <a:gd name="csX3" fmla="*/ 10000 w 10000"/>
              <a:gd name="csY3" fmla="*/ 5021 h 9979"/>
              <a:gd name="csX4" fmla="*/ 7534 w 10000"/>
              <a:gd name="csY4" fmla="*/ 9979 h 9979"/>
              <a:gd name="csX5" fmla="*/ 2479 w 10000"/>
              <a:gd name="csY5" fmla="*/ 7933 h 9979"/>
              <a:gd name="csX6" fmla="*/ 0 w 10000"/>
              <a:gd name="csY6" fmla="*/ 5021 h 9979"/>
              <a:gd name="csX0" fmla="*/ 0 w 10000"/>
              <a:gd name="csY0" fmla="*/ 5032 h 10000"/>
              <a:gd name="csX1" fmla="*/ 2466 w 10000"/>
              <a:gd name="csY1" fmla="*/ 0 h 10000"/>
              <a:gd name="csX2" fmla="*/ 7452 w 10000"/>
              <a:gd name="csY2" fmla="*/ 41 h 10000"/>
              <a:gd name="csX3" fmla="*/ 10000 w 10000"/>
              <a:gd name="csY3" fmla="*/ 5032 h 10000"/>
              <a:gd name="csX4" fmla="*/ 7534 w 10000"/>
              <a:gd name="csY4" fmla="*/ 10000 h 10000"/>
              <a:gd name="csX5" fmla="*/ 2493 w 10000"/>
              <a:gd name="csY5" fmla="*/ 10000 h 10000"/>
              <a:gd name="csX6" fmla="*/ 0 w 10000"/>
              <a:gd name="csY6" fmla="*/ 5032 h 10000"/>
              <a:gd name="csX0" fmla="*/ 0 w 9548"/>
              <a:gd name="csY0" fmla="*/ 5116 h 10000"/>
              <a:gd name="csX1" fmla="*/ 2014 w 9548"/>
              <a:gd name="csY1" fmla="*/ 0 h 10000"/>
              <a:gd name="csX2" fmla="*/ 7000 w 9548"/>
              <a:gd name="csY2" fmla="*/ 41 h 10000"/>
              <a:gd name="csX3" fmla="*/ 9548 w 9548"/>
              <a:gd name="csY3" fmla="*/ 5032 h 10000"/>
              <a:gd name="csX4" fmla="*/ 7082 w 9548"/>
              <a:gd name="csY4" fmla="*/ 10000 h 10000"/>
              <a:gd name="csX5" fmla="*/ 2041 w 9548"/>
              <a:gd name="csY5" fmla="*/ 10000 h 10000"/>
              <a:gd name="csX6" fmla="*/ 0 w 9548"/>
              <a:gd name="csY6" fmla="*/ 5116 h 10000"/>
              <a:gd name="csX0" fmla="*/ 0 w 10531"/>
              <a:gd name="csY0" fmla="*/ 4970 h 10000"/>
              <a:gd name="csX1" fmla="*/ 2640 w 10531"/>
              <a:gd name="csY1" fmla="*/ 0 h 10000"/>
              <a:gd name="csX2" fmla="*/ 7862 w 10531"/>
              <a:gd name="csY2" fmla="*/ 41 h 10000"/>
              <a:gd name="csX3" fmla="*/ 10531 w 10531"/>
              <a:gd name="csY3" fmla="*/ 5032 h 10000"/>
              <a:gd name="csX4" fmla="*/ 7948 w 10531"/>
              <a:gd name="csY4" fmla="*/ 10000 h 10000"/>
              <a:gd name="csX5" fmla="*/ 2669 w 10531"/>
              <a:gd name="csY5" fmla="*/ 10000 h 10000"/>
              <a:gd name="csX6" fmla="*/ 0 w 10531"/>
              <a:gd name="csY6" fmla="*/ 4970 h 10000"/>
              <a:gd name="csX0" fmla="*/ 0 w 10187"/>
              <a:gd name="csY0" fmla="*/ 4970 h 10000"/>
              <a:gd name="csX1" fmla="*/ 2640 w 10187"/>
              <a:gd name="csY1" fmla="*/ 0 h 10000"/>
              <a:gd name="csX2" fmla="*/ 7862 w 10187"/>
              <a:gd name="csY2" fmla="*/ 41 h 10000"/>
              <a:gd name="csX3" fmla="*/ 10187 w 10187"/>
              <a:gd name="csY3" fmla="*/ 5011 h 10000"/>
              <a:gd name="csX4" fmla="*/ 7948 w 10187"/>
              <a:gd name="csY4" fmla="*/ 10000 h 10000"/>
              <a:gd name="csX5" fmla="*/ 2669 w 10187"/>
              <a:gd name="csY5" fmla="*/ 10000 h 10000"/>
              <a:gd name="csX6" fmla="*/ 0 w 10187"/>
              <a:gd name="csY6" fmla="*/ 4970 h 10000"/>
              <a:gd name="csX0" fmla="*/ 0 w 10560"/>
              <a:gd name="csY0" fmla="*/ 4970 h 10000"/>
              <a:gd name="csX1" fmla="*/ 2640 w 10560"/>
              <a:gd name="csY1" fmla="*/ 0 h 10000"/>
              <a:gd name="csX2" fmla="*/ 7862 w 10560"/>
              <a:gd name="csY2" fmla="*/ 41 h 10000"/>
              <a:gd name="csX3" fmla="*/ 10560 w 10560"/>
              <a:gd name="csY3" fmla="*/ 5011 h 10000"/>
              <a:gd name="csX4" fmla="*/ 7948 w 10560"/>
              <a:gd name="csY4" fmla="*/ 10000 h 10000"/>
              <a:gd name="csX5" fmla="*/ 2669 w 10560"/>
              <a:gd name="csY5" fmla="*/ 10000 h 10000"/>
              <a:gd name="csX6" fmla="*/ 0 w 10560"/>
              <a:gd name="csY6" fmla="*/ 4970 h 10000"/>
              <a:gd name="csX0" fmla="*/ 0 w 10560"/>
              <a:gd name="csY0" fmla="*/ 4970 h 10000"/>
              <a:gd name="csX1" fmla="*/ 2640 w 10560"/>
              <a:gd name="csY1" fmla="*/ 0 h 10000"/>
              <a:gd name="csX2" fmla="*/ 7862 w 10560"/>
              <a:gd name="csY2" fmla="*/ 41 h 10000"/>
              <a:gd name="csX3" fmla="*/ 10560 w 10560"/>
              <a:gd name="csY3" fmla="*/ 5011 h 10000"/>
              <a:gd name="csX4" fmla="*/ 7948 w 10560"/>
              <a:gd name="csY4" fmla="*/ 10000 h 10000"/>
              <a:gd name="csX5" fmla="*/ 3028 w 10560"/>
              <a:gd name="csY5" fmla="*/ 9247 h 10000"/>
              <a:gd name="csX6" fmla="*/ 0 w 10560"/>
              <a:gd name="csY6" fmla="*/ 4970 h 10000"/>
              <a:gd name="csX0" fmla="*/ 0 w 10560"/>
              <a:gd name="csY0" fmla="*/ 4970 h 10063"/>
              <a:gd name="csX1" fmla="*/ 2640 w 10560"/>
              <a:gd name="csY1" fmla="*/ 0 h 10063"/>
              <a:gd name="csX2" fmla="*/ 7862 w 10560"/>
              <a:gd name="csY2" fmla="*/ 41 h 10063"/>
              <a:gd name="csX3" fmla="*/ 10560 w 10560"/>
              <a:gd name="csY3" fmla="*/ 5011 h 10063"/>
              <a:gd name="csX4" fmla="*/ 7948 w 10560"/>
              <a:gd name="csY4" fmla="*/ 10000 h 10063"/>
              <a:gd name="csX5" fmla="*/ 2669 w 10560"/>
              <a:gd name="csY5" fmla="*/ 10063 h 10063"/>
              <a:gd name="csX6" fmla="*/ 0 w 10560"/>
              <a:gd name="csY6" fmla="*/ 4970 h 10063"/>
              <a:gd name="csX0" fmla="*/ 0 w 10560"/>
              <a:gd name="csY0" fmla="*/ 4970 h 10105"/>
              <a:gd name="csX1" fmla="*/ 2640 w 10560"/>
              <a:gd name="csY1" fmla="*/ 0 h 10105"/>
              <a:gd name="csX2" fmla="*/ 7862 w 10560"/>
              <a:gd name="csY2" fmla="*/ 41 h 10105"/>
              <a:gd name="csX3" fmla="*/ 10560 w 10560"/>
              <a:gd name="csY3" fmla="*/ 5011 h 10105"/>
              <a:gd name="csX4" fmla="*/ 7962 w 10560"/>
              <a:gd name="csY4" fmla="*/ 10105 h 10105"/>
              <a:gd name="csX5" fmla="*/ 2669 w 10560"/>
              <a:gd name="csY5" fmla="*/ 10063 h 10105"/>
              <a:gd name="csX6" fmla="*/ 0 w 10560"/>
              <a:gd name="csY6" fmla="*/ 4970 h 10105"/>
              <a:gd name="csX0" fmla="*/ 0 w 10560"/>
              <a:gd name="csY0" fmla="*/ 4970 h 10063"/>
              <a:gd name="csX1" fmla="*/ 2640 w 10560"/>
              <a:gd name="csY1" fmla="*/ 0 h 10063"/>
              <a:gd name="csX2" fmla="*/ 7862 w 10560"/>
              <a:gd name="csY2" fmla="*/ 41 h 10063"/>
              <a:gd name="csX3" fmla="*/ 10560 w 10560"/>
              <a:gd name="csY3" fmla="*/ 5011 h 10063"/>
              <a:gd name="csX4" fmla="*/ 7919 w 10560"/>
              <a:gd name="csY4" fmla="*/ 9582 h 10063"/>
              <a:gd name="csX5" fmla="*/ 2669 w 10560"/>
              <a:gd name="csY5" fmla="*/ 10063 h 10063"/>
              <a:gd name="csX6" fmla="*/ 0 w 10560"/>
              <a:gd name="csY6" fmla="*/ 4970 h 10063"/>
              <a:gd name="csX0" fmla="*/ 0 w 10560"/>
              <a:gd name="csY0" fmla="*/ 4970 h 10063"/>
              <a:gd name="csX1" fmla="*/ 2640 w 10560"/>
              <a:gd name="csY1" fmla="*/ 0 h 10063"/>
              <a:gd name="csX2" fmla="*/ 7862 w 10560"/>
              <a:gd name="csY2" fmla="*/ 41 h 10063"/>
              <a:gd name="csX3" fmla="*/ 10560 w 10560"/>
              <a:gd name="csY3" fmla="*/ 5011 h 10063"/>
              <a:gd name="csX4" fmla="*/ 7948 w 10560"/>
              <a:gd name="csY4" fmla="*/ 10042 h 10063"/>
              <a:gd name="csX5" fmla="*/ 2669 w 10560"/>
              <a:gd name="csY5" fmla="*/ 10063 h 10063"/>
              <a:gd name="csX6" fmla="*/ 0 w 10560"/>
              <a:gd name="csY6" fmla="*/ 4970 h 10063"/>
              <a:gd name="csX0" fmla="*/ 0 w 10560"/>
              <a:gd name="csY0" fmla="*/ 4970 h 10063"/>
              <a:gd name="csX1" fmla="*/ 2640 w 10560"/>
              <a:gd name="csY1" fmla="*/ 0 h 10063"/>
              <a:gd name="csX2" fmla="*/ 7704 w 10560"/>
              <a:gd name="csY2" fmla="*/ 731 h 10063"/>
              <a:gd name="csX3" fmla="*/ 10560 w 10560"/>
              <a:gd name="csY3" fmla="*/ 5011 h 10063"/>
              <a:gd name="csX4" fmla="*/ 7948 w 10560"/>
              <a:gd name="csY4" fmla="*/ 10042 h 10063"/>
              <a:gd name="csX5" fmla="*/ 2669 w 10560"/>
              <a:gd name="csY5" fmla="*/ 10063 h 10063"/>
              <a:gd name="csX6" fmla="*/ 0 w 10560"/>
              <a:gd name="csY6" fmla="*/ 4970 h 10063"/>
              <a:gd name="csX0" fmla="*/ 0 w 10560"/>
              <a:gd name="csY0" fmla="*/ 4970 h 10063"/>
              <a:gd name="csX1" fmla="*/ 2640 w 10560"/>
              <a:gd name="csY1" fmla="*/ 0 h 10063"/>
              <a:gd name="csX2" fmla="*/ 7919 w 10560"/>
              <a:gd name="csY2" fmla="*/ 20 h 10063"/>
              <a:gd name="csX3" fmla="*/ 10560 w 10560"/>
              <a:gd name="csY3" fmla="*/ 5011 h 10063"/>
              <a:gd name="csX4" fmla="*/ 7948 w 10560"/>
              <a:gd name="csY4" fmla="*/ 10042 h 10063"/>
              <a:gd name="csX5" fmla="*/ 2669 w 10560"/>
              <a:gd name="csY5" fmla="*/ 10063 h 10063"/>
              <a:gd name="csX6" fmla="*/ 0 w 10560"/>
              <a:gd name="csY6" fmla="*/ 4970 h 1006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10560" h="10063">
                <a:moveTo>
                  <a:pt x="0" y="4970"/>
                </a:moveTo>
                <a:lnTo>
                  <a:pt x="2640" y="0"/>
                </a:lnTo>
                <a:lnTo>
                  <a:pt x="7919" y="20"/>
                </a:lnTo>
                <a:lnTo>
                  <a:pt x="10560" y="5011"/>
                </a:lnTo>
                <a:lnTo>
                  <a:pt x="7948" y="10042"/>
                </a:lnTo>
                <a:lnTo>
                  <a:pt x="2669" y="10063"/>
                </a:lnTo>
                <a:lnTo>
                  <a:pt x="0" y="497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65FD5DC-9C78-7131-BAD6-1F7733297141}"/>
              </a:ext>
            </a:extLst>
          </p:cNvPr>
          <p:cNvSpPr txBox="1"/>
          <p:nvPr/>
        </p:nvSpPr>
        <p:spPr>
          <a:xfrm>
            <a:off x="6240378" y="401730"/>
            <a:ext cx="595162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ဝိညာဉ်ဆုကျေးဇူးများ</a:t>
            </a:r>
            <a:endParaRPr lang="en" sz="660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47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DAFA425-BC85-998E-A8E1-67A26C93786C}"/>
              </a:ext>
            </a:extLst>
          </p:cNvPr>
          <p:cNvSpPr txBox="1"/>
          <p:nvPr/>
        </p:nvSpPr>
        <p:spPr>
          <a:xfrm>
            <a:off x="0" y="0"/>
            <a:ext cx="100679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200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>
                      <a:lumMod val="50000"/>
                    </a:scheme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ဆုကျေးဇူးအများ၊ </a:t>
            </a:r>
            <a:r>
              <a:rPr lang="en" sz="3200" dirty="0" err="1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>
                      <a:lumMod val="50000"/>
                    </a:scheme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ပေးသူတစ်ပါး</a:t>
            </a:r>
            <a:endParaRPr lang="en" sz="3200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>
                    <a:lumMod val="50000"/>
                  </a:scheme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686DAD3-F801-E604-25B7-89F179979399}"/>
              </a:ext>
            </a:extLst>
          </p:cNvPr>
          <p:cNvSpPr txBox="1"/>
          <p:nvPr/>
        </p:nvSpPr>
        <p:spPr>
          <a:xfrm>
            <a:off x="0" y="718125"/>
            <a:ext cx="100679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b="1" dirty="0">
                <a:solidFill>
                  <a:schemeClr val="accent5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“ဆုကျေးဇူးတော် အထူးထူးအထွေထွေ ရှိငြားသော်လည်း ဝိညာဉ်တော်တစ်ပါးတည်းရှိ၏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” (</a:t>
            </a:r>
            <a:r>
              <a:rPr lang="my-MM" b="1" dirty="0">
                <a:solidFill>
                  <a:schemeClr val="accent5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 ကောရိန္သု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၁၂း၄)</a:t>
            </a:r>
            <a:endParaRPr lang="en" b="1" dirty="0">
              <a:solidFill>
                <a:schemeClr val="accent5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302D915-36EE-0120-0FF0-6D0AA9696243}"/>
              </a:ext>
            </a:extLst>
          </p:cNvPr>
          <p:cNvSpPr txBox="1"/>
          <p:nvPr/>
        </p:nvSpPr>
        <p:spPr>
          <a:xfrm>
            <a:off x="314325" y="1135381"/>
            <a:ext cx="9753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ဝိညာဉ်ဆုကျေးဇူးများကို မည်သူပေးသနည်း။ (၁ကော ၁၂:၄-၆)</a:t>
            </a:r>
            <a:endParaRPr lang="en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911ACE3B-489F-A7B0-C2F7-FEACD310AC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986171"/>
              </p:ext>
            </p:extLst>
          </p:nvPr>
        </p:nvGraphicFramePr>
        <p:xfrm>
          <a:off x="114299" y="1599426"/>
          <a:ext cx="9563100" cy="1188720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{8A107856-5554-42FB-B03E-39F5DBC370BA}</a:tableStyleId>
              </a:tblPr>
              <a:tblGrid>
                <a:gridCol w="1419226">
                  <a:extLst>
                    <a:ext uri="{9D8B030D-6E8A-4147-A177-3AD203B41FA5}">
                      <a16:colId xmlns:a16="http://schemas.microsoft.com/office/drawing/2014/main" val="2953872213"/>
                    </a:ext>
                  </a:extLst>
                </a:gridCol>
                <a:gridCol w="2952750">
                  <a:extLst>
                    <a:ext uri="{9D8B030D-6E8A-4147-A177-3AD203B41FA5}">
                      <a16:colId xmlns:a16="http://schemas.microsoft.com/office/drawing/2014/main" val="1097554260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1633178379"/>
                    </a:ext>
                  </a:extLst>
                </a:gridCol>
                <a:gridCol w="1743075">
                  <a:extLst>
                    <a:ext uri="{9D8B030D-6E8A-4147-A177-3AD203B41FA5}">
                      <a16:colId xmlns:a16="http://schemas.microsoft.com/office/drawing/2014/main" val="1700144443"/>
                    </a:ext>
                  </a:extLst>
                </a:gridCol>
                <a:gridCol w="2019299">
                  <a:extLst>
                    <a:ext uri="{9D8B030D-6E8A-4147-A177-3AD203B41FA5}">
                      <a16:colId xmlns:a16="http://schemas.microsoft.com/office/drawing/2014/main" val="625839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" sz="1800" b="1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 </a:t>
                      </a:r>
                      <a:r>
                        <a:rPr lang="en" sz="1800" b="1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ကော</a:t>
                      </a:r>
                      <a:r>
                        <a:rPr lang="en" sz="1800" b="1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၁၂း၄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ES" sz="2000" b="1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အမျိုးမျိုးသော</a:t>
                      </a:r>
                      <a:endParaRPr lang="en" sz="2000" b="1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sz="1600" b="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ဆုကျေးဇူးများ</a:t>
                      </a:r>
                      <a:endParaRPr lang="en" sz="1600" b="0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s-ES" sz="2000" b="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ရှိသည</a:t>
                      </a:r>
                      <a:r>
                        <a:rPr lang="es-ES" sz="2000" b="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်။ </a:t>
                      </a:r>
                      <a:r>
                        <a:rPr lang="es-ES" sz="2000" b="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သို</a:t>
                      </a:r>
                      <a:r>
                        <a:rPr lang="es-ES" sz="2000" b="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့ </a:t>
                      </a:r>
                      <a:r>
                        <a:rPr lang="es-ES" sz="2000" b="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သော</a:t>
                      </a:r>
                      <a:r>
                        <a:rPr lang="es-ES" sz="2000" b="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 </a:t>
                      </a:r>
                      <a:r>
                        <a:rPr lang="es-ES" sz="2000" b="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တူညီသော</a:t>
                      </a:r>
                      <a:r>
                        <a:rPr lang="es-ES" sz="2000" b="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</a:t>
                      </a:r>
                      <a:endParaRPr lang="en" sz="2000" b="0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sz="2000" b="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ဝိညာဉ်တော</a:t>
                      </a:r>
                      <a:r>
                        <a:rPr lang="en" sz="2000" b="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269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" sz="1800" b="1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 </a:t>
                      </a:r>
                      <a:r>
                        <a:rPr lang="en" sz="1800" b="1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ကော</a:t>
                      </a:r>
                      <a:r>
                        <a:rPr lang="en" sz="1800" b="1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၁၂း၅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1800" b="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သာသနာများ</a:t>
                      </a:r>
                      <a:endParaRPr lang="en" sz="1800" b="0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2000" b="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သခင</a:t>
                      </a:r>
                      <a:r>
                        <a:rPr lang="en" sz="2000" b="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925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" sz="1800" b="1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 </a:t>
                      </a:r>
                      <a:r>
                        <a:rPr lang="en" sz="1800" b="1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ကော</a:t>
                      </a:r>
                      <a:r>
                        <a:rPr lang="en" sz="1800" b="1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 ၁၂း၆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အလုပ်သမားများ</a:t>
                      </a:r>
                      <a:endParaRPr lang="en" sz="1400" b="0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2000" b="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ဘုရားသခင</a:t>
                      </a:r>
                      <a:r>
                        <a:rPr lang="en" sz="2000" b="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723809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061F0B9D-A06D-4587-0B96-4DA142CE4C25}"/>
              </a:ext>
            </a:extLst>
          </p:cNvPr>
          <p:cNvSpPr txBox="1"/>
          <p:nvPr/>
        </p:nvSpPr>
        <p:spPr>
          <a:xfrm>
            <a:off x="0" y="3266935"/>
            <a:ext cx="8896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ဝိညာဉ်ဆုကျေးဇူးများနှင့် ပေးသနားရှင်အကြား ဆက်နွယ်မှုကို နားလည်ရန်ပေါလုက ဝေါ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ဟာရသုံးမျိုးကို အသုံးပြုသည်။ ၎င်းတို့မှာ ဆုကျေးဇူးများ၊ ဓမ္မအမှုတော်များနှင့် လုပ်ငန်း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ဆောင်တာများတို့ဖြစ်သည်။ </a:t>
            </a:r>
            <a:endParaRPr lang="en" sz="2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" name="Cerrar llave 8">
            <a:extLst>
              <a:ext uri="{FF2B5EF4-FFF2-40B4-BE49-F238E27FC236}">
                <a16:creationId xmlns:a16="http://schemas.microsoft.com/office/drawing/2014/main" id="{1026FDDB-8585-6A7C-7738-F225529A987A}"/>
              </a:ext>
            </a:extLst>
          </p:cNvPr>
          <p:cNvSpPr/>
          <p:nvPr/>
        </p:nvSpPr>
        <p:spPr>
          <a:xfrm rot="5400000">
            <a:off x="5065958" y="2227512"/>
            <a:ext cx="231282" cy="1352549"/>
          </a:xfrm>
          <a:prstGeom prst="rightBrace">
            <a:avLst>
              <a:gd name="adj1" fmla="val 111458"/>
              <a:gd name="adj2" fmla="val 49447"/>
            </a:avLst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6937D84-3F49-1EC8-6F8D-3198870FC5AD}"/>
              </a:ext>
            </a:extLst>
          </p:cNvPr>
          <p:cNvSpPr txBox="1"/>
          <p:nvPr/>
        </p:nvSpPr>
        <p:spPr>
          <a:xfrm>
            <a:off x="4000499" y="2941582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dirty="0" err="1">
                <a:solidFill>
                  <a:schemeClr val="accent2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ဝိညာဉ်ဆုကျေးဇူးများ</a:t>
            </a:r>
            <a:endParaRPr lang="en" dirty="0">
              <a:solidFill>
                <a:schemeClr val="accent2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" name="Cerrar llave 11">
            <a:extLst>
              <a:ext uri="{FF2B5EF4-FFF2-40B4-BE49-F238E27FC236}">
                <a16:creationId xmlns:a16="http://schemas.microsoft.com/office/drawing/2014/main" id="{502682FF-7589-97D9-4C02-E83068F54267}"/>
              </a:ext>
            </a:extLst>
          </p:cNvPr>
          <p:cNvSpPr/>
          <p:nvPr/>
        </p:nvSpPr>
        <p:spPr>
          <a:xfrm rot="5400000">
            <a:off x="8561633" y="1914928"/>
            <a:ext cx="231282" cy="2000249"/>
          </a:xfrm>
          <a:prstGeom prst="rightBrace">
            <a:avLst>
              <a:gd name="adj1" fmla="val 111458"/>
              <a:gd name="adj2" fmla="val 49447"/>
            </a:avLst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426E5D2-5F8F-D7EE-A7A9-8FF4DFA970AE}"/>
              </a:ext>
            </a:extLst>
          </p:cNvPr>
          <p:cNvSpPr txBox="1"/>
          <p:nvPr/>
        </p:nvSpPr>
        <p:spPr>
          <a:xfrm>
            <a:off x="7834926" y="2980614"/>
            <a:ext cx="158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b="1" dirty="0" err="1">
                <a:solidFill>
                  <a:schemeClr val="accent4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ပေးသူ</a:t>
            </a:r>
            <a:endParaRPr lang="en" b="1" dirty="0">
              <a:solidFill>
                <a:schemeClr val="accent4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2B2CA4E-F4B4-3C09-4C3E-ACE3B13E91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6546" y="3354982"/>
            <a:ext cx="3060455" cy="1752169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EE8835A7-D05A-A799-BAF4-FF93B8EDB4B5}"/>
              </a:ext>
            </a:extLst>
          </p:cNvPr>
          <p:cNvSpPr txBox="1"/>
          <p:nvPr/>
        </p:nvSpPr>
        <p:spPr>
          <a:xfrm>
            <a:off x="6640155" y="5226784"/>
            <a:ext cx="555184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သို့သော် ဘုရားသခင်သည် ဂရိ-ရောမ “နတ်ဘုရားများ” ကဲ့သို့ ဆုကျေးဇူးများကို မပေးပါ (၁ ကော ၁၂:၂)။ ဆု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ကျေးဇူးကို လက်ခံသူများ (ဥပမာ ယဇ်ပုရောဟိတ်မ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များကဲ့သို့) ကို အဆင့်အတန်းအလိုက် ရွေးချယ်ခြင်း (သို့) ပီတိဖြစ်ခြင်း မရှိပါ။</a:t>
            </a:r>
            <a:endParaRPr lang="en" sz="2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D9FFB854-5A0B-6FB3-2E36-B442CFF87A8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998" y="5014452"/>
            <a:ext cx="3002201" cy="1718241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F8AA5871-B132-72F4-C96D-F2CB8AFA90D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3450" y="5014452"/>
            <a:ext cx="3060454" cy="17081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20ACEFAA-5D83-1728-F036-1C9F83E4A06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25547" y="111513"/>
            <a:ext cx="1821455" cy="2792273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2B05D7B-A4AD-0B9A-0B00-230FDA1895A1}"/>
              </a:ext>
            </a:extLst>
          </p:cNvPr>
          <p:cNvSpPr txBox="1"/>
          <p:nvPr/>
        </p:nvSpPr>
        <p:spPr>
          <a:xfrm>
            <a:off x="0" y="4249133"/>
            <a:ext cx="88963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6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သို့သော်၊ ပေးသောသူမှာ တစ်ပါးတည်းဖြစ်သည်။ [သန့်ရှင်းသော] ဝိညာဉ်တော်၊ သခင် [ယေရှု] နှင့် ဘုရားသခင် [ခမည်းတော်] တို့ဖြစ်သည်။ ဆိုလိုသည်မှာ- ညီညီညာညာလုပ်ဆောင်နေသော ဘုရားသခင်တစ်ဆူတည်းဖြစ်သည် (ယောဟန် ၁၄:၁၆)။</a:t>
            </a:r>
            <a:endParaRPr kumimoji="0" lang="en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80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 animBg="1"/>
      <p:bldP spid="10" grpId="0"/>
      <p:bldP spid="12" grpId="0" animBg="1"/>
      <p:bldP spid="14" grpId="0"/>
      <p:bldP spid="13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CFB4B9-5E61-F214-F531-0E6555AC4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35AC683A-22B0-6A01-3FBE-4F6BE8D581B7}"/>
              </a:ext>
            </a:extLst>
          </p:cNvPr>
          <p:cNvSpPr txBox="1"/>
          <p:nvPr/>
        </p:nvSpPr>
        <p:spPr>
          <a:xfrm>
            <a:off x="152451" y="1169594"/>
            <a:ext cx="4714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ဘုရားသခင်သည် လူအမျိုးမျိုးအား အဘယ်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ကြောင့် ဆုကျေးဇူးအမျိုးမျိုး ပေးသနားတော်မူ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သနည်း။ (၁ကော ၁၂:၇)</a:t>
            </a:r>
            <a:endParaRPr lang="en-US" sz="2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C5FF10E-4F1A-E916-0057-E53C750D70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1160373"/>
              </p:ext>
            </p:extLst>
          </p:nvPr>
        </p:nvGraphicFramePr>
        <p:xfrm>
          <a:off x="4867275" y="1295817"/>
          <a:ext cx="7086600" cy="5380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1EF546B1-931E-081B-7C9B-33C07C678A98}"/>
              </a:ext>
            </a:extLst>
          </p:cNvPr>
          <p:cNvSpPr txBox="1"/>
          <p:nvPr/>
        </p:nvSpPr>
        <p:spPr>
          <a:xfrm>
            <a:off x="0" y="56445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200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>
                      <a:lumMod val="50000"/>
                    </a:scheme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ဆုကျေးဇူးအများ၊ </a:t>
            </a:r>
            <a:r>
              <a:rPr lang="en" sz="3200" dirty="0" err="1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>
                      <a:lumMod val="50000"/>
                    </a:scheme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ပေးသူတစ်ပါး</a:t>
            </a:r>
            <a:endParaRPr lang="en" sz="3200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>
                    <a:lumMod val="50000"/>
                  </a:scheme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C4D3967-5CAE-A330-984A-DD2776B48FC0}"/>
              </a:ext>
            </a:extLst>
          </p:cNvPr>
          <p:cNvSpPr txBox="1"/>
          <p:nvPr/>
        </p:nvSpPr>
        <p:spPr>
          <a:xfrm>
            <a:off x="417689" y="718125"/>
            <a:ext cx="112550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2000" b="1" dirty="0">
                <a:solidFill>
                  <a:schemeClr val="accent5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“ဆုကျေးဇူးတော် အထူးထူးအထွေထွေ ရှိငြားသော်လည်း ဝိညာဉ်တော်တစ်ပါးတည်း ရှိ၏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” (</a:t>
            </a:r>
            <a:r>
              <a:rPr lang="my-MM" sz="2000" b="1" dirty="0">
                <a:solidFill>
                  <a:schemeClr val="accent5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 ကောရိန္သု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၁၂း၄)</a:t>
            </a:r>
            <a:endParaRPr lang="en" sz="2000" b="1" dirty="0">
              <a:solidFill>
                <a:schemeClr val="accent5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11" name="Gráfico 10" descr="Marca de insignia con relleno sólido">
            <a:extLst>
              <a:ext uri="{FF2B5EF4-FFF2-40B4-BE49-F238E27FC236}">
                <a16:creationId xmlns:a16="http://schemas.microsoft.com/office/drawing/2014/main" id="{3672A993-12BB-5AFB-3D96-0EF6F74E73D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71882" y="2716155"/>
            <a:ext cx="299884" cy="299884"/>
          </a:xfrm>
          <a:prstGeom prst="rect">
            <a:avLst/>
          </a:prstGeom>
        </p:spPr>
      </p:pic>
      <p:pic>
        <p:nvPicPr>
          <p:cNvPr id="13" name="Gráfico 12" descr="Marca de insignia con relleno sólido">
            <a:extLst>
              <a:ext uri="{FF2B5EF4-FFF2-40B4-BE49-F238E27FC236}">
                <a16:creationId xmlns:a16="http://schemas.microsoft.com/office/drawing/2014/main" id="{F37E03ED-78B7-0656-524B-EEB03CD8509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76796" y="3038648"/>
            <a:ext cx="299884" cy="299884"/>
          </a:xfrm>
          <a:prstGeom prst="rect">
            <a:avLst/>
          </a:prstGeom>
        </p:spPr>
      </p:pic>
      <p:pic>
        <p:nvPicPr>
          <p:cNvPr id="15" name="Gráfico 14" descr="Marca de insignia con relleno sólido">
            <a:extLst>
              <a:ext uri="{FF2B5EF4-FFF2-40B4-BE49-F238E27FC236}">
                <a16:creationId xmlns:a16="http://schemas.microsoft.com/office/drawing/2014/main" id="{B1D6ACE2-4CCC-BEE6-7142-6C0D6682407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76796" y="3361141"/>
            <a:ext cx="299884" cy="299884"/>
          </a:xfrm>
          <a:prstGeom prst="rect">
            <a:avLst/>
          </a:prstGeom>
        </p:spPr>
      </p:pic>
      <p:pic>
        <p:nvPicPr>
          <p:cNvPr id="17" name="Gráfico 16" descr="Marca de insignia con relleno sólido">
            <a:extLst>
              <a:ext uri="{FF2B5EF4-FFF2-40B4-BE49-F238E27FC236}">
                <a16:creationId xmlns:a16="http://schemas.microsoft.com/office/drawing/2014/main" id="{6B50F43C-144B-C221-091C-5870F0428E6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76796" y="3683634"/>
            <a:ext cx="299884" cy="299884"/>
          </a:xfrm>
          <a:prstGeom prst="rect">
            <a:avLst/>
          </a:prstGeom>
        </p:spPr>
      </p:pic>
      <p:pic>
        <p:nvPicPr>
          <p:cNvPr id="19" name="Gráfico 18" descr="Marca de insignia con relleno sólido">
            <a:extLst>
              <a:ext uri="{FF2B5EF4-FFF2-40B4-BE49-F238E27FC236}">
                <a16:creationId xmlns:a16="http://schemas.microsoft.com/office/drawing/2014/main" id="{7FBF33BC-A57F-7184-4652-3A96A6451C8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67275" y="4006127"/>
            <a:ext cx="299884" cy="299884"/>
          </a:xfrm>
          <a:prstGeom prst="rect">
            <a:avLst/>
          </a:prstGeom>
        </p:spPr>
      </p:pic>
      <p:pic>
        <p:nvPicPr>
          <p:cNvPr id="21" name="Gráfico 20" descr="Marca de insignia con relleno sólido">
            <a:extLst>
              <a:ext uri="{FF2B5EF4-FFF2-40B4-BE49-F238E27FC236}">
                <a16:creationId xmlns:a16="http://schemas.microsoft.com/office/drawing/2014/main" id="{F0C23E12-A644-FD22-192A-031F826B67F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67275" y="4328620"/>
            <a:ext cx="299884" cy="299884"/>
          </a:xfrm>
          <a:prstGeom prst="rect">
            <a:avLst/>
          </a:prstGeom>
        </p:spPr>
      </p:pic>
      <p:pic>
        <p:nvPicPr>
          <p:cNvPr id="23" name="Gráfico 22" descr="Marca de insignia con relleno sólido">
            <a:extLst>
              <a:ext uri="{FF2B5EF4-FFF2-40B4-BE49-F238E27FC236}">
                <a16:creationId xmlns:a16="http://schemas.microsoft.com/office/drawing/2014/main" id="{BA763E7F-EC4E-8966-D703-F04A8721AFA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71882" y="4651114"/>
            <a:ext cx="299884" cy="299884"/>
          </a:xfrm>
          <a:prstGeom prst="rect">
            <a:avLst/>
          </a:prstGeom>
        </p:spPr>
      </p:pic>
      <p:pic>
        <p:nvPicPr>
          <p:cNvPr id="25" name="Gráfico 24" descr="Marca de insignia con relleno sólido">
            <a:extLst>
              <a:ext uri="{FF2B5EF4-FFF2-40B4-BE49-F238E27FC236}">
                <a16:creationId xmlns:a16="http://schemas.microsoft.com/office/drawing/2014/main" id="{94347DF4-FB7C-F43F-1E99-CB7CAC20466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76796" y="5252878"/>
            <a:ext cx="299884" cy="299884"/>
          </a:xfrm>
          <a:prstGeom prst="rect">
            <a:avLst/>
          </a:prstGeom>
        </p:spPr>
      </p:pic>
      <p:pic>
        <p:nvPicPr>
          <p:cNvPr id="27" name="Gráfico 26" descr="Marca de insignia con relleno sólido">
            <a:extLst>
              <a:ext uri="{FF2B5EF4-FFF2-40B4-BE49-F238E27FC236}">
                <a16:creationId xmlns:a16="http://schemas.microsoft.com/office/drawing/2014/main" id="{24E08E91-3CAC-C91C-670E-D09966B1367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76796" y="5597006"/>
            <a:ext cx="299884" cy="299884"/>
          </a:xfrm>
          <a:prstGeom prst="rect">
            <a:avLst/>
          </a:prstGeom>
        </p:spPr>
      </p:pic>
      <p:pic>
        <p:nvPicPr>
          <p:cNvPr id="29" name="Gráfico 28" descr="Distintivo nuevo con relleno sólido">
            <a:extLst>
              <a:ext uri="{FF2B5EF4-FFF2-40B4-BE49-F238E27FC236}">
                <a16:creationId xmlns:a16="http://schemas.microsoft.com/office/drawing/2014/main" id="{9858D21B-94A2-1A7D-96C1-E3F7823DAE4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7637358" y="2695834"/>
            <a:ext cx="299884" cy="299884"/>
          </a:xfrm>
          <a:prstGeom prst="rect">
            <a:avLst/>
          </a:prstGeom>
        </p:spPr>
      </p:pic>
      <p:pic>
        <p:nvPicPr>
          <p:cNvPr id="31" name="Gráfico 30" descr="Distintivo nuevo con relleno sólido">
            <a:extLst>
              <a:ext uri="{FF2B5EF4-FFF2-40B4-BE49-F238E27FC236}">
                <a16:creationId xmlns:a16="http://schemas.microsoft.com/office/drawing/2014/main" id="{82B9432C-3C62-F464-E20C-8EAF4BC29B5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7637358" y="3030828"/>
            <a:ext cx="299884" cy="299884"/>
          </a:xfrm>
          <a:prstGeom prst="rect">
            <a:avLst/>
          </a:prstGeom>
        </p:spPr>
      </p:pic>
      <p:pic>
        <p:nvPicPr>
          <p:cNvPr id="33" name="Gráfico 32" descr="Distintivo nuevo con relleno sólido">
            <a:extLst>
              <a:ext uri="{FF2B5EF4-FFF2-40B4-BE49-F238E27FC236}">
                <a16:creationId xmlns:a16="http://schemas.microsoft.com/office/drawing/2014/main" id="{48F8947C-23D9-E14F-B8B8-8114A76036F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7637358" y="3354533"/>
            <a:ext cx="299884" cy="299884"/>
          </a:xfrm>
          <a:prstGeom prst="rect">
            <a:avLst/>
          </a:prstGeom>
        </p:spPr>
      </p:pic>
      <p:pic>
        <p:nvPicPr>
          <p:cNvPr id="35" name="Gráfico 34" descr="Distintivo nuevo con relleno sólido">
            <a:extLst>
              <a:ext uri="{FF2B5EF4-FFF2-40B4-BE49-F238E27FC236}">
                <a16:creationId xmlns:a16="http://schemas.microsoft.com/office/drawing/2014/main" id="{D83E1BBD-31C8-4DD2-7D72-497E8413E1A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7637358" y="3678238"/>
            <a:ext cx="299884" cy="299884"/>
          </a:xfrm>
          <a:prstGeom prst="rect">
            <a:avLst/>
          </a:prstGeom>
        </p:spPr>
      </p:pic>
      <p:pic>
        <p:nvPicPr>
          <p:cNvPr id="37" name="Gráfico 36" descr="Distintivo nuevo con relleno sólido">
            <a:extLst>
              <a:ext uri="{FF2B5EF4-FFF2-40B4-BE49-F238E27FC236}">
                <a16:creationId xmlns:a16="http://schemas.microsoft.com/office/drawing/2014/main" id="{B7515804-79FC-F066-4595-D0269AE7E62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7637358" y="4001943"/>
            <a:ext cx="299884" cy="299884"/>
          </a:xfrm>
          <a:prstGeom prst="rect">
            <a:avLst/>
          </a:prstGeom>
        </p:spPr>
      </p:pic>
      <p:pic>
        <p:nvPicPr>
          <p:cNvPr id="39" name="Gráfico 38" descr="Distintivo nuevo con relleno sólido">
            <a:extLst>
              <a:ext uri="{FF2B5EF4-FFF2-40B4-BE49-F238E27FC236}">
                <a16:creationId xmlns:a16="http://schemas.microsoft.com/office/drawing/2014/main" id="{742348B8-B09C-5547-3CD8-57099A4222E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7637358" y="4325648"/>
            <a:ext cx="299884" cy="299884"/>
          </a:xfrm>
          <a:prstGeom prst="rect">
            <a:avLst/>
          </a:prstGeom>
        </p:spPr>
      </p:pic>
      <p:pic>
        <p:nvPicPr>
          <p:cNvPr id="41" name="Gráfico 40" descr="Insignia de corazón con relleno sólido">
            <a:extLst>
              <a:ext uri="{FF2B5EF4-FFF2-40B4-BE49-F238E27FC236}">
                <a16:creationId xmlns:a16="http://schemas.microsoft.com/office/drawing/2014/main" id="{FF5495D6-FF05-975D-C34B-6579769C090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9752907" y="2716155"/>
            <a:ext cx="299884" cy="299884"/>
          </a:xfrm>
          <a:prstGeom prst="rect">
            <a:avLst/>
          </a:prstGeom>
        </p:spPr>
      </p:pic>
      <p:pic>
        <p:nvPicPr>
          <p:cNvPr id="43" name="Gráfico 42" descr="Insignia de corazón con relleno sólido">
            <a:extLst>
              <a:ext uri="{FF2B5EF4-FFF2-40B4-BE49-F238E27FC236}">
                <a16:creationId xmlns:a16="http://schemas.microsoft.com/office/drawing/2014/main" id="{4C6D6235-A6E5-8BA4-A366-79DB8EF9F34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9752907" y="3035344"/>
            <a:ext cx="299884" cy="299884"/>
          </a:xfrm>
          <a:prstGeom prst="rect">
            <a:avLst/>
          </a:prstGeom>
        </p:spPr>
      </p:pic>
      <p:pic>
        <p:nvPicPr>
          <p:cNvPr id="45" name="Gráfico 44" descr="Insignia de corazón con relleno sólido">
            <a:extLst>
              <a:ext uri="{FF2B5EF4-FFF2-40B4-BE49-F238E27FC236}">
                <a16:creationId xmlns:a16="http://schemas.microsoft.com/office/drawing/2014/main" id="{DAC0FAC5-B2EE-2866-D292-159B3121AD1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9752907" y="3354533"/>
            <a:ext cx="299884" cy="299884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438095B6-73A2-1487-7BED-6E8843CA652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>
            <a:fillRect/>
          </a:stretch>
        </p:blipFill>
        <p:spPr>
          <a:xfrm>
            <a:off x="156343" y="3883219"/>
            <a:ext cx="4543476" cy="25765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6BEB246-8401-D1A6-3A55-2CD751381A38}"/>
              </a:ext>
            </a:extLst>
          </p:cNvPr>
          <p:cNvSpPr txBox="1"/>
          <p:nvPr/>
        </p:nvSpPr>
        <p:spPr>
          <a:xfrm>
            <a:off x="152451" y="2143764"/>
            <a:ext cx="462915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ဝိညာဉ်ဆုကျေးဇူးများကို အသင်းတော်၏ “အ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ကျိုးအတွက်” အသုံးပြုသည်။ ထိုရည်ရွယ်ချက်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အောင်မြင်ရန် မည်သည့်လူများသည် အထူးဆု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ကျေးဇူးကို အသုံးပြုနိုင်သည်ကို ဘုရားသခင်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တစ်ပါးတည်းသာ သိတော်မူ၏။</a:t>
            </a:r>
            <a:endParaRPr kumimoji="0" lang="e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72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0CF8A6-0B05-4DFB-B00A-95CE37E31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B00CF8A6-0B05-4DFB-B00A-95CE37E31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B00CF8A6-0B05-4DFB-B00A-95CE37E31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B00CF8A6-0B05-4DFB-B00A-95CE37E31A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65E57F-EEDF-48ED-998D-606EC744B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7965E57F-EEDF-48ED-998D-606EC744B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7965E57F-EEDF-48ED-998D-606EC744B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7965E57F-EEDF-48ED-998D-606EC744B4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DE4015-5369-40CD-A02D-45D8EC5F77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04DE4015-5369-40CD-A02D-45D8EC5F77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95F10C-CDF9-4461-A7BC-9BC3BD7F9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8F95F10C-CDF9-4461-A7BC-9BC3BD7F92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5080B9-EA33-42BA-9920-DB396A0838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BE5080B9-EA33-42BA-9920-DB396A0838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2" grpId="0" uiExpand="1">
        <p:bldSub>
          <a:bldDgm bld="one"/>
        </p:bldSub>
      </p:bldGraphic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04EB991-3708-58E0-4896-EFFEC37ED2A9}"/>
              </a:ext>
            </a:extLst>
          </p:cNvPr>
          <p:cNvSpPr txBox="1"/>
          <p:nvPr/>
        </p:nvSpPr>
        <p:spPr>
          <a:xfrm>
            <a:off x="0" y="56445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" sz="320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အင</a:t>
            </a:r>
            <a:r>
              <a:rPr lang="en" sz="32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်္</a:t>
            </a:r>
            <a:r>
              <a:rPr lang="en" sz="320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ဂါအများ</a:t>
            </a:r>
            <a:r>
              <a:rPr lang="en" sz="32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၊ </a:t>
            </a:r>
            <a:r>
              <a:rPr lang="en" sz="320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ခန္ဓာကိုယ်တစ်ခုတည်း</a:t>
            </a:r>
            <a:r>
              <a:rPr lang="en" sz="32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7026BAC-8996-D441-456A-B251C3515337}"/>
              </a:ext>
            </a:extLst>
          </p:cNvPr>
          <p:cNvSpPr txBox="1"/>
          <p:nvPr/>
        </p:nvSpPr>
        <p:spPr>
          <a:xfrm>
            <a:off x="357187" y="644081"/>
            <a:ext cx="114776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dirty="0">
                <a:solidFill>
                  <a:schemeClr val="bg1"/>
                </a:solidFill>
                <a:effectLst>
                  <a:glow rad="101600">
                    <a:srgbClr val="B846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“ဥပမာကား၊ ကိုယ်တစ်ခုတည်း၌ အင်္ဂါအများရှိသည်ဖြစ်၍ ထိုတစ်ခုတည်းသော ကိုယ်အင်္ဂါအပေါင်းတို့သည် များလျက်နှင့် ကိုယ်တစ်ခုတည်းဖြစ်သကဲ့သို့၊ ထိုနည်းတူ ခရစ်တော်ဖြစ်၏”</a:t>
            </a:r>
            <a:r>
              <a:rPr lang="en-US" dirty="0">
                <a:solidFill>
                  <a:schemeClr val="bg1"/>
                </a:solidFill>
                <a:effectLst>
                  <a:glow rad="101600">
                    <a:srgbClr val="B846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dirty="0">
                <a:solidFill>
                  <a:schemeClr val="bg1"/>
                </a:solidFill>
                <a:effectLst>
                  <a:glow rad="101600">
                    <a:srgbClr val="B846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(၁ ကောရိန္သု ၁၂း၁၂)</a:t>
            </a:r>
            <a:endParaRPr lang="en" dirty="0">
              <a:solidFill>
                <a:schemeClr val="bg1"/>
              </a:solidFill>
              <a:effectLst>
                <a:glow rad="101600">
                  <a:srgbClr val="B846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AE6FAF5-81DB-4BFF-5EED-EEFF3478BE15}"/>
              </a:ext>
            </a:extLst>
          </p:cNvPr>
          <p:cNvSpPr txBox="1"/>
          <p:nvPr/>
        </p:nvSpPr>
        <p:spPr>
          <a:xfrm>
            <a:off x="2153266" y="1351306"/>
            <a:ext cx="657778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y-MM" sz="1900" dirty="0">
                <a:latin typeface="Pyidaungsu" panose="020B0502040204020203" pitchFamily="34" charset="0"/>
                <a:cs typeface="Pyidaungsu" panose="020B0502040204020203" pitchFamily="34" charset="0"/>
              </a:rPr>
              <a:t>ဘုရားသခင်သည် တစ်ဆူတည်းဖြစ်သည်။ သို့သော် သုံးပါးတစ်ဆူဘု</a:t>
            </a:r>
            <a:r>
              <a:rPr lang="en-US" sz="19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900" dirty="0">
                <a:latin typeface="Pyidaungsu" panose="020B0502040204020203" pitchFamily="34" charset="0"/>
                <a:cs typeface="Pyidaungsu" panose="020B0502040204020203" pitchFamily="34" charset="0"/>
              </a:rPr>
              <a:t>ရားတို့သည် လုပ်ဆောင်မှုကိုယ်စီရှိကြသည်။ အလားတူပင် အသင်း</a:t>
            </a:r>
            <a:r>
              <a:rPr lang="en-US" sz="19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900" dirty="0">
                <a:latin typeface="Pyidaungsu" panose="020B0502040204020203" pitchFamily="34" charset="0"/>
                <a:cs typeface="Pyidaungsu" panose="020B0502040204020203" pitchFamily="34" charset="0"/>
              </a:rPr>
              <a:t>တော်သည် တစ်ခုတည်းဖြစ်သော်လည်း အသင်းသားများသည် ကိုယ်</a:t>
            </a:r>
            <a:r>
              <a:rPr lang="en-US" sz="19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900" dirty="0">
                <a:latin typeface="Pyidaungsu" panose="020B0502040204020203" pitchFamily="34" charset="0"/>
                <a:cs typeface="Pyidaungsu" panose="020B0502040204020203" pitchFamily="34" charset="0"/>
              </a:rPr>
              <a:t>စီ</a:t>
            </a:r>
            <a:r>
              <a:rPr lang="en-US" sz="19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900" dirty="0">
                <a:latin typeface="Pyidaungsu" panose="020B0502040204020203" pitchFamily="34" charset="0"/>
                <a:cs typeface="Pyidaungsu" panose="020B0502040204020203" pitchFamily="34" charset="0"/>
              </a:rPr>
              <a:t>လုပ်ဆောင်ချက်ရှိကြသည် (၁ကော ၁၂:၁၂-၁၃)။</a:t>
            </a:r>
            <a:endParaRPr lang="en" sz="1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3F4C7F8-1CA7-5ADE-C5FD-E4E61C48BC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9189" y="5276850"/>
            <a:ext cx="2032138" cy="14064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7A7FFFF-9486-0074-5427-846C2EE384C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39200" y="1481732"/>
            <a:ext cx="3280746" cy="5201570"/>
          </a:xfrm>
          <a:prstGeom prst="snip2DiagRect">
            <a:avLst>
              <a:gd name="adj1" fmla="val 17083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8E9D3D1-2004-862E-7B71-8E568448450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54" y="1452914"/>
            <a:ext cx="2006832" cy="3506443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B846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  <a:reflection blurRad="6350" stA="52000" endA="300" endPos="180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D42F2D89-62B6-DC79-FE5A-F51EE45A9E69}"/>
              </a:ext>
            </a:extLst>
          </p:cNvPr>
          <p:cNvSpPr txBox="1"/>
          <p:nvPr/>
        </p:nvSpPr>
        <p:spPr>
          <a:xfrm>
            <a:off x="-1" y="5659893"/>
            <a:ext cx="673946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y-MM" sz="1900" dirty="0">
                <a:latin typeface="Pyidaungsu" panose="020B0502040204020203" pitchFamily="34" charset="0"/>
                <a:cs typeface="Pyidaungsu" panose="020B0502040204020203" pitchFamily="34" charset="0"/>
              </a:rPr>
              <a:t>ဤအရာက လူတိုင်း၏အရေးကြီးမှုကိုပြသည်။ မည်သူမျှ အခြားသူထက် ကြီးမြတ်သည်မဟုတ်။ လူတိုင်းက အခြားသူ၏ကောင်းကျိုးကို</a:t>
            </a:r>
            <a:r>
              <a:rPr lang="en-US" sz="19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900" dirty="0">
                <a:latin typeface="Pyidaungsu" panose="020B0502040204020203" pitchFamily="34" charset="0"/>
                <a:cs typeface="Pyidaungsu" panose="020B0502040204020203" pitchFamily="34" charset="0"/>
              </a:rPr>
              <a:t>ဂရုစိုက်</a:t>
            </a:r>
            <a:r>
              <a:rPr lang="en-US" sz="19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900" dirty="0">
                <a:latin typeface="Pyidaungsu" panose="020B0502040204020203" pitchFamily="34" charset="0"/>
                <a:cs typeface="Pyidaungsu" panose="020B0502040204020203" pitchFamily="34" charset="0"/>
              </a:rPr>
              <a:t>ရမည်။ လူတိုင်းက အသင်းတော်၏စည်းလုံးမှုအတွက် လုပ်ဆောင်ရပါ</a:t>
            </a:r>
            <a:r>
              <a:rPr lang="en-US" sz="19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900" dirty="0">
                <a:latin typeface="Pyidaungsu" panose="020B0502040204020203" pitchFamily="34" charset="0"/>
                <a:cs typeface="Pyidaungsu" panose="020B0502040204020203" pitchFamily="34" charset="0"/>
              </a:rPr>
              <a:t>မည် (၁ ကော ၁၂း၁၅-၂၇)။</a:t>
            </a:r>
            <a:endParaRPr lang="en" sz="1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B94F5A13-6649-0A66-224E-93CFCE4BFB1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76758" y="4710440"/>
            <a:ext cx="3885613" cy="893713"/>
          </a:xfrm>
          <a:prstGeom prst="snip2DiagRect">
            <a:avLst>
              <a:gd name="adj1" fmla="val 16502"/>
              <a:gd name="adj2" fmla="val 16667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9FCDCE1-993D-22A8-3725-DB101A01B619}"/>
              </a:ext>
            </a:extLst>
          </p:cNvPr>
          <p:cNvSpPr txBox="1"/>
          <p:nvPr/>
        </p:nvSpPr>
        <p:spPr>
          <a:xfrm>
            <a:off x="2153265" y="2581259"/>
            <a:ext cx="6652161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ပေါလုသည် လူ့ခန္ဓာကိုယ်ကို အသင်းတော်အဖြစ် ဥပမာပေး၍ ကွဲပြား</a:t>
            </a:r>
            <a:r>
              <a:rPr lang="en-US" sz="1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မှုတွင် စည်းလုံးမှုကို မီးမောင်းထိုးပြသည်။ မျက်စိတွင် မြင်နိုင်စွမ်း “ဆု</a:t>
            </a:r>
            <a:r>
              <a:rPr lang="en-US" sz="1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ကျေးဇူး” ရှိသော်လည်း နားတွင် မရှိပါ။ သို့သော် နှစ်ခုစလုံးသည် အတူ</a:t>
            </a:r>
            <a:r>
              <a:rPr lang="en-US" sz="1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တကွ လုပ်ဆောင်ခြင်းဖြင့် အပြန်အလှန် ဖြည့်စွက်ပေးသည်။ အလား</a:t>
            </a:r>
            <a:r>
              <a:rPr lang="en-US" sz="1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တူပင် အသင်းတော်တွင် လူတစ်ဦးချင်းစီသည် မိမိတို့</a:t>
            </a:r>
            <a:r>
              <a:rPr lang="en-US" sz="1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ရရှိသော ဆုကျေး</a:t>
            </a:r>
            <a:r>
              <a:rPr lang="en-US" sz="1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ဇူးများအတိုင်း မိမိတို့၏အလုပ်ကို လုပ်ဆောင်ကြသည် (၁ ကော</a:t>
            </a:r>
            <a:r>
              <a:rPr lang="en-US" sz="1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၁၂:၂၈-၃၀)။</a:t>
            </a:r>
            <a:endParaRPr kumimoji="0" lang="en" sz="19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99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E534D3-0163-1B75-91F0-6B75D54C4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grama de flujo: preparación 3">
            <a:extLst>
              <a:ext uri="{FF2B5EF4-FFF2-40B4-BE49-F238E27FC236}">
                <a16:creationId xmlns:a16="http://schemas.microsoft.com/office/drawing/2014/main" id="{11D378B3-14BF-0D72-B2B5-40A5D1C29D0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0862" y="1655489"/>
            <a:ext cx="7084543" cy="4629804"/>
          </a:xfrm>
          <a:custGeom>
            <a:avLst/>
            <a:gdLst>
              <a:gd name="csX0" fmla="*/ 0 w 10000"/>
              <a:gd name="csY0" fmla="*/ 5000 h 10000"/>
              <a:gd name="csX1" fmla="*/ 2000 w 10000"/>
              <a:gd name="csY1" fmla="*/ 0 h 10000"/>
              <a:gd name="csX2" fmla="*/ 8000 w 10000"/>
              <a:gd name="csY2" fmla="*/ 0 h 10000"/>
              <a:gd name="csX3" fmla="*/ 10000 w 10000"/>
              <a:gd name="csY3" fmla="*/ 5000 h 10000"/>
              <a:gd name="csX4" fmla="*/ 8000 w 10000"/>
              <a:gd name="csY4" fmla="*/ 10000 h 10000"/>
              <a:gd name="csX5" fmla="*/ 2000 w 10000"/>
              <a:gd name="csY5" fmla="*/ 10000 h 10000"/>
              <a:gd name="csX6" fmla="*/ 0 w 10000"/>
              <a:gd name="csY6" fmla="*/ 5000 h 10000"/>
              <a:gd name="csX0" fmla="*/ 0 w 10000"/>
              <a:gd name="csY0" fmla="*/ 5000 h 10000"/>
              <a:gd name="csX1" fmla="*/ 2507 w 10000"/>
              <a:gd name="csY1" fmla="*/ 292 h 10000"/>
              <a:gd name="csX2" fmla="*/ 8000 w 10000"/>
              <a:gd name="csY2" fmla="*/ 0 h 10000"/>
              <a:gd name="csX3" fmla="*/ 10000 w 10000"/>
              <a:gd name="csY3" fmla="*/ 5000 h 10000"/>
              <a:gd name="csX4" fmla="*/ 8000 w 10000"/>
              <a:gd name="csY4" fmla="*/ 10000 h 10000"/>
              <a:gd name="csX5" fmla="*/ 2000 w 10000"/>
              <a:gd name="csY5" fmla="*/ 10000 h 10000"/>
              <a:gd name="csX6" fmla="*/ 0 w 10000"/>
              <a:gd name="csY6" fmla="*/ 5000 h 10000"/>
              <a:gd name="csX0" fmla="*/ 0 w 10000"/>
              <a:gd name="csY0" fmla="*/ 5021 h 10021"/>
              <a:gd name="csX1" fmla="*/ 2466 w 10000"/>
              <a:gd name="csY1" fmla="*/ 0 h 10021"/>
              <a:gd name="csX2" fmla="*/ 8000 w 10000"/>
              <a:gd name="csY2" fmla="*/ 21 h 10021"/>
              <a:gd name="csX3" fmla="*/ 10000 w 10000"/>
              <a:gd name="csY3" fmla="*/ 5021 h 10021"/>
              <a:gd name="csX4" fmla="*/ 8000 w 10000"/>
              <a:gd name="csY4" fmla="*/ 10021 h 10021"/>
              <a:gd name="csX5" fmla="*/ 2000 w 10000"/>
              <a:gd name="csY5" fmla="*/ 10021 h 10021"/>
              <a:gd name="csX6" fmla="*/ 0 w 10000"/>
              <a:gd name="csY6" fmla="*/ 5021 h 10021"/>
              <a:gd name="csX0" fmla="*/ 0 w 10000"/>
              <a:gd name="csY0" fmla="*/ 5021 h 10021"/>
              <a:gd name="csX1" fmla="*/ 2466 w 10000"/>
              <a:gd name="csY1" fmla="*/ 0 h 10021"/>
              <a:gd name="csX2" fmla="*/ 7507 w 10000"/>
              <a:gd name="csY2" fmla="*/ 626 h 10021"/>
              <a:gd name="csX3" fmla="*/ 10000 w 10000"/>
              <a:gd name="csY3" fmla="*/ 5021 h 10021"/>
              <a:gd name="csX4" fmla="*/ 8000 w 10000"/>
              <a:gd name="csY4" fmla="*/ 10021 h 10021"/>
              <a:gd name="csX5" fmla="*/ 2000 w 10000"/>
              <a:gd name="csY5" fmla="*/ 10021 h 10021"/>
              <a:gd name="csX6" fmla="*/ 0 w 10000"/>
              <a:gd name="csY6" fmla="*/ 5021 h 10021"/>
              <a:gd name="csX0" fmla="*/ 0 w 10000"/>
              <a:gd name="csY0" fmla="*/ 5021 h 10021"/>
              <a:gd name="csX1" fmla="*/ 2466 w 10000"/>
              <a:gd name="csY1" fmla="*/ 0 h 10021"/>
              <a:gd name="csX2" fmla="*/ 7452 w 10000"/>
              <a:gd name="csY2" fmla="*/ 41 h 10021"/>
              <a:gd name="csX3" fmla="*/ 10000 w 10000"/>
              <a:gd name="csY3" fmla="*/ 5021 h 10021"/>
              <a:gd name="csX4" fmla="*/ 8000 w 10000"/>
              <a:gd name="csY4" fmla="*/ 10021 h 10021"/>
              <a:gd name="csX5" fmla="*/ 2000 w 10000"/>
              <a:gd name="csY5" fmla="*/ 10021 h 10021"/>
              <a:gd name="csX6" fmla="*/ 0 w 10000"/>
              <a:gd name="csY6" fmla="*/ 5021 h 10021"/>
              <a:gd name="csX0" fmla="*/ 0 w 10000"/>
              <a:gd name="csY0" fmla="*/ 5021 h 10021"/>
              <a:gd name="csX1" fmla="*/ 2466 w 10000"/>
              <a:gd name="csY1" fmla="*/ 0 h 10021"/>
              <a:gd name="csX2" fmla="*/ 7452 w 10000"/>
              <a:gd name="csY2" fmla="*/ 41 h 10021"/>
              <a:gd name="csX3" fmla="*/ 10000 w 10000"/>
              <a:gd name="csY3" fmla="*/ 5021 h 10021"/>
              <a:gd name="csX4" fmla="*/ 7507 w 10000"/>
              <a:gd name="csY4" fmla="*/ 8789 h 10021"/>
              <a:gd name="csX5" fmla="*/ 2000 w 10000"/>
              <a:gd name="csY5" fmla="*/ 10021 h 10021"/>
              <a:gd name="csX6" fmla="*/ 0 w 10000"/>
              <a:gd name="csY6" fmla="*/ 5021 h 10021"/>
              <a:gd name="csX0" fmla="*/ 0 w 10000"/>
              <a:gd name="csY0" fmla="*/ 5021 h 10021"/>
              <a:gd name="csX1" fmla="*/ 2466 w 10000"/>
              <a:gd name="csY1" fmla="*/ 0 h 10021"/>
              <a:gd name="csX2" fmla="*/ 7452 w 10000"/>
              <a:gd name="csY2" fmla="*/ 41 h 10021"/>
              <a:gd name="csX3" fmla="*/ 10000 w 10000"/>
              <a:gd name="csY3" fmla="*/ 5021 h 10021"/>
              <a:gd name="csX4" fmla="*/ 7534 w 10000"/>
              <a:gd name="csY4" fmla="*/ 9979 h 10021"/>
              <a:gd name="csX5" fmla="*/ 2000 w 10000"/>
              <a:gd name="csY5" fmla="*/ 10021 h 10021"/>
              <a:gd name="csX6" fmla="*/ 0 w 10000"/>
              <a:gd name="csY6" fmla="*/ 5021 h 10021"/>
              <a:gd name="csX0" fmla="*/ 0 w 10000"/>
              <a:gd name="csY0" fmla="*/ 5021 h 9979"/>
              <a:gd name="csX1" fmla="*/ 2466 w 10000"/>
              <a:gd name="csY1" fmla="*/ 0 h 9979"/>
              <a:gd name="csX2" fmla="*/ 7452 w 10000"/>
              <a:gd name="csY2" fmla="*/ 41 h 9979"/>
              <a:gd name="csX3" fmla="*/ 10000 w 10000"/>
              <a:gd name="csY3" fmla="*/ 5021 h 9979"/>
              <a:gd name="csX4" fmla="*/ 7534 w 10000"/>
              <a:gd name="csY4" fmla="*/ 9979 h 9979"/>
              <a:gd name="csX5" fmla="*/ 2479 w 10000"/>
              <a:gd name="csY5" fmla="*/ 7933 h 9979"/>
              <a:gd name="csX6" fmla="*/ 0 w 10000"/>
              <a:gd name="csY6" fmla="*/ 5021 h 9979"/>
              <a:gd name="csX0" fmla="*/ 0 w 10000"/>
              <a:gd name="csY0" fmla="*/ 5032 h 10000"/>
              <a:gd name="csX1" fmla="*/ 2466 w 10000"/>
              <a:gd name="csY1" fmla="*/ 0 h 10000"/>
              <a:gd name="csX2" fmla="*/ 7452 w 10000"/>
              <a:gd name="csY2" fmla="*/ 41 h 10000"/>
              <a:gd name="csX3" fmla="*/ 10000 w 10000"/>
              <a:gd name="csY3" fmla="*/ 5032 h 10000"/>
              <a:gd name="csX4" fmla="*/ 7534 w 10000"/>
              <a:gd name="csY4" fmla="*/ 10000 h 10000"/>
              <a:gd name="csX5" fmla="*/ 2493 w 10000"/>
              <a:gd name="csY5" fmla="*/ 10000 h 10000"/>
              <a:gd name="csX6" fmla="*/ 0 w 10000"/>
              <a:gd name="csY6" fmla="*/ 5032 h 10000"/>
              <a:gd name="csX0" fmla="*/ 0 w 9548"/>
              <a:gd name="csY0" fmla="*/ 5116 h 10000"/>
              <a:gd name="csX1" fmla="*/ 2014 w 9548"/>
              <a:gd name="csY1" fmla="*/ 0 h 10000"/>
              <a:gd name="csX2" fmla="*/ 7000 w 9548"/>
              <a:gd name="csY2" fmla="*/ 41 h 10000"/>
              <a:gd name="csX3" fmla="*/ 9548 w 9548"/>
              <a:gd name="csY3" fmla="*/ 5032 h 10000"/>
              <a:gd name="csX4" fmla="*/ 7082 w 9548"/>
              <a:gd name="csY4" fmla="*/ 10000 h 10000"/>
              <a:gd name="csX5" fmla="*/ 2041 w 9548"/>
              <a:gd name="csY5" fmla="*/ 10000 h 10000"/>
              <a:gd name="csX6" fmla="*/ 0 w 9548"/>
              <a:gd name="csY6" fmla="*/ 5116 h 10000"/>
              <a:gd name="csX0" fmla="*/ 0 w 10531"/>
              <a:gd name="csY0" fmla="*/ 4970 h 10000"/>
              <a:gd name="csX1" fmla="*/ 2640 w 10531"/>
              <a:gd name="csY1" fmla="*/ 0 h 10000"/>
              <a:gd name="csX2" fmla="*/ 7862 w 10531"/>
              <a:gd name="csY2" fmla="*/ 41 h 10000"/>
              <a:gd name="csX3" fmla="*/ 10531 w 10531"/>
              <a:gd name="csY3" fmla="*/ 5032 h 10000"/>
              <a:gd name="csX4" fmla="*/ 7948 w 10531"/>
              <a:gd name="csY4" fmla="*/ 10000 h 10000"/>
              <a:gd name="csX5" fmla="*/ 2669 w 10531"/>
              <a:gd name="csY5" fmla="*/ 10000 h 10000"/>
              <a:gd name="csX6" fmla="*/ 0 w 10531"/>
              <a:gd name="csY6" fmla="*/ 4970 h 10000"/>
              <a:gd name="csX0" fmla="*/ 0 w 10187"/>
              <a:gd name="csY0" fmla="*/ 4970 h 10000"/>
              <a:gd name="csX1" fmla="*/ 2640 w 10187"/>
              <a:gd name="csY1" fmla="*/ 0 h 10000"/>
              <a:gd name="csX2" fmla="*/ 7862 w 10187"/>
              <a:gd name="csY2" fmla="*/ 41 h 10000"/>
              <a:gd name="csX3" fmla="*/ 10187 w 10187"/>
              <a:gd name="csY3" fmla="*/ 5011 h 10000"/>
              <a:gd name="csX4" fmla="*/ 7948 w 10187"/>
              <a:gd name="csY4" fmla="*/ 10000 h 10000"/>
              <a:gd name="csX5" fmla="*/ 2669 w 10187"/>
              <a:gd name="csY5" fmla="*/ 10000 h 10000"/>
              <a:gd name="csX6" fmla="*/ 0 w 10187"/>
              <a:gd name="csY6" fmla="*/ 4970 h 10000"/>
              <a:gd name="csX0" fmla="*/ 0 w 10560"/>
              <a:gd name="csY0" fmla="*/ 4970 h 10000"/>
              <a:gd name="csX1" fmla="*/ 2640 w 10560"/>
              <a:gd name="csY1" fmla="*/ 0 h 10000"/>
              <a:gd name="csX2" fmla="*/ 7862 w 10560"/>
              <a:gd name="csY2" fmla="*/ 41 h 10000"/>
              <a:gd name="csX3" fmla="*/ 10560 w 10560"/>
              <a:gd name="csY3" fmla="*/ 5011 h 10000"/>
              <a:gd name="csX4" fmla="*/ 7948 w 10560"/>
              <a:gd name="csY4" fmla="*/ 10000 h 10000"/>
              <a:gd name="csX5" fmla="*/ 2669 w 10560"/>
              <a:gd name="csY5" fmla="*/ 10000 h 10000"/>
              <a:gd name="csX6" fmla="*/ 0 w 10560"/>
              <a:gd name="csY6" fmla="*/ 4970 h 10000"/>
              <a:gd name="csX0" fmla="*/ 0 w 10560"/>
              <a:gd name="csY0" fmla="*/ 4970 h 10000"/>
              <a:gd name="csX1" fmla="*/ 2640 w 10560"/>
              <a:gd name="csY1" fmla="*/ 0 h 10000"/>
              <a:gd name="csX2" fmla="*/ 7862 w 10560"/>
              <a:gd name="csY2" fmla="*/ 41 h 10000"/>
              <a:gd name="csX3" fmla="*/ 10560 w 10560"/>
              <a:gd name="csY3" fmla="*/ 5011 h 10000"/>
              <a:gd name="csX4" fmla="*/ 7948 w 10560"/>
              <a:gd name="csY4" fmla="*/ 10000 h 10000"/>
              <a:gd name="csX5" fmla="*/ 3028 w 10560"/>
              <a:gd name="csY5" fmla="*/ 9247 h 10000"/>
              <a:gd name="csX6" fmla="*/ 0 w 10560"/>
              <a:gd name="csY6" fmla="*/ 4970 h 10000"/>
              <a:gd name="csX0" fmla="*/ 0 w 10560"/>
              <a:gd name="csY0" fmla="*/ 4970 h 10063"/>
              <a:gd name="csX1" fmla="*/ 2640 w 10560"/>
              <a:gd name="csY1" fmla="*/ 0 h 10063"/>
              <a:gd name="csX2" fmla="*/ 7862 w 10560"/>
              <a:gd name="csY2" fmla="*/ 41 h 10063"/>
              <a:gd name="csX3" fmla="*/ 10560 w 10560"/>
              <a:gd name="csY3" fmla="*/ 5011 h 10063"/>
              <a:gd name="csX4" fmla="*/ 7948 w 10560"/>
              <a:gd name="csY4" fmla="*/ 10000 h 10063"/>
              <a:gd name="csX5" fmla="*/ 2669 w 10560"/>
              <a:gd name="csY5" fmla="*/ 10063 h 10063"/>
              <a:gd name="csX6" fmla="*/ 0 w 10560"/>
              <a:gd name="csY6" fmla="*/ 4970 h 10063"/>
              <a:gd name="csX0" fmla="*/ 0 w 10560"/>
              <a:gd name="csY0" fmla="*/ 4970 h 10105"/>
              <a:gd name="csX1" fmla="*/ 2640 w 10560"/>
              <a:gd name="csY1" fmla="*/ 0 h 10105"/>
              <a:gd name="csX2" fmla="*/ 7862 w 10560"/>
              <a:gd name="csY2" fmla="*/ 41 h 10105"/>
              <a:gd name="csX3" fmla="*/ 10560 w 10560"/>
              <a:gd name="csY3" fmla="*/ 5011 h 10105"/>
              <a:gd name="csX4" fmla="*/ 7962 w 10560"/>
              <a:gd name="csY4" fmla="*/ 10105 h 10105"/>
              <a:gd name="csX5" fmla="*/ 2669 w 10560"/>
              <a:gd name="csY5" fmla="*/ 10063 h 10105"/>
              <a:gd name="csX6" fmla="*/ 0 w 10560"/>
              <a:gd name="csY6" fmla="*/ 4970 h 10105"/>
              <a:gd name="csX0" fmla="*/ 0 w 10560"/>
              <a:gd name="csY0" fmla="*/ 4970 h 10063"/>
              <a:gd name="csX1" fmla="*/ 2640 w 10560"/>
              <a:gd name="csY1" fmla="*/ 0 h 10063"/>
              <a:gd name="csX2" fmla="*/ 7862 w 10560"/>
              <a:gd name="csY2" fmla="*/ 41 h 10063"/>
              <a:gd name="csX3" fmla="*/ 10560 w 10560"/>
              <a:gd name="csY3" fmla="*/ 5011 h 10063"/>
              <a:gd name="csX4" fmla="*/ 7919 w 10560"/>
              <a:gd name="csY4" fmla="*/ 9582 h 10063"/>
              <a:gd name="csX5" fmla="*/ 2669 w 10560"/>
              <a:gd name="csY5" fmla="*/ 10063 h 10063"/>
              <a:gd name="csX6" fmla="*/ 0 w 10560"/>
              <a:gd name="csY6" fmla="*/ 4970 h 10063"/>
              <a:gd name="csX0" fmla="*/ 0 w 10560"/>
              <a:gd name="csY0" fmla="*/ 4970 h 10063"/>
              <a:gd name="csX1" fmla="*/ 2640 w 10560"/>
              <a:gd name="csY1" fmla="*/ 0 h 10063"/>
              <a:gd name="csX2" fmla="*/ 7862 w 10560"/>
              <a:gd name="csY2" fmla="*/ 41 h 10063"/>
              <a:gd name="csX3" fmla="*/ 10560 w 10560"/>
              <a:gd name="csY3" fmla="*/ 5011 h 10063"/>
              <a:gd name="csX4" fmla="*/ 7948 w 10560"/>
              <a:gd name="csY4" fmla="*/ 10042 h 10063"/>
              <a:gd name="csX5" fmla="*/ 2669 w 10560"/>
              <a:gd name="csY5" fmla="*/ 10063 h 10063"/>
              <a:gd name="csX6" fmla="*/ 0 w 10560"/>
              <a:gd name="csY6" fmla="*/ 4970 h 10063"/>
              <a:gd name="csX0" fmla="*/ 0 w 10560"/>
              <a:gd name="csY0" fmla="*/ 4970 h 10063"/>
              <a:gd name="csX1" fmla="*/ 2640 w 10560"/>
              <a:gd name="csY1" fmla="*/ 0 h 10063"/>
              <a:gd name="csX2" fmla="*/ 7704 w 10560"/>
              <a:gd name="csY2" fmla="*/ 731 h 10063"/>
              <a:gd name="csX3" fmla="*/ 10560 w 10560"/>
              <a:gd name="csY3" fmla="*/ 5011 h 10063"/>
              <a:gd name="csX4" fmla="*/ 7948 w 10560"/>
              <a:gd name="csY4" fmla="*/ 10042 h 10063"/>
              <a:gd name="csX5" fmla="*/ 2669 w 10560"/>
              <a:gd name="csY5" fmla="*/ 10063 h 10063"/>
              <a:gd name="csX6" fmla="*/ 0 w 10560"/>
              <a:gd name="csY6" fmla="*/ 4970 h 10063"/>
              <a:gd name="csX0" fmla="*/ 0 w 10560"/>
              <a:gd name="csY0" fmla="*/ 4970 h 10063"/>
              <a:gd name="csX1" fmla="*/ 2640 w 10560"/>
              <a:gd name="csY1" fmla="*/ 0 h 10063"/>
              <a:gd name="csX2" fmla="*/ 7919 w 10560"/>
              <a:gd name="csY2" fmla="*/ 20 h 10063"/>
              <a:gd name="csX3" fmla="*/ 10560 w 10560"/>
              <a:gd name="csY3" fmla="*/ 5011 h 10063"/>
              <a:gd name="csX4" fmla="*/ 7948 w 10560"/>
              <a:gd name="csY4" fmla="*/ 10042 h 10063"/>
              <a:gd name="csX5" fmla="*/ 2669 w 10560"/>
              <a:gd name="csY5" fmla="*/ 10063 h 10063"/>
              <a:gd name="csX6" fmla="*/ 0 w 10560"/>
              <a:gd name="csY6" fmla="*/ 4970 h 1006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10560" h="10063">
                <a:moveTo>
                  <a:pt x="0" y="4970"/>
                </a:moveTo>
                <a:lnTo>
                  <a:pt x="2640" y="0"/>
                </a:lnTo>
                <a:lnTo>
                  <a:pt x="7919" y="20"/>
                </a:lnTo>
                <a:lnTo>
                  <a:pt x="10560" y="5011"/>
                </a:lnTo>
                <a:lnTo>
                  <a:pt x="7948" y="10042"/>
                </a:lnTo>
                <a:lnTo>
                  <a:pt x="2669" y="10063"/>
                </a:lnTo>
                <a:lnTo>
                  <a:pt x="0" y="4970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1D03E6B-8085-E9C1-1629-77DB0C3520B5}"/>
              </a:ext>
            </a:extLst>
          </p:cNvPr>
          <p:cNvSpPr txBox="1"/>
          <p:nvPr/>
        </p:nvSpPr>
        <p:spPr>
          <a:xfrm>
            <a:off x="6240378" y="277551"/>
            <a:ext cx="595162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စည်းလုံးစေသော</a:t>
            </a:r>
            <a:r>
              <a:rPr lang="en" sz="66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" sz="660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အခရာ</a:t>
            </a:r>
            <a:endParaRPr lang="en" sz="660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16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34F6349B-BD11-06D5-CA95-98E3D5BC86E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07967" y="1183315"/>
            <a:ext cx="5014912" cy="5525589"/>
          </a:xfrm>
          <a:prstGeom prst="roundRect">
            <a:avLst>
              <a:gd name="adj" fmla="val 356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0877D64B-0FB1-0179-F16F-2D0FC33063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3065547"/>
              </p:ext>
            </p:extLst>
          </p:nvPr>
        </p:nvGraphicFramePr>
        <p:xfrm>
          <a:off x="6191250" y="1063883"/>
          <a:ext cx="5905500" cy="5645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C85A9090-FD73-02CD-4604-B1E7C91BC8D0}"/>
              </a:ext>
            </a:extLst>
          </p:cNvPr>
          <p:cNvSpPr txBox="1"/>
          <p:nvPr/>
        </p:nvSpPr>
        <p:spPr>
          <a:xfrm>
            <a:off x="2614612" y="0"/>
            <a:ext cx="95773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200" spc="300" dirty="0" err="1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4">
                      <a:lumMod val="40000"/>
                      <a:lumOff val="60000"/>
                    </a:scheme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ထူးမြတ်သောမေတ္တာတရား</a:t>
            </a:r>
            <a:endParaRPr lang="en" sz="3200" spc="300" dirty="0">
              <a:ln w="66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4">
                    <a:lumMod val="40000"/>
                    <a:lumOff val="60000"/>
                  </a:scheme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75ED5BD-D98E-F3F6-11EB-71B08EE0273D}"/>
              </a:ext>
            </a:extLst>
          </p:cNvPr>
          <p:cNvSpPr txBox="1"/>
          <p:nvPr/>
        </p:nvSpPr>
        <p:spPr>
          <a:xfrm>
            <a:off x="2614613" y="691247"/>
            <a:ext cx="95773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“သင်တို့သည် အမြတ်ဆုံးသော ဆုကျေးဇူးတော်တို့ကို အလွန်အလိုရှိကြသည်တွင်၊ သာ၍မြတ်သော လမ်းကို ငါပြဦးမည်”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(၁ ကော ၁၂း၃၁)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endParaRPr lang="es-ES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283CED4-DC80-CDD2-D1B6-03681754B8BD}"/>
              </a:ext>
            </a:extLst>
          </p:cNvPr>
          <p:cNvSpPr txBox="1"/>
          <p:nvPr/>
        </p:nvSpPr>
        <p:spPr>
          <a:xfrm>
            <a:off x="2743198" y="1666324"/>
            <a:ext cx="34480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ချစ်ခြင်းမေတ္တာသည် ဆုကျေးဇူး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မဟုတ်၊ အထူးမြတ်ဆုံးလမ်းဖြစ်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သည် (၁ ကော ၂၁း၃၁)။ ယုံကြည်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သူ၏အသက်တာ၌ သန့်ရှင်းသော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ဝိညာဉ်တော်၏အသီးဖြစ်သည် (ဂလာ ၅း၂၂)။ ဝိညာဉ်ဆုကျေးဇူး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များကို ချစ်ခြင်းမေတ္တာအားဖြင့်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သာ ကောင်းစွာအသုံးပြုနိုင်ပါ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သည်။</a:t>
            </a:r>
            <a:endParaRPr lang="en" sz="2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52A5A7B-69DC-975D-F4AD-A122F7BD772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6" y="86828"/>
            <a:ext cx="2486027" cy="44431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>
              <a:gsLst>
                <a:gs pos="0">
                  <a:srgbClr val="FEB9BA"/>
                </a:gs>
                <a:gs pos="29000">
                  <a:srgbClr val="FEB9BA"/>
                </a:gs>
                <a:gs pos="32000">
                  <a:srgbClr val="8E4169"/>
                </a:gs>
                <a:gs pos="100000">
                  <a:srgbClr val="8E4169"/>
                </a:gs>
              </a:gsLst>
              <a:lin ang="5400000" scaled="1"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6D37D2E-DEBE-4A0D-B14E-30ED0A0AEFDE}"/>
              </a:ext>
            </a:extLst>
          </p:cNvPr>
          <p:cNvSpPr txBox="1"/>
          <p:nvPr/>
        </p:nvSpPr>
        <p:spPr>
          <a:xfrm>
            <a:off x="47624" y="4549616"/>
            <a:ext cx="646509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မေတ္တာမပါသော ဘာသာစကားဆုကျေးဇူးသည် အသံမြည်သော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လင်းကွင်းနှင့်တူသည်။ ပရောဖက်ပြုခြင်းဆုကျေးဇူး၊ ထိုးထွင်း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ဉာဏ်ဆုကျေးဇူး၊ ယုံကြည်ခြင်းဆုကျေးဇူး၌ မေတ္တာမပါရှိလျှင် အချည်းနှီးဖြစ်သည်။ မေတ္တာမပါဘဲ ရက်ရောခြင်းဆုကျေးဇူး၊ မာတုရဆုကျေးဇူးတို့သည် တန်ဖိုးမရှိပါ (၁ ကော ၁၃း၁-၃)</a:t>
            </a:r>
            <a:endParaRPr lang="en" sz="2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3CADCB6-8081-E3D8-4F44-66D666562EA4}"/>
              </a:ext>
            </a:extLst>
          </p:cNvPr>
          <p:cNvSpPr txBox="1"/>
          <p:nvPr/>
        </p:nvSpPr>
        <p:spPr>
          <a:xfrm>
            <a:off x="47623" y="6148140"/>
            <a:ext cx="646509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 ကော ၁၃:၄-၇ က ဝိညာဉ်ဆုကျေးဇူးများကို လက်တွေ့ကျင့်သုံး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ရာတွင် မှန်ကန်သော အပြုအမူအတွက် ခိုင်မာသောလမ်းညွှန်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ချက်ကို ပေးထားသည်။</a:t>
            </a:r>
            <a:endParaRPr kumimoji="0" lang="e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68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875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A97E84-5A18-4F27-A922-78F30FB6B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graphicEl>
                                              <a:dgm id="{0BA97E84-5A18-4F27-A922-78F30FB6B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0BA97E84-5A18-4F27-A922-78F30FB6B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0BA97E84-5A18-4F27-A922-78F30FB6BE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0E21E1E-B2A9-480B-B118-29FB36B124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7">
                                            <p:graphicEl>
                                              <a:dgm id="{90E21E1E-B2A9-480B-B118-29FB36B124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AFBD0B-D5D1-4510-9320-6585F50E5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7">
                                            <p:graphicEl>
                                              <a:dgm id="{26AFBD0B-D5D1-4510-9320-6585F50E57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50AA48-849E-40C4-8562-5D79F07B0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7">
                                            <p:graphicEl>
                                              <a:dgm id="{4250AA48-849E-40C4-8562-5D79F07B07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11A829-CDA3-48FA-8B25-61366F3E2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7">
                                            <p:graphicEl>
                                              <a:dgm id="{F811A829-CDA3-48FA-8B25-61366F3E27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110ED6-90EE-4439-AEA5-7B8368875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7">
                                            <p:graphicEl>
                                              <a:dgm id="{B1110ED6-90EE-4439-AEA5-7B83688759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08ECCD2-29CB-4B8A-BE27-9B5728405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7">
                                            <p:graphicEl>
                                              <a:dgm id="{608ECCD2-29CB-4B8A-BE27-9B57284053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359AAD-CF94-4598-A476-41679DAAB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7">
                                            <p:graphicEl>
                                              <a:dgm id="{A5359AAD-CF94-4598-A476-41679DAAB9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4CE4B1-0C06-4E41-B60A-F402EE6E38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7">
                                            <p:graphicEl>
                                              <a:dgm id="{D94CE4B1-0C06-4E41-B60A-F402EE6E38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AEE274-ADFC-4FAE-962C-287507498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7">
                                            <p:graphicEl>
                                              <a:dgm id="{BCAEE274-ADFC-4FAE-962C-287507498E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E8EF560-AAE4-4B13-A7FC-7D81FEEF01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7">
                                            <p:graphicEl>
                                              <a:dgm id="{DE8EF560-AAE4-4B13-A7FC-7D81FEEF01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1D5F15-8942-41B0-B079-FF0AC5B4B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7">
                                            <p:graphicEl>
                                              <a:dgm id="{6F1D5F15-8942-41B0-B079-FF0AC5B4BE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4E39D2-295A-4E87-8474-14907EC00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7">
                                            <p:graphicEl>
                                              <a:dgm id="{084E39D2-295A-4E87-8474-14907EC00C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274561-6E4F-4375-9F56-511D831C62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7">
                                            <p:graphicEl>
                                              <a:dgm id="{2B274561-6E4F-4375-9F56-511D831C62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D0DFE74-030B-4E0A-B799-A8CE105EC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7">
                                            <p:graphicEl>
                                              <a:dgm id="{DD0DFE74-030B-4E0A-B799-A8CE105EC0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5E0D69-8F2C-4728-999F-F0C0BCE86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">
                                            <p:graphicEl>
                                              <a:dgm id="{565E0D69-8F2C-4728-999F-F0C0BCE86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">
                                            <p:graphicEl>
                                              <a:dgm id="{565E0D69-8F2C-4728-999F-F0C0BCE86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">
                                            <p:graphicEl>
                                              <a:dgm id="{565E0D69-8F2C-4728-999F-F0C0BCE868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2B79A35-65B0-4C6E-A449-C4230453DE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7">
                                            <p:graphicEl>
                                              <a:dgm id="{92B79A35-65B0-4C6E-A449-C4230453DE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12B8AFB-1B66-47DC-B595-A6CBA35C08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7">
                                            <p:graphicEl>
                                              <a:dgm id="{C12B8AFB-1B66-47DC-B595-A6CBA35C08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7169B83-C504-4FDB-9492-4F1F75835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7">
                                            <p:graphicEl>
                                              <a:dgm id="{B7169B83-C504-4FDB-9492-4F1F75835F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D1BB5D-6125-47CF-85DA-90F9162772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7">
                                            <p:graphicEl>
                                              <a:dgm id="{2BD1BB5D-6125-47CF-85DA-90F9162772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C4B24E-F7DD-4AA9-B6FB-39B7CFB0C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7">
                                            <p:graphicEl>
                                              <a:dgm id="{F9C4B24E-F7DD-4AA9-B6FB-39B7CFB0C6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33ECCF9-2F1C-43E2-9B88-B0AE74EF90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7">
                                            <p:graphicEl>
                                              <a:dgm id="{A33ECCF9-2F1C-43E2-9B88-B0AE74EF90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3C47AD-A78F-4645-986C-053210603D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7">
                                            <p:graphicEl>
                                              <a:dgm id="{2B3C47AD-A78F-4645-986C-053210603D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44F35FD-1F51-43FA-ADCD-3C69A08CB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7">
                                            <p:graphicEl>
                                              <a:dgm id="{B44F35FD-1F51-43FA-ADCD-3C69A08CB8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FBBA99-FE8F-4031-9216-55F896FE2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7">
                                            <p:graphicEl>
                                              <a:dgm id="{47FBBA99-FE8F-4031-9216-55F896FE28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D07F84F-C47C-4951-9C5F-27727EF55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7">
                                            <p:graphicEl>
                                              <a:dgm id="{BD07F84F-C47C-4951-9C5F-27727EF556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709637-E484-40DC-BF96-695EFCCE2E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7">
                                            <p:graphicEl>
                                              <a:dgm id="{F9709637-E484-40DC-BF96-695EFCCE2E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24C07F3-9199-4758-A107-7A790F669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500"/>
                                        <p:tgtEl>
                                          <p:spTgt spid="7">
                                            <p:graphicEl>
                                              <a:dgm id="{724C07F3-9199-4758-A107-7A790F6698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D74E38-FAE1-4F25-9193-250032689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500"/>
                                        <p:tgtEl>
                                          <p:spTgt spid="7">
                                            <p:graphicEl>
                                              <a:dgm id="{43D74E38-FAE1-4F25-9193-2500326898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4957DE9-C1A4-4873-AB47-116FBEDCF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8" dur="500"/>
                                        <p:tgtEl>
                                          <p:spTgt spid="7">
                                            <p:graphicEl>
                                              <a:dgm id="{74957DE9-C1A4-4873-AB47-116FBEDCF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59BD82-A2ED-4EC6-96A4-FF3C1AD4CE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3" dur="500"/>
                                        <p:tgtEl>
                                          <p:spTgt spid="7">
                                            <p:graphicEl>
                                              <a:dgm id="{4159BD82-A2ED-4EC6-96A4-FF3C1AD4CE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85B4B6C-0300-48EC-89D6-3E756247A3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7">
                                            <p:graphicEl>
                                              <a:dgm id="{785B4B6C-0300-48EC-89D6-3E756247A3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3" grpId="0"/>
      <p:bldP spid="5" grpId="0"/>
      <p:bldP spid="6" grpId="0"/>
      <p:bldP spid="9" grpId="0"/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1915</TotalTime>
  <Words>5095</Words>
  <Application>Microsoft Office PowerPoint</Application>
  <PresentationFormat>Panorámica</PresentationFormat>
  <Paragraphs>115</Paragraphs>
  <Slides>13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Pyidaungsu</vt:lpstr>
      <vt:lpstr>Arial</vt:lpstr>
      <vt:lpstr>Aptos Display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114</cp:revision>
  <dcterms:created xsi:type="dcterms:W3CDTF">2026-07-08T13:31:31Z</dcterms:created>
  <dcterms:modified xsi:type="dcterms:W3CDTF">2026-07-20T13:10:20Z</dcterms:modified>
</cp:coreProperties>
</file>