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69" r:id="rId3"/>
    <p:sldId id="281" r:id="rId4"/>
    <p:sldId id="270" r:id="rId5"/>
    <p:sldId id="271" r:id="rId6"/>
    <p:sldId id="260" r:id="rId7"/>
    <p:sldId id="274" r:id="rId8"/>
    <p:sldId id="275" r:id="rId9"/>
    <p:sldId id="276" r:id="rId10"/>
    <p:sldId id="272" r:id="rId11"/>
    <p:sldId id="279" r:id="rId12"/>
    <p:sldId id="280" r:id="rId13"/>
    <p:sldId id="267" r:id="rId14"/>
    <p:sldId id="268" r:id="rId15"/>
  </p:sldIdLst>
  <p:sldSz cx="12192000" cy="6858000"/>
  <p:notesSz cx="6858000" cy="9144000"/>
  <p:embeddedFontLst>
    <p:embeddedFont>
      <p:font typeface="Pyidaungsu" panose="020B0604020202020204" charset="0"/>
      <p:regular r:id="rId17"/>
      <p:bold r:id="rId18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331" autoAdjust="0"/>
    <p:restoredTop sz="95168" autoAdjust="0"/>
  </p:normalViewPr>
  <p:slideViewPr>
    <p:cSldViewPr snapToGrid="0">
      <p:cViewPr varScale="1">
        <p:scale>
          <a:sx n="95" d="100"/>
          <a:sy n="95" d="100"/>
        </p:scale>
        <p:origin x="102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s-ES" sz="2400" dirty="0" err="1">
              <a:solidFill>
                <a:schemeClr val="bg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ယေရှု၏ရှင်ပြန်ထမြောက်ခြင်း</a:t>
          </a:r>
          <a:endParaRPr lang="es-ES" sz="2400" dirty="0">
            <a:solidFill>
              <a:schemeClr val="bg2">
                <a:lumMod val="50000"/>
              </a:schemeClr>
            </a:solidFill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es-ES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es-ES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ရှင်ပြန်ထမြောက်ခြင်းသည်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သမိုင်းဖြစ်ရပ်တစ်ခုလော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(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ကောရိန္သု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၁၅း၁-၁၁)</a:t>
          </a: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es-ES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es-ES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pPr>
            <a:lnSpc>
              <a:spcPts val="2880"/>
            </a:lnSpc>
            <a:spcAft>
              <a:spcPts val="0"/>
            </a:spcAft>
          </a:pPr>
          <a:r>
            <a:rPr lang="es-ES" sz="2400" dirty="0" err="1">
              <a:solidFill>
                <a:schemeClr val="accent3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ယေရှုရှင်ပြန်ထမြောက်ခြင်း</a:t>
          </a:r>
          <a:r>
            <a:rPr lang="es-ES" sz="2400" dirty="0">
              <a:solidFill>
                <a:schemeClr val="accent3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 ၏ </a:t>
          </a:r>
          <a:r>
            <a:rPr lang="es-ES" sz="2400" dirty="0" err="1">
              <a:solidFill>
                <a:schemeClr val="accent3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အကျိုးဆက်များ</a:t>
          </a:r>
          <a:r>
            <a:rPr lang="es-ES" sz="2400" dirty="0">
              <a:solidFill>
                <a:schemeClr val="accent3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es-ES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es-ES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ခရစ်တော်သည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သေခြင်းမှမထ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မြောက်ခဲ့လ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ျှ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င်ကော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(၁ကော ၁၅း၁၂-၁၉)</a:t>
          </a:r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es-ES" sz="1800"/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es-ES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မည်သည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အရာက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ရှင်ပြန်ထ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မြောက်ခြင်းအာမခံသနည်း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(၁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၁၅း၂၀-၃၄)</a:t>
          </a: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es-ES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es-ES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s-ES" sz="2200" dirty="0" err="1">
              <a:solidFill>
                <a:schemeClr val="accent5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s-ES" sz="2200" dirty="0">
              <a:solidFill>
                <a:schemeClr val="accent5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s-ES" sz="2200" dirty="0" err="1">
              <a:solidFill>
                <a:schemeClr val="accent5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န်ုပ်တို</a:t>
          </a:r>
          <a:r>
            <a:rPr lang="es-ES" sz="2200" dirty="0">
              <a:solidFill>
                <a:schemeClr val="accent5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့၏</a:t>
          </a:r>
          <a:r>
            <a:rPr lang="es-ES" sz="2200" dirty="0" err="1">
              <a:solidFill>
                <a:schemeClr val="accent5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ရှင်ပြန်ထမြောက်ခြင်း</a:t>
          </a:r>
          <a:endParaRPr lang="es-ES" sz="2200" dirty="0">
            <a:solidFill>
              <a:schemeClr val="accent5">
                <a:lumMod val="50000"/>
              </a:schemeClr>
            </a:solidFill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es-ES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es-ES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န်ုပ်တို့သည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မည်သည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ခန္ဓာ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ကိုယ်ထမြောက်ကြမည်နည်း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(၁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၁၅း၃၅-၄၉)</a:t>
          </a: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es-ES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es-ES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န်ုပ်တို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မည်သည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အချိန်မှာ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ထ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မြောက်ကြမည်နည်း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(၁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 ၁၅း ၅၀-၅၈)</a:t>
          </a: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es-ES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es-ES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</dgm:pt>
    <dgm:pt modelId="{D8DECC86-EF27-41AC-A3AD-E2DDA70E7CE5}" type="pres">
      <dgm:prSet presAssocID="{586065B1-D86F-450F-B369-FFCEEB407D0F}" presName="textNode" presStyleLbl="bgShp" presStyleIdx="0" presStyleCnt="3"/>
      <dgm:spPr/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</dgm:pt>
    <dgm:pt modelId="{30DAA1B0-2959-4D5F-8192-950E0E8E64E8}" type="pres">
      <dgm:prSet presAssocID="{4A577E52-B4A1-42B8-BB0F-503F8E9FDAC6}" presName="textNode" presStyleLbl="bgShp" presStyleIdx="1" presStyleCnt="3"/>
      <dgm:spPr/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 custLinFactNeighborY="14822">
        <dgm:presLayoutVars>
          <dgm:bulletEnabled val="1"/>
        </dgm:presLayoutVars>
      </dgm:prSet>
      <dgm:spPr/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>
        <dgm:presLayoutVars>
          <dgm:bulletEnabled val="1"/>
        </dgm:presLayoutVars>
      </dgm:prSet>
      <dgm:spPr/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</dgm:pt>
    <dgm:pt modelId="{06E86996-4D65-465A-B90F-8AFE12F4D3C7}" type="pres">
      <dgm:prSet presAssocID="{4BDEF9DF-1DF0-496B-AE30-FD30E44B96FC}" presName="textNode" presStyleLbl="bgShp" presStyleIdx="2" presStyleCnt="3"/>
      <dgm:spPr/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 custLinFactNeighborY="29644">
        <dgm:presLayoutVars>
          <dgm:bulletEnabled val="1"/>
        </dgm:presLayoutVars>
      </dgm:prSet>
      <dgm:spPr/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 custLinFactNeighborY="29644">
        <dgm:presLayoutVars>
          <dgm:bulletEnabled val="1"/>
        </dgm:presLayoutVars>
      </dgm:prSet>
      <dgm:spPr/>
    </dgm:pt>
  </dgm:ptLst>
  <dgm:cxnLst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n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ဟောကြား</a:t>
          </a:r>
          <a:endParaRPr lang="en" sz="2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  <a:p>
          <a:pPr>
            <a:lnSpc>
              <a:spcPts val="2400"/>
            </a:lnSpc>
            <a:spcAft>
              <a:spcPts val="0"/>
            </a:spcAft>
          </a:pPr>
          <a:r>
            <a:rPr lang="en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သည</a:t>
          </a:r>
          <a:r>
            <a:rPr lang="en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n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တရားကို</a:t>
          </a:r>
          <a:r>
            <a:rPr lang="en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လက်ခံသည</a:t>
          </a:r>
          <a:r>
            <a:rPr lang="en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n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သည်းခံကြိုးပမ်း</a:t>
          </a:r>
          <a:r>
            <a:rPr lang="en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သည</a:t>
          </a:r>
          <a:r>
            <a:rPr lang="en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256D21B8-8CD2-40C1-A844-5FF029E076F1}">
      <dgm:prSet phldrT="[Texto]" phldr="0" custT="1"/>
      <dgm:spPr/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b="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ကယ်တင်ခြင်းရရှိသည</a:t>
          </a:r>
          <a:r>
            <a:rPr lang="es-ES" sz="2000" b="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26718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 custLinFactNeighborY="1761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n" sz="2000" b="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အရစ်တော်အပြစ်အတွက</a:t>
          </a:r>
          <a:r>
            <a:rPr lang="en" sz="2000" b="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အသေခံသည</a:t>
          </a:r>
          <a:r>
            <a:rPr lang="en" sz="2000" b="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n" sz="2000" b="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ခရစ်တော်ကို</a:t>
          </a:r>
          <a:r>
            <a:rPr lang="en" sz="2000" b="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မ</a:t>
          </a:r>
          <a:r>
            <a:rPr lang="en" sz="2000" b="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ြှ</a:t>
          </a:r>
          <a:r>
            <a:rPr lang="en" sz="2000" b="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ုပ</a:t>
          </a:r>
          <a:r>
            <a:rPr lang="en" sz="2000" b="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နှံခဲ့သည</a:t>
          </a:r>
          <a:r>
            <a:rPr lang="en" sz="2000" b="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s-E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ခရစ်တော်သည်သုံး</a:t>
          </a:r>
          <a:r>
            <a:rPr lang="es-E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ရက</a:t>
          </a:r>
          <a:r>
            <a:rPr lang="es-E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နေ့တွင</a:t>
          </a:r>
          <a:r>
            <a:rPr lang="es-E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16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ထမြောက်ခဲ့သည</a:t>
          </a:r>
          <a:r>
            <a:rPr lang="es-ES" sz="1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  <a:endParaRPr lang="es-ES" sz="1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3" custScaleX="134955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2"/>
      <dgm:spPr/>
    </dgm:pt>
    <dgm:pt modelId="{48BBD300-5431-47A7-9F58-7F0A60DA0612}" type="pres">
      <dgm:prSet presAssocID="{E085D0A0-517B-4B6C-A55C-1A1EA0E7BEC5}" presName="connectorText" presStyleLbl="sibTrans2D1" presStyleIdx="0" presStyleCnt="2"/>
      <dgm:spPr/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2"/>
      <dgm:spPr/>
    </dgm:pt>
    <dgm:pt modelId="{85070E0C-C758-49B3-921F-3CA29725255F}" type="pres">
      <dgm:prSet presAssocID="{15814754-B09A-4CC8-A431-B06384ED41F7}" presName="connectorText" presStyleLbl="sibTrans2D1" presStyleIdx="1" presStyleCnt="2"/>
      <dgm:spPr/>
    </dgm:pt>
    <dgm:pt modelId="{513371BA-BC18-4303-A20F-DD0852FD91EA}" type="pres">
      <dgm:prSet presAssocID="{00104A99-4AD1-4CE9-8F55-A3D2C1DF7C5C}" presName="node" presStyleLbl="node1" presStyleIdx="2" presStyleCnt="3" custScaleX="11205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b="0" dirty="0" err="1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ပေတရုနှင</a:t>
          </a:r>
          <a:r>
            <a:rPr lang="es-ES" sz="2000" b="0" dirty="0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b="0" dirty="0" err="1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တ</a:t>
          </a:r>
          <a:r>
            <a:rPr lang="es-ES" sz="2000" b="0" dirty="0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dirty="0" err="1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ပည</a:t>
          </a:r>
          <a:r>
            <a:rPr lang="es-ES" sz="2000" b="0" dirty="0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့်</a:t>
          </a:r>
          <a:r>
            <a:rPr lang="es-ES" sz="2000" b="0" dirty="0" err="1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တော</a:t>
          </a:r>
          <a:r>
            <a:rPr lang="es-ES" sz="2000" b="0" dirty="0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၁၂ </a:t>
          </a: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b="0" dirty="0" err="1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မောင်နှမ</a:t>
          </a:r>
          <a:r>
            <a:rPr lang="es-ES" sz="2000" b="0" dirty="0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၅၀၀ </a:t>
          </a:r>
          <a:r>
            <a:rPr lang="es-ES" sz="2000" b="0" dirty="0" err="1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ကျော</a:t>
          </a:r>
          <a:r>
            <a:rPr lang="es-ES" sz="2000" b="0" dirty="0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b="0" dirty="0" err="1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ယာကုပ်နှင</a:t>
          </a:r>
          <a:r>
            <a:rPr lang="es-ES" sz="2000" b="0" dirty="0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b="0" dirty="0" err="1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တ</a:t>
          </a:r>
          <a:r>
            <a:rPr lang="es-ES" sz="2000" b="0" dirty="0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dirty="0" err="1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မန်တော်များ</a:t>
          </a:r>
          <a:endParaRPr lang="es-ES" sz="2000" b="0" dirty="0">
            <a:solidFill>
              <a:srgbClr val="6B00B4"/>
            </a:solidFill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b="0" dirty="0" err="1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ပေါလု</a:t>
          </a:r>
          <a:r>
            <a:rPr lang="es-ES" sz="2000" b="0" dirty="0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“</a:t>
          </a:r>
          <a:r>
            <a:rPr lang="es-ES" sz="2000" b="0" dirty="0" err="1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မအောင်မြင်မှု</a:t>
          </a:r>
          <a:r>
            <a:rPr lang="es-ES" sz="2000" b="0" dirty="0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”</a:t>
          </a: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22691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EF3A2A-4992-45DA-8465-17E722655111}" type="doc">
      <dgm:prSet loTypeId="urn:microsoft.com/office/officeart/2005/8/layout/target3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472D28A-4A80-4CBF-8C33-6E065E3A8754}">
      <dgm:prSet custT="1"/>
      <dgm:spPr>
        <a:solidFill>
          <a:srgbClr val="FFFF7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ဧဝံဂေလိတရားဟောကြားခြင်းသည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အချည်းနှီးဖြစ်သည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 [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အဓိပ္ပါယ်မရှိ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] (၁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 ၁၅း၁၄က)</a:t>
          </a:r>
        </a:p>
      </dgm:t>
    </dgm:pt>
    <dgm:pt modelId="{C2CF507B-58D3-4F96-BB61-3A66161FBF52}" type="parTrans" cxnId="{511B9295-F690-4AAE-8561-1B93367E4B38}">
      <dgm:prSet/>
      <dgm:spPr/>
      <dgm:t>
        <a:bodyPr/>
        <a:lstStyle/>
        <a:p>
          <a:endParaRPr lang="es-ES" sz="2000"/>
        </a:p>
      </dgm:t>
    </dgm:pt>
    <dgm:pt modelId="{CF0F23FB-FD9D-4A42-BD9F-0E067A9C7C0C}" type="sibTrans" cxnId="{511B9295-F690-4AAE-8561-1B93367E4B38}">
      <dgm:prSet/>
      <dgm:spPr/>
      <dgm:t>
        <a:bodyPr/>
        <a:lstStyle/>
        <a:p>
          <a:endParaRPr lang="es-ES" sz="2000"/>
        </a:p>
      </dgm:t>
    </dgm:pt>
    <dgm:pt modelId="{BA90669C-5B7B-452C-864E-E1999B4AF3AB}">
      <dgm:prSet custT="1"/>
      <dgm:spPr>
        <a:solidFill>
          <a:srgbClr val="FFEC5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န်ုပ်တို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့၏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ယုံကြည်ခြင်းအချည်းနှီး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 [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အဓိပ္ပါယ်မဲ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့]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ဖြစ်သည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 (၁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 ၁၅း၁၄ခ) [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အသုံးမဝင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်] </a:t>
          </a:r>
          <a:r>
            <a:rPr lang="es-ES" sz="1900" dirty="0">
              <a:latin typeface="Pyidaungsu" panose="020B0502040204020203" pitchFamily="34" charset="0"/>
              <a:cs typeface="Pyidaungsu" panose="020B0502040204020203" pitchFamily="34" charset="0"/>
            </a:rPr>
            <a:t>(၁ </a:t>
          </a:r>
          <a:r>
            <a:rPr lang="es-ES" sz="1900" dirty="0" err="1"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1900" dirty="0">
              <a:latin typeface="Pyidaungsu" panose="020B0502040204020203" pitchFamily="34" charset="0"/>
              <a:cs typeface="Pyidaungsu" panose="020B0502040204020203" pitchFamily="34" charset="0"/>
            </a:rPr>
            <a:t> ၁၅း၁၇က)</a:t>
          </a:r>
        </a:p>
      </dgm:t>
    </dgm:pt>
    <dgm:pt modelId="{C23FF42E-7E20-4788-9536-C5A26767983D}" type="parTrans" cxnId="{F153D20E-9F81-42D4-9958-A341DC351479}">
      <dgm:prSet/>
      <dgm:spPr/>
      <dgm:t>
        <a:bodyPr/>
        <a:lstStyle/>
        <a:p>
          <a:endParaRPr lang="es-ES" sz="2000"/>
        </a:p>
      </dgm:t>
    </dgm:pt>
    <dgm:pt modelId="{5DDFCD26-B6E0-464C-8B9A-24CD948E1128}" type="sibTrans" cxnId="{F153D20E-9F81-42D4-9958-A341DC351479}">
      <dgm:prSet/>
      <dgm:spPr/>
      <dgm:t>
        <a:bodyPr/>
        <a:lstStyle/>
        <a:p>
          <a:endParaRPr lang="es-ES" sz="2000"/>
        </a:p>
      </dgm:t>
    </dgm:pt>
    <dgm:pt modelId="{ACC8BE01-3AA0-4A9F-A657-C287469CAB2B}">
      <dgm:prSet custT="1"/>
      <dgm:spPr>
        <a:solidFill>
          <a:srgbClr val="FFCC3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န်ုပ်တို့သည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မမှန်သောသက်သေများဖြစ်ကြသည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 (၁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 ၁၅း၁၅)</a:t>
          </a:r>
        </a:p>
      </dgm:t>
    </dgm:pt>
    <dgm:pt modelId="{CCA2BF85-2613-4666-9E64-932E1DAE0DF5}" type="parTrans" cxnId="{B38A2687-5519-4CCF-98A4-AF47F8607761}">
      <dgm:prSet/>
      <dgm:spPr/>
      <dgm:t>
        <a:bodyPr/>
        <a:lstStyle/>
        <a:p>
          <a:endParaRPr lang="es-ES" sz="2000"/>
        </a:p>
      </dgm:t>
    </dgm:pt>
    <dgm:pt modelId="{C611B8DA-96CC-4486-961A-D5BE9A340D31}" type="sibTrans" cxnId="{B38A2687-5519-4CCF-98A4-AF47F8607761}">
      <dgm:prSet/>
      <dgm:spPr/>
      <dgm:t>
        <a:bodyPr/>
        <a:lstStyle/>
        <a:p>
          <a:endParaRPr lang="es-ES" sz="2000"/>
        </a:p>
      </dgm:t>
    </dgm:pt>
    <dgm:pt modelId="{03021342-515C-4197-9FFC-973F67A37E25}">
      <dgm:prSet custT="1"/>
      <dgm:spPr>
        <a:solidFill>
          <a:srgbClr val="FD9D1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န်ုပ်တို့သည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အပြစ်များ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၌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ရှိနေကြဆဲဖြစ်သည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 (၁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 ၁၅း၁၇ခ) </a:t>
          </a:r>
        </a:p>
      </dgm:t>
    </dgm:pt>
    <dgm:pt modelId="{5AAC1731-7E91-436D-BD49-FF391E57CD92}" type="parTrans" cxnId="{8ED54520-0D11-45EB-8ED7-F2C0A49D627F}">
      <dgm:prSet/>
      <dgm:spPr/>
      <dgm:t>
        <a:bodyPr/>
        <a:lstStyle/>
        <a:p>
          <a:endParaRPr lang="es-ES" sz="2000"/>
        </a:p>
      </dgm:t>
    </dgm:pt>
    <dgm:pt modelId="{D2409AEF-A584-4DD7-818A-8BDF5AACB0BD}" type="sibTrans" cxnId="{8ED54520-0D11-45EB-8ED7-F2C0A49D627F}">
      <dgm:prSet/>
      <dgm:spPr/>
      <dgm:t>
        <a:bodyPr/>
        <a:lstStyle/>
        <a:p>
          <a:endParaRPr lang="es-ES" sz="2000"/>
        </a:p>
      </dgm:t>
    </dgm:pt>
    <dgm:pt modelId="{85BB4CCC-B3F1-4072-8962-E474B4C0C9BC}">
      <dgm:prSet custT="1"/>
      <dgm:spPr>
        <a:solidFill>
          <a:srgbClr val="D06100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သေလွန်သူများ</a:t>
          </a:r>
          <a:r>
            <a:rPr lang="es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မည်သည</a:t>
          </a:r>
          <a:r>
            <a:rPr lang="es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အခါမ</a:t>
          </a:r>
          <a:r>
            <a:rPr lang="es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ှ </a:t>
          </a:r>
          <a:r>
            <a:rPr lang="es-ES" sz="20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အသက်ပြန်ရှင်လာမည်မဟုတ</a:t>
          </a:r>
          <a:r>
            <a:rPr lang="es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(၁ </a:t>
          </a:r>
          <a:r>
            <a:rPr lang="es-ES" sz="20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၁၅း၁၈)</a:t>
          </a:r>
        </a:p>
      </dgm:t>
    </dgm:pt>
    <dgm:pt modelId="{405B1542-091D-4BDA-8317-F8CB58DA9C09}" type="parTrans" cxnId="{3FC11F23-B037-4630-972F-5DD65A43C638}">
      <dgm:prSet/>
      <dgm:spPr/>
      <dgm:t>
        <a:bodyPr/>
        <a:lstStyle/>
        <a:p>
          <a:endParaRPr lang="es-ES" sz="2000"/>
        </a:p>
      </dgm:t>
    </dgm:pt>
    <dgm:pt modelId="{319CEF35-4D29-4A87-A484-E95BD1C38C23}" type="sibTrans" cxnId="{3FC11F23-B037-4630-972F-5DD65A43C638}">
      <dgm:prSet/>
      <dgm:spPr/>
      <dgm:t>
        <a:bodyPr/>
        <a:lstStyle/>
        <a:p>
          <a:endParaRPr lang="es-ES" sz="2000"/>
        </a:p>
      </dgm:t>
    </dgm:pt>
    <dgm:pt modelId="{65FDF698-083C-47EF-85BD-63DC09E39BEB}" type="pres">
      <dgm:prSet presAssocID="{77EF3A2A-4992-45DA-8465-17E72265511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20B9FE5-8BCF-44F3-A269-667919D279F6}" type="pres">
      <dgm:prSet presAssocID="{E472D28A-4A80-4CBF-8C33-6E065E3A8754}" presName="circle1" presStyleLbl="node1" presStyleIdx="0" presStyleCnt="5"/>
      <dgm:spPr/>
    </dgm:pt>
    <dgm:pt modelId="{3D28D3C1-DD43-4A09-B705-999A8F45AE05}" type="pres">
      <dgm:prSet presAssocID="{E472D28A-4A80-4CBF-8C33-6E065E3A8754}" presName="space" presStyleCnt="0"/>
      <dgm:spPr/>
    </dgm:pt>
    <dgm:pt modelId="{D6D415B3-7453-4DD7-A926-0A2A742A2109}" type="pres">
      <dgm:prSet presAssocID="{E472D28A-4A80-4CBF-8C33-6E065E3A8754}" presName="rect1" presStyleLbl="alignAcc1" presStyleIdx="0" presStyleCnt="5"/>
      <dgm:spPr/>
    </dgm:pt>
    <dgm:pt modelId="{A52D23D2-AE9C-4660-A170-B41B078D490D}" type="pres">
      <dgm:prSet presAssocID="{BA90669C-5B7B-452C-864E-E1999B4AF3AB}" presName="vertSpace2" presStyleLbl="node1" presStyleIdx="0" presStyleCnt="5"/>
      <dgm:spPr/>
    </dgm:pt>
    <dgm:pt modelId="{08CB1732-E410-44DE-BAB3-B3DB1EF5E491}" type="pres">
      <dgm:prSet presAssocID="{BA90669C-5B7B-452C-864E-E1999B4AF3AB}" presName="circle2" presStyleLbl="node1" presStyleIdx="1" presStyleCnt="5"/>
      <dgm:spPr/>
    </dgm:pt>
    <dgm:pt modelId="{317B09E4-594E-4E9F-8939-163BD557F38E}" type="pres">
      <dgm:prSet presAssocID="{BA90669C-5B7B-452C-864E-E1999B4AF3AB}" presName="rect2" presStyleLbl="alignAcc1" presStyleIdx="1" presStyleCnt="5"/>
      <dgm:spPr/>
    </dgm:pt>
    <dgm:pt modelId="{1E2225A1-7BC4-48D7-B386-20B3B202C025}" type="pres">
      <dgm:prSet presAssocID="{ACC8BE01-3AA0-4A9F-A657-C287469CAB2B}" presName="vertSpace3" presStyleLbl="node1" presStyleIdx="1" presStyleCnt="5"/>
      <dgm:spPr/>
    </dgm:pt>
    <dgm:pt modelId="{07C7EC39-99BA-42BB-A972-C76C08FD5A7F}" type="pres">
      <dgm:prSet presAssocID="{ACC8BE01-3AA0-4A9F-A657-C287469CAB2B}" presName="circle3" presStyleLbl="node1" presStyleIdx="2" presStyleCnt="5"/>
      <dgm:spPr/>
    </dgm:pt>
    <dgm:pt modelId="{E9A81282-97E8-4CBB-9E38-339EB0C1EC3B}" type="pres">
      <dgm:prSet presAssocID="{ACC8BE01-3AA0-4A9F-A657-C287469CAB2B}" presName="rect3" presStyleLbl="alignAcc1" presStyleIdx="2" presStyleCnt="5"/>
      <dgm:spPr/>
    </dgm:pt>
    <dgm:pt modelId="{A845B93F-E899-4158-9C78-ECC0E8048590}" type="pres">
      <dgm:prSet presAssocID="{03021342-515C-4197-9FFC-973F67A37E25}" presName="vertSpace4" presStyleLbl="node1" presStyleIdx="2" presStyleCnt="5"/>
      <dgm:spPr/>
    </dgm:pt>
    <dgm:pt modelId="{01D62694-46A6-4FA3-9691-3354DD0B7495}" type="pres">
      <dgm:prSet presAssocID="{03021342-515C-4197-9FFC-973F67A37E25}" presName="circle4" presStyleLbl="node1" presStyleIdx="3" presStyleCnt="5"/>
      <dgm:spPr/>
    </dgm:pt>
    <dgm:pt modelId="{6C0316F1-9539-4FD5-A08A-1448F36D69F9}" type="pres">
      <dgm:prSet presAssocID="{03021342-515C-4197-9FFC-973F67A37E25}" presName="rect4" presStyleLbl="alignAcc1" presStyleIdx="3" presStyleCnt="5"/>
      <dgm:spPr/>
    </dgm:pt>
    <dgm:pt modelId="{7047EBA9-7060-4E02-A7D8-CA656DA7DD45}" type="pres">
      <dgm:prSet presAssocID="{85BB4CCC-B3F1-4072-8962-E474B4C0C9BC}" presName="vertSpace5" presStyleLbl="node1" presStyleIdx="3" presStyleCnt="5"/>
      <dgm:spPr/>
    </dgm:pt>
    <dgm:pt modelId="{36461A45-8793-413D-9A01-83C1F803C4B6}" type="pres">
      <dgm:prSet presAssocID="{85BB4CCC-B3F1-4072-8962-E474B4C0C9BC}" presName="circle5" presStyleLbl="node1" presStyleIdx="4" presStyleCnt="5"/>
      <dgm:spPr/>
    </dgm:pt>
    <dgm:pt modelId="{C10825F2-44C4-4655-8539-CFD32C6E6BA8}" type="pres">
      <dgm:prSet presAssocID="{85BB4CCC-B3F1-4072-8962-E474B4C0C9BC}" presName="rect5" presStyleLbl="alignAcc1" presStyleIdx="4" presStyleCnt="5"/>
      <dgm:spPr/>
    </dgm:pt>
    <dgm:pt modelId="{4CAE7091-5F5A-45B7-B63C-8B07CF61441C}" type="pres">
      <dgm:prSet presAssocID="{E472D28A-4A80-4CBF-8C33-6E065E3A8754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72941037-02E9-48D1-94FD-DA2131170C7F}" type="pres">
      <dgm:prSet presAssocID="{BA90669C-5B7B-452C-864E-E1999B4AF3AB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515E3FC-31BB-4220-9FF0-E59265D8DA2A}" type="pres">
      <dgm:prSet presAssocID="{ACC8BE01-3AA0-4A9F-A657-C287469CAB2B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540965B9-14F5-48BF-B060-5E35F5F872E0}" type="pres">
      <dgm:prSet presAssocID="{03021342-515C-4197-9FFC-973F67A37E25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3377385E-DB1B-4455-A2A8-E59DA1AEE7C2}" type="pres">
      <dgm:prSet presAssocID="{85BB4CCC-B3F1-4072-8962-E474B4C0C9BC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1DC4503-4576-4316-9EAE-435BA7E82C82}" type="presOf" srcId="{E472D28A-4A80-4CBF-8C33-6E065E3A8754}" destId="{D6D415B3-7453-4DD7-A926-0A2A742A2109}" srcOrd="0" destOrd="0" presId="urn:microsoft.com/office/officeart/2005/8/layout/target3"/>
    <dgm:cxn modelId="{EC508D08-162F-4622-B7D2-5035AB18D7BB}" type="presOf" srcId="{BA90669C-5B7B-452C-864E-E1999B4AF3AB}" destId="{72941037-02E9-48D1-94FD-DA2131170C7F}" srcOrd="1" destOrd="0" presId="urn:microsoft.com/office/officeart/2005/8/layout/target3"/>
    <dgm:cxn modelId="{F153D20E-9F81-42D4-9958-A341DC351479}" srcId="{77EF3A2A-4992-45DA-8465-17E722655111}" destId="{BA90669C-5B7B-452C-864E-E1999B4AF3AB}" srcOrd="1" destOrd="0" parTransId="{C23FF42E-7E20-4788-9536-C5A26767983D}" sibTransId="{5DDFCD26-B6E0-464C-8B9A-24CD948E1128}"/>
    <dgm:cxn modelId="{8FF1011F-53C3-4713-A11D-8DE97076312D}" type="presOf" srcId="{E472D28A-4A80-4CBF-8C33-6E065E3A8754}" destId="{4CAE7091-5F5A-45B7-B63C-8B07CF61441C}" srcOrd="1" destOrd="0" presId="urn:microsoft.com/office/officeart/2005/8/layout/target3"/>
    <dgm:cxn modelId="{8ED54520-0D11-45EB-8ED7-F2C0A49D627F}" srcId="{77EF3A2A-4992-45DA-8465-17E722655111}" destId="{03021342-515C-4197-9FFC-973F67A37E25}" srcOrd="3" destOrd="0" parTransId="{5AAC1731-7E91-436D-BD49-FF391E57CD92}" sibTransId="{D2409AEF-A584-4DD7-818A-8BDF5AACB0BD}"/>
    <dgm:cxn modelId="{3FC11F23-B037-4630-972F-5DD65A43C638}" srcId="{77EF3A2A-4992-45DA-8465-17E722655111}" destId="{85BB4CCC-B3F1-4072-8962-E474B4C0C9BC}" srcOrd="4" destOrd="0" parTransId="{405B1542-091D-4BDA-8317-F8CB58DA9C09}" sibTransId="{319CEF35-4D29-4A87-A484-E95BD1C38C23}"/>
    <dgm:cxn modelId="{6D983D5C-7CE9-427A-ADCA-AE9FBB00E7D8}" type="presOf" srcId="{03021342-515C-4197-9FFC-973F67A37E25}" destId="{540965B9-14F5-48BF-B060-5E35F5F872E0}" srcOrd="1" destOrd="0" presId="urn:microsoft.com/office/officeart/2005/8/layout/target3"/>
    <dgm:cxn modelId="{19B5EA4C-0E35-45F6-8B77-9CEE7A28EB99}" type="presOf" srcId="{85BB4CCC-B3F1-4072-8962-E474B4C0C9BC}" destId="{C10825F2-44C4-4655-8539-CFD32C6E6BA8}" srcOrd="0" destOrd="0" presId="urn:microsoft.com/office/officeart/2005/8/layout/target3"/>
    <dgm:cxn modelId="{E06E3A79-88C5-4E41-B560-BD47B2DFDE0E}" type="presOf" srcId="{85BB4CCC-B3F1-4072-8962-E474B4C0C9BC}" destId="{3377385E-DB1B-4455-A2A8-E59DA1AEE7C2}" srcOrd="1" destOrd="0" presId="urn:microsoft.com/office/officeart/2005/8/layout/target3"/>
    <dgm:cxn modelId="{B38A2687-5519-4CCF-98A4-AF47F8607761}" srcId="{77EF3A2A-4992-45DA-8465-17E722655111}" destId="{ACC8BE01-3AA0-4A9F-A657-C287469CAB2B}" srcOrd="2" destOrd="0" parTransId="{CCA2BF85-2613-4666-9E64-932E1DAE0DF5}" sibTransId="{C611B8DA-96CC-4486-961A-D5BE9A340D31}"/>
    <dgm:cxn modelId="{C8FB338C-6040-44C6-9241-F3CDB5049A8D}" type="presOf" srcId="{03021342-515C-4197-9FFC-973F67A37E25}" destId="{6C0316F1-9539-4FD5-A08A-1448F36D69F9}" srcOrd="0" destOrd="0" presId="urn:microsoft.com/office/officeart/2005/8/layout/target3"/>
    <dgm:cxn modelId="{56F2058E-523E-4CBF-A8D4-CA8B82E41EFE}" type="presOf" srcId="{BA90669C-5B7B-452C-864E-E1999B4AF3AB}" destId="{317B09E4-594E-4E9F-8939-163BD557F38E}" srcOrd="0" destOrd="0" presId="urn:microsoft.com/office/officeart/2005/8/layout/target3"/>
    <dgm:cxn modelId="{511B9295-F690-4AAE-8561-1B93367E4B38}" srcId="{77EF3A2A-4992-45DA-8465-17E722655111}" destId="{E472D28A-4A80-4CBF-8C33-6E065E3A8754}" srcOrd="0" destOrd="0" parTransId="{C2CF507B-58D3-4F96-BB61-3A66161FBF52}" sibTransId="{CF0F23FB-FD9D-4A42-BD9F-0E067A9C7C0C}"/>
    <dgm:cxn modelId="{EA7F7FA0-4B2B-44D0-BA98-F96C0A532942}" type="presOf" srcId="{ACC8BE01-3AA0-4A9F-A657-C287469CAB2B}" destId="{E9A81282-97E8-4CBB-9E38-339EB0C1EC3B}" srcOrd="0" destOrd="0" presId="urn:microsoft.com/office/officeart/2005/8/layout/target3"/>
    <dgm:cxn modelId="{40A63DCA-51C0-43D3-B9D4-1FC59133CA7D}" type="presOf" srcId="{ACC8BE01-3AA0-4A9F-A657-C287469CAB2B}" destId="{7515E3FC-31BB-4220-9FF0-E59265D8DA2A}" srcOrd="1" destOrd="0" presId="urn:microsoft.com/office/officeart/2005/8/layout/target3"/>
    <dgm:cxn modelId="{F7DEB9FD-FC89-4D64-99DB-F5C7318FA60E}" type="presOf" srcId="{77EF3A2A-4992-45DA-8465-17E722655111}" destId="{65FDF698-083C-47EF-85BD-63DC09E39BEB}" srcOrd="0" destOrd="0" presId="urn:microsoft.com/office/officeart/2005/8/layout/target3"/>
    <dgm:cxn modelId="{76C8ECF3-B847-4612-8633-E95D91D86CDD}" type="presParOf" srcId="{65FDF698-083C-47EF-85BD-63DC09E39BEB}" destId="{120B9FE5-8BCF-44F3-A269-667919D279F6}" srcOrd="0" destOrd="0" presId="urn:microsoft.com/office/officeart/2005/8/layout/target3"/>
    <dgm:cxn modelId="{C0F822FA-E341-481B-AA48-E6169DF5D8FB}" type="presParOf" srcId="{65FDF698-083C-47EF-85BD-63DC09E39BEB}" destId="{3D28D3C1-DD43-4A09-B705-999A8F45AE05}" srcOrd="1" destOrd="0" presId="urn:microsoft.com/office/officeart/2005/8/layout/target3"/>
    <dgm:cxn modelId="{AB646E1E-D44D-460C-8F10-1D05F49DEFCA}" type="presParOf" srcId="{65FDF698-083C-47EF-85BD-63DC09E39BEB}" destId="{D6D415B3-7453-4DD7-A926-0A2A742A2109}" srcOrd="2" destOrd="0" presId="urn:microsoft.com/office/officeart/2005/8/layout/target3"/>
    <dgm:cxn modelId="{CE4D925D-660C-4746-BD3B-8EF7F6E392A2}" type="presParOf" srcId="{65FDF698-083C-47EF-85BD-63DC09E39BEB}" destId="{A52D23D2-AE9C-4660-A170-B41B078D490D}" srcOrd="3" destOrd="0" presId="urn:microsoft.com/office/officeart/2005/8/layout/target3"/>
    <dgm:cxn modelId="{6B7BE73B-B009-4AC8-87B4-693E178CE85E}" type="presParOf" srcId="{65FDF698-083C-47EF-85BD-63DC09E39BEB}" destId="{08CB1732-E410-44DE-BAB3-B3DB1EF5E491}" srcOrd="4" destOrd="0" presId="urn:microsoft.com/office/officeart/2005/8/layout/target3"/>
    <dgm:cxn modelId="{1BCCD3E2-AB7D-4D42-BA6B-C05935043232}" type="presParOf" srcId="{65FDF698-083C-47EF-85BD-63DC09E39BEB}" destId="{317B09E4-594E-4E9F-8939-163BD557F38E}" srcOrd="5" destOrd="0" presId="urn:microsoft.com/office/officeart/2005/8/layout/target3"/>
    <dgm:cxn modelId="{83EEEABB-FB1A-497F-BBA7-5A3950DF6D93}" type="presParOf" srcId="{65FDF698-083C-47EF-85BD-63DC09E39BEB}" destId="{1E2225A1-7BC4-48D7-B386-20B3B202C025}" srcOrd="6" destOrd="0" presId="urn:microsoft.com/office/officeart/2005/8/layout/target3"/>
    <dgm:cxn modelId="{9BCC96D9-06E4-4FA0-A4B0-7AC4D8568818}" type="presParOf" srcId="{65FDF698-083C-47EF-85BD-63DC09E39BEB}" destId="{07C7EC39-99BA-42BB-A972-C76C08FD5A7F}" srcOrd="7" destOrd="0" presId="urn:microsoft.com/office/officeart/2005/8/layout/target3"/>
    <dgm:cxn modelId="{0C3339F4-6F2E-42D3-BF80-75F6676702C1}" type="presParOf" srcId="{65FDF698-083C-47EF-85BD-63DC09E39BEB}" destId="{E9A81282-97E8-4CBB-9E38-339EB0C1EC3B}" srcOrd="8" destOrd="0" presId="urn:microsoft.com/office/officeart/2005/8/layout/target3"/>
    <dgm:cxn modelId="{F0F513AE-BD56-4E42-8C99-6B0F61E011E3}" type="presParOf" srcId="{65FDF698-083C-47EF-85BD-63DC09E39BEB}" destId="{A845B93F-E899-4158-9C78-ECC0E8048590}" srcOrd="9" destOrd="0" presId="urn:microsoft.com/office/officeart/2005/8/layout/target3"/>
    <dgm:cxn modelId="{5C1C2F04-55DA-4B55-9858-DF9E18FD5F3C}" type="presParOf" srcId="{65FDF698-083C-47EF-85BD-63DC09E39BEB}" destId="{01D62694-46A6-4FA3-9691-3354DD0B7495}" srcOrd="10" destOrd="0" presId="urn:microsoft.com/office/officeart/2005/8/layout/target3"/>
    <dgm:cxn modelId="{8ABC4ABA-C192-4378-A535-39B43DC3DF8C}" type="presParOf" srcId="{65FDF698-083C-47EF-85BD-63DC09E39BEB}" destId="{6C0316F1-9539-4FD5-A08A-1448F36D69F9}" srcOrd="11" destOrd="0" presId="urn:microsoft.com/office/officeart/2005/8/layout/target3"/>
    <dgm:cxn modelId="{6E0F9EC9-0F98-4529-97F9-BA6032AFA3DE}" type="presParOf" srcId="{65FDF698-083C-47EF-85BD-63DC09E39BEB}" destId="{7047EBA9-7060-4E02-A7D8-CA656DA7DD45}" srcOrd="12" destOrd="0" presId="urn:microsoft.com/office/officeart/2005/8/layout/target3"/>
    <dgm:cxn modelId="{2A9ADC27-AD31-4F4D-8121-CA5AF1E8FDA6}" type="presParOf" srcId="{65FDF698-083C-47EF-85BD-63DC09E39BEB}" destId="{36461A45-8793-413D-9A01-83C1F803C4B6}" srcOrd="13" destOrd="0" presId="urn:microsoft.com/office/officeart/2005/8/layout/target3"/>
    <dgm:cxn modelId="{32B2377E-175C-436E-A0BF-5C9F096285B9}" type="presParOf" srcId="{65FDF698-083C-47EF-85BD-63DC09E39BEB}" destId="{C10825F2-44C4-4655-8539-CFD32C6E6BA8}" srcOrd="14" destOrd="0" presId="urn:microsoft.com/office/officeart/2005/8/layout/target3"/>
    <dgm:cxn modelId="{CE58423C-92F3-4B8F-AEFE-7EE789E47250}" type="presParOf" srcId="{65FDF698-083C-47EF-85BD-63DC09E39BEB}" destId="{4CAE7091-5F5A-45B7-B63C-8B07CF61441C}" srcOrd="15" destOrd="0" presId="urn:microsoft.com/office/officeart/2005/8/layout/target3"/>
    <dgm:cxn modelId="{4B7076D3-40F9-4D4E-BA45-99B78181DA5A}" type="presParOf" srcId="{65FDF698-083C-47EF-85BD-63DC09E39BEB}" destId="{72941037-02E9-48D1-94FD-DA2131170C7F}" srcOrd="16" destOrd="0" presId="urn:microsoft.com/office/officeart/2005/8/layout/target3"/>
    <dgm:cxn modelId="{7FF3FA40-5D83-4B71-A312-940BBFBEF7D5}" type="presParOf" srcId="{65FDF698-083C-47EF-85BD-63DC09E39BEB}" destId="{7515E3FC-31BB-4220-9FF0-E59265D8DA2A}" srcOrd="17" destOrd="0" presId="urn:microsoft.com/office/officeart/2005/8/layout/target3"/>
    <dgm:cxn modelId="{F0C8B7E5-887D-44B4-AA0B-8E1F96A2E846}" type="presParOf" srcId="{65FDF698-083C-47EF-85BD-63DC09E39BEB}" destId="{540965B9-14F5-48BF-B060-5E35F5F872E0}" srcOrd="18" destOrd="0" presId="urn:microsoft.com/office/officeart/2005/8/layout/target3"/>
    <dgm:cxn modelId="{74280EF1-C286-41A5-93C4-7F725B8CA9E1}" type="presParOf" srcId="{65FDF698-083C-47EF-85BD-63DC09E39BEB}" destId="{3377385E-DB1B-4455-A2A8-E59DA1AEE7C2}" srcOrd="19" destOrd="0" presId="urn:microsoft.com/office/officeart/2005/8/layout/target3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E43E1EF8-035D-4E2C-8DDD-8C63DBBAE97A}">
      <dgm:prSet custT="1"/>
      <dgm:spPr/>
      <dgm:t>
        <a:bodyPr/>
        <a:lstStyle/>
        <a:p>
          <a:pPr algn="ctr"/>
          <a:r>
            <a:rPr lang="es-ES" sz="1400" dirty="0">
              <a:latin typeface="Pyidaungsu" panose="020B0502040204020203" pitchFamily="34" charset="0"/>
              <a:cs typeface="Pyidaungsu" panose="020B0502040204020203" pitchFamily="34" charset="0"/>
            </a:rPr>
            <a:t>၁ </a:t>
          </a:r>
          <a:r>
            <a:rPr lang="es-ES" sz="1400" dirty="0" err="1"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1400" dirty="0">
              <a:latin typeface="Pyidaungsu" panose="020B0502040204020203" pitchFamily="34" charset="0"/>
              <a:cs typeface="Pyidaungsu" panose="020B0502040204020203" pitchFamily="34" charset="0"/>
            </a:rPr>
            <a:t> ၃၀း၃၀-၃၂</a:t>
          </a:r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es-ES" sz="200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es-ES" sz="2000"/>
        </a:p>
      </dgm:t>
    </dgm:pt>
    <dgm:pt modelId="{A8D39C99-3C5A-4419-B52B-99CF34CBFC15}">
      <dgm:prSet custT="1"/>
      <dgm:spPr/>
      <dgm:t>
        <a:bodyPr/>
        <a:lstStyle/>
        <a:p>
          <a:pPr algn="ctr"/>
          <a:r>
            <a:rPr lang="es-ES" sz="1400" dirty="0"/>
            <a:t>၁ </a:t>
          </a:r>
          <a:r>
            <a:rPr lang="es-ES" sz="1400" dirty="0" err="1"/>
            <a:t>ကော</a:t>
          </a:r>
          <a:r>
            <a:rPr lang="es-ES" sz="1400" dirty="0"/>
            <a:t> ၁၅း၃၃-၃၄</a:t>
          </a:r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es-ES" sz="200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es-ES" sz="2000"/>
        </a:p>
      </dgm:t>
    </dgm:pt>
    <dgm:pt modelId="{C1E2BEB7-2105-476A-866F-F1D660B0BD9A}">
      <dgm:prSet custT="1"/>
      <dgm:spPr/>
      <dgm:t>
        <a:bodyPr anchor="ctr"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ဧဝံဂေလိတရားဟောပြော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ခြင်းသည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ဆင်းရဲဒုက္ခ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 (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သို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့)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အန္တရာယ်နှင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ပတ်သက်လာ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လ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ျှ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င်ပင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အကျိုးရှိသည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es-ES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es-ES" sz="2000"/>
        </a:p>
      </dgm:t>
    </dgm:pt>
    <dgm:pt modelId="{9FA4C858-61DB-43C5-B798-D3ACBC779E52}">
      <dgm:prSet custT="1"/>
      <dgm:spPr/>
      <dgm:t>
        <a:bodyPr anchor="ctr"/>
        <a:lstStyle/>
        <a:p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ကျမ်းစာစည်းမျဉ်းများနှင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အ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ညီအသက်ရှင်ခြင်းသည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အ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latin typeface="Pyidaungsu" panose="020B0502040204020203" pitchFamily="34" charset="0"/>
              <a:cs typeface="Pyidaungsu" panose="020B0502040204020203" pitchFamily="34" charset="0"/>
            </a:rPr>
            <a:t>ကျိုးကြီးလှပါသည</a:t>
          </a:r>
          <a:r>
            <a:rPr lang="es-ES" sz="2000" dirty="0"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es-ES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es-ES" sz="2000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41314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LinFactNeighborX="-44794" custLinFactNeighborY="6098">
        <dgm:presLayoutVars>
          <dgm:chMax val="1"/>
          <dgm:chPref val="1"/>
          <dgm:bulletEnabled val="1"/>
        </dgm:presLayoutVars>
      </dgm:prSet>
      <dgm:spPr/>
    </dgm:pt>
    <dgm:pt modelId="{6A701035-EFDB-4B6C-B7A0-DE80378EE925}" type="pres">
      <dgm:prSet presAssocID="{E43E1EF8-035D-4E2C-8DDD-8C63DBBAE97A}" presName="ChildText" presStyleLbl="revTx" presStyleIdx="1" presStyleCnt="4" custScaleX="253685" custLinFactNeighborX="-11692" custLinFactNeighborY="706">
        <dgm:presLayoutVars>
          <dgm:chMax val="0"/>
          <dgm:chPref val="0"/>
        </dgm:presLayoutVars>
      </dgm:prSet>
      <dgm:spPr/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LinFactNeighborX="-42962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LinFactNeighborX="9054" custLinFactNeighborY="6098">
        <dgm:presLayoutVars>
          <dgm:chMax val="1"/>
          <dgm:chPref val="1"/>
          <dgm:bulletEnabled val="1"/>
        </dgm:presLayoutVars>
      </dgm:prSet>
      <dgm:spPr/>
    </dgm:pt>
    <dgm:pt modelId="{33F95000-01A7-40D4-B95E-9A5C63CA5C7F}" type="pres">
      <dgm:prSet presAssocID="{A8D39C99-3C5A-4419-B52B-99CF34CBFC15}" presName="ChildText" presStyleLbl="revTx" presStyleIdx="3" presStyleCnt="4" custScaleX="253685" custLinFactNeighborX="97287">
        <dgm:presLayoutVars>
          <dgm:chMax val="0"/>
          <dgm:chPref val="0"/>
        </dgm:presLayoutVars>
      </dgm:prSet>
      <dgm:spPr/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LinFactNeighborX="8676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n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အပင်ခန္ဓာကိုယ်များ</a:t>
          </a:r>
          <a:endParaRPr lang="en" sz="2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  <a:p>
          <a:pPr>
            <a:lnSpc>
              <a:spcPts val="2400"/>
            </a:lnSpc>
            <a:spcAft>
              <a:spcPts val="0"/>
            </a:spcAft>
          </a:pPr>
          <a:r>
            <a:rPr lang="en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(၁ </a:t>
          </a:r>
          <a:r>
            <a:rPr lang="en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၁၅း၃၅-၃၈)</a:t>
          </a: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မျိုးစေ့ကြဲသည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es-ES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ရုပ်ခန္ဓာများ</a:t>
          </a:r>
          <a:r>
            <a:rPr lang="en" sz="20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              (၁ </a:t>
          </a:r>
          <a:r>
            <a:rPr lang="en" sz="20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ကော</a:t>
          </a:r>
          <a:r>
            <a:rPr lang="en" sz="20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 ၁၅း၃၉)</a:t>
          </a: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endParaRPr lang="en" sz="2000" b="0" dirty="0">
            <a:latin typeface="Pyidaungsu" panose="020B0502040204020203" pitchFamily="34" charset="0"/>
            <a:cs typeface="Pyidaungsu" panose="020B0502040204020203" pitchFamily="34" charset="0"/>
          </a:endParaRPr>
        </a:p>
        <a:p>
          <a:pPr>
            <a:lnSpc>
              <a:spcPts val="2400"/>
            </a:lnSpc>
            <a:spcAft>
              <a:spcPts val="0"/>
            </a:spcAft>
          </a:pP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သီးနှံရိတ်သိမ်းသည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es-ES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လူ့ခန္ဓာကိုယ်များ</a:t>
          </a:r>
          <a:endParaRPr lang="en" sz="2000" b="0" dirty="0"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es-ES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တိရိစ္ဆာန်ခန္ဓာ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ကိုယ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es-ES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ငါးခန္ဓာကိုယ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es-ES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ဌက်ခန္ဓာကိုယ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es-ES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n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ကောင်းကင်ကိုယ်ထည</a:t>
          </a:r>
          <a:r>
            <a:rPr lang="en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(၁ </a:t>
          </a:r>
          <a:r>
            <a:rPr lang="en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၁၅း၄၀-၄၁)</a:t>
          </a: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b="0" dirty="0">
              <a:latin typeface="Pyidaungsu" panose="020B0502040204020203" pitchFamily="34" charset="0"/>
              <a:cs typeface="Pyidaungsu" panose="020B0502040204020203" pitchFamily="34" charset="0"/>
            </a:rPr>
            <a:t>နေ၏ဘုန်း </a:t>
          </a:r>
          <a:r>
            <a:rPr lang="es-ES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ရောင်ခြည</a:t>
          </a:r>
          <a:r>
            <a:rPr lang="es-ES" sz="2000" b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es-ES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လ၏ဘုန်း</a:t>
          </a:r>
          <a:r>
            <a:rPr lang="es-ES" sz="2000" b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ရောင်ခြည</a:t>
          </a:r>
          <a:r>
            <a:rPr lang="es-ES" sz="2000" b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es-ES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ကြယ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်၏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ဘုန်း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ရောင်ခြည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es-ES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1800" b="0" dirty="0" err="1">
              <a:latin typeface="Pyidaungsu" panose="020B0502040204020203" pitchFamily="34" charset="0"/>
              <a:cs typeface="Pyidaungsu" panose="020B0502040204020203" pitchFamily="34" charset="0"/>
            </a:rPr>
            <a:t>တစ်ခုချင်း၌ဘုန်း</a:t>
          </a:r>
          <a:r>
            <a:rPr lang="en" sz="1800" b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dirty="0" err="1">
              <a:latin typeface="Pyidaungsu" panose="020B0502040204020203" pitchFamily="34" charset="0"/>
              <a:cs typeface="Pyidaungsu" panose="020B0502040204020203" pitchFamily="34" charset="0"/>
            </a:rPr>
            <a:t>ရောင်ရှိကြသည</a:t>
          </a:r>
          <a:r>
            <a:rPr lang="en" sz="1800" b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es-ES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တစ်ပင်ချင်း၏လိုအပ်သော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dirty="0" err="1">
              <a:latin typeface="Pyidaungsu" panose="020B0502040204020203" pitchFamily="34" charset="0"/>
              <a:cs typeface="Pyidaungsu" panose="020B0502040204020203" pitchFamily="34" charset="0"/>
            </a:rPr>
            <a:t>အသွင်အပြင်ကိုပေးသည</a:t>
          </a:r>
          <a:r>
            <a:rPr lang="en" sz="2000" b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es-ES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64228"/>
      <dgm:spPr/>
    </dgm:pt>
    <dgm:pt modelId="{E42C0AFD-34B5-4C48-A384-6AB8ECAA00D0}" type="pres">
      <dgm:prSet presAssocID="{4209B001-0C74-4F40-93F4-D54CD9F525E6}" presName="rootConnector" presStyleLbl="node1" presStyleIdx="0" presStyleCnt="3"/>
      <dgm:spPr/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80282">
        <dgm:presLayoutVars>
          <dgm:bulletEnabled val="1"/>
        </dgm:presLayoutVars>
      </dgm:prSet>
      <dgm:spPr/>
    </dgm:pt>
    <dgm:pt modelId="{0933BDD9-F2D0-49A9-A165-78860350DEC7}" type="pres">
      <dgm:prSet presAssocID="{AA19EC60-A007-404D-B1F2-1782E81BF370}" presName="Name13" presStyleLbl="parChTrans1D2" presStyleIdx="1" presStyleCnt="11"/>
      <dgm:spPr/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80282">
        <dgm:presLayoutVars>
          <dgm:bulletEnabled val="1"/>
        </dgm:presLayoutVars>
      </dgm:prSet>
      <dgm:spPr/>
    </dgm:pt>
    <dgm:pt modelId="{6DB5249E-54A5-4E4D-B91C-22C0EA6AC01F}" type="pres">
      <dgm:prSet presAssocID="{4E8AC010-2297-4245-82E1-936B7E20A39E}" presName="Name13" presStyleLbl="parChTrans1D2" presStyleIdx="2" presStyleCnt="11"/>
      <dgm:spPr/>
    </dgm:pt>
    <dgm:pt modelId="{DA6F0EBF-3215-48DF-8B17-AC509895216D}" type="pres">
      <dgm:prSet presAssocID="{39CABDD8-BFBF-4098-9566-AC4E6EAFC002}" presName="childText" presStyleLbl="bgAcc1" presStyleIdx="2" presStyleCnt="11" custScaleX="126886" custScaleY="186988" custLinFactNeighborX="-80282">
        <dgm:presLayoutVars>
          <dgm:bulletEnabled val="1"/>
        </dgm:presLayoutVars>
      </dgm:prSet>
      <dgm:spPr/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</dgm:pt>
    <dgm:pt modelId="{71A2705B-3983-437E-B299-B9394A986145}" type="pres">
      <dgm:prSet presAssocID="{AAFCCCB0-3EC2-43A2-90DD-92610D0624A1}" presName="rootConnector" presStyleLbl="node1" presStyleIdx="1" presStyleCnt="3"/>
      <dgm:spPr/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</dgm:pt>
    <dgm:pt modelId="{2FE20744-6B9C-48FD-A574-FFD13F94139B}" type="pres">
      <dgm:prSet presAssocID="{147D3E87-C7E3-43F5-8798-79E0689ABB8F}" presName="childText" presStyleLbl="bgAcc1" presStyleIdx="3" presStyleCnt="11" custScaleX="130664" custLinFactNeighborY="6600">
        <dgm:presLayoutVars>
          <dgm:bulletEnabled val="1"/>
        </dgm:presLayoutVars>
      </dgm:prSet>
      <dgm:spPr/>
    </dgm:pt>
    <dgm:pt modelId="{EC35F03B-0CF8-4112-B2C9-C48F189858B5}" type="pres">
      <dgm:prSet presAssocID="{D973A909-AD26-4E6E-BA09-478CAEBF06F7}" presName="Name13" presStyleLbl="parChTrans1D2" presStyleIdx="4" presStyleCnt="11"/>
      <dgm:spPr/>
    </dgm:pt>
    <dgm:pt modelId="{60C850B5-AC92-4C31-BAE9-A4DB2656B5D4}" type="pres">
      <dgm:prSet presAssocID="{DD140241-C2DF-49A0-8E77-8872C6B7FFA0}" presName="childText" presStyleLbl="bgAcc1" presStyleIdx="4" presStyleCnt="11" custScaleX="130664">
        <dgm:presLayoutVars>
          <dgm:bulletEnabled val="1"/>
        </dgm:presLayoutVars>
      </dgm:prSet>
      <dgm:spPr/>
    </dgm:pt>
    <dgm:pt modelId="{CD59F1B2-2183-4DE4-9A54-E6B7F784E8AF}" type="pres">
      <dgm:prSet presAssocID="{2A6EB753-9C09-46A3-B83C-B8CC28BA36EC}" presName="Name13" presStyleLbl="parChTrans1D2" presStyleIdx="5" presStyleCnt="11"/>
      <dgm:spPr/>
    </dgm:pt>
    <dgm:pt modelId="{AA0F24AC-D103-48C4-AF27-EFDC1629F682}" type="pres">
      <dgm:prSet presAssocID="{48E9EC1D-A793-4397-8CEB-2926C791E12B}" presName="childText" presStyleLbl="bgAcc1" presStyleIdx="5" presStyleCnt="11" custScaleX="130664">
        <dgm:presLayoutVars>
          <dgm:bulletEnabled val="1"/>
        </dgm:presLayoutVars>
      </dgm:prSet>
      <dgm:spPr/>
    </dgm:pt>
    <dgm:pt modelId="{3AE0B4EB-2648-4B42-9DFA-C5C6651BDD41}" type="pres">
      <dgm:prSet presAssocID="{B0FD34BD-EF2E-43C1-A105-69B9709C1FF5}" presName="Name13" presStyleLbl="parChTrans1D2" presStyleIdx="6" presStyleCnt="11"/>
      <dgm:spPr/>
    </dgm:pt>
    <dgm:pt modelId="{3B8B703A-A134-4FA5-813E-7064DEFF1BAE}" type="pres">
      <dgm:prSet presAssocID="{343BA437-382C-4E83-97FF-0314B2C7326D}" presName="childText" presStyleLbl="bgAcc1" presStyleIdx="6" presStyleCnt="11" custScaleX="130664">
        <dgm:presLayoutVars>
          <dgm:bulletEnabled val="1"/>
        </dgm:presLayoutVars>
      </dgm:prSet>
      <dgm:spPr/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45161" custLinFactNeighborX="60629"/>
      <dgm:spPr/>
    </dgm:pt>
    <dgm:pt modelId="{D9E20ABF-CA1C-43D9-A5B3-0B1C3DEF99B9}" type="pres">
      <dgm:prSet presAssocID="{C1BAA8FA-37E5-4C49-B861-0A36A964DE6B}" presName="rootConnector" presStyleLbl="node1" presStyleIdx="2" presStyleCnt="3"/>
      <dgm:spPr/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</dgm:pt>
    <dgm:pt modelId="{58BEA36D-1C55-4247-8D72-033EA0FFC4BE}" type="pres">
      <dgm:prSet presAssocID="{73B13A5B-6DD2-4C97-AD09-852B5379E18D}" presName="childText" presStyleLbl="bgAcc1" presStyleIdx="7" presStyleCnt="11" custScaleX="123939" custLinFactNeighborX="75782">
        <dgm:presLayoutVars>
          <dgm:bulletEnabled val="1"/>
        </dgm:presLayoutVars>
      </dgm:prSet>
      <dgm:spPr/>
    </dgm:pt>
    <dgm:pt modelId="{A0104389-F205-4474-92E5-DC86EFA32F1C}" type="pres">
      <dgm:prSet presAssocID="{F0038DBE-994E-4E10-8807-FFB1BB4ADFB0}" presName="Name13" presStyleLbl="parChTrans1D2" presStyleIdx="8" presStyleCnt="11"/>
      <dgm:spPr/>
    </dgm:pt>
    <dgm:pt modelId="{4A94E088-F3B3-4707-8ED5-F4D9CE9D9832}" type="pres">
      <dgm:prSet presAssocID="{8C294B1B-A411-4DDA-87E4-03AC59E51B6E}" presName="childText" presStyleLbl="bgAcc1" presStyleIdx="8" presStyleCnt="11" custScaleX="123939" custLinFactNeighborX="75782">
        <dgm:presLayoutVars>
          <dgm:bulletEnabled val="1"/>
        </dgm:presLayoutVars>
      </dgm:prSet>
      <dgm:spPr/>
    </dgm:pt>
    <dgm:pt modelId="{076922B2-91FC-4EC3-8EC3-A3073777D848}" type="pres">
      <dgm:prSet presAssocID="{F8139439-CFB9-4848-AF41-40F1FDC8131D}" presName="Name13" presStyleLbl="parChTrans1D2" presStyleIdx="9" presStyleCnt="11"/>
      <dgm:spPr/>
    </dgm:pt>
    <dgm:pt modelId="{B79F41F6-02BF-41F1-B5E4-7C9F2745F7FE}" type="pres">
      <dgm:prSet presAssocID="{63D784B5-7F03-4FC1-834B-EB1A23D689CA}" presName="childText" presStyleLbl="bgAcc1" presStyleIdx="9" presStyleCnt="11" custScaleX="123939" custLinFactNeighborX="75782">
        <dgm:presLayoutVars>
          <dgm:bulletEnabled val="1"/>
        </dgm:presLayoutVars>
      </dgm:prSet>
      <dgm:spPr/>
    </dgm:pt>
    <dgm:pt modelId="{CE037F27-D618-4C46-A295-2573D4C25184}" type="pres">
      <dgm:prSet presAssocID="{AC2FA2A5-B6C7-43F1-83AD-B04F55ADB390}" presName="Name13" presStyleLbl="parChTrans1D2" presStyleIdx="10" presStyleCnt="11"/>
      <dgm:spPr/>
    </dgm:pt>
    <dgm:pt modelId="{D64C2907-244A-488A-BBF4-ABABCC9855C5}" type="pres">
      <dgm:prSet presAssocID="{39361770-C73F-4206-9705-E0637B1785A9}" presName="childText" presStyleLbl="bgAcc1" presStyleIdx="10" presStyleCnt="11" custScaleX="123939" custLinFactNeighborX="75782">
        <dgm:presLayoutVars>
          <dgm:bulletEnabled val="1"/>
        </dgm:presLayoutVars>
      </dgm:prSet>
      <dgm:spPr/>
    </dgm:pt>
  </dgm:ptLst>
  <dgm:cxnLst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400" b="0" dirty="0" err="1">
              <a:latin typeface="Pyidaungsu" panose="020B0502040204020203" pitchFamily="34" charset="0"/>
              <a:cs typeface="Pyidaungsu" panose="020B0502040204020203" pitchFamily="34" charset="0"/>
            </a:rPr>
            <a:t>လက်ရှိခန္ဓာကိုယ</a:t>
          </a:r>
          <a:r>
            <a:rPr lang="en" sz="2400" b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ပုပ်နိုင်သော</a:t>
          </a:r>
          <a:endParaRPr lang="en" sz="2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es-ES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es-ES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400" b="0" dirty="0" err="1">
              <a:latin typeface="Pyidaungsu" panose="020B0502040204020203" pitchFamily="34" charset="0"/>
              <a:cs typeface="Pyidaungsu" panose="020B0502040204020203" pitchFamily="34" charset="0"/>
            </a:rPr>
            <a:t>ရှင်ပြန်ထမြောက်သောခန္ဓာကိုယ</a:t>
          </a:r>
          <a:r>
            <a:rPr lang="en" sz="2400" b="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မပုပ်နိုင်သော</a:t>
          </a:r>
          <a:endParaRPr lang="en" sz="2000" b="0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ea typeface="+mn-ea"/>
            <a:cs typeface="Pyidaungsu" panose="020B0502040204020203" pitchFamily="34" charset="0"/>
          </a:endParaRPr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es-ES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es-ES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n" sz="18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ဂုဏ်သရေပျက်သော</a:t>
          </a:r>
          <a:endParaRPr lang="en" sz="1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es-ES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es-ES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ဂုဏ်သရေရှိသော</a:t>
          </a:r>
          <a:endParaRPr lang="en" sz="2000" b="0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ea typeface="+mn-ea"/>
            <a:cs typeface="Pyidaungsu" panose="020B0502040204020203" pitchFamily="34" charset="0"/>
          </a:endParaRPr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es-ES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es-ES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အစွမ်းမရှိသော</a:t>
          </a:r>
          <a:endParaRPr lang="en" sz="2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es-ES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es-ES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အစွမ်းရှိသော</a:t>
          </a:r>
          <a:endParaRPr lang="en" sz="2000" b="0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ea typeface="+mn-ea"/>
            <a:cs typeface="Pyidaungsu" panose="020B0502040204020203" pitchFamily="34" charset="0"/>
          </a:endParaRPr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es-ES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es-ES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ဇာတိပကတိ</a:t>
          </a:r>
          <a:endParaRPr lang="en" sz="2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es-ES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es-ES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ဝိညာဉ်ပကတိ</a:t>
          </a:r>
          <a:endParaRPr lang="es-ES" sz="2000" b="0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ea typeface="+mn-ea"/>
            <a:cs typeface="Pyidaungsu" panose="020B0502040204020203" pitchFamily="34" charset="0"/>
          </a:endParaRP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es-ES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es-ES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</dgm:pt>
    <dgm:pt modelId="{395691E4-26C2-459A-9166-EE18A7CB3B69}" type="pres">
      <dgm:prSet presAssocID="{83E17149-7319-469A-818C-1FF2DD659723}" presName="textNode" presStyleLbl="bgShp" presStyleIdx="0" presStyleCnt="2"/>
      <dgm:spPr/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>
        <dgm:presLayoutVars>
          <dgm:bulletEnabled val="1"/>
        </dgm:presLayoutVars>
      </dgm:prSet>
      <dgm:spPr/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</dgm:pt>
    <dgm:pt modelId="{D4F6158D-9F4D-4126-8CA1-88202633B254}" type="pres">
      <dgm:prSet presAssocID="{8E83D547-BEA0-43D6-851F-FB2AB543E81A}" presName="textNode" presStyleLbl="bgShp" presStyleIdx="1" presStyleCnt="2"/>
      <dgm:spPr/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 err="1">
              <a:solidFill>
                <a:schemeClr val="bg2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ယေရှု၏ရှင်ပြန်ထမြောက်ခြင်း</a:t>
          </a:r>
          <a:endParaRPr lang="es-ES" sz="2400" kern="1200" dirty="0">
            <a:solidFill>
              <a:schemeClr val="bg2">
                <a:lumMod val="50000"/>
              </a:schemeClr>
            </a:solidFill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ရှင်ပြန်ထမြောက်ခြင်းသည်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သမိုင်းဖြစ်ရပ်တစ်ခုလော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(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ကောရိန္သု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၁၅း၁-၁၁)</a:t>
          </a:r>
        </a:p>
      </dsp:txBody>
      <dsp:txXfrm>
        <a:off x="163713" y="986833"/>
        <a:ext cx="3400002" cy="1892776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ts val="288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400" kern="1200" dirty="0" err="1">
              <a:solidFill>
                <a:schemeClr val="accent3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ယေရှုရှင်ပြန်ထမြောက်ခြင်း</a:t>
          </a:r>
          <a:r>
            <a:rPr lang="es-ES" sz="2400" kern="1200" dirty="0">
              <a:solidFill>
                <a:schemeClr val="accent3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 ၏ </a:t>
          </a:r>
          <a:r>
            <a:rPr lang="es-ES" sz="2400" kern="1200" dirty="0" err="1">
              <a:solidFill>
                <a:schemeClr val="accent3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အကျိုးဆက်များ</a:t>
          </a:r>
          <a:r>
            <a:rPr lang="es-ES" sz="2400" kern="1200" dirty="0">
              <a:solidFill>
                <a:schemeClr val="accent3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50119"/>
          <a:ext cx="3517776" cy="9326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ခရစ်တော်သည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သေခြင်းမှမထ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မြောက်ခဲ့လ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ျှ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င်ကော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(၁ကော ၁၅း၁၂-၁၉)</a:t>
          </a:r>
        </a:p>
      </dsp:txBody>
      <dsp:txXfrm>
        <a:off x="4136049" y="977435"/>
        <a:ext cx="3463144" cy="877996"/>
      </dsp:txXfrm>
    </dsp:sp>
    <dsp:sp modelId="{41DE413E-B5E9-475D-984F-D2DA532C8EAB}">
      <dsp:nvSpPr>
        <dsp:cNvPr id="0" name=""/>
        <dsp:cNvSpPr/>
      </dsp:nvSpPr>
      <dsp:spPr>
        <a:xfrm>
          <a:off x="4108733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မည်သည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အရာက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ရှင်ပြန်ထ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မြောက်ခြင်းအာမခံသနည်း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(၁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၁၅း၂၀-၃၄)</a:t>
          </a:r>
        </a:p>
      </dsp:txBody>
      <dsp:txXfrm>
        <a:off x="4136049" y="2032277"/>
        <a:ext cx="3463144" cy="877996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 err="1">
              <a:solidFill>
                <a:schemeClr val="accent5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s-ES" sz="2200" kern="1200" dirty="0">
              <a:solidFill>
                <a:schemeClr val="accent5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s-ES" sz="2200" kern="1200" dirty="0" err="1">
              <a:solidFill>
                <a:schemeClr val="accent5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န်ုပ်တို</a:t>
          </a:r>
          <a:r>
            <a:rPr lang="es-ES" sz="2200" kern="1200" dirty="0">
              <a:solidFill>
                <a:schemeClr val="accent5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့၏</a:t>
          </a:r>
          <a:r>
            <a:rPr lang="es-ES" sz="2200" kern="1200" dirty="0" err="1">
              <a:solidFill>
                <a:schemeClr val="accent5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ရှင်ပြန်ထမြောက်ခြင်း</a:t>
          </a:r>
          <a:endParaRPr lang="es-ES" sz="2200" kern="1200" dirty="0">
            <a:solidFill>
              <a:schemeClr val="accent5">
                <a:lumMod val="50000"/>
              </a:schemeClr>
            </a:solidFill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71385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န်ုပ်တို့သည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မည်သည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ခန္ဓာ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ကိုယ်ထမြောက်ကြမည်နည်း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(၁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၁၅း၃၅-၄၉)</a:t>
          </a:r>
        </a:p>
      </dsp:txBody>
      <dsp:txXfrm>
        <a:off x="8139955" y="998701"/>
        <a:ext cx="3463144" cy="877996"/>
      </dsp:txXfrm>
    </dsp:sp>
    <dsp:sp modelId="{7EA0F242-578F-439F-A6AE-1FCF616867CE}">
      <dsp:nvSpPr>
        <dsp:cNvPr id="0" name=""/>
        <dsp:cNvSpPr/>
      </dsp:nvSpPr>
      <dsp:spPr>
        <a:xfrm>
          <a:off x="8112639" y="2047495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န်ုပ်တို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မည်သည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အချိန်မှာ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ထ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မြောက်ကြမည်နည်း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(၁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 ၁၅း ၅၀-၅၈)</a:t>
          </a:r>
        </a:p>
      </dsp:txBody>
      <dsp:txXfrm>
        <a:off x="8139955" y="2074811"/>
        <a:ext cx="3463144" cy="87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6024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ဟောကြား</a:t>
          </a:r>
          <a:endParaRPr lang="en" sz="2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သည</a:t>
          </a:r>
          <a:r>
            <a:rPr lang="en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23708" y="17684"/>
        <a:ext cx="1500079" cy="568398"/>
      </dsp:txXfrm>
    </dsp:sp>
    <dsp:sp modelId="{AF37FF43-353A-4927-B701-7D3665336D78}">
      <dsp:nvSpPr>
        <dsp:cNvPr id="0" name=""/>
        <dsp:cNvSpPr/>
      </dsp:nvSpPr>
      <dsp:spPr>
        <a:xfrm>
          <a:off x="1695016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1695016" y="187645"/>
        <a:ext cx="227860" cy="228474"/>
      </dsp:txXfrm>
    </dsp:sp>
    <dsp:sp modelId="{EAD085D7-2CFB-403A-908B-420116A5AECF}">
      <dsp:nvSpPr>
        <dsp:cNvPr id="0" name=""/>
        <dsp:cNvSpPr/>
      </dsp:nvSpPr>
      <dsp:spPr>
        <a:xfrm>
          <a:off x="2155650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တရားကို</a:t>
          </a:r>
          <a:r>
            <a:rPr lang="en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လက်ခံသည</a:t>
          </a:r>
          <a:r>
            <a:rPr lang="en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2173334" y="17684"/>
        <a:ext cx="1500079" cy="568398"/>
      </dsp:txXfrm>
    </dsp:sp>
    <dsp:sp modelId="{C5E937D9-F6F8-4C40-A5FD-52900AF2D166}">
      <dsp:nvSpPr>
        <dsp:cNvPr id="0" name=""/>
        <dsp:cNvSpPr/>
      </dsp:nvSpPr>
      <dsp:spPr>
        <a:xfrm>
          <a:off x="3844642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3844642" y="187645"/>
        <a:ext cx="227860" cy="228474"/>
      </dsp:txXfrm>
    </dsp:sp>
    <dsp:sp modelId="{513371BA-BC18-4303-A20F-DD0852FD91EA}">
      <dsp:nvSpPr>
        <dsp:cNvPr id="0" name=""/>
        <dsp:cNvSpPr/>
      </dsp:nvSpPr>
      <dsp:spPr>
        <a:xfrm>
          <a:off x="4305277" y="0"/>
          <a:ext cx="194568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သည်းခံကြိုးပမ်း</a:t>
          </a:r>
          <a:r>
            <a:rPr lang="en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သည</a:t>
          </a:r>
          <a:r>
            <a:rPr lang="en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4322961" y="17684"/>
        <a:ext cx="1910320" cy="568398"/>
      </dsp:txXfrm>
    </dsp:sp>
    <dsp:sp modelId="{304BD7EC-1449-4DA1-963A-84B74052439F}">
      <dsp:nvSpPr>
        <dsp:cNvPr id="0" name=""/>
        <dsp:cNvSpPr/>
      </dsp:nvSpPr>
      <dsp:spPr>
        <a:xfrm>
          <a:off x="6404509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6404509" y="187645"/>
        <a:ext cx="227860" cy="228474"/>
      </dsp:txXfrm>
    </dsp:sp>
    <dsp:sp modelId="{F9596D62-913C-41FA-ADE4-FD54834BAACF}">
      <dsp:nvSpPr>
        <dsp:cNvPr id="0" name=""/>
        <dsp:cNvSpPr/>
      </dsp:nvSpPr>
      <dsp:spPr>
        <a:xfrm>
          <a:off x="6865144" y="0"/>
          <a:ext cx="168228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b="0" kern="1200" dirty="0" err="1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ကယ်တင်ခြင်းရရှိသည</a:t>
          </a:r>
          <a:r>
            <a:rPr lang="es-ES" sz="2000" b="0" kern="1200" dirty="0">
              <a:solidFill>
                <a:schemeClr val="tx1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6882828" y="17684"/>
        <a:ext cx="1646914" cy="568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212" y="0"/>
          <a:ext cx="270000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အရစ်တော်အပြစ်အတွက</a:t>
          </a:r>
          <a:r>
            <a:rPr lang="en" sz="2000" b="0" kern="120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kern="120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အသေခံသည</a:t>
          </a:r>
          <a:r>
            <a:rPr lang="en" sz="2000" b="0" kern="120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22896" y="17684"/>
        <a:ext cx="2664637" cy="568398"/>
      </dsp:txXfrm>
    </dsp:sp>
    <dsp:sp modelId="{AF37FF43-353A-4927-B701-7D3665336D78}">
      <dsp:nvSpPr>
        <dsp:cNvPr id="0" name=""/>
        <dsp:cNvSpPr/>
      </dsp:nvSpPr>
      <dsp:spPr>
        <a:xfrm>
          <a:off x="290528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2905285" y="153032"/>
        <a:ext cx="296899" cy="297700"/>
      </dsp:txXfrm>
    </dsp:sp>
    <dsp:sp modelId="{EAD085D7-2CFB-403A-908B-420116A5AECF}">
      <dsp:nvSpPr>
        <dsp:cNvPr id="0" name=""/>
        <dsp:cNvSpPr/>
      </dsp:nvSpPr>
      <dsp:spPr>
        <a:xfrm>
          <a:off x="3505486" y="0"/>
          <a:ext cx="20006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ခရစ်တော်ကို</a:t>
          </a:r>
          <a:r>
            <a:rPr lang="en" sz="2000" b="0" kern="120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မ</a:t>
          </a:r>
          <a:r>
            <a:rPr lang="en" sz="2000" b="0" kern="120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ြှ</a:t>
          </a:r>
          <a:r>
            <a:rPr lang="en" sz="2000" b="0" kern="120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ုပ</a:t>
          </a:r>
          <a:r>
            <a:rPr lang="en" sz="2000" b="0" kern="120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n" sz="2000" b="0" kern="120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နှံခဲ့သည</a:t>
          </a:r>
          <a:r>
            <a:rPr lang="en" sz="2000" b="0" kern="120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3523170" y="17684"/>
        <a:ext cx="1965303" cy="568398"/>
      </dsp:txXfrm>
    </dsp:sp>
    <dsp:sp modelId="{C5E937D9-F6F8-4C40-A5FD-52900AF2D166}">
      <dsp:nvSpPr>
        <dsp:cNvPr id="0" name=""/>
        <dsp:cNvSpPr/>
      </dsp:nvSpPr>
      <dsp:spPr>
        <a:xfrm>
          <a:off x="570622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5706225" y="153032"/>
        <a:ext cx="296899" cy="297700"/>
      </dsp:txXfrm>
    </dsp:sp>
    <dsp:sp modelId="{513371BA-BC18-4303-A20F-DD0852FD91EA}">
      <dsp:nvSpPr>
        <dsp:cNvPr id="0" name=""/>
        <dsp:cNvSpPr/>
      </dsp:nvSpPr>
      <dsp:spPr>
        <a:xfrm>
          <a:off x="6306426" y="0"/>
          <a:ext cx="224181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ခရစ်တော်သည်သုံး</a:t>
          </a:r>
          <a:r>
            <a:rPr lang="es-E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ရက</a:t>
          </a:r>
          <a:r>
            <a:rPr lang="es-E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နေ့တွင</a:t>
          </a:r>
          <a:r>
            <a:rPr lang="es-E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16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ထမြောက်ခဲ့သည</a:t>
          </a:r>
          <a:r>
            <a:rPr lang="es-ES" sz="16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  <a:endParaRPr lang="es-ES" sz="1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6324110" y="17684"/>
        <a:ext cx="2206444" cy="5683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6251" y="0"/>
          <a:ext cx="1539619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b="0" kern="1200" dirty="0" err="1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ပေတရုနှင</a:t>
          </a:r>
          <a:r>
            <a:rPr lang="es-ES" sz="2000" b="0" kern="1200" dirty="0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b="0" kern="1200" dirty="0" err="1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တ</a:t>
          </a:r>
          <a:r>
            <a:rPr lang="es-ES" sz="2000" b="0" kern="1200" dirty="0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kern="1200" dirty="0" err="1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ပည</a:t>
          </a:r>
          <a:r>
            <a:rPr lang="es-ES" sz="2000" b="0" kern="1200" dirty="0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့်</a:t>
          </a:r>
          <a:r>
            <a:rPr lang="es-ES" sz="2000" b="0" kern="1200" dirty="0" err="1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တော</a:t>
          </a:r>
          <a:r>
            <a:rPr lang="es-ES" sz="2000" b="0" kern="1200" dirty="0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 ၁၂ </a:t>
          </a:r>
        </a:p>
      </dsp:txBody>
      <dsp:txXfrm>
        <a:off x="23935" y="17684"/>
        <a:ext cx="1504251" cy="568398"/>
      </dsp:txXfrm>
    </dsp:sp>
    <dsp:sp modelId="{AF37FF43-353A-4927-B701-7D3665336D78}">
      <dsp:nvSpPr>
        <dsp:cNvPr id="0" name=""/>
        <dsp:cNvSpPr/>
      </dsp:nvSpPr>
      <dsp:spPr>
        <a:xfrm>
          <a:off x="1699833" y="110970"/>
          <a:ext cx="326399" cy="3818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1699833" y="187335"/>
        <a:ext cx="228479" cy="229095"/>
      </dsp:txXfrm>
    </dsp:sp>
    <dsp:sp modelId="{EAD085D7-2CFB-403A-908B-420116A5AECF}">
      <dsp:nvSpPr>
        <dsp:cNvPr id="0" name=""/>
        <dsp:cNvSpPr/>
      </dsp:nvSpPr>
      <dsp:spPr>
        <a:xfrm>
          <a:off x="2161719" y="0"/>
          <a:ext cx="1539619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b="0" kern="1200" dirty="0" err="1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မောင်နှမ</a:t>
          </a:r>
          <a:r>
            <a:rPr lang="es-ES" sz="2000" b="0" kern="1200" dirty="0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၅၀၀ </a:t>
          </a:r>
          <a:r>
            <a:rPr lang="es-ES" sz="2000" b="0" kern="1200" dirty="0" err="1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ကျော</a:t>
          </a:r>
          <a:r>
            <a:rPr lang="es-ES" sz="2000" b="0" kern="1200" dirty="0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2179403" y="17684"/>
        <a:ext cx="1504251" cy="568398"/>
      </dsp:txXfrm>
    </dsp:sp>
    <dsp:sp modelId="{C5E937D9-F6F8-4C40-A5FD-52900AF2D166}">
      <dsp:nvSpPr>
        <dsp:cNvPr id="0" name=""/>
        <dsp:cNvSpPr/>
      </dsp:nvSpPr>
      <dsp:spPr>
        <a:xfrm>
          <a:off x="3855300" y="110970"/>
          <a:ext cx="326399" cy="3818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3855300" y="187335"/>
        <a:ext cx="228479" cy="229095"/>
      </dsp:txXfrm>
    </dsp:sp>
    <dsp:sp modelId="{513371BA-BC18-4303-A20F-DD0852FD91EA}">
      <dsp:nvSpPr>
        <dsp:cNvPr id="0" name=""/>
        <dsp:cNvSpPr/>
      </dsp:nvSpPr>
      <dsp:spPr>
        <a:xfrm>
          <a:off x="4317186" y="0"/>
          <a:ext cx="1725190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b="0" kern="1200" dirty="0" err="1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ယာကုပ်နှင</a:t>
          </a:r>
          <a:r>
            <a:rPr lang="es-ES" sz="2000" b="0" kern="1200" dirty="0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b="0" kern="1200" dirty="0" err="1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တ</a:t>
          </a:r>
          <a:r>
            <a:rPr lang="es-ES" sz="2000" b="0" kern="1200" dirty="0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kern="1200" dirty="0" err="1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မန်တော်များ</a:t>
          </a:r>
          <a:endParaRPr lang="es-ES" sz="2000" b="0" kern="1200" dirty="0">
            <a:solidFill>
              <a:srgbClr val="6B00B4"/>
            </a:solidFill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4334870" y="17684"/>
        <a:ext cx="1689822" cy="568398"/>
      </dsp:txXfrm>
    </dsp:sp>
    <dsp:sp modelId="{304BD7EC-1449-4DA1-963A-84B74052439F}">
      <dsp:nvSpPr>
        <dsp:cNvPr id="0" name=""/>
        <dsp:cNvSpPr/>
      </dsp:nvSpPr>
      <dsp:spPr>
        <a:xfrm>
          <a:off x="6196338" y="110970"/>
          <a:ext cx="326399" cy="3818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6196338" y="187335"/>
        <a:ext cx="228479" cy="229095"/>
      </dsp:txXfrm>
    </dsp:sp>
    <dsp:sp modelId="{F9596D62-913C-41FA-ADE4-FD54834BAACF}">
      <dsp:nvSpPr>
        <dsp:cNvPr id="0" name=""/>
        <dsp:cNvSpPr/>
      </dsp:nvSpPr>
      <dsp:spPr>
        <a:xfrm>
          <a:off x="6658224" y="0"/>
          <a:ext cx="1888974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b="0" kern="1200" dirty="0" err="1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ပေါလု</a:t>
          </a:r>
          <a:r>
            <a:rPr lang="es-ES" sz="2000" b="0" kern="1200" dirty="0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 “</a:t>
          </a:r>
          <a:r>
            <a:rPr lang="es-ES" sz="2000" b="0" kern="1200" dirty="0" err="1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မအောင်မြင်မှု</a:t>
          </a:r>
          <a:r>
            <a:rPr lang="es-ES" sz="2000" b="0" kern="1200" dirty="0">
              <a:solidFill>
                <a:srgbClr val="6B00B4"/>
              </a:solidFill>
              <a:latin typeface="Pyidaungsu" panose="020B0502040204020203" pitchFamily="34" charset="0"/>
              <a:cs typeface="Pyidaungsu" panose="020B0502040204020203" pitchFamily="34" charset="0"/>
            </a:rPr>
            <a:t>”</a:t>
          </a:r>
        </a:p>
      </dsp:txBody>
      <dsp:txXfrm>
        <a:off x="6675908" y="17684"/>
        <a:ext cx="1853606" cy="5683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B9FE5-8BCF-44F3-A269-667919D279F6}">
      <dsp:nvSpPr>
        <dsp:cNvPr id="0" name=""/>
        <dsp:cNvSpPr/>
      </dsp:nvSpPr>
      <dsp:spPr>
        <a:xfrm>
          <a:off x="0" y="0"/>
          <a:ext cx="1957086" cy="195708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D415B3-7453-4DD7-A926-0A2A742A2109}">
      <dsp:nvSpPr>
        <dsp:cNvPr id="0" name=""/>
        <dsp:cNvSpPr/>
      </dsp:nvSpPr>
      <dsp:spPr>
        <a:xfrm>
          <a:off x="978543" y="0"/>
          <a:ext cx="10862583" cy="1957086"/>
        </a:xfrm>
        <a:prstGeom prst="rect">
          <a:avLst/>
        </a:prstGeom>
        <a:solidFill>
          <a:srgbClr val="FFFF72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ဧဝံဂေလိတရားဟောကြားခြင်းသည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အချည်းနှီးဖြစ်သည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 [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အဓိပ္ပါယ်မရှိ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] (၁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 ၁၅း၁၄က)</a:t>
          </a:r>
        </a:p>
      </dsp:txBody>
      <dsp:txXfrm>
        <a:off x="978543" y="0"/>
        <a:ext cx="10862583" cy="313133"/>
      </dsp:txXfrm>
    </dsp:sp>
    <dsp:sp modelId="{08CB1732-E410-44DE-BAB3-B3DB1EF5E491}">
      <dsp:nvSpPr>
        <dsp:cNvPr id="0" name=""/>
        <dsp:cNvSpPr/>
      </dsp:nvSpPr>
      <dsp:spPr>
        <a:xfrm>
          <a:off x="205494" y="313133"/>
          <a:ext cx="1546098" cy="15460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9998"/>
                <a:satOff val="0"/>
                <a:lumOff val="-7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49998"/>
                <a:satOff val="0"/>
                <a:lumOff val="-7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49998"/>
                <a:satOff val="0"/>
                <a:lumOff val="-7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7B09E4-594E-4E9F-8939-163BD557F38E}">
      <dsp:nvSpPr>
        <dsp:cNvPr id="0" name=""/>
        <dsp:cNvSpPr/>
      </dsp:nvSpPr>
      <dsp:spPr>
        <a:xfrm>
          <a:off x="978543" y="313133"/>
          <a:ext cx="10862583" cy="1546098"/>
        </a:xfrm>
        <a:prstGeom prst="rect">
          <a:avLst/>
        </a:prstGeom>
        <a:solidFill>
          <a:srgbClr val="FFEC55"/>
        </a:solidFill>
        <a:ln w="12700" cap="flat" cmpd="sng" algn="ctr">
          <a:solidFill>
            <a:schemeClr val="accent4">
              <a:hueOff val="-449998"/>
              <a:satOff val="0"/>
              <a:lumOff val="-7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န်ုပ်တို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့၏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ယုံကြည်ခြင်းအချည်းနှီး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 [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အဓိပ္ပါယ်မဲ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့]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ဖြစ်သည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 (၁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 ၁၅း၁၄ခ) [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အသုံးမဝင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်] </a:t>
          </a:r>
          <a:r>
            <a:rPr lang="es-ES" sz="1900" kern="1200" dirty="0">
              <a:latin typeface="Pyidaungsu" panose="020B0502040204020203" pitchFamily="34" charset="0"/>
              <a:cs typeface="Pyidaungsu" panose="020B0502040204020203" pitchFamily="34" charset="0"/>
            </a:rPr>
            <a:t>(၁ </a:t>
          </a:r>
          <a:r>
            <a:rPr lang="es-ES" sz="19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1900" kern="1200" dirty="0">
              <a:latin typeface="Pyidaungsu" panose="020B0502040204020203" pitchFamily="34" charset="0"/>
              <a:cs typeface="Pyidaungsu" panose="020B0502040204020203" pitchFamily="34" charset="0"/>
            </a:rPr>
            <a:t> ၁၅း၁၇က)</a:t>
          </a:r>
        </a:p>
      </dsp:txBody>
      <dsp:txXfrm>
        <a:off x="978543" y="313133"/>
        <a:ext cx="10862583" cy="313133"/>
      </dsp:txXfrm>
    </dsp:sp>
    <dsp:sp modelId="{07C7EC39-99BA-42BB-A972-C76C08FD5A7F}">
      <dsp:nvSpPr>
        <dsp:cNvPr id="0" name=""/>
        <dsp:cNvSpPr/>
      </dsp:nvSpPr>
      <dsp:spPr>
        <a:xfrm>
          <a:off x="410988" y="626267"/>
          <a:ext cx="1135110" cy="11351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81282-97E8-4CBB-9E38-339EB0C1EC3B}">
      <dsp:nvSpPr>
        <dsp:cNvPr id="0" name=""/>
        <dsp:cNvSpPr/>
      </dsp:nvSpPr>
      <dsp:spPr>
        <a:xfrm>
          <a:off x="978543" y="626267"/>
          <a:ext cx="10862583" cy="1135110"/>
        </a:xfrm>
        <a:prstGeom prst="rect">
          <a:avLst/>
        </a:prstGeom>
        <a:solidFill>
          <a:srgbClr val="FFCC32"/>
        </a:solidFill>
        <a:ln w="12700" cap="flat" cmpd="sng" algn="ctr">
          <a:solidFill>
            <a:schemeClr val="accent4">
              <a:hueOff val="-899997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န်ုပ်တို့သည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မမှန်သောသက်သေများဖြစ်ကြသည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 (၁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 ၁၅း၁၅)</a:t>
          </a:r>
        </a:p>
      </dsp:txBody>
      <dsp:txXfrm>
        <a:off x="978543" y="626267"/>
        <a:ext cx="10862583" cy="313133"/>
      </dsp:txXfrm>
    </dsp:sp>
    <dsp:sp modelId="{01D62694-46A6-4FA3-9691-3354DD0B7495}">
      <dsp:nvSpPr>
        <dsp:cNvPr id="0" name=""/>
        <dsp:cNvSpPr/>
      </dsp:nvSpPr>
      <dsp:spPr>
        <a:xfrm>
          <a:off x="616482" y="939401"/>
          <a:ext cx="724122" cy="72412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349995"/>
                <a:satOff val="0"/>
                <a:lumOff val="-2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49995"/>
                <a:satOff val="0"/>
                <a:lumOff val="-2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49995"/>
                <a:satOff val="0"/>
                <a:lumOff val="-2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0316F1-9539-4FD5-A08A-1448F36D69F9}">
      <dsp:nvSpPr>
        <dsp:cNvPr id="0" name=""/>
        <dsp:cNvSpPr/>
      </dsp:nvSpPr>
      <dsp:spPr>
        <a:xfrm>
          <a:off x="978543" y="939401"/>
          <a:ext cx="10862583" cy="724122"/>
        </a:xfrm>
        <a:prstGeom prst="rect">
          <a:avLst/>
        </a:prstGeom>
        <a:solidFill>
          <a:srgbClr val="FD9D15"/>
        </a:solidFill>
        <a:ln w="12700" cap="flat" cmpd="sng" algn="ctr">
          <a:solidFill>
            <a:schemeClr val="accent4">
              <a:hueOff val="-1349995"/>
              <a:satOff val="0"/>
              <a:lumOff val="-22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ျွ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န်ုပ်တို့သည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အပြစ်များ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၌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ရှိနေကြဆဲဖြစ်သည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 (၁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 ၁၅း၁၇ခ) </a:t>
          </a:r>
        </a:p>
      </dsp:txBody>
      <dsp:txXfrm>
        <a:off x="978543" y="939401"/>
        <a:ext cx="10862583" cy="313133"/>
      </dsp:txXfrm>
    </dsp:sp>
    <dsp:sp modelId="{36461A45-8793-413D-9A01-83C1F803C4B6}">
      <dsp:nvSpPr>
        <dsp:cNvPr id="0" name=""/>
        <dsp:cNvSpPr/>
      </dsp:nvSpPr>
      <dsp:spPr>
        <a:xfrm>
          <a:off x="821976" y="1252535"/>
          <a:ext cx="313133" cy="3131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0825F2-44C4-4655-8539-CFD32C6E6BA8}">
      <dsp:nvSpPr>
        <dsp:cNvPr id="0" name=""/>
        <dsp:cNvSpPr/>
      </dsp:nvSpPr>
      <dsp:spPr>
        <a:xfrm>
          <a:off x="978543" y="1252535"/>
          <a:ext cx="10862583" cy="313133"/>
        </a:xfrm>
        <a:prstGeom prst="rect">
          <a:avLst/>
        </a:prstGeom>
        <a:solidFill>
          <a:srgbClr val="D06100"/>
        </a:solidFill>
        <a:ln w="12700" cap="flat" cmpd="sng" algn="ctr">
          <a:solidFill>
            <a:schemeClr val="accent4">
              <a:hueOff val="-1799993"/>
              <a:satOff val="0"/>
              <a:lumOff val="-30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သေလွန်သူများ</a:t>
          </a:r>
          <a:r>
            <a:rPr lang="es-ES" sz="20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မည်သည</a:t>
          </a:r>
          <a:r>
            <a:rPr lang="es-ES" sz="20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အခါမ</a:t>
          </a:r>
          <a:r>
            <a:rPr lang="es-ES" sz="20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ှ </a:t>
          </a:r>
          <a:r>
            <a:rPr lang="es-ES" sz="2000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အသက်ပြန်ရှင်လာမည်မဟုတ</a:t>
          </a:r>
          <a:r>
            <a:rPr lang="es-ES" sz="20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(၁ </a:t>
          </a:r>
          <a:r>
            <a:rPr lang="es-ES" sz="2000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2000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၁၅း၁၈)</a:t>
          </a:r>
        </a:p>
      </dsp:txBody>
      <dsp:txXfrm>
        <a:off x="978543" y="1252535"/>
        <a:ext cx="10862583" cy="3131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1406944" y="196383"/>
          <a:ext cx="88152" cy="1631523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33074" y="196383"/>
          <a:ext cx="2292717" cy="1631523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583791" y="196383"/>
          <a:ext cx="2292717" cy="1631523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709347" y="196383"/>
          <a:ext cx="88152" cy="1631523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495726" y="892"/>
          <a:ext cx="2204564" cy="1543278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67327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Pyidaungsu" panose="020B0502040204020203" pitchFamily="34" charset="0"/>
              <a:cs typeface="Pyidaungsu" panose="020B0502040204020203" pitchFamily="34" charset="0"/>
            </a:rPr>
            <a:t>၁ </a:t>
          </a:r>
          <a:r>
            <a:rPr lang="es-ES" sz="14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s-ES" sz="1400" kern="1200" dirty="0">
              <a:latin typeface="Pyidaungsu" panose="020B0502040204020203" pitchFamily="34" charset="0"/>
              <a:cs typeface="Pyidaungsu" panose="020B0502040204020203" pitchFamily="34" charset="0"/>
            </a:rPr>
            <a:t> ၃၀း၃၀-၃၂</a:t>
          </a:r>
        </a:p>
      </dsp:txBody>
      <dsp:txXfrm>
        <a:off x="673277" y="1556529"/>
        <a:ext cx="2114930" cy="193663"/>
      </dsp:txXfrm>
    </dsp:sp>
    <dsp:sp modelId="{6A701035-EFDB-4B6C-B7A0-DE80378EE925}">
      <dsp:nvSpPr>
        <dsp:cNvPr id="0" name=""/>
        <dsp:cNvSpPr/>
      </dsp:nvSpPr>
      <dsp:spPr>
        <a:xfrm>
          <a:off x="2989037" y="197276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ဧဝံဂေလိတရားဟောပြော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ခြင်းသည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ဆင်းရဲဒုက္ခ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 (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သို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့)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အန္တရာယ်နှင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ပတ်သက်လာ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လ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ျှ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င်ပင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အကျိုးရှိသည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sp:txBody>
      <dsp:txXfrm>
        <a:off x="2989037" y="197276"/>
        <a:ext cx="2659139" cy="1631523"/>
      </dsp:txXfrm>
    </dsp:sp>
    <dsp:sp modelId="{8763741F-B3F3-44DB-8758-2F6FDA227D2A}">
      <dsp:nvSpPr>
        <dsp:cNvPr id="0" name=""/>
        <dsp:cNvSpPr/>
      </dsp:nvSpPr>
      <dsp:spPr>
        <a:xfrm>
          <a:off x="6144702" y="892"/>
          <a:ext cx="2204564" cy="154327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32270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၁ </a:t>
          </a:r>
          <a:r>
            <a:rPr lang="es-ES" sz="1400" kern="1200" dirty="0" err="1"/>
            <a:t>ကော</a:t>
          </a:r>
          <a:r>
            <a:rPr lang="es-ES" sz="1400" kern="1200" dirty="0"/>
            <a:t> ၁၅း၃၃-၃၄</a:t>
          </a:r>
        </a:p>
      </dsp:txBody>
      <dsp:txXfrm>
        <a:off x="6322707" y="1556529"/>
        <a:ext cx="2114930" cy="193663"/>
      </dsp:txXfrm>
    </dsp:sp>
    <dsp:sp modelId="{33F95000-01A7-40D4-B95E-9A5C63CA5C7F}">
      <dsp:nvSpPr>
        <dsp:cNvPr id="0" name=""/>
        <dsp:cNvSpPr/>
      </dsp:nvSpPr>
      <dsp:spPr>
        <a:xfrm>
          <a:off x="8641943" y="196383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ကျမ်းစာစည်းမျဉ်းများနှင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ညီအသက်ရှင်ခြင်းသည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ကျိုးကြီးလှပါသည</a:t>
          </a:r>
          <a:r>
            <a:rPr lang="es-ES" sz="2000" kern="1200" dirty="0">
              <a:latin typeface="Pyidaungsu" panose="020B0502040204020203" pitchFamily="34" charset="0"/>
              <a:cs typeface="Pyidaungsu" panose="020B0502040204020203" pitchFamily="34" charset="0"/>
            </a:rPr>
            <a:t>်။ </a:t>
          </a:r>
        </a:p>
      </dsp:txBody>
      <dsp:txXfrm>
        <a:off x="8641943" y="196383"/>
        <a:ext cx="2659139" cy="16315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အပင်ခန္ဓာကိုယ်များ</a:t>
          </a:r>
          <a:endParaRPr lang="en" sz="2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(၁ </a:t>
          </a:r>
          <a:r>
            <a:rPr lang="en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၁၅း၃၅-၃၈)</a:t>
          </a:r>
        </a:p>
      </dsp:txBody>
      <dsp:txXfrm>
        <a:off x="745406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မျိုးစေ့ကြဲသည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1224438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endParaRPr lang="en" sz="2000" b="0" kern="1200" dirty="0">
            <a:latin typeface="Pyidaungsu" panose="020B0502040204020203" pitchFamily="34" charset="0"/>
            <a:cs typeface="Pyidaungsu" panose="020B0502040204020203" pitchFamily="34" charset="0"/>
          </a:endParaRPr>
        </a:p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သီးနှံရိတ်သိမ်းသည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1224438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တစ်ပင်ချင်း၏လိုအပ်သော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အသွင်အပြင်ကိုပေးသည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1245456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ရုပ်ခန္ဓာများ</a:t>
          </a:r>
          <a:r>
            <a:rPr lang="en" sz="20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              (၁ </a:t>
          </a:r>
          <a:r>
            <a:rPr lang="en" sz="20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ကော</a:t>
          </a:r>
          <a:r>
            <a:rPr lang="en" sz="20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 ၁၅း၃၉)</a:t>
          </a:r>
        </a:p>
      </dsp:txBody>
      <dsp:txXfrm>
        <a:off x="4612509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731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3145"/>
              </a:lnTo>
              <a:lnTo>
                <a:pt x="239496" y="67314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8819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လူ့ခန္ဓာကိုယ်များ</a:t>
          </a:r>
          <a:endParaRPr lang="en" sz="2000" b="0" kern="1200" dirty="0"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5091501" y="1112360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တိရိစ္ဆာန်ခန္ဓာ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ကိုယ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5091501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ငါးခန္ဓာကိုယ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5091501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ဌက်ခန္ဓာကိုယ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5091501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ကောင်းကင်ကိုယ်ထည</a:t>
          </a:r>
          <a:r>
            <a:rPr lang="en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 (၁ </a:t>
          </a:r>
          <a:r>
            <a:rPr lang="en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ကော</a:t>
          </a:r>
          <a:r>
            <a:rPr lang="en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၁၅း၄၀-၄၁)</a:t>
          </a:r>
        </a:p>
      </dsp:txBody>
      <dsp:txXfrm>
        <a:off x="8420233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နေ၏ဘုန်း </a:t>
          </a:r>
          <a:r>
            <a:rPr lang="es-ES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ရောင်ခြည</a:t>
          </a:r>
          <a:r>
            <a:rPr lang="es-ES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8899169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လ၏ဘုန်း</a:t>
          </a:r>
          <a:r>
            <a:rPr lang="es-ES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ရောင်ခြည</a:t>
          </a:r>
          <a:r>
            <a:rPr lang="es-ES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8899169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75008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ကြယ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်၏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ဘုန်း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20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ရောင်ခြည</a:t>
          </a:r>
          <a:r>
            <a:rPr lang="en" sz="20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8899169" y="312024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တစ်ခုချင်း၌ဘုန်း</a:t>
          </a:r>
          <a:r>
            <a:rPr lang="en" sz="18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n" sz="18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ရောင်ရှိကြသည</a:t>
          </a:r>
          <a:r>
            <a:rPr lang="en" sz="18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8899169" y="4151412"/>
        <a:ext cx="1587539" cy="7766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518" y="0"/>
          <a:ext cx="2422938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လက်ရှိခန္ဓာကိုယ</a:t>
          </a:r>
          <a:r>
            <a:rPr lang="en" sz="24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2518" y="0"/>
        <a:ext cx="2422938" cy="1379235"/>
      </dsp:txXfrm>
    </dsp:sp>
    <dsp:sp modelId="{829428FA-0168-4BE1-91D8-98EE20CB193A}">
      <dsp:nvSpPr>
        <dsp:cNvPr id="0" name=""/>
        <dsp:cNvSpPr/>
      </dsp:nvSpPr>
      <dsp:spPr>
        <a:xfrm>
          <a:off x="244812" y="1379347"/>
          <a:ext cx="193835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ပုပ်နိုင်သော</a:t>
          </a:r>
          <a:endParaRPr lang="en" sz="2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264428" y="1398963"/>
        <a:ext cx="1899118" cy="630518"/>
      </dsp:txXfrm>
    </dsp:sp>
    <dsp:sp modelId="{4302F1F3-C342-43C6-A03C-A44F8F701A59}">
      <dsp:nvSpPr>
        <dsp:cNvPr id="0" name=""/>
        <dsp:cNvSpPr/>
      </dsp:nvSpPr>
      <dsp:spPr>
        <a:xfrm>
          <a:off x="244812" y="2152136"/>
          <a:ext cx="193835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n" sz="18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ဂုဏ်သရေပျက်သော</a:t>
          </a:r>
          <a:endParaRPr lang="en" sz="1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264428" y="2171752"/>
        <a:ext cx="1899118" cy="630518"/>
      </dsp:txXfrm>
    </dsp:sp>
    <dsp:sp modelId="{DDBC0427-2071-4B31-AC7E-375317C7AD2B}">
      <dsp:nvSpPr>
        <dsp:cNvPr id="0" name=""/>
        <dsp:cNvSpPr/>
      </dsp:nvSpPr>
      <dsp:spPr>
        <a:xfrm>
          <a:off x="244812" y="2924925"/>
          <a:ext cx="193835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အစွမ်းမရှိသော</a:t>
          </a:r>
          <a:endParaRPr lang="en" sz="2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264428" y="2944541"/>
        <a:ext cx="1899118" cy="630518"/>
      </dsp:txXfrm>
    </dsp:sp>
    <dsp:sp modelId="{A105ADEC-5198-496D-85FE-C3796490967F}">
      <dsp:nvSpPr>
        <dsp:cNvPr id="0" name=""/>
        <dsp:cNvSpPr/>
      </dsp:nvSpPr>
      <dsp:spPr>
        <a:xfrm>
          <a:off x="244812" y="3697714"/>
          <a:ext cx="193835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ဇာတိပကတိ</a:t>
          </a:r>
          <a:endParaRPr lang="en" sz="2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264428" y="3717330"/>
        <a:ext cx="1899118" cy="630518"/>
      </dsp:txXfrm>
    </dsp:sp>
    <dsp:sp modelId="{1D9E9CF8-09BD-46E5-93EB-E5FFC136B29B}">
      <dsp:nvSpPr>
        <dsp:cNvPr id="0" name=""/>
        <dsp:cNvSpPr/>
      </dsp:nvSpPr>
      <dsp:spPr>
        <a:xfrm>
          <a:off x="2607177" y="0"/>
          <a:ext cx="2422938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0" kern="1200" dirty="0" err="1">
              <a:latin typeface="Pyidaungsu" panose="020B0502040204020203" pitchFamily="34" charset="0"/>
              <a:cs typeface="Pyidaungsu" panose="020B0502040204020203" pitchFamily="34" charset="0"/>
            </a:rPr>
            <a:t>ရှင်ပြန်ထမြောက်သောခန္ဓာကိုယ</a:t>
          </a:r>
          <a:r>
            <a:rPr lang="en" sz="2400" b="0" kern="1200" dirty="0"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2607177" y="0"/>
        <a:ext cx="2422938" cy="1379235"/>
      </dsp:txXfrm>
    </dsp:sp>
    <dsp:sp modelId="{CDB37930-4014-41A8-870F-C464F652B623}">
      <dsp:nvSpPr>
        <dsp:cNvPr id="0" name=""/>
        <dsp:cNvSpPr/>
      </dsp:nvSpPr>
      <dsp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မပုပ်နိုင်သော</a:t>
          </a:r>
          <a:endParaRPr lang="en" sz="2000" b="0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ea typeface="+mn-ea"/>
            <a:cs typeface="Pyidaungsu" panose="020B0502040204020203" pitchFamily="34" charset="0"/>
          </a:endParaRPr>
        </a:p>
      </dsp:txBody>
      <dsp:txXfrm>
        <a:off x="2869087" y="1398963"/>
        <a:ext cx="1899118" cy="630518"/>
      </dsp:txXfrm>
    </dsp:sp>
    <dsp:sp modelId="{194D72CE-67D1-4742-B9A6-0D1582C12846}">
      <dsp:nvSpPr>
        <dsp:cNvPr id="0" name=""/>
        <dsp:cNvSpPr/>
      </dsp:nvSpPr>
      <dsp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ဂုဏ်သရေရှိသော</a:t>
          </a:r>
          <a:endParaRPr lang="en" sz="2000" b="0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ea typeface="+mn-ea"/>
            <a:cs typeface="Pyidaungsu" panose="020B0502040204020203" pitchFamily="34" charset="0"/>
          </a:endParaRPr>
        </a:p>
      </dsp:txBody>
      <dsp:txXfrm>
        <a:off x="2869087" y="2171752"/>
        <a:ext cx="1899118" cy="630518"/>
      </dsp:txXfrm>
    </dsp:sp>
    <dsp:sp modelId="{604ECA49-D243-4B3D-B636-80F24F632E80}">
      <dsp:nvSpPr>
        <dsp:cNvPr id="0" name=""/>
        <dsp:cNvSpPr/>
      </dsp:nvSpPr>
      <dsp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အစွမ်းရှိသော</a:t>
          </a:r>
          <a:endParaRPr lang="en" sz="2000" b="0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ea typeface="+mn-ea"/>
            <a:cs typeface="Pyidaungsu" panose="020B0502040204020203" pitchFamily="34" charset="0"/>
          </a:endParaRPr>
        </a:p>
      </dsp:txBody>
      <dsp:txXfrm>
        <a:off x="2869087" y="2944541"/>
        <a:ext cx="1899118" cy="630518"/>
      </dsp:txXfrm>
    </dsp:sp>
    <dsp:sp modelId="{11F5C2FE-12DF-41B9-951E-FFDAAFD5D2AD}">
      <dsp:nvSpPr>
        <dsp:cNvPr id="0" name=""/>
        <dsp:cNvSpPr/>
      </dsp:nvSpPr>
      <dsp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ဝိညာဉ်ပကတိ</a:t>
          </a:r>
          <a:endParaRPr lang="es-ES" sz="2000" b="0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ea typeface="+mn-ea"/>
            <a:cs typeface="Pyidaungsu" panose="020B0502040204020203" pitchFamily="34" charset="0"/>
          </a:endParaRPr>
        </a:p>
      </dsp:txBody>
      <dsp:txXfrm>
        <a:off x="2869087" y="3717330"/>
        <a:ext cx="1899118" cy="630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ACB0-07FE-5CD8-0794-C011E591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893C2C-DEF4-592D-4608-041FDF5CA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BCD06-B9A7-4AF0-6AFC-C946F2E9C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15:14 - G2756 - κενός – </a:t>
            </a:r>
            <a:r>
              <a:rPr lang="en" dirty="0" err="1"/>
              <a:t>kenós</a:t>
            </a:r>
            <a:endParaRPr lang="es-ES" dirty="0"/>
          </a:p>
          <a:p>
            <a:r>
              <a:rPr lang="en" dirty="0"/>
              <a:t>Definition: empty (literally or figuratively)</a:t>
            </a: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15:17 - G3152 - μάτα </a:t>
            </a:r>
            <a:r>
              <a:rPr lang="en" dirty="0" err="1"/>
              <a:t>ιος </a:t>
            </a:r>
            <a:r>
              <a:rPr lang="en" dirty="0"/>
              <a:t>– </a:t>
            </a:r>
            <a:r>
              <a:rPr lang="en" dirty="0" err="1"/>
              <a:t>mátaios</a:t>
            </a:r>
            <a:endParaRPr lang="es-ES" dirty="0"/>
          </a:p>
          <a:p>
            <a:r>
              <a:rPr lang="en" dirty="0"/>
              <a:t>Definition: empty, that is (literally) useless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5826EE-2911-D756-31B2-C63592EDE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027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13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4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0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022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31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22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085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9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40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773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0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34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771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375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35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8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1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4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10/08/2026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2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7.jpe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8.xml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jpeg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9.jpeg"/><Relationship Id="rId3" Type="http://schemas.openxmlformats.org/officeDocument/2006/relationships/diagramData" Target="../diagrams/data2.xml"/><Relationship Id="rId21" Type="http://schemas.openxmlformats.org/officeDocument/2006/relationships/image" Target="../media/image11.jpeg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8.jpg"/><Relationship Id="rId16" Type="http://schemas.openxmlformats.org/officeDocument/2006/relationships/diagramColors" Target="../diagrams/colors4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9.jpeg"/><Relationship Id="rId5" Type="http://schemas.openxmlformats.org/officeDocument/2006/relationships/diagramLayout" Target="../diagrams/layout5.xml"/><Relationship Id="rId10" Type="http://schemas.openxmlformats.org/officeDocument/2006/relationships/image" Target="../media/image18.jpeg"/><Relationship Id="rId4" Type="http://schemas.openxmlformats.org/officeDocument/2006/relationships/diagramData" Target="../diagrams/data5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microsoft.com/office/2007/relationships/hdphoto" Target="../media/hdphoto2.wdp"/><Relationship Id="rId5" Type="http://schemas.openxmlformats.org/officeDocument/2006/relationships/diagramData" Target="../diagrams/data6.xml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207334" y="273776"/>
            <a:ext cx="11777332" cy="556357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19267"/>
              </a:avLst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63500" h="127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algn="ctr"/>
            <a:r>
              <a:rPr lang="en" sz="4000" b="1" dirty="0" err="1">
                <a:ln/>
                <a:solidFill>
                  <a:schemeClr val="bg2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ခရစ်တော</a:t>
            </a:r>
            <a:r>
              <a:rPr lang="en" sz="4000" b="1" dirty="0">
                <a:ln/>
                <a:solidFill>
                  <a:schemeClr val="bg2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်၏</a:t>
            </a:r>
            <a:r>
              <a:rPr lang="en" sz="4000" b="1" dirty="0" err="1">
                <a:ln/>
                <a:solidFill>
                  <a:schemeClr val="bg2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ရှင်ပြန်ထမြောက်ခြင်း၏တန်ခိုး</a:t>
            </a:r>
            <a:endParaRPr lang="en" sz="4000" b="1" dirty="0">
              <a:ln/>
              <a:solidFill>
                <a:schemeClr val="bg2"/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241F47-C3C1-A1E3-F2DA-E302E98D8B0C}"/>
              </a:ext>
            </a:extLst>
          </p:cNvPr>
          <p:cNvSpPr txBox="1"/>
          <p:nvPr/>
        </p:nvSpPr>
        <p:spPr>
          <a:xfrm>
            <a:off x="0" y="6519446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 err="1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သင်ခန်းစာ</a:t>
            </a:r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၈၊ </a:t>
            </a:r>
            <a:r>
              <a:rPr lang="en" sz="1600" b="1" dirty="0" err="1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ဩဂုတ</a:t>
            </a:r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် ၂၂၊ ၂၀၂၆</a:t>
            </a:r>
          </a:p>
        </p:txBody>
      </p:sp>
    </p:spTree>
    <p:extLst>
      <p:ext uri="{BB962C8B-B14F-4D97-AF65-F5344CB8AC3E}">
        <p14:creationId xmlns:p14="http://schemas.microsoft.com/office/powerpoint/2010/main" val="812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F60CF4-AB3D-A920-6A4A-65FBEFA08302}"/>
              </a:ext>
            </a:extLst>
          </p:cNvPr>
          <p:cNvSpPr txBox="1"/>
          <p:nvPr/>
        </p:nvSpPr>
        <p:spPr>
          <a:xfrm>
            <a:off x="0" y="43544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defPPr>
              <a:defRPr lang="es-ES"/>
            </a:defPPr>
            <a:lvl1pPr algn="ctr">
              <a:defRPr sz="4400" b="1">
                <a:ln/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my-MM" sz="3200" dirty="0"/>
              <a:t>ကျွန်ုပ်တို့သည် မည်သည့်ခန္ဓာကိုယ်ဖြင့် ထမြောက်ကြမည်နည</a:t>
            </a:r>
            <a:r>
              <a:rPr lang="my-MM" sz="3200"/>
              <a:t>်း။</a:t>
            </a:r>
            <a:endParaRPr lang="en" sz="32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DB1A97-DBF6-D559-79CC-26A4EB2C0FBC}"/>
              </a:ext>
            </a:extLst>
          </p:cNvPr>
          <p:cNvSpPr txBox="1"/>
          <p:nvPr/>
        </p:nvSpPr>
        <p:spPr>
          <a:xfrm>
            <a:off x="166686" y="679633"/>
            <a:ext cx="118586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b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r>
              <a:rPr lang="my-MM" dirty="0"/>
              <a:t>“ထိုနည်းတူ၊ သေသောသူတို့၏ ထမြောက်ခြင်း အကြောင်းအရာဖြစ်၏။ ကိုယ်သည် စိုက်သောအခါ၊ ပုပ်တတ်</a:t>
            </a:r>
            <a:r>
              <a:rPr lang="my-MM"/>
              <a:t>သော</a:t>
            </a:r>
            <a:r>
              <a:rPr lang="en-JP"/>
              <a:t> </a:t>
            </a:r>
            <a:r>
              <a:rPr lang="my-MM"/>
              <a:t>သဘော</a:t>
            </a:r>
            <a:r>
              <a:rPr lang="en-JP"/>
              <a:t> </a:t>
            </a:r>
            <a:r>
              <a:rPr lang="my-MM" dirty="0"/>
              <a:t>ရှိ၏။ ထမြောက်သောအခါ မပုပ်နိုင်သောအဖြစ်၌ တည</a:t>
            </a:r>
            <a:r>
              <a:rPr lang="my-MM"/>
              <a:t>်၏</a:t>
            </a:r>
            <a:r>
              <a:rPr lang="en-US"/>
              <a:t>” (</a:t>
            </a:r>
            <a:r>
              <a:rPr lang="my-MM" dirty="0"/>
              <a:t>၁ ကောရိန္သ</a:t>
            </a:r>
            <a:r>
              <a:rPr lang="my-MM"/>
              <a:t>ု </a:t>
            </a:r>
            <a:r>
              <a:rPr lang="en-US" dirty="0"/>
              <a:t>၁၅း</a:t>
            </a:r>
            <a:r>
              <a:rPr lang="en-US"/>
              <a:t>၄၂)</a:t>
            </a:r>
            <a:endParaRPr lang="en" dirty="0"/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6986352"/>
              </p:ext>
            </p:extLst>
          </p:nvPr>
        </p:nvGraphicFramePr>
        <p:xfrm>
          <a:off x="-354311" y="1718365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2C8BFF0-6AC3-9E00-B8A2-5EDFE7C999AC}"/>
              </a:ext>
            </a:extLst>
          </p:cNvPr>
          <p:cNvSpPr txBox="1"/>
          <p:nvPr/>
        </p:nvSpPr>
        <p:spPr>
          <a:xfrm>
            <a:off x="124157" y="1340610"/>
            <a:ext cx="67551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ရှင်ပြန်ထမြောက်သော ကိုယ်ခန္ဓာနှင့်ပတ်သက်သော ဥပမာများ-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469663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3422" y="5789784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864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372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2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61097F4-36FA-8E15-D85C-B2E0B5647373}"/>
              </a:ext>
            </a:extLst>
          </p:cNvPr>
          <p:cNvSpPr txBox="1"/>
          <p:nvPr/>
        </p:nvSpPr>
        <p:spPr>
          <a:xfrm>
            <a:off x="5494613" y="5120723"/>
            <a:ext cx="66761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အာဒံသည် မြေကြီးပေါ်ရှိ ကိုယ်ခန္ဓာရှိပြီး ဒုတိယအာဒံ [ယေရှု] သည် ကောင်းကင်</a:t>
            </a:r>
            <a:r>
              <a:rPr lang="en-JP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ကိုယ်ခန္ဓာရှိသည်။ ရှင်ပြန်ထမြောက်ခြင်း၌ ကျွန်ုပ်တို့၏ ကိုယ်ခန္ဓာသည် ခရစ်တော်၏ ကိုယ်ခန္ဓာနှင့် ပုံသဏ္ဌာန်တူမည်။</a:t>
            </a:r>
            <a:r>
              <a:rPr lang="en-JP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 ဆို</a:t>
            </a:r>
            <a:r>
              <a:rPr lang="en-JP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လိုသည်မှာ မပုပ်ပျက်နိုင်သော၊ ဘုန်းအသရေရှိသော၊ တန်ခိုးရှိသော၊ ဝိညာဏ၊ ကောင်းကင် ကိုယ်ခန္ဓာအဖြစ်သို့ ပြောင်းလဲလိမ့်မည် (၁ကော ၁၅:၄၅-၄၉)။</a:t>
            </a:r>
            <a:endParaRPr lang="en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9"/>
          <a:stretch>
            <a:fillRect/>
          </a:stretch>
        </p:blipFill>
        <p:spPr>
          <a:xfrm>
            <a:off x="5616526" y="1376785"/>
            <a:ext cx="3386892" cy="1834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7974206"/>
              </p:ext>
            </p:extLst>
          </p:nvPr>
        </p:nvGraphicFramePr>
        <p:xfrm>
          <a:off x="227035" y="2122545"/>
          <a:ext cx="5032635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246" y="3465736"/>
            <a:ext cx="3356517" cy="161112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6047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F23FCD1-3C8E-A55F-09B8-6E02E999E8E3}"/>
              </a:ext>
            </a:extLst>
          </p:cNvPr>
          <p:cNvSpPr txBox="1"/>
          <p:nvPr/>
        </p:nvSpPr>
        <p:spPr>
          <a:xfrm>
            <a:off x="0" y="10633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my-MM" sz="3200" b="1" dirty="0">
                <a:ln/>
                <a:solidFill>
                  <a:schemeClr val="accent4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ကျွန်ုပ်တို့သည် မည်သည့်ခန္ဓာကိုယ်ဖြင့် ထမြောက်ကြမည်နည်း။</a:t>
            </a:r>
            <a:endParaRPr lang="en" sz="3200" b="1" dirty="0">
              <a:ln/>
              <a:solidFill>
                <a:schemeClr val="accent4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61501-0E52-5A03-4DDA-B417BA69FAB3}"/>
              </a:ext>
            </a:extLst>
          </p:cNvPr>
          <p:cNvSpPr txBox="1"/>
          <p:nvPr/>
        </p:nvSpPr>
        <p:spPr>
          <a:xfrm>
            <a:off x="0" y="602574"/>
            <a:ext cx="121707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b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r>
              <a:rPr lang="en-US"/>
              <a:t>“</a:t>
            </a:r>
            <a:r>
              <a:rPr lang="en-US" dirty="0" err="1"/>
              <a:t>ထိုနည်း</a:t>
            </a:r>
            <a:r>
              <a:rPr lang="en-US" err="1"/>
              <a:t>တ</a:t>
            </a:r>
            <a:r>
              <a:rPr lang="en-US"/>
              <a:t>ူ၊ </a:t>
            </a:r>
            <a:r>
              <a:rPr lang="en-US" dirty="0" err="1"/>
              <a:t>သေသောသူ</a:t>
            </a:r>
            <a:r>
              <a:rPr lang="en-US" err="1"/>
              <a:t>တ</a:t>
            </a:r>
            <a:r>
              <a:rPr lang="en-US"/>
              <a:t>ို</a:t>
            </a:r>
            <a:r>
              <a:rPr lang="en-US" dirty="0"/>
              <a:t>့</a:t>
            </a:r>
            <a:r>
              <a:rPr lang="en-US"/>
              <a:t>၏ </a:t>
            </a:r>
            <a:r>
              <a:rPr lang="en-US" dirty="0" err="1"/>
              <a:t>ထမြောက်ခြ</a:t>
            </a:r>
            <a:r>
              <a:rPr lang="en-US" err="1"/>
              <a:t>င</a:t>
            </a:r>
            <a:r>
              <a:rPr lang="en-US"/>
              <a:t>်း </a:t>
            </a:r>
            <a:r>
              <a:rPr lang="en-US" dirty="0" err="1"/>
              <a:t>အကြောင်းအရာဖ</a:t>
            </a:r>
            <a:r>
              <a:rPr lang="en-US" err="1"/>
              <a:t>ြ</a:t>
            </a:r>
            <a:r>
              <a:rPr lang="en-US"/>
              <a:t>စ</a:t>
            </a:r>
            <a:r>
              <a:rPr lang="en-US" dirty="0"/>
              <a:t>်</a:t>
            </a:r>
            <a:r>
              <a:rPr lang="en-US"/>
              <a:t>၏။ </a:t>
            </a:r>
            <a:r>
              <a:rPr lang="en-US" dirty="0" err="1"/>
              <a:t>ကိုယ</a:t>
            </a:r>
            <a:r>
              <a:rPr lang="en-US" err="1"/>
              <a:t>်</a:t>
            </a:r>
            <a:r>
              <a:rPr lang="en-US"/>
              <a:t>သည် </a:t>
            </a:r>
            <a:r>
              <a:rPr lang="en-US" dirty="0" err="1"/>
              <a:t>စိုက်သ</a:t>
            </a:r>
            <a:r>
              <a:rPr lang="en-US" err="1"/>
              <a:t>ော</a:t>
            </a:r>
            <a:r>
              <a:rPr lang="en-US"/>
              <a:t>အခ</a:t>
            </a:r>
            <a:r>
              <a:rPr lang="en-US" dirty="0"/>
              <a:t>ါ</a:t>
            </a:r>
            <a:r>
              <a:rPr lang="en-US"/>
              <a:t>၊ </a:t>
            </a:r>
            <a:r>
              <a:rPr lang="en-US" dirty="0" err="1"/>
              <a:t>ပုပ်တတ်သော</a:t>
            </a:r>
            <a:r>
              <a:rPr lang="en-US" err="1"/>
              <a:t>သဘ</a:t>
            </a:r>
            <a:r>
              <a:rPr lang="en-US"/>
              <a:t>ော </a:t>
            </a:r>
            <a:r>
              <a:rPr lang="en-US" err="1"/>
              <a:t>ရ</a:t>
            </a:r>
            <a:r>
              <a:rPr lang="en-US"/>
              <a:t>ှိ၏။ </a:t>
            </a:r>
            <a:r>
              <a:rPr lang="en-US" dirty="0" err="1"/>
              <a:t>ထမြောက်သ</a:t>
            </a:r>
            <a:r>
              <a:rPr lang="en-US" err="1"/>
              <a:t>ော</a:t>
            </a:r>
            <a:r>
              <a:rPr lang="en-US"/>
              <a:t>အခါ </a:t>
            </a:r>
            <a:r>
              <a:rPr lang="en-US" dirty="0" err="1"/>
              <a:t>မပုပ်နိုင်သောအဖ</a:t>
            </a:r>
            <a:r>
              <a:rPr lang="en-US" err="1"/>
              <a:t>ြ</a:t>
            </a:r>
            <a:r>
              <a:rPr lang="en-US"/>
              <a:t>စ</a:t>
            </a:r>
            <a:r>
              <a:rPr lang="en-US" dirty="0"/>
              <a:t>်</a:t>
            </a:r>
            <a:r>
              <a:rPr lang="en-US"/>
              <a:t>၌ တည</a:t>
            </a:r>
            <a:r>
              <a:rPr lang="en-US" dirty="0"/>
              <a:t>်၏” (</a:t>
            </a:r>
            <a:r>
              <a:rPr lang="en-US"/>
              <a:t>၁ </a:t>
            </a:r>
            <a:r>
              <a:rPr lang="en-US" dirty="0" err="1"/>
              <a:t>ကောရိန္</a:t>
            </a:r>
            <a:r>
              <a:rPr lang="en-US" err="1"/>
              <a:t>သ</a:t>
            </a:r>
            <a:r>
              <a:rPr lang="en-US"/>
              <a:t>ု</a:t>
            </a:r>
            <a:r>
              <a:rPr lang="en-US" dirty="0"/>
              <a:t> ၁၅း</a:t>
            </a:r>
            <a:r>
              <a:rPr lang="en-US"/>
              <a:t>၄၂)</a:t>
            </a:r>
            <a:endParaRPr lang="e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AF02FF-A2AF-D418-EF76-6695785CDFF1}"/>
              </a:ext>
            </a:extLst>
          </p:cNvPr>
          <p:cNvSpPr txBox="1"/>
          <p:nvPr/>
        </p:nvSpPr>
        <p:spPr>
          <a:xfrm>
            <a:off x="7968" y="1351458"/>
            <a:ext cx="54866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လက်ရှိခန္ဓာကိုယ်နှင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့် </a:t>
            </a:r>
            <a:r>
              <a:rPr lang="en-US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ထမြောက်သောခန္ဓာကိုယ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်၏ </a:t>
            </a:r>
            <a:r>
              <a:rPr lang="en-US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ကွာခြား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ချက်ကား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အဘယ်နည်း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။ (၁ </a:t>
            </a:r>
            <a:r>
              <a:rPr lang="en-US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ကော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၁၅:၄၂-၄၄)</a:t>
            </a:r>
          </a:p>
        </p:txBody>
      </p:sp>
    </p:spTree>
    <p:extLst>
      <p:ext uri="{BB962C8B-B14F-4D97-AF65-F5344CB8AC3E}">
        <p14:creationId xmlns:p14="http://schemas.microsoft.com/office/powerpoint/2010/main" val="6117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4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A87DA5-DB4E-9FCB-B633-4B9AB12B86B8}"/>
              </a:ext>
            </a:extLst>
          </p:cNvPr>
          <p:cNvSpPr txBox="1"/>
          <p:nvPr/>
        </p:nvSpPr>
        <p:spPr>
          <a:xfrm>
            <a:off x="0" y="63798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4400" b="1" spc="60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defRPr>
            </a:lvl1pPr>
          </a:lstStyle>
          <a:p>
            <a:r>
              <a:rPr lang="en" sz="3200"/>
              <a:t>ကျွ</a:t>
            </a:r>
            <a:r>
              <a:rPr lang="en" sz="3200" dirty="0" err="1"/>
              <a:t>န်ုပ်</a:t>
            </a:r>
            <a:r>
              <a:rPr lang="en" sz="3200" err="1"/>
              <a:t>တ</a:t>
            </a:r>
            <a:r>
              <a:rPr lang="en" sz="3200"/>
              <a:t>ို့ </a:t>
            </a:r>
            <a:r>
              <a:rPr lang="en" sz="3200" dirty="0" err="1"/>
              <a:t>မည</a:t>
            </a:r>
            <a:r>
              <a:rPr lang="en" sz="3200" err="1"/>
              <a:t>်</a:t>
            </a:r>
            <a:r>
              <a:rPr lang="en" sz="3200"/>
              <a:t>သည့်</a:t>
            </a:r>
            <a:r>
              <a:rPr lang="en" sz="3200" dirty="0" err="1"/>
              <a:t>အခ</a:t>
            </a:r>
            <a:r>
              <a:rPr lang="en" sz="3200" err="1"/>
              <a:t>ျိ</a:t>
            </a:r>
            <a:r>
              <a:rPr lang="en" sz="3200"/>
              <a:t>န</a:t>
            </a:r>
            <a:r>
              <a:rPr lang="en" sz="3200" dirty="0"/>
              <a:t>်</a:t>
            </a:r>
            <a:r>
              <a:rPr lang="en" sz="3200"/>
              <a:t>၌ </a:t>
            </a:r>
            <a:r>
              <a:rPr lang="en" sz="3200" dirty="0" err="1"/>
              <a:t>ထမြောက်ကြမည်</a:t>
            </a:r>
            <a:r>
              <a:rPr lang="en" sz="3200" err="1"/>
              <a:t>နည</a:t>
            </a:r>
            <a:r>
              <a:rPr lang="en" sz="3200"/>
              <a:t>်း</a:t>
            </a:r>
            <a:endParaRPr lang="en" sz="32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6600A8-AFDC-EB22-8DF1-510A4C283957}"/>
              </a:ext>
            </a:extLst>
          </p:cNvPr>
          <p:cNvSpPr txBox="1"/>
          <p:nvPr/>
        </p:nvSpPr>
        <p:spPr>
          <a:xfrm>
            <a:off x="923924" y="696565"/>
            <a:ext cx="105060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b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r>
              <a:rPr lang="en-US"/>
              <a:t>“</a:t>
            </a:r>
            <a:r>
              <a:rPr lang="en-US" dirty="0" err="1"/>
              <a:t>နက်နဲ</a:t>
            </a:r>
            <a:r>
              <a:rPr lang="en-US" err="1"/>
              <a:t>သ</a:t>
            </a:r>
            <a:r>
              <a:rPr lang="en-US"/>
              <a:t>ော </a:t>
            </a:r>
            <a:r>
              <a:rPr lang="en-US" dirty="0" err="1"/>
              <a:t>အရာတစ်ခု</a:t>
            </a:r>
            <a:r>
              <a:rPr lang="en-US" err="1"/>
              <a:t>က</a:t>
            </a:r>
            <a:r>
              <a:rPr lang="en-US"/>
              <a:t>ို </a:t>
            </a:r>
            <a:r>
              <a:rPr lang="en-US" dirty="0" err="1"/>
              <a:t>ငါပြဦ</a:t>
            </a:r>
            <a:r>
              <a:rPr lang="en-US" err="1"/>
              <a:t>း</a:t>
            </a:r>
            <a:r>
              <a:rPr lang="en-US"/>
              <a:t>မည</a:t>
            </a:r>
            <a:r>
              <a:rPr lang="en-US" dirty="0"/>
              <a:t>်</a:t>
            </a:r>
            <a:r>
              <a:rPr lang="en-US"/>
              <a:t>။ </a:t>
            </a:r>
            <a:r>
              <a:rPr lang="en-US" dirty="0" err="1"/>
              <a:t>ငါတို့ရ</a:t>
            </a:r>
            <a:r>
              <a:rPr lang="en-US" err="1"/>
              <a:t>ှိ</a:t>
            </a:r>
            <a:r>
              <a:rPr lang="en-US"/>
              <a:t>သမျှသည် </a:t>
            </a:r>
            <a:r>
              <a:rPr lang="en-US" dirty="0" err="1"/>
              <a:t>အိပ်ပျော်ရကြမည်မဟ</a:t>
            </a:r>
            <a:r>
              <a:rPr lang="en-US" err="1"/>
              <a:t>ု</a:t>
            </a:r>
            <a:r>
              <a:rPr lang="en-US"/>
              <a:t>တ</a:t>
            </a:r>
            <a:r>
              <a:rPr lang="en-US" dirty="0"/>
              <a:t>်” (</a:t>
            </a:r>
            <a:r>
              <a:rPr lang="en-US"/>
              <a:t>၁ </a:t>
            </a:r>
            <a:r>
              <a:rPr lang="en-US" dirty="0" err="1"/>
              <a:t>ကောရန္</a:t>
            </a:r>
            <a:r>
              <a:rPr lang="en-US" err="1"/>
              <a:t>သ</a:t>
            </a:r>
            <a:r>
              <a:rPr lang="en-US"/>
              <a:t>ု</a:t>
            </a:r>
            <a:r>
              <a:rPr lang="en-US" dirty="0"/>
              <a:t> ၁၅း၅၁)</a:t>
            </a:r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35EF-B7C1-8F4C-889E-383F11938BC4}"/>
              </a:ext>
            </a:extLst>
          </p:cNvPr>
          <p:cNvSpPr txBox="1"/>
          <p:nvPr/>
        </p:nvSpPr>
        <p:spPr>
          <a:xfrm>
            <a:off x="1926904" y="1403501"/>
            <a:ext cx="81794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ရှင်ပြန်ထမြောက်ချိန်မဆုံးဖြတ်မီနှင့် ထိုအချိန်တွင် ကျွန်ုပ်တို့၏ခန္ဓာကိုယ်များ ဘာ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ဖြစ်မည်ကို ပေါလုက “အသွေးအသားသည် ဘုရားသခင်၏နိုင်ငံတော်ကို အမွေမခံ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နိုင်” ဟု ဖော်ပြခဲ့သည် (၁ ကော ၁၅:၅၀)။ ၎င်းသည် ရှင်ပြန်ထမြောက်ပြီးနောက် ကျွန်ုပ်တို့တွင် ရုပ်ခန္ဓာကိုယ် ရှိတော့မည်မဟုတ်ဟု ဆိုလိုပါသနည်း။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7E26E0-21D8-BE05-2F44-D34D214CB2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388" y="1466006"/>
            <a:ext cx="1915491" cy="280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8E85D75-611E-3CB7-4A02-D80E204A40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2949" y="4453828"/>
            <a:ext cx="2312095" cy="2230534"/>
          </a:xfrm>
          <a:prstGeom prst="snip2DiagRect">
            <a:avLst>
              <a:gd name="adj1" fmla="val 157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A1B45E-9DFB-AB9B-E7C9-404AF7F6E12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34447" y="4453828"/>
            <a:ext cx="2515088" cy="22305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0841985-8AE5-5472-DE03-B5938D1AB2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693" y="1435400"/>
            <a:ext cx="1717797" cy="293926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D4E5F6CA-E006-4618-4187-3E1308A16959}"/>
              </a:ext>
            </a:extLst>
          </p:cNvPr>
          <p:cNvSpPr txBox="1"/>
          <p:nvPr/>
        </p:nvSpPr>
        <p:spPr>
          <a:xfrm>
            <a:off x="0" y="4585050"/>
            <a:ext cx="70096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ဒုတိယကြွလာသည့်အချိန်တွင် ခရစ်တော်ရှင်ပြန်ထမြောက်သကဲ့သို့ ပုပ်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တတ်သောခန္ဓာကိုယ်သည် မပုပ်ပျက်တတ်သောခန္ဓာကိုယ်သို့ ပြောင်း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လဲသွားလိမ့်မည် (၁ကော ၁၅း၅၁-၅၅၊ လု ၂၄း၃၆-၄၀)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0551B8-EB63-5FD1-17C5-571F2EF5DB3A}"/>
              </a:ext>
            </a:extLst>
          </p:cNvPr>
          <p:cNvSpPr txBox="1"/>
          <p:nvPr/>
        </p:nvSpPr>
        <p:spPr>
          <a:xfrm>
            <a:off x="1926904" y="2686499"/>
            <a:ext cx="817948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“အသွေးအသား” ဟူသော အသုံးအနှုန်းကို “လူ” အတွက် အဓိပ္ပာယ်တူစကားလုံးအ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ဖြစ် အမြဲအသုံးပြုသည် (မဿဲ ၁၆:၁၇; ဂလာတိ ၁:၁၆; ဧဖက် ၆:၁၂; ဟေဗြဲ ၂:၁၄)။ ပေါလုသည် ဤနေရာတွင် နှိုင်းယှဉ်ချက်တစ်ခုကို ပြုထားသည်- မြေကြီးသား = ပုပ်ပျက်ခြင်း၊ ကောင်းကင်သား = မပုပ်ပျက်နိုင်ခြင်း။ ဤနေရာတွင် ကျွန်ုပ်တို့တွင် ပုပ်ပျက်တတ်သော ကိုယ်ခန္ဓာတစ်ခုရှိပြီး ထို့ကြောင့် ၎င်းကို ကောင်းကင်သို့ ယူ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ဆောင်သွား၍မရပါ။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0C88CC-1110-BFE8-04B1-C2B0B7D2E8EF}"/>
              </a:ext>
            </a:extLst>
          </p:cNvPr>
          <p:cNvSpPr txBox="1"/>
          <p:nvPr/>
        </p:nvSpPr>
        <p:spPr>
          <a:xfrm>
            <a:off x="11413" y="5560273"/>
            <a:ext cx="71230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ယေရှု၌ အိပ်ပျော်နေသူများအတွက် ခဏတာလေးသာ ကုန်ဆုံးသွား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သကဲ့သို့ ခံစားရလိမ့်မည်။ စက္ကန့်ပိုင်းလေးအတွင်း သူတို့သည် သေမင်း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၏အအေးဒဏ်ကို ခံစားခဲ့ရပြီး အခု ယေရှုကြွလာနေသည်ကို မြင်တွေ့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ရ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ပြီ (၁ကော ၁၅:၅၂)။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1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C8A489-BD89-4808-E164-83774EED0A72}"/>
              </a:ext>
            </a:extLst>
          </p:cNvPr>
          <p:cNvSpPr txBox="1"/>
          <p:nvPr/>
        </p:nvSpPr>
        <p:spPr>
          <a:xfrm>
            <a:off x="368595" y="1829758"/>
            <a:ext cx="1182340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“ယေရှု၏ရှင်ပြန်ထမြောက်ခြင်းသည် ကိုယ်တော်၌ အိပ်ပျော်သူအားလုံး၏ နောက်ဆုံးရှင်ပြန်ထ</a:t>
            </a:r>
            <a:r>
              <a:rPr lang="en-JP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မြောက်ခြင်း၏ နမူနာတစ်ခုဖြစ်သည်။ ကယ်တင်ရှင်၏ ထမြောက်သောခန္ဓာကိုယ်၊ ကိုယ်တော်၏အပြု</a:t>
            </a:r>
            <a:r>
              <a:rPr lang="en-JP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အမူ၊ ကိုယ်တော်ရှင်စကား၏</a:t>
            </a:r>
            <a:r>
              <a:rPr lang="en-JP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 အဓိကအချက်များအားလုံးကို ကိုယ်တော်၏နောက်လိုက်များနှင့် ရင်းနှီး</a:t>
            </a:r>
            <a:r>
              <a:rPr lang="en-JP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ပြီးသားဖြစ်သည်။ အလားတူပင် ယေရှု၌ အိပ်ပျော်သူများသည် ပြန်လည်ထမြောက်ကြလိမ့်မည်။ တ</a:t>
            </a:r>
            <a:r>
              <a:rPr lang="en-JP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ပည့်တော်များသည် ယေရှုကိုသိသကဲ့သို့ပင် ကျွန်ုပ်တို့၏မိတ်ဆွေများကို ကျွန်ုပ်တို့သိကြလိမ့်မည်။ ဤ</a:t>
            </a:r>
            <a:r>
              <a:rPr lang="en-JP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သေမျိုးဘဝတွင် သူတို့သည် ပုံပျက်နေခြင်း၊ ရောဂါဝေဒနာခံစားနေရခြင်း သို့မဟုတ် ရုပ်ပျက်ဆင်း</a:t>
            </a:r>
            <a:r>
              <a:rPr lang="en-JP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ပျက်ဖြစ်နေခြင်းများရှိသော်လည်း၊ ၎င်းတို့၏ရှင်ပြန်ထမြောက်ပြီး ဘုန်းအသရေရှိသောခန္ဓာကိုယ်တွင် ၎င်းတို့၏ တစ်ဦးချင်းလက္ခဏာကို အပြည့်အဝထိန်းသိမ်းထားမည်ဖြစ်ပြီး ယေရှု၏မျက်နှာမှ ထွန်းလင်း</a:t>
            </a:r>
            <a:r>
              <a:rPr lang="en-JP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သောအလင်းဖြင့် တောက်ပသောမျက်နှာတွင် ကျွန်ုပ်တို့ချစ်မြတ်နိုးရသူများ၏ မျိုးရိုးဗီဇများကို ကျွန်ုပ်</a:t>
            </a:r>
            <a:r>
              <a:rPr lang="en-JP" sz="24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latin typeface="Pyidaungsu" panose="020B0502040204020203" pitchFamily="34" charset="0"/>
                <a:cs typeface="Pyidaungsu" panose="020B0502040204020203" pitchFamily="34" charset="0"/>
              </a:rPr>
              <a:t>တို့သိရှိနိုင်မည်ဖြစ်သည်။”</a:t>
            </a:r>
            <a:endParaRPr lang="en" sz="24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BBFF4E-79D5-24EF-B659-AB1135505160}"/>
              </a:ext>
            </a:extLst>
          </p:cNvPr>
          <p:cNvSpPr txBox="1"/>
          <p:nvPr/>
        </p:nvSpPr>
        <p:spPr>
          <a:xfrm>
            <a:off x="8886805" y="669852"/>
            <a:ext cx="32063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US" sz="1600" b="1" dirty="0"/>
              <a:t>The Faith I Live By, June 23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33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86CFBBE-2B04-42C2-E13D-D8027ADA8D07}"/>
              </a:ext>
            </a:extLst>
          </p:cNvPr>
          <p:cNvSpPr txBox="1"/>
          <p:nvPr/>
        </p:nvSpPr>
        <p:spPr>
          <a:xfrm>
            <a:off x="0" y="17445"/>
            <a:ext cx="121919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“</a:t>
            </a:r>
            <a:r>
              <a:rPr lang="my-MM" sz="2400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ခရစ်တော်သည် ထမြောက်တော်မမူလျှင်၊ ငါတို့ ဟောပြောခြင်း၌ အကျိုးမရှိ။ သင်တို့ယုံကြည်ခြင်း၌</a:t>
            </a:r>
            <a:r>
              <a:rPr lang="en-US" sz="2400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လည်း အကျိုးမရှိ။</a:t>
            </a:r>
            <a:r>
              <a:rPr lang="en-US" sz="2400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ခရစ်တော်သည် ထမြောက်တော်</a:t>
            </a:r>
            <a:r>
              <a:rPr lang="en-US" sz="2400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မမူ</a:t>
            </a:r>
            <a:r>
              <a:rPr lang="en-US" sz="2400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လျှင်၊ သင်တို့သည် ယုံကြည်သော်လည်း အကျိုးမရှိ၊ ဒုစရိုက်အပြစ်အောက်၌ ရှိကြသေး၏</a:t>
            </a:r>
            <a:r>
              <a:rPr lang="en-US" sz="2400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” (</a:t>
            </a:r>
            <a:r>
              <a:rPr lang="my-MM" sz="2400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၁ ကောရိန္သု </a:t>
            </a:r>
            <a:r>
              <a:rPr lang="en-US" sz="2400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၁၅း၁၄၊ ၁၇)</a:t>
            </a:r>
            <a:endParaRPr kumimoji="0" lang="es-ES" sz="24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65100">
                  <a:srgbClr val="4296B4"/>
                </a:glow>
              </a:effectLst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92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9808CA1-CE93-640F-1871-C2544F46E7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3" cstate="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259519F-A70A-2B10-C10A-8079F1F7D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2860694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FDF39B5-C0DF-2C68-7475-99CD22991199}"/>
              </a:ext>
            </a:extLst>
          </p:cNvPr>
          <p:cNvSpPr txBox="1"/>
          <p:nvPr/>
        </p:nvSpPr>
        <p:spPr>
          <a:xfrm>
            <a:off x="2176462" y="73114"/>
            <a:ext cx="100155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ပလေတို၊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ဂရိအတွေးအခေါ်အရ ခန္ဓာကိုယ်သည် အခြေခံအားဖြင့် မကောင်းမှုပြုသော်လည်း မသေနိုင်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သောဝိညာဉ်၏ အကျဉ်းထောင်မျှသာဖြစ်သည်။ ဤအတွေးအခေါ်ကို ထောက်ရှုလျှင် ခန္ဓာကိုယ်၏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ရှင်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ပြန်ထမြောက်ခြင်းသည် ဂရိလူမျိုးများ (သို့)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ရောမလူမျိုးများအတွက် မည်သည့်အဓိပ္ပာယ်ရှိခဲ့သနည်း။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491" y="137590"/>
            <a:ext cx="1935125" cy="321697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0785C0-194F-3E0D-10AA-421D6C8FC4F9}"/>
              </a:ext>
            </a:extLst>
          </p:cNvPr>
          <p:cNvSpPr txBox="1"/>
          <p:nvPr/>
        </p:nvSpPr>
        <p:spPr>
          <a:xfrm>
            <a:off x="2176462" y="1098917"/>
            <a:ext cx="68931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ဤအကြောင်းကြောင့်၊ ကောရိန္သုအသင်းတော်သားအချို့တို့သည် ရှင်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ပြန်ထမြောက်ခြင်းကို ငြင်းပယ်ခဲ့ကြသည်။ ပေါလုသည် ကောရိန္သုအ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သင်းတော်သို့ ပေးပို့သော သူ၏ပထမစာ အခန်းကြီး ၁၅ တွင် ဤ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    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ပြဿနာကို ဖြေရှင်းခဲ့သည်။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3370" y="1144048"/>
            <a:ext cx="2916865" cy="218764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0EB93E-3634-A57F-3C16-E7EBC782A42B}"/>
              </a:ext>
            </a:extLst>
          </p:cNvPr>
          <p:cNvSpPr txBox="1"/>
          <p:nvPr/>
        </p:nvSpPr>
        <p:spPr>
          <a:xfrm>
            <a:off x="2094616" y="2400598"/>
            <a:ext cx="7038753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19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ဤကိစ္စသည် အသေးအဖွဲပြဿနာမဟုတ်ပါ။ ရှင်ပြန်ထမြောက်ခြင်းသည် ကယ်တင်ခြင်းနှင့် နီးကပ်စွာဆက်စပ်နေသည်။ ရှင်ပြန်ထမြောက်ခြင်းမရှိ</a:t>
            </a:r>
            <a:r>
              <a:rPr lang="en-US" sz="19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19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ပါက… ဧဝံဂေလိတရားဟောခြင်းသည်</a:t>
            </a:r>
            <a:r>
              <a:rPr lang="en-US" sz="19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-US" sz="1900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ဘယ</a:t>
            </a:r>
            <a:r>
              <a:rPr lang="en-US" sz="19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</a:t>
            </a:r>
            <a:r>
              <a:rPr lang="my-MM" sz="19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အဓိပ္ပါယ်ရှိမည်နည်း။</a:t>
            </a:r>
            <a:r>
              <a:rPr lang="en-US" sz="19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endParaRPr kumimoji="0" lang="en" sz="19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1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666E30-6F0A-449A-BEC2-DF5912735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25BC212-4618-BD38-2D27-2A2AA06C014C}"/>
              </a:ext>
            </a:extLst>
          </p:cNvPr>
          <p:cNvSpPr txBox="1"/>
          <p:nvPr/>
        </p:nvSpPr>
        <p:spPr>
          <a:xfrm>
            <a:off x="0" y="528564"/>
            <a:ext cx="6140486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n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ယေရှု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၏ </a:t>
            </a:r>
            <a:r>
              <a:rPr lang="en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ရှင်ပြန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် </a:t>
            </a:r>
            <a:r>
              <a:rPr lang="en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ထမြောက်ခြင်း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 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C3C99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843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6E34B4-F42F-92C2-3966-626D5F5D064D}"/>
              </a:ext>
            </a:extLst>
          </p:cNvPr>
          <p:cNvSpPr txBox="1"/>
          <p:nvPr/>
        </p:nvSpPr>
        <p:spPr>
          <a:xfrm>
            <a:off x="0" y="35860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>
            <a:defPPr>
              <a:defRPr lang="es-ES"/>
            </a:defPPr>
            <a:lvl1pPr algn="ctr">
              <a:defRPr sz="40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defRPr>
            </a:lvl1pPr>
          </a:lstStyle>
          <a:p>
            <a:r>
              <a:rPr lang="es-ES" sz="3200" dirty="0"/>
              <a:t>ရှင်ပြန်ထမြောက်ခြင်းသည် </a:t>
            </a:r>
            <a:r>
              <a:rPr lang="es-ES" sz="3200" dirty="0" err="1"/>
              <a:t>သမိုင်းဖြစ်ရပ်တစ်ခုလ</a:t>
            </a:r>
            <a:r>
              <a:rPr lang="es-ES" sz="3200" err="1"/>
              <a:t>ော</a:t>
            </a:r>
            <a:r>
              <a:rPr lang="es-ES" sz="3200"/>
              <a:t> </a:t>
            </a:r>
            <a:endParaRPr lang="en-US" sz="32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53ACF8-9E2C-81C0-8C0D-C5DC02B09D78}"/>
              </a:ext>
            </a:extLst>
          </p:cNvPr>
          <p:cNvSpPr txBox="1"/>
          <p:nvPr/>
        </p:nvSpPr>
        <p:spPr>
          <a:xfrm>
            <a:off x="1" y="598878"/>
            <a:ext cx="1219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r>
              <a:rPr lang="en-US"/>
              <a:t>“</a:t>
            </a:r>
            <a:r>
              <a:rPr lang="en-US" dirty="0" err="1"/>
              <a:t>င</a:t>
            </a:r>
            <a:r>
              <a:rPr lang="en-US" err="1"/>
              <a:t>ါ</a:t>
            </a:r>
            <a:r>
              <a:rPr lang="en-US"/>
              <a:t>သည် </a:t>
            </a:r>
            <a:r>
              <a:rPr lang="en-US" dirty="0" err="1"/>
              <a:t>ကိုယ်တိုင်ခံယူသည်အတို</a:t>
            </a:r>
            <a:r>
              <a:rPr lang="en-US" err="1"/>
              <a:t>င</a:t>
            </a:r>
            <a:r>
              <a:rPr lang="en-US"/>
              <a:t>်း၊ </a:t>
            </a:r>
            <a:r>
              <a:rPr lang="en-US" dirty="0" err="1"/>
              <a:t>သင်တို့</a:t>
            </a:r>
            <a:r>
              <a:rPr lang="en-US" err="1"/>
              <a:t>အ</a:t>
            </a:r>
            <a:r>
              <a:rPr lang="en-US"/>
              <a:t>ား </a:t>
            </a:r>
            <a:r>
              <a:rPr lang="en-US" dirty="0" err="1"/>
              <a:t>ရှေ့ဦး</a:t>
            </a:r>
            <a:r>
              <a:rPr lang="en-US" err="1"/>
              <a:t>စ</a:t>
            </a:r>
            <a:r>
              <a:rPr lang="en-US"/>
              <a:t>ွာ </a:t>
            </a:r>
            <a:r>
              <a:rPr lang="en-US" dirty="0" err="1"/>
              <a:t>အပ်ပေးသောအကြောင်းအရာဟူမူ</a:t>
            </a:r>
            <a:r>
              <a:rPr lang="en-US" err="1"/>
              <a:t>က</a:t>
            </a:r>
            <a:r>
              <a:rPr lang="en-US"/>
              <a:t>ား၊ </a:t>
            </a:r>
            <a:r>
              <a:rPr lang="en-US" dirty="0" err="1"/>
              <a:t>ခရစ်တ</a:t>
            </a:r>
            <a:r>
              <a:rPr lang="en-US" err="1"/>
              <a:t>ော်</a:t>
            </a:r>
            <a:r>
              <a:rPr lang="en-US"/>
              <a:t>သည် </a:t>
            </a:r>
            <a:r>
              <a:rPr lang="en-US" dirty="0" err="1"/>
              <a:t>ကျ</a:t>
            </a:r>
            <a:r>
              <a:rPr lang="en-US" err="1"/>
              <a:t>မ</a:t>
            </a:r>
            <a:r>
              <a:rPr lang="en-US"/>
              <a:t>်း </a:t>
            </a:r>
            <a:r>
              <a:rPr lang="en-US" dirty="0" err="1"/>
              <a:t>စာလ</a:t>
            </a:r>
            <a:r>
              <a:rPr lang="en-US" err="1"/>
              <a:t>ာ</a:t>
            </a:r>
            <a:r>
              <a:rPr lang="en-US"/>
              <a:t>သည် </a:t>
            </a:r>
            <a:r>
              <a:rPr lang="en-US" dirty="0" err="1"/>
              <a:t>အတို</a:t>
            </a:r>
            <a:r>
              <a:rPr lang="en-US" err="1"/>
              <a:t>င</a:t>
            </a:r>
            <a:r>
              <a:rPr lang="en-US"/>
              <a:t>်း </a:t>
            </a:r>
            <a:r>
              <a:rPr lang="en-US" dirty="0" err="1"/>
              <a:t>ငါတို့အပြစ်က</a:t>
            </a:r>
            <a:r>
              <a:rPr lang="en-US" err="1"/>
              <a:t>ြော</a:t>
            </a:r>
            <a:r>
              <a:rPr lang="en-US"/>
              <a:t>င့် </a:t>
            </a:r>
            <a:r>
              <a:rPr lang="en-US" dirty="0" err="1"/>
              <a:t>အသေခံတော်</a:t>
            </a:r>
            <a:r>
              <a:rPr lang="en-US" err="1"/>
              <a:t>မ</a:t>
            </a:r>
            <a:r>
              <a:rPr lang="en-US"/>
              <a:t>ူ၏။ သင်္</a:t>
            </a:r>
            <a:r>
              <a:rPr lang="en-US" dirty="0" err="1"/>
              <a:t>ဂြိုဟ်ပ</a:t>
            </a:r>
            <a:r>
              <a:rPr lang="en-US" err="1"/>
              <a:t>ြီး</a:t>
            </a:r>
            <a:r>
              <a:rPr lang="en-US"/>
              <a:t>မ</a:t>
            </a:r>
            <a:r>
              <a:rPr lang="en-US" dirty="0"/>
              <a:t>ှ</a:t>
            </a:r>
            <a:r>
              <a:rPr lang="en-US"/>
              <a:t>၊ </a:t>
            </a:r>
            <a:r>
              <a:rPr lang="en-US" dirty="0" err="1"/>
              <a:t>ကျမ်းစာလာသည်အတို</a:t>
            </a:r>
            <a:r>
              <a:rPr lang="en-US" err="1"/>
              <a:t>င</a:t>
            </a:r>
            <a:r>
              <a:rPr lang="en-US"/>
              <a:t>်း </a:t>
            </a:r>
            <a:r>
              <a:rPr lang="en-US" dirty="0" err="1"/>
              <a:t>သုံးရက်မြောက်</a:t>
            </a:r>
            <a:r>
              <a:rPr lang="en-US" err="1"/>
              <a:t>သ</a:t>
            </a:r>
            <a:r>
              <a:rPr lang="en-US"/>
              <a:t>ော </a:t>
            </a:r>
            <a:r>
              <a:rPr lang="en-US" err="1"/>
              <a:t>န</a:t>
            </a:r>
            <a:r>
              <a:rPr lang="en-US"/>
              <a:t>ေ</a:t>
            </a:r>
            <a:r>
              <a:rPr lang="en-US" dirty="0"/>
              <a:t>့</a:t>
            </a:r>
            <a:r>
              <a:rPr lang="en-US"/>
              <a:t>၌ </a:t>
            </a:r>
            <a:r>
              <a:rPr lang="en-US" dirty="0" err="1"/>
              <a:t>ထမြောက်တော်</a:t>
            </a:r>
            <a:r>
              <a:rPr lang="en-US" err="1"/>
              <a:t>မ</a:t>
            </a:r>
            <a:r>
              <a:rPr lang="en-US"/>
              <a:t>ူ</a:t>
            </a:r>
            <a:r>
              <a:rPr lang="en-US" dirty="0"/>
              <a:t>၏” (</a:t>
            </a:r>
            <a:r>
              <a:rPr lang="en-US"/>
              <a:t>၁ </a:t>
            </a:r>
            <a:r>
              <a:rPr lang="en-US" dirty="0" err="1"/>
              <a:t>ကောရိန္</a:t>
            </a:r>
            <a:r>
              <a:rPr lang="en-US" err="1"/>
              <a:t>သ</a:t>
            </a:r>
            <a:r>
              <a:rPr lang="en-US"/>
              <a:t>ု</a:t>
            </a:r>
            <a:r>
              <a:rPr lang="en-US" dirty="0"/>
              <a:t> ၁၅း၃-၄)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97D85-3CB4-D723-C425-CB34890D573A}"/>
              </a:ext>
            </a:extLst>
          </p:cNvPr>
          <p:cNvSpPr txBox="1"/>
          <p:nvPr/>
        </p:nvSpPr>
        <p:spPr>
          <a:xfrm>
            <a:off x="228599" y="1609514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ကောရိန္သုအသင်းသားများ ထမြောက်ခြင်းအကြောင်း သံသယများကို မဖြေရှင်းမီ၊ ပေါလု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 ဧဝံဂေလိတရား မည်သို့အလုပ်လုပ်ကြောင်း သတိပေးခဲ့သည် (၁ ကောရိန္သု ၁၅:၁-၂)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2345354"/>
              </p:ext>
            </p:extLst>
          </p:nvPr>
        </p:nvGraphicFramePr>
        <p:xfrm>
          <a:off x="228599" y="2360385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90F0B57-455F-1755-5155-5C388BFD8C58}"/>
              </a:ext>
            </a:extLst>
          </p:cNvPr>
          <p:cNvSpPr txBox="1"/>
          <p:nvPr/>
        </p:nvSpPr>
        <p:spPr>
          <a:xfrm>
            <a:off x="228598" y="3007136"/>
            <a:ext cx="873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ဟောပြောသော ဧဝံဂေလိတရားကား အဘယ်နည်း။ (၁ ကောရိန္သု ၁၅:၃-၄)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1772278"/>
              </p:ext>
            </p:extLst>
          </p:nvPr>
        </p:nvGraphicFramePr>
        <p:xfrm>
          <a:off x="228598" y="3450231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0760E5B-C2F0-F0EB-B2C1-CDD05A0B589D}"/>
              </a:ext>
            </a:extLst>
          </p:cNvPr>
          <p:cNvSpPr txBox="1"/>
          <p:nvPr/>
        </p:nvSpPr>
        <p:spPr>
          <a:xfrm>
            <a:off x="228598" y="4096982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ရှင်ပြန်ထမြောက်ခြင်းသည် သမိုင်းဝင်ဖြစ်ရပ်တစ်ခုဖြစ်ကြောင်း ကျွန်ုပ်တို့ မည်သို့သိနိုင်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သနည်း။ ရှင်ပြန်ထမြောက်သောယေရှုကို မည်သူမြင်တွေ့ခဲ့သနည်း။ (၁ ကော. ၁၅:၅-၈)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D878CE13-A708-EA6F-55E0-41949219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2013703"/>
              </p:ext>
            </p:extLst>
          </p:nvPr>
        </p:nvGraphicFramePr>
        <p:xfrm>
          <a:off x="228597" y="4847853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55F1AFDA-E581-194A-04FD-BD91315A518E}"/>
              </a:ext>
            </a:extLst>
          </p:cNvPr>
          <p:cNvSpPr txBox="1"/>
          <p:nvPr/>
        </p:nvSpPr>
        <p:spPr>
          <a:xfrm>
            <a:off x="228597" y="5494603"/>
            <a:ext cx="87344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ဧဝံဂေလိတရားသည် “ကျမ်းစာအတိုင်း” လုပ်ဆောင်သော ဘုရားသခင်၏အမှုတော်ဖြစ်ကြောင်း ပေါလုက ရှင်းရှင်းလင်းလင်း ဖော်ပြထားသည်။ ဆိုလိုသည်မှာ ၎င်းသည် ကြိုတင်ခွဲခန့်ထားသော အစီအစဉ်ဖြစ်သည်။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 ရှင်ပြန်ထမြောက်ခြင်းသည် အခြေခံအခန်း</a:t>
            </a:r>
            <a:r>
              <a:rPr lang="en-US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latin typeface="Pyidaungsu" panose="020B0502040204020203" pitchFamily="34" charset="0"/>
                <a:cs typeface="Pyidaungsu" panose="020B0502040204020203" pitchFamily="34" charset="0"/>
              </a:rPr>
              <a:t>ကဏ္ဍမှ ပါဝင်ပါသည်။ မည်သူ သံသယရှိသေးသနည်း။ ထိုအချိန်က အသက်ရှင်ကျန်ရစ်သော သက်သေများကို မေးမြန်းပါစေ။</a:t>
            </a:r>
            <a:endParaRPr lang="en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BECE25-D4C1-482E-8153-8842EA27AD00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3" y="1665658"/>
            <a:ext cx="2909951" cy="143154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3242944"/>
            <a:ext cx="2909952" cy="1745971"/>
          </a:xfrm>
          <a:prstGeom prst="rect">
            <a:avLst/>
          </a:prstGeom>
          <a:ln w="38100" cap="sq">
            <a:solidFill>
              <a:srgbClr val="FFD51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3D5CD0D-C10D-B02F-F62B-839B91F81848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5134653"/>
            <a:ext cx="2909952" cy="1626663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7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Graphic spid="17" grpId="0" uiExpand="1">
        <p:bldSub>
          <a:bldDgm bld="one"/>
        </p:bldSub>
      </p:bldGraphic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F35BC0E3-6FE4-4491-BA19-C0126066A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0734" y="939707"/>
            <a:ext cx="603494" cy="603494"/>
          </a:xfrm>
          <a:prstGeom prst="ellipse">
            <a:avLst/>
          </a:prstGeom>
          <a:noFill/>
          <a:ln w="1270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11BD18-218F-49C7-BE16-82AEA08B2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1453" y="-4098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8969979" y="3870251"/>
            <a:ext cx="3222021" cy="2987749"/>
          </a:xfrm>
          <a:custGeom>
            <a:avLst/>
            <a:gdLst/>
            <a:ahLst/>
            <a:cxnLst/>
            <a:rect l="l" t="t" r="r" b="b"/>
            <a:pathLst>
              <a:path w="2644983" h="2452667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>
            <a:fillRect/>
          </a:stretch>
        </p:blipFill>
        <p:spPr>
          <a:xfrm>
            <a:off x="9111599" y="10"/>
            <a:ext cx="3080401" cy="2912254"/>
          </a:xfrm>
          <a:custGeom>
            <a:avLst/>
            <a:gdLst/>
            <a:ahLst/>
            <a:cxnLst/>
            <a:rect l="l" t="t" r="r" b="b"/>
            <a:pathLst>
              <a:path w="2701332" h="2553887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54EDF5-7644-4A95-AB88-057FAB414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81952" y="3421217"/>
            <a:ext cx="1998921" cy="0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996627-3E00-4A50-8640-F4F7D38C5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385468" y="3311355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619555D-3337-4F1A-9AFF-1DA3B921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067622" y="5349205"/>
            <a:ext cx="1835725" cy="1850365"/>
          </a:xfrm>
          <a:custGeom>
            <a:avLst/>
            <a:gdLst>
              <a:gd name="connsiteX0" fmla="*/ 1801138 w 1835725"/>
              <a:gd name="connsiteY0" fmla="*/ 1622662 h 1850365"/>
              <a:gd name="connsiteX1" fmla="*/ 1835717 w 1835725"/>
              <a:gd name="connsiteY1" fmla="*/ 1680254 h 1850365"/>
              <a:gd name="connsiteX2" fmla="*/ 1815722 w 1835725"/>
              <a:gd name="connsiteY2" fmla="*/ 1850365 h 1850365"/>
              <a:gd name="connsiteX3" fmla="*/ 1693039 w 1835725"/>
              <a:gd name="connsiteY3" fmla="*/ 1808259 h 1850365"/>
              <a:gd name="connsiteX4" fmla="*/ 1708939 w 1835725"/>
              <a:gd name="connsiteY4" fmla="*/ 1673301 h 1850365"/>
              <a:gd name="connsiteX5" fmla="*/ 1778129 w 1835725"/>
              <a:gd name="connsiteY5" fmla="*/ 1615979 h 1850365"/>
              <a:gd name="connsiteX6" fmla="*/ 1801138 w 1835725"/>
              <a:gd name="connsiteY6" fmla="*/ 1622662 h 1850365"/>
              <a:gd name="connsiteX7" fmla="*/ 1585229 w 1835725"/>
              <a:gd name="connsiteY7" fmla="*/ 764759 h 1850365"/>
              <a:gd name="connsiteX8" fmla="*/ 1623024 w 1835725"/>
              <a:gd name="connsiteY8" fmla="*/ 792810 h 1850365"/>
              <a:gd name="connsiteX9" fmla="*/ 1777614 w 1835725"/>
              <a:gd name="connsiteY9" fmla="*/ 1157141 h 1850365"/>
              <a:gd name="connsiteX10" fmla="*/ 1733799 w 1835725"/>
              <a:gd name="connsiteY10" fmla="*/ 1235532 h 1850365"/>
              <a:gd name="connsiteX11" fmla="*/ 1716464 w 1835725"/>
              <a:gd name="connsiteY11" fmla="*/ 1237722 h 1850365"/>
              <a:gd name="connsiteX12" fmla="*/ 1716464 w 1835725"/>
              <a:gd name="connsiteY12" fmla="*/ 1237913 h 1850365"/>
              <a:gd name="connsiteX13" fmla="*/ 1655409 w 1835725"/>
              <a:gd name="connsiteY13" fmla="*/ 1191717 h 1850365"/>
              <a:gd name="connsiteX14" fmla="*/ 1513200 w 1835725"/>
              <a:gd name="connsiteY14" fmla="*/ 856627 h 1850365"/>
              <a:gd name="connsiteX15" fmla="*/ 1538499 w 1835725"/>
              <a:gd name="connsiteY15" fmla="*/ 770415 h 1850365"/>
              <a:gd name="connsiteX16" fmla="*/ 1585229 w 1835725"/>
              <a:gd name="connsiteY16" fmla="*/ 764759 h 1850365"/>
              <a:gd name="connsiteX17" fmla="*/ 477919 w 1835725"/>
              <a:gd name="connsiteY17" fmla="*/ 21437 h 1850365"/>
              <a:gd name="connsiteX18" fmla="*/ 509236 w 1835725"/>
              <a:gd name="connsiteY18" fmla="*/ 84182 h 1850365"/>
              <a:gd name="connsiteX19" fmla="*/ 445829 w 1835725"/>
              <a:gd name="connsiteY19" fmla="*/ 139871 h 1850365"/>
              <a:gd name="connsiteX20" fmla="*/ 437447 w 1835725"/>
              <a:gd name="connsiteY20" fmla="*/ 139395 h 1850365"/>
              <a:gd name="connsiteX21" fmla="*/ 73211 w 1835725"/>
              <a:gd name="connsiteY21" fmla="*/ 137204 h 1850365"/>
              <a:gd name="connsiteX22" fmla="*/ 749 w 1835725"/>
              <a:gd name="connsiteY22" fmla="*/ 84082 h 1850365"/>
              <a:gd name="connsiteX23" fmla="*/ 53871 w 1835725"/>
              <a:gd name="connsiteY23" fmla="*/ 11621 h 1850365"/>
              <a:gd name="connsiteX24" fmla="*/ 58352 w 1835725"/>
              <a:gd name="connsiteY24" fmla="*/ 11093 h 1850365"/>
              <a:gd name="connsiteX25" fmla="*/ 454020 w 1835725"/>
              <a:gd name="connsiteY25" fmla="*/ 13474 h 1850365"/>
              <a:gd name="connsiteX26" fmla="*/ 477919 w 1835725"/>
              <a:gd name="connsiteY26" fmla="*/ 21437 h 1850365"/>
              <a:gd name="connsiteX27" fmla="*/ 957797 w 1835725"/>
              <a:gd name="connsiteY27" fmla="*/ 167970 h 1850365"/>
              <a:gd name="connsiteX28" fmla="*/ 1286982 w 1835725"/>
              <a:gd name="connsiteY28" fmla="*/ 387616 h 1850365"/>
              <a:gd name="connsiteX29" fmla="*/ 1293725 w 1835725"/>
              <a:gd name="connsiteY29" fmla="*/ 477075 h 1850365"/>
              <a:gd name="connsiteX30" fmla="*/ 1245453 w 1835725"/>
              <a:gd name="connsiteY30" fmla="*/ 499154 h 1850365"/>
              <a:gd name="connsiteX31" fmla="*/ 1245167 w 1835725"/>
              <a:gd name="connsiteY31" fmla="*/ 499154 h 1850365"/>
              <a:gd name="connsiteX32" fmla="*/ 1203638 w 1835725"/>
              <a:gd name="connsiteY32" fmla="*/ 484104 h 1850365"/>
              <a:gd name="connsiteX33" fmla="*/ 900647 w 1835725"/>
              <a:gd name="connsiteY33" fmla="*/ 281508 h 1850365"/>
              <a:gd name="connsiteX34" fmla="*/ 872454 w 1835725"/>
              <a:gd name="connsiteY34" fmla="*/ 196164 h 1850365"/>
              <a:gd name="connsiteX35" fmla="*/ 957797 w 1835725"/>
              <a:gd name="connsiteY35" fmla="*/ 167970 h 1850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35725" h="1850365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5E7AE0-415D-4236-B5E6-F2FC68DB9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1302" y="6106160"/>
            <a:ext cx="1804272" cy="746882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rgbClr val="A16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B1A7DE-EF81-6380-4B06-7D934C76AAC1}"/>
              </a:ext>
            </a:extLst>
          </p:cNvPr>
          <p:cNvSpPr txBox="1"/>
          <p:nvPr/>
        </p:nvSpPr>
        <p:spPr>
          <a:xfrm>
            <a:off x="94174" y="477181"/>
            <a:ext cx="7444310" cy="283346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pPr lvl="0">
              <a:lnSpc>
                <a:spcPts val="2880"/>
              </a:lnSpc>
              <a:spcAft>
                <a:spcPts val="0"/>
              </a:spcAft>
            </a:pPr>
            <a:endParaRPr lang="es-ES" b="0" dirty="0">
              <a:solidFill>
                <a:schemeClr val="accent3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lvl="0">
              <a:lnSpc>
                <a:spcPts val="2880"/>
              </a:lnSpc>
              <a:spcAft>
                <a:spcPts val="0"/>
              </a:spcAft>
            </a:pPr>
            <a:endParaRPr lang="es-ES" b="0" dirty="0">
              <a:solidFill>
                <a:schemeClr val="accent3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lvl="0">
              <a:lnSpc>
                <a:spcPts val="2880"/>
              </a:lnSpc>
              <a:spcAft>
                <a:spcPts val="0"/>
              </a:spcAft>
            </a:pPr>
            <a:r>
              <a:rPr lang="es-ES" b="0" dirty="0" err="1">
                <a:solidFill>
                  <a:schemeClr val="accent3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ရှင်ပြန်ထမြောက်ခြင်း</a:t>
            </a:r>
            <a:r>
              <a:rPr lang="es-ES" b="0" dirty="0">
                <a:solidFill>
                  <a:schemeClr val="accent3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၏ </a:t>
            </a:r>
          </a:p>
          <a:p>
            <a:pPr lvl="0">
              <a:lnSpc>
                <a:spcPts val="2880"/>
              </a:lnSpc>
              <a:spcAft>
                <a:spcPts val="0"/>
              </a:spcAft>
            </a:pPr>
            <a:endParaRPr lang="es-ES" b="0" dirty="0">
              <a:solidFill>
                <a:schemeClr val="accent3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lvl="0">
              <a:lnSpc>
                <a:spcPts val="2880"/>
              </a:lnSpc>
              <a:spcAft>
                <a:spcPts val="0"/>
              </a:spcAft>
            </a:pPr>
            <a:endParaRPr lang="es-ES" b="0" dirty="0">
              <a:solidFill>
                <a:schemeClr val="accent3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lvl="0">
              <a:lnSpc>
                <a:spcPts val="2880"/>
              </a:lnSpc>
              <a:spcAft>
                <a:spcPts val="0"/>
              </a:spcAft>
            </a:pPr>
            <a:endParaRPr lang="es-ES" b="0" dirty="0">
              <a:solidFill>
                <a:schemeClr val="accent3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lvl="0">
              <a:lnSpc>
                <a:spcPts val="2880"/>
              </a:lnSpc>
              <a:spcAft>
                <a:spcPts val="0"/>
              </a:spcAft>
            </a:pPr>
            <a:r>
              <a:rPr lang="es-ES" b="0" dirty="0" err="1">
                <a:solidFill>
                  <a:schemeClr val="accent3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အကျိုးဆက်များ</a:t>
            </a:r>
            <a:r>
              <a:rPr lang="es-ES" b="0" dirty="0">
                <a:solidFill>
                  <a:schemeClr val="accent3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9103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E4A1F-562E-9863-029F-6A45F7D0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C77E75-CDC4-7D8C-5FCC-182476684D9F}"/>
              </a:ext>
            </a:extLst>
          </p:cNvPr>
          <p:cNvSpPr txBox="1"/>
          <p:nvPr/>
        </p:nvSpPr>
        <p:spPr>
          <a:xfrm>
            <a:off x="0" y="85247"/>
            <a:ext cx="101966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4000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" sz="2800" dirty="0"/>
              <a:t>ခရစ်တော်သည်သေခြင်းမှမထမြောက်ခဲ့လျှင်ကော?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1D170E-9940-87F9-6F58-F7AAC90623ED}"/>
              </a:ext>
            </a:extLst>
          </p:cNvPr>
          <p:cNvSpPr txBox="1"/>
          <p:nvPr/>
        </p:nvSpPr>
        <p:spPr>
          <a:xfrm>
            <a:off x="478465" y="643622"/>
            <a:ext cx="95267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b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r>
              <a:rPr lang="en-US"/>
              <a:t>“</a:t>
            </a:r>
            <a:r>
              <a:rPr lang="en-US" dirty="0" err="1"/>
              <a:t>ခရစ်တ</a:t>
            </a:r>
            <a:r>
              <a:rPr lang="en-US" err="1"/>
              <a:t>ော်</a:t>
            </a:r>
            <a:r>
              <a:rPr lang="en-US"/>
              <a:t>သည် </a:t>
            </a:r>
            <a:r>
              <a:rPr lang="en-US" dirty="0" err="1"/>
              <a:t>ထမြောက်တော်မမ</a:t>
            </a:r>
            <a:r>
              <a:rPr lang="en-US" err="1"/>
              <a:t>ူ</a:t>
            </a:r>
            <a:r>
              <a:rPr lang="en-US"/>
              <a:t>လျှင</a:t>
            </a:r>
            <a:r>
              <a:rPr lang="en-US" dirty="0"/>
              <a:t>်</a:t>
            </a:r>
            <a:r>
              <a:rPr lang="en-US"/>
              <a:t>၊ </a:t>
            </a:r>
            <a:r>
              <a:rPr lang="en-US" dirty="0" err="1"/>
              <a:t>ငါ</a:t>
            </a:r>
            <a:r>
              <a:rPr lang="en-US" err="1"/>
              <a:t>တ</a:t>
            </a:r>
            <a:r>
              <a:rPr lang="en-US"/>
              <a:t>ို့ </a:t>
            </a:r>
            <a:r>
              <a:rPr lang="en-US" dirty="0" err="1"/>
              <a:t>ဟောပြောခြ</a:t>
            </a:r>
            <a:r>
              <a:rPr lang="en-US" err="1"/>
              <a:t>င</a:t>
            </a:r>
            <a:r>
              <a:rPr lang="en-US"/>
              <a:t>်း၌ </a:t>
            </a:r>
            <a:r>
              <a:rPr lang="en-US" dirty="0" err="1"/>
              <a:t>အကျိုး</a:t>
            </a:r>
            <a:r>
              <a:rPr lang="en-US" err="1"/>
              <a:t>မရ</a:t>
            </a:r>
            <a:r>
              <a:rPr lang="en-US"/>
              <a:t>ှိ။ </a:t>
            </a:r>
            <a:r>
              <a:rPr lang="en-US" dirty="0" err="1"/>
              <a:t>သင်တို့ယုံကြည်ခြင်း၌</a:t>
            </a:r>
            <a:r>
              <a:rPr lang="en-US" err="1"/>
              <a:t>လည</a:t>
            </a:r>
            <a:r>
              <a:rPr lang="en-US"/>
              <a:t>်း </a:t>
            </a:r>
            <a:r>
              <a:rPr lang="en-US" dirty="0" err="1"/>
              <a:t>အကျိုး</a:t>
            </a:r>
            <a:r>
              <a:rPr lang="en-US" err="1"/>
              <a:t>မရ</a:t>
            </a:r>
            <a:r>
              <a:rPr lang="en-US"/>
              <a:t>ှိ</a:t>
            </a:r>
            <a:r>
              <a:rPr lang="en-US" dirty="0"/>
              <a:t>” (</a:t>
            </a:r>
            <a:r>
              <a:rPr lang="en-US"/>
              <a:t>၁ </a:t>
            </a:r>
            <a:r>
              <a:rPr lang="en-US" dirty="0" err="1"/>
              <a:t>ကောရိန္</a:t>
            </a:r>
            <a:r>
              <a:rPr lang="en-US" err="1"/>
              <a:t>သ</a:t>
            </a:r>
            <a:r>
              <a:rPr lang="en-US"/>
              <a:t>ု</a:t>
            </a:r>
            <a:r>
              <a:rPr lang="en-US" dirty="0"/>
              <a:t> ၁၅း၁၄)</a:t>
            </a:r>
            <a:endParaRPr lang="es-E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FD97FF-8391-975F-98BF-A10C4E03F3FD}"/>
              </a:ext>
            </a:extLst>
          </p:cNvPr>
          <p:cNvSpPr txBox="1"/>
          <p:nvPr/>
        </p:nvSpPr>
        <p:spPr>
          <a:xfrm>
            <a:off x="1" y="1413064"/>
            <a:ext cx="10175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ရှင်ပြန်ထမြောက်ခြင်းကို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ငြင်းဆိုခြင်းသည် ခရစ်ယာန်ယုံကြည်ခြင်းကို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ငြင်းပယ်ခြင်းဖြစ်သည်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။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 အဘယ်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ကြောင့်ဆိုသော် “သေလွန်သောသူတို့သည် ထမြောက်ခြင်းမရှိလျှင်၊ ခရစ်တော်သည် ထမြောက်တော်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မ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မူ” (၁ ကောရိန္သု ၁၅:၁၂-၁၃)။ ယေရှုသည် ထမြောက်တော်မမူခဲ့လျှင်…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5D5A1D-5F89-3587-159E-0920FA30C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4667860"/>
              </p:ext>
            </p:extLst>
          </p:nvPr>
        </p:nvGraphicFramePr>
        <p:xfrm>
          <a:off x="175437" y="2518352"/>
          <a:ext cx="11841127" cy="195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4C0F01B-21F6-5182-A576-44DEA921711E}"/>
              </a:ext>
            </a:extLst>
          </p:cNvPr>
          <p:cNvSpPr txBox="1"/>
          <p:nvPr/>
        </p:nvSpPr>
        <p:spPr>
          <a:xfrm>
            <a:off x="2303715" y="4534287"/>
            <a:ext cx="68615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dirty="0" err="1">
                <a:latin typeface="Pyidaungsu" panose="020B0502040204020203" pitchFamily="34" charset="0"/>
                <a:cs typeface="Pyidaungsu" panose="020B0502040204020203" pitchFamily="34" charset="0"/>
              </a:rPr>
              <a:t>ထမြောက်ခြင်းမရှိပါမူ</a:t>
            </a:r>
            <a:r>
              <a:rPr lang="en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dirty="0" err="1">
                <a:latin typeface="Pyidaungsu" panose="020B0502040204020203" pitchFamily="34" charset="0"/>
                <a:cs typeface="Pyidaungsu" panose="020B0502040204020203" pitchFamily="34" charset="0"/>
              </a:rPr>
              <a:t>ယေရှုသည</a:t>
            </a:r>
            <a:r>
              <a:rPr lang="en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အကြောင်းမဲ့သတ်ဖြတ်ခံရသူ</a:t>
            </a:r>
            <a:r>
              <a:rPr lang="en" dirty="0">
                <a:latin typeface="Pyidaungsu" panose="020B0502040204020203" pitchFamily="34" charset="0"/>
                <a:cs typeface="Pyidaungsu" panose="020B0502040204020203" pitchFamily="34" charset="0"/>
              </a:rPr>
              <a:t>၊ </a:t>
            </a:r>
            <a:r>
              <a:rPr lang="en" dirty="0" err="1">
                <a:latin typeface="Pyidaungsu" panose="020B0502040204020203" pitchFamily="34" charset="0"/>
                <a:cs typeface="Pyidaungsu" panose="020B0502040204020203" pitchFamily="34" charset="0"/>
              </a:rPr>
              <a:t>ကယ်တင်နိုင်စွမ်းမရှိသော</a:t>
            </a:r>
            <a:r>
              <a:rPr lang="en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dirty="0" err="1">
                <a:latin typeface="Pyidaungsu" panose="020B0502040204020203" pitchFamily="34" charset="0"/>
                <a:cs typeface="Pyidaungsu" panose="020B0502040204020203" pitchFamily="34" charset="0"/>
              </a:rPr>
              <a:t>ဖြောင</a:t>
            </a:r>
            <a:r>
              <a:rPr lang="en" dirty="0"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dirty="0" err="1">
                <a:latin typeface="Pyidaungsu" panose="020B0502040204020203" pitchFamily="34" charset="0"/>
                <a:cs typeface="Pyidaungsu" panose="020B0502040204020203" pitchFamily="34" charset="0"/>
              </a:rPr>
              <a:t>မတ်သူသာဖြစ်သည</a:t>
            </a:r>
            <a:r>
              <a:rPr lang="en" dirty="0">
                <a:latin typeface="Pyidaungsu" panose="020B0502040204020203" pitchFamily="34" charset="0"/>
                <a:cs typeface="Pyidaungsu" panose="020B0502040204020203" pitchFamily="34" charset="0"/>
              </a:rPr>
              <a:t>်။ </a:t>
            </a:r>
            <a:r>
              <a:rPr lang="en" dirty="0" err="1">
                <a:latin typeface="Pyidaungsu" panose="020B0502040204020203" pitchFamily="34" charset="0"/>
                <a:cs typeface="Pyidaungsu" panose="020B0502040204020203" pitchFamily="34" charset="0"/>
              </a:rPr>
              <a:t>ယ္ခုမူကား</a:t>
            </a:r>
            <a:r>
              <a:rPr lang="en" dirty="0">
                <a:latin typeface="Pyidaungsu" panose="020B0502040204020203" pitchFamily="34" charset="0"/>
                <a:cs typeface="Pyidaungsu" panose="020B0502040204020203" pitchFamily="34" charset="0"/>
              </a:rPr>
              <a:t>၊ </a:t>
            </a:r>
            <a:r>
              <a:rPr lang="en" dirty="0" err="1">
                <a:latin typeface="Pyidaungsu" panose="020B0502040204020203" pitchFamily="34" charset="0"/>
                <a:cs typeface="Pyidaungsu" panose="020B0502040204020203" pitchFamily="34" charset="0"/>
              </a:rPr>
              <a:t>ခ</a:t>
            </a:r>
            <a:r>
              <a:rPr lang="en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dirty="0" err="1">
                <a:latin typeface="Pyidaungsu" panose="020B0502040204020203" pitchFamily="34" charset="0"/>
                <a:cs typeface="Pyidaungsu" panose="020B0502040204020203" pitchFamily="34" charset="0"/>
              </a:rPr>
              <a:t>ရစ်တော်သည</a:t>
            </a:r>
            <a:r>
              <a:rPr lang="en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" dirty="0" err="1">
                <a:latin typeface="Pyidaungsu" panose="020B0502040204020203" pitchFamily="34" charset="0"/>
                <a:cs typeface="Pyidaungsu" panose="020B0502040204020203" pitchFamily="34" charset="0"/>
              </a:rPr>
              <a:t>သေခြင်းမှထမြောက်တော်မူပြီ</a:t>
            </a:r>
            <a:r>
              <a:rPr lang="en" dirty="0">
                <a:latin typeface="Pyidaungsu" panose="020B0502040204020203" pitchFamily="34" charset="0"/>
                <a:cs typeface="Pyidaungsu" panose="020B0502040204020203" pitchFamily="34" charset="0"/>
              </a:rPr>
              <a:t>” (၁ </a:t>
            </a:r>
            <a:r>
              <a:rPr lang="en" dirty="0" err="1">
                <a:latin typeface="Pyidaungsu" panose="020B0502040204020203" pitchFamily="34" charset="0"/>
                <a:cs typeface="Pyidaungsu" panose="020B0502040204020203" pitchFamily="34" charset="0"/>
              </a:rPr>
              <a:t>ကော</a:t>
            </a:r>
            <a:r>
              <a:rPr lang="en" dirty="0">
                <a:latin typeface="Pyidaungsu" panose="020B0502040204020203" pitchFamily="34" charset="0"/>
                <a:cs typeface="Pyidaungsu" panose="020B0502040204020203" pitchFamily="34" charset="0"/>
              </a:rPr>
              <a:t> ၁၅း၂၀က) </a:t>
            </a:r>
            <a:r>
              <a:rPr lang="en" dirty="0" err="1">
                <a:latin typeface="Pyidaungsu" panose="020B0502040204020203" pitchFamily="34" charset="0"/>
                <a:cs typeface="Pyidaungsu" panose="020B0502040204020203" pitchFamily="34" charset="0"/>
              </a:rPr>
              <a:t>က</a:t>
            </a:r>
            <a:r>
              <a:rPr lang="en" dirty="0">
                <a:latin typeface="Pyidaungsu" panose="020B0502040204020203" pitchFamily="34" charset="0"/>
                <a:cs typeface="Pyidaungsu" panose="020B0502040204020203" pitchFamily="34" charset="0"/>
              </a:rPr>
              <a:t>ျွ</a:t>
            </a:r>
            <a:r>
              <a:rPr lang="en" dirty="0" err="1">
                <a:latin typeface="Pyidaungsu" panose="020B0502040204020203" pitchFamily="34" charset="0"/>
                <a:cs typeface="Pyidaungsu" panose="020B0502040204020203" pitchFamily="34" charset="0"/>
              </a:rPr>
              <a:t>န်ုပ်တို့တွင</a:t>
            </a:r>
            <a:r>
              <a:rPr lang="en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" dirty="0" err="1">
                <a:latin typeface="Pyidaungsu" panose="020B0502040204020203" pitchFamily="34" charset="0"/>
                <a:cs typeface="Pyidaungsu" panose="020B0502040204020203" pitchFamily="34" charset="0"/>
              </a:rPr>
              <a:t>ကယ်တင်သောအရှင်တစ်ပါးရှိသည</a:t>
            </a:r>
            <a:r>
              <a:rPr lang="en" dirty="0">
                <a:latin typeface="Pyidaungsu" panose="020B0502040204020203" pitchFamily="34" charset="0"/>
                <a:cs typeface="Pyidaungsu" panose="020B0502040204020203" pitchFamily="34" charset="0"/>
              </a:rPr>
              <a:t>်။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410AF5-62D4-18C5-2C2C-FA03B6A4D9A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22" y="4640420"/>
            <a:ext cx="2107179" cy="2111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BD215C30-9F52-DCB5-C552-B1F6083A41E4}"/>
              </a:ext>
            </a:extLst>
          </p:cNvPr>
          <p:cNvGrpSpPr/>
          <p:nvPr/>
        </p:nvGrpSpPr>
        <p:grpSpPr>
          <a:xfrm>
            <a:off x="10281683" y="124595"/>
            <a:ext cx="1687034" cy="2228776"/>
            <a:chOff x="10281683" y="124595"/>
            <a:chExt cx="1687034" cy="2228776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A34BF36-2345-6F72-2CEE-83BA25D91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1683" y="124595"/>
              <a:ext cx="1687034" cy="2228776"/>
            </a:xfrm>
            <a:prstGeom prst="roundRect">
              <a:avLst>
                <a:gd name="adj" fmla="val 10995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8B234DF-EBB8-5C57-59F5-752F38BE9B01}"/>
                </a:ext>
              </a:extLst>
            </p:cNvPr>
            <p:cNvSpPr txBox="1"/>
            <p:nvPr/>
          </p:nvSpPr>
          <p:spPr>
            <a:xfrm>
              <a:off x="11249245" y="202019"/>
              <a:ext cx="591882" cy="1678011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 contourW="50800">
                <a:bevelT w="38100" h="38100" prst="convex"/>
                <a:contourClr>
                  <a:srgbClr val="FF0000"/>
                </a:contourClr>
              </a:sp3d>
            </a:bodyPr>
            <a:lstStyle/>
            <a:p>
              <a:r>
                <a:rPr lang="en" sz="16600" b="1" dirty="0">
                  <a:ln w="76200">
                    <a:noFill/>
                  </a:ln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7EC1ECFA-61E8-12BF-DB5B-1BA73CF774E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5265" y="4685774"/>
            <a:ext cx="2922180" cy="2020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CC32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CAA5C59-4825-4A24-CBC9-E2FA7DE3E918}"/>
              </a:ext>
            </a:extLst>
          </p:cNvPr>
          <p:cNvSpPr txBox="1"/>
          <p:nvPr/>
        </p:nvSpPr>
        <p:spPr>
          <a:xfrm>
            <a:off x="2303715" y="5688425"/>
            <a:ext cx="68615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ဤအကြောင်းကြောင</a:t>
            </a:r>
            <a:r>
              <a:rPr lang="en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့် </a:t>
            </a:r>
            <a:r>
              <a:rPr lang="en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ဧဝံဂေလိတရားသည</a:t>
            </a:r>
            <a:r>
              <a:rPr lang="en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အဓိပ္ပါယ်ရှိသည</a:t>
            </a:r>
            <a:r>
              <a:rPr lang="en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်။ </a:t>
            </a:r>
            <a:r>
              <a:rPr lang="en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</a:t>
            </a:r>
            <a:r>
              <a:rPr lang="en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ျွ</a:t>
            </a:r>
            <a:r>
              <a:rPr lang="en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န်ုပ</a:t>
            </a:r>
            <a:r>
              <a:rPr lang="en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တို့ယုံကြည်ခြင်းသည</a:t>
            </a:r>
            <a:r>
              <a:rPr lang="en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အဓိပ္ပါယ်ရှိသည</a:t>
            </a:r>
            <a:r>
              <a:rPr lang="en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်။ </a:t>
            </a:r>
            <a:r>
              <a:rPr lang="en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</a:t>
            </a:r>
            <a:r>
              <a:rPr lang="en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ျွ</a:t>
            </a:r>
            <a:r>
              <a:rPr lang="en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န်ုပ်တို့သည</a:t>
            </a:r>
            <a:r>
              <a:rPr lang="en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သစ္စာရှိသော</a:t>
            </a:r>
            <a:r>
              <a:rPr lang="en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သက်သေများဖြစ်ကြသည</a:t>
            </a:r>
            <a:r>
              <a:rPr lang="en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်။ </a:t>
            </a:r>
            <a:r>
              <a:rPr lang="en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ခွင</a:t>
            </a:r>
            <a:r>
              <a:rPr lang="en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လ</a:t>
            </a:r>
            <a:r>
              <a:rPr lang="en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ွှ</a:t>
            </a:r>
            <a:r>
              <a:rPr lang="en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တ်ခြင်းခံရသည</a:t>
            </a:r>
            <a:r>
              <a:rPr lang="en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်။ </a:t>
            </a:r>
            <a:r>
              <a:rPr lang="en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သေလွန်သူများ</a:t>
            </a:r>
            <a:r>
              <a:rPr lang="en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ပြန်လည်ရှင်ပြန်ထမြောက်ကြလိမ</a:t>
            </a:r>
            <a:r>
              <a:rPr lang="en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မည</a:t>
            </a:r>
            <a:r>
              <a:rPr lang="en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်။ </a:t>
            </a:r>
          </a:p>
        </p:txBody>
      </p:sp>
    </p:spTree>
    <p:extLst>
      <p:ext uri="{BB962C8B-B14F-4D97-AF65-F5344CB8AC3E}">
        <p14:creationId xmlns:p14="http://schemas.microsoft.com/office/powerpoint/2010/main" val="11452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Graphic spid="2" grpId="0" uiExpand="1">
        <p:bldSub>
          <a:bldDgm bld="one"/>
        </p:bldSub>
      </p:bldGraphic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02F3B-A579-5157-2FB9-1333F805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9C1020B-CE4B-CB38-7975-75B07BD460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27" y="1571450"/>
            <a:ext cx="2179674" cy="31659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737740-F932-027B-790C-68531A7BF277}"/>
              </a:ext>
            </a:extLst>
          </p:cNvPr>
          <p:cNvSpPr txBox="1"/>
          <p:nvPr/>
        </p:nvSpPr>
        <p:spPr>
          <a:xfrm>
            <a:off x="0" y="53165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44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" sz="3200" dirty="0"/>
              <a:t>ရှင်ပြန်ထမြောက်ခြင်းကို မည်သည့်အရာက အာမခံသနည်း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4D1622-D06C-97F7-B691-2DA9790E7EDE}"/>
              </a:ext>
            </a:extLst>
          </p:cNvPr>
          <p:cNvSpPr txBox="1"/>
          <p:nvPr/>
        </p:nvSpPr>
        <p:spPr>
          <a:xfrm>
            <a:off x="947737" y="686516"/>
            <a:ext cx="104078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“</a:t>
            </a:r>
            <a:r>
              <a:rPr lang="en-US" dirty="0" err="1"/>
              <a:t>ယခုမူကား</a:t>
            </a:r>
            <a:r>
              <a:rPr lang="en-US" dirty="0"/>
              <a:t>၊ </a:t>
            </a:r>
            <a:r>
              <a:rPr lang="en-US" dirty="0" err="1"/>
              <a:t>ခရစ်တော်သည</a:t>
            </a:r>
            <a:r>
              <a:rPr lang="en-US" dirty="0"/>
              <a:t>် </a:t>
            </a:r>
            <a:r>
              <a:rPr lang="en-US" dirty="0" err="1"/>
              <a:t>သေခြင်းမ</a:t>
            </a:r>
            <a:r>
              <a:rPr lang="en-US" dirty="0"/>
              <a:t>ှ </a:t>
            </a:r>
            <a:r>
              <a:rPr lang="en-US" dirty="0" err="1"/>
              <a:t>ထမြောက်တော်မူ</a:t>
            </a:r>
            <a:r>
              <a:rPr lang="en-US" dirty="0"/>
              <a:t>၍၊ </a:t>
            </a:r>
            <a:r>
              <a:rPr lang="en-US" dirty="0" err="1"/>
              <a:t>အိပ်ပျော်သောသူတို့တွင</a:t>
            </a:r>
            <a:r>
              <a:rPr lang="en-US" dirty="0"/>
              <a:t>် </a:t>
            </a:r>
            <a:r>
              <a:rPr lang="en-US" dirty="0" err="1"/>
              <a:t>အဦးသီးသောအသီး</a:t>
            </a:r>
            <a:r>
              <a:rPr lang="en-US" dirty="0"/>
              <a:t> </a:t>
            </a:r>
            <a:r>
              <a:rPr lang="en-US" dirty="0" err="1"/>
              <a:t>ဖြစ်တော်မူပြီ</a:t>
            </a:r>
            <a:r>
              <a:rPr lang="en-US" dirty="0"/>
              <a:t>” (၁ </a:t>
            </a:r>
            <a:r>
              <a:rPr lang="en-US" dirty="0" err="1"/>
              <a:t>ကောရိန္သု</a:t>
            </a:r>
            <a:r>
              <a:rPr lang="en-US" dirty="0"/>
              <a:t> ၁၅း၂၀)</a:t>
            </a:r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738869-54F1-4837-F082-7CD873D29B02}"/>
              </a:ext>
            </a:extLst>
          </p:cNvPr>
          <p:cNvSpPr txBox="1"/>
          <p:nvPr/>
        </p:nvSpPr>
        <p:spPr>
          <a:xfrm>
            <a:off x="2158409" y="1398025"/>
            <a:ext cx="100335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ယေရှု၏ရှင်ပြန်ထမြောက်ခြင်းက အာမခံထားသော ပထမဆုံးအချက်မှာ အာဒံမှစ၍ ကပ်ကမ္ဘာကုန်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သည်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အထိ ကယ်တင်ခြင်းစီမံကိန်းကို လက်ခံထားသူများသည် သေလျှင်တစ်ဖန်ပြန်အသက်ရှင်လိမ့်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မည် (၁ကော ၁၅:၂၀-၂၃)။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DADB4A6-FA72-B569-B929-744F9CD31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0028184"/>
              </p:ext>
            </p:extLst>
          </p:nvPr>
        </p:nvGraphicFramePr>
        <p:xfrm>
          <a:off x="233915" y="4887142"/>
          <a:ext cx="1172416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3C3AE867-C797-5F9E-1748-8311983125F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343" y="2260901"/>
            <a:ext cx="3331535" cy="249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7470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EF0BA21-58CA-3355-B7B0-5E53E96D9FEB}"/>
              </a:ext>
            </a:extLst>
          </p:cNvPr>
          <p:cNvSpPr txBox="1"/>
          <p:nvPr/>
        </p:nvSpPr>
        <p:spPr>
          <a:xfrm>
            <a:off x="2158408" y="2397050"/>
            <a:ext cx="653193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ကျွန်ုပ်တို့၊ ရှင်ပြန်ထမြောက်ပြီးနောက် မည်သို့ဖြစ်မည်နည်း။ သေ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ခြင်းကို အောင်ခြင်းအားဖြင့် ယေရှုသည် ရန်သူအားလုံးကို အောင်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နိုင်ခဲ့သည် (၁ကော ၁၅:၂၅-၂၆)။ ထို့နောက် ယေရှုသည် အရာခပ်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သိမ်းကို ခမည်းတော်ထံ အပ်နှံလိမ့်မည်၊ သို့မှသာ “ဘုရားသခင်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သည်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အရာခပ်သိမ်းဖြစ်တော်မူမည်” (၁ကော ၁၅:၂၄၊ ၂၈)။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CEE09E5-300D-DBE5-C2D5-ACDA8D53ECC1}"/>
              </a:ext>
            </a:extLst>
          </p:cNvPr>
          <p:cNvSpPr txBox="1"/>
          <p:nvPr/>
        </p:nvSpPr>
        <p:spPr>
          <a:xfrm>
            <a:off x="2158409" y="3990361"/>
            <a:ext cx="645396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ဤအနာဂတ်အာမခံချက်များအပြင်၊ ပေါလုသည် ကျွန်ုပ်တို့၏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နေ့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စဉ်ဘဝတွင် သက်ရောက်မှုရှိသော အာမခံချက်နှစ်ခုကို ပေးထား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သည်။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9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  <p:bldP spid="1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686A60-FA74-431A-515D-EBAEC38D8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CB11E698-96B6-38A5-4EA4-037503A6D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E996C699-098C-1A4B-B7D0-710F9A6C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7AAE2274-515C-9F87-67BB-CC9DB8524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B5C596D-ACBC-C3AF-1AB5-F8E831F74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9B97-9EBF-A81C-F29F-140D39AF626D}"/>
              </a:ext>
            </a:extLst>
          </p:cNvPr>
          <p:cNvSpPr txBox="1"/>
          <p:nvPr/>
        </p:nvSpPr>
        <p:spPr>
          <a:xfrm>
            <a:off x="0" y="528564"/>
            <a:ext cx="6140486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n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က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ျွ</a:t>
            </a:r>
            <a:r>
              <a:rPr lang="en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န်ုပ်တို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့၏ </a:t>
            </a:r>
            <a:r>
              <a:rPr lang="en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ရှင်ပြန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ထမြောက်ခြင်း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74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2159</TotalTime>
  <Words>5349</Words>
  <Application>Microsoft Office PowerPoint</Application>
  <PresentationFormat>Panorámica</PresentationFormat>
  <Paragraphs>109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Arial</vt:lpstr>
      <vt:lpstr>Aptos</vt:lpstr>
      <vt:lpstr>Pyidaungsu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121</cp:revision>
  <dcterms:created xsi:type="dcterms:W3CDTF">2026-07-19T13:36:46Z</dcterms:created>
  <dcterms:modified xsi:type="dcterms:W3CDTF">2026-08-10T13:08:43Z</dcterms:modified>
</cp:coreProperties>
</file>