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5" r:id="rId3"/>
    <p:sldId id="317" r:id="rId4"/>
    <p:sldId id="257" r:id="rId5"/>
    <p:sldId id="298" r:id="rId6"/>
    <p:sldId id="259" r:id="rId7"/>
    <p:sldId id="260" r:id="rId8"/>
    <p:sldId id="292" r:id="rId9"/>
    <p:sldId id="297" r:id="rId10"/>
    <p:sldId id="300" r:id="rId11"/>
    <p:sldId id="311" r:id="rId12"/>
    <p:sldId id="312" r:id="rId13"/>
    <p:sldId id="304" r:id="rId14"/>
    <p:sldId id="313" r:id="rId15"/>
    <p:sldId id="314" r:id="rId16"/>
    <p:sldId id="315" r:id="rId17"/>
    <p:sldId id="308" r:id="rId18"/>
    <p:sldId id="316" r:id="rId19"/>
    <p:sldId id="291" r:id="rId20"/>
  </p:sldIdLst>
  <p:sldSz cx="12192000" cy="6858000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A6D"/>
    <a:srgbClr val="AE4522"/>
    <a:srgbClr val="F6F3FF"/>
    <a:srgbClr val="2254AE"/>
    <a:srgbClr val="EABDB4"/>
    <a:srgbClr val="C74F36"/>
    <a:srgbClr val="8443EC"/>
    <a:srgbClr val="E400EA"/>
    <a:srgbClr val="FEB3FF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5A7ED7"/>
        </a:solidFill>
      </dgm:spPr>
      <dgm:t>
        <a:bodyPr/>
        <a:lstStyle/>
        <a:p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Hapi,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weNayile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5A7ED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X="104706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626A6D"/>
        </a:solidFill>
        <a:ln>
          <a:solidFill>
            <a:srgbClr val="626A6D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welanga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26A6D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Y="79763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6064" custLinFactY="-100000" custLinFactNeighborX="100000" custLinFactNeighborY="-150423"/>
      <dgm:spPr>
        <a:prstGeom prst="plaque">
          <a:avLst/>
        </a:prstGeom>
        <a:ln>
          <a:solidFill>
            <a:srgbClr val="626A6D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8133" custLinFactY="-77844" custLinFactNeighborX="100000" custLinFactNeighborY="-100000"/>
      <dgm:spPr>
        <a:prstGeom prst="plaque">
          <a:avLst/>
        </a:prstGeom>
        <a:ln>
          <a:solidFill>
            <a:srgbClr val="626A6D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438E67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Heket,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wamaxoxo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438E6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E7144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Geb,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womhlaba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E7144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F88B47"/>
        </a:solidFill>
        <a:ln>
          <a:solidFill>
            <a:srgbClr val="F88B47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Uatchit,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unkulunkulukazi</a:t>
          </a:r>
          <a:r>
            <a: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wamaxhaphozi</a:t>
          </a:r>
          <a:r>
            <a:rPr lang="e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88B4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12AA6C"/>
        </a:solidFill>
        <a:ln>
          <a:solidFill>
            <a:srgbClr val="12AA6C"/>
          </a:solidFill>
        </a:ln>
      </dgm:spPr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Khnum,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umdali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12AA6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443EC"/>
        </a:solidFill>
        <a:ln>
          <a:solidFill>
            <a:srgbClr val="8443EC"/>
          </a:solidFill>
        </a:ln>
      </dgm:spPr>
      <dgm:t>
        <a:bodyPr/>
        <a:lstStyle/>
        <a:p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Sekhmet,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unkulunkulukazi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wokusilisa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443E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X="110206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Nut,</a:t>
          </a:r>
          <a:r>
            <a: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unkulunkulukazi</a:t>
          </a:r>
          <a:r>
            <a: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wesibhakabhaka</a:t>
          </a:r>
          <a:r>
            <a:rPr lang="e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Seth, </a:t>
          </a:r>
          <a:r>
            <a:rPr lang="en-CA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</a:t>
          </a:r>
          <a:r>
            <a: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wezivunguvungu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7613" custLinFactY="-100000" custLinFactNeighborX="100000" custLinFactNeighborY="-126439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AE4522"/>
        </a:solidFill>
        <a:ln>
          <a:solidFill>
            <a:srgbClr val="AE4522"/>
          </a:solidFill>
        </a:ln>
      </dgm:spPr>
      <dgm:t>
        <a:bodyPr/>
        <a:lstStyle/>
        <a:p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Neper,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wezilimo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E4522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AE452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AE452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281123" y="848714"/>
          <a:ext cx="1695439" cy="1394429"/>
        </a:xfrm>
        <a:prstGeom prst="hexagon">
          <a:avLst>
            <a:gd name="adj" fmla="val 25000"/>
            <a:gd name="vf" fmla="val 115470"/>
          </a:avLst>
        </a:prstGeom>
        <a:solidFill>
          <a:srgbClr val="5A7ED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Hapi,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weNayile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8612" y="1060488"/>
        <a:ext cx="1180461" cy="970881"/>
      </dsp:txXfrm>
    </dsp:sp>
    <dsp:sp modelId="{4003989A-EAE1-47D4-B0F1-272D4DE7EFDC}">
      <dsp:nvSpPr>
        <dsp:cNvPr id="0" name=""/>
        <dsp:cNvSpPr/>
      </dsp:nvSpPr>
      <dsp:spPr>
        <a:xfrm>
          <a:off x="1356784" y="146448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-19050" y="110988"/>
          <a:ext cx="1617168" cy="139400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5A7ED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075820" y="131203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1048207"/>
          <a:ext cx="1787816" cy="1228033"/>
        </a:xfrm>
        <a:prstGeom prst="plaque">
          <a:avLst/>
        </a:prstGeom>
        <a:solidFill>
          <a:srgbClr val="626A6D"/>
        </a:solidFill>
        <a:ln>
          <a:solidFill>
            <a:srgbClr val="626A6D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welanga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3717" y="1192936"/>
        <a:ext cx="1498358" cy="938575"/>
      </dsp:txXfrm>
    </dsp:sp>
    <dsp:sp modelId="{4003989A-EAE1-47D4-B0F1-272D4DE7EFDC}">
      <dsp:nvSpPr>
        <dsp:cNvPr id="0" name=""/>
        <dsp:cNvSpPr/>
      </dsp:nvSpPr>
      <dsp:spPr>
        <a:xfrm>
          <a:off x="1916968" y="112130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77892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9339" y="108369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59299" y="1029459"/>
          <a:ext cx="2128655" cy="1833121"/>
        </a:xfrm>
        <a:prstGeom prst="hexagon">
          <a:avLst>
            <a:gd name="adj" fmla="val 25000"/>
            <a:gd name="vf" fmla="val 115470"/>
          </a:avLst>
        </a:prstGeom>
        <a:solidFill>
          <a:srgbClr val="438E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Heket,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wamaxoxo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9447" y="1313771"/>
        <a:ext cx="1468359" cy="1264497"/>
      </dsp:txXfrm>
    </dsp:sp>
    <dsp:sp modelId="{4003989A-EAE1-47D4-B0F1-272D4DE7EFDC}">
      <dsp:nvSpPr>
        <dsp:cNvPr id="0" name=""/>
        <dsp:cNvSpPr/>
      </dsp:nvSpPr>
      <dsp:spPr>
        <a:xfrm>
          <a:off x="1808676" y="1838948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59643"/>
          <a:ext cx="2125933" cy="18325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438E6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39320" y="1638537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hexagon">
          <a:avLst>
            <a:gd name="adj" fmla="val 25000"/>
            <a:gd name="vf" fmla="val 115470"/>
          </a:avLst>
        </a:prstGeom>
        <a:solidFill>
          <a:srgbClr val="8E714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Geb,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womhlaba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0795" y="1204879"/>
        <a:ext cx="1410698" cy="1214841"/>
      </dsp:txXfrm>
    </dsp:sp>
    <dsp:sp modelId="{4003989A-EAE1-47D4-B0F1-272D4DE7EFDC}">
      <dsp:nvSpPr>
        <dsp:cNvPr id="0" name=""/>
        <dsp:cNvSpPr/>
      </dsp:nvSpPr>
      <dsp:spPr>
        <a:xfrm>
          <a:off x="1761050" y="170943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E714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06199" y="151689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F88B47"/>
        </a:solid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Uatchit,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unkulunkulukazi</a:t>
          </a:r>
          <a:r>
            <a:rPr lang="en-C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wamaxhaphozi</a:t>
          </a:r>
          <a:r>
            <a:rPr lang="e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12AA6C"/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Khnum,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umdali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57073" y="931732"/>
          <a:ext cx="2253783" cy="1761135"/>
        </a:xfrm>
        <a:prstGeom prst="ellipse">
          <a:avLst/>
        </a:prstGeom>
        <a:solidFill>
          <a:srgbClr val="8443EC"/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Sekhmet,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unkulunkulukazi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wokusilisa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1887132" y="1189644"/>
        <a:ext cx="1593665" cy="1245311"/>
      </dsp:txXfrm>
    </dsp:sp>
    <dsp:sp modelId="{4003989A-EAE1-47D4-B0F1-272D4DE7EFDC}">
      <dsp:nvSpPr>
        <dsp:cNvPr id="0" name=""/>
        <dsp:cNvSpPr/>
      </dsp:nvSpPr>
      <dsp:spPr>
        <a:xfrm>
          <a:off x="243076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-2877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1977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Nut,</a:t>
          </a:r>
          <a:r>
            <a:rPr lang="en-C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unkulunkulukazi</a:t>
          </a:r>
          <a:r>
            <a:rPr lang="en-C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wesibhakabhaka</a:t>
          </a:r>
          <a:r>
            <a:rPr lang="e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Seth, </a:t>
          </a:r>
          <a:r>
            <a:rPr lang="en-CA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</a:t>
          </a:r>
          <a:r>
            <a:rPr lang="en-C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wezivunguvungu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8254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AE4522"/>
        </a:solidFill>
        <a:ln>
          <a:solidFill>
            <a:srgbClr val="AE452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Neper,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wezilimo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E80B-0763-4392-AFEC-354438841FD7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B3F07-6A77-47EE-9E29-7A3E18A48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36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52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C8958-DEB7-CE22-FC6D-874948BF9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EF29E2-AD31-C01F-58A2-5D3A78B0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E711F-8E64-54BD-9B60-E0FE3CC1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B7981-DBB1-4A17-E46C-3EADF237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F98C41-9286-C54D-DBE4-EE6D5C60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76388-247B-3D63-6639-2397DC1F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5AF03D-D81D-0604-EABA-67C272975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9EE5D0-F6D3-2B3F-F0B0-AE7F939F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164F0C-96DC-4BB6-C435-4740AA38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85E4C-9CC8-13F0-20EF-51613BB3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4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0A970D-770E-571E-C3AA-9C7C2982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197039-1AD1-B43E-C33F-B790CD07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B1716-A20D-3F86-0CEB-4C3B549D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A92CA-B51E-CF92-1DBC-C6E85ADA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DC67D-D153-E694-1D82-DF43C956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9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1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6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3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7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6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D5125-5046-5F2F-2343-37DB7D6E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84373-01BF-1220-5EBE-91E1CB4B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5427E-3F54-B3F2-81E7-B30FDFDE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690D6-BBBF-6B02-EBBE-050F66B2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11BF-E062-43D6-20D0-97123E98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8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2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089D1-DC0C-B76F-6145-88605D40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FF360C-F41B-91C6-0047-AF32273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D7722-D889-89EA-CD35-7E43074D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4814-A038-A670-AA70-524ACD39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46418E-4AFC-C82C-7F43-603EDC44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8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E03DF-6290-4D7B-4A3F-9CFAAABD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5F0331-DCCA-D8E6-1AFA-A98A2037A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9A39AB-334F-7115-3650-05F6FC95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6DDFF0-1923-8E05-C056-218E4E3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E0A56-A4AC-1123-42C6-490DC7AB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B3349A-73D7-1591-B084-8DD0EDD7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8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0784D-2F4A-0824-7888-A4F01E3B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A4750-E1F5-02AF-942F-6EED89C7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3D45AB-3DD4-6E7C-AA6C-9BC54868B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EA4474-9B8D-6BD9-7136-F2C0DA10D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6584BE-939E-B706-2502-729980CFB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8BCE80-AAF9-1BF5-9956-1FD56E31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4780FF-3C5F-992F-9639-75579B8F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9C8D03-1901-F2E4-8C9B-8112B4A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DB36D-6633-70B0-F512-C5E09F66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5DC6E2-0328-364B-DD05-D6DF162E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21B49F-A231-6378-C06D-70C6884A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844733-1778-9887-439D-CAC97406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BC637D-C03F-705A-5EE7-98F19480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5F84BD-3819-6377-3CAE-75286939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A4B5AA-E84C-2014-5C9F-366859A5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6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4DEB-393F-ED00-8A84-634AB56E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1F71C-2FEA-1977-7205-F21A6511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3AEF4D-096F-CC25-9A4A-F787D3BCE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EB55F0-911D-7351-D9CF-9E198E8A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FB2D06-8850-52D4-18E4-D6D7E15B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44B813-A5F0-B377-240A-D4593EFA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7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7AEDE-1A9E-040F-31E6-66F9B60E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00E7A2-D8EB-9534-B175-1C8A24140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8F72D6-FD8B-36D6-3716-564C8B41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946F10-2E5E-5D77-034F-985DB095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C7AE18-933E-076A-0A80-9B4FC9C5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AAC27D-71F7-8C6A-3E8B-F45252F5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8CE9C4-C26A-D45F-FCC6-C170A18A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2B41F-B65A-B127-8B50-089DA3A96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362FA5-E187-0472-7BA2-8EE66BB69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35A8A0-36A1-4A87-9068-626A0DA9179F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69CFD-9D71-4117-AE9A-B7845D039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64C53-EC07-5628-0E3C-1D56B3D20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62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85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81025-E3A0-6F59-52CC-D77FD91D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473F330-3F0B-E513-A946-48688D94F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D8139A3-04D6-F8A6-8F94-96FE518644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65"/>
            <a:ext cx="2693955" cy="1435903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CDF9E83D-C9DD-35D3-FA32-FDA5170AD1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059474"/>
            <a:ext cx="2693955" cy="1435903"/>
          </a:xfrm>
          <a:prstGeom prst="rect">
            <a:avLst/>
          </a:prstGeom>
        </p:spPr>
      </p:pic>
      <p:pic>
        <p:nvPicPr>
          <p:cNvPr id="22" name="Imagen 2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796DBDA-9095-C82D-0E00-84FF713F6F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94948"/>
            <a:ext cx="2693955" cy="1435903"/>
          </a:xfrm>
          <a:prstGeom prst="rect">
            <a:avLst/>
          </a:prstGeom>
        </p:spPr>
      </p:pic>
      <p:pic>
        <p:nvPicPr>
          <p:cNvPr id="23" name="Imagen 2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9C19F68-0193-B217-CDAC-A43A3F89EE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4676987"/>
            <a:ext cx="2693955" cy="1435903"/>
          </a:xfrm>
          <a:prstGeom prst="rect">
            <a:avLst/>
          </a:prstGeom>
        </p:spPr>
      </p:pic>
      <p:pic>
        <p:nvPicPr>
          <p:cNvPr id="24" name="Imagen 2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186F4C80-854F-31D4-CC45-4E72860D8F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5627" flipV="1">
            <a:off x="-199936" y="2034710"/>
            <a:ext cx="2954044" cy="15745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FB2F19-2B37-4768-9F9D-B8897B898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DE70AE-3FFB-9B00-1DD1-C4E55118CE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>
            <a:fillRect/>
          </a:stretch>
        </p:blipFill>
        <p:spPr>
          <a:xfrm>
            <a:off x="9020439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42FCEF-43A9-88A0-5C11-502EA758CF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DAEF76-BE58-A3B4-86A2-4A9E7CB4A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9921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4EE753-455C-3037-4E6C-ED21843A86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"/>
          <a:stretch>
            <a:fillRect/>
          </a:stretch>
        </p:blipFill>
        <p:spPr>
          <a:xfrm>
            <a:off x="5849921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CC7871-84DC-DFF8-C91D-84DBD3FE80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/>
          <a:stretch>
            <a:fillRect/>
          </a:stretch>
        </p:blipFill>
        <p:spPr>
          <a:xfrm>
            <a:off x="5849921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F8EEE6-5426-D5E4-9EDB-F039FDF927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955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7B0C9B-73B9-30D3-9B0A-BB0DEA76E8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3"/>
          <a:stretch>
            <a:fillRect/>
          </a:stretch>
        </p:blipFill>
        <p:spPr>
          <a:xfrm>
            <a:off x="2693955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5BE6D0-5564-E511-4FCF-C4970A27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955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0B3F37-679F-377F-000E-346FB817BC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5270" y="-238126"/>
            <a:ext cx="1937966" cy="6062262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  <a:scene3d>
              <a:camera prst="orthographicFront"/>
              <a:lightRig rig="glow" dir="t"/>
            </a:scene3d>
            <a:sp3d extrusionH="57150" contourW="31750">
              <a:bevelT w="38100" h="38100" prst="relaxedInset"/>
              <a:contourClr>
                <a:schemeClr val="accent5">
                  <a:lumMod val="50000"/>
                </a:schemeClr>
              </a:contourClr>
            </a:sp3d>
          </a:bodyPr>
          <a:lstStyle/>
          <a:p>
            <a:pPr algn="ctr"/>
            <a:r>
              <a:rPr lang="en" sz="4800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INHLUPHO</a:t>
            </a:r>
          </a:p>
          <a:p>
            <a:pPr algn="ctr"/>
            <a:r>
              <a:rPr lang="en" sz="4800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EZATHELWAYO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F0B25D-8EFF-3246-7EBA-08D72A67C7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171493"/>
            <a:ext cx="25541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 err="1">
                <a:solidFill>
                  <a:schemeClr val="accent5">
                    <a:lumMod val="50000"/>
                  </a:schemeClr>
                </a:solidFill>
              </a:rPr>
              <a:t>Isifundo</a:t>
            </a:r>
            <a:r>
              <a:rPr lang="en-CA" sz="1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1400" b="1" dirty="0" err="1">
                <a:solidFill>
                  <a:schemeClr val="accent5">
                    <a:lumMod val="50000"/>
                  </a:schemeClr>
                </a:solidFill>
              </a:rPr>
              <a:t>sesine</a:t>
            </a:r>
            <a:r>
              <a:rPr lang="en-CA" sz="1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1400" b="1" dirty="0" err="1">
                <a:solidFill>
                  <a:schemeClr val="accent5">
                    <a:lumMod val="50000"/>
                  </a:schemeClr>
                </a:solidFill>
              </a:rPr>
              <a:t>kNtulikazi</a:t>
            </a:r>
            <a:r>
              <a:rPr lang="en-CA" sz="1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1400" b="1" dirty="0" err="1">
                <a:solidFill>
                  <a:schemeClr val="accent5">
                    <a:lumMod val="50000"/>
                  </a:schemeClr>
                </a:solidFill>
              </a:rPr>
              <a:t>ilanga</a:t>
            </a:r>
            <a:r>
              <a:rPr lang="en-CA" sz="1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1400" b="1" dirty="0" err="1">
                <a:solidFill>
                  <a:schemeClr val="accent5">
                    <a:lumMod val="50000"/>
                  </a:schemeClr>
                </a:solidFill>
              </a:rPr>
              <a:t>lamatshumi</a:t>
            </a:r>
            <a:r>
              <a:rPr lang="en-CA" sz="1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1400" b="1" dirty="0" err="1">
                <a:solidFill>
                  <a:schemeClr val="accent5">
                    <a:lumMod val="50000"/>
                  </a:schemeClr>
                </a:solidFill>
              </a:rPr>
              <a:t>amabili</a:t>
            </a:r>
            <a:r>
              <a:rPr lang="en-CA" sz="1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1400" b="1" dirty="0" err="1">
                <a:solidFill>
                  <a:schemeClr val="accent5">
                    <a:lumMod val="50000"/>
                  </a:schemeClr>
                </a:solidFill>
              </a:rPr>
              <a:t>lesithupha</a:t>
            </a:r>
            <a:r>
              <a:rPr lang="en-CA" sz="1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" sz="1400" b="1" dirty="0">
                <a:solidFill>
                  <a:schemeClr val="accent5">
                    <a:lumMod val="50000"/>
                  </a:schemeClr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42260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D62EA-3F7A-9522-934C-608CD685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gua, mujer, hombre, parado&#10;&#10;El contenido generado por IA puede ser incorrecto.">
            <a:extLst>
              <a:ext uri="{FF2B5EF4-FFF2-40B4-BE49-F238E27FC236}">
                <a16:creationId xmlns:a16="http://schemas.microsoft.com/office/drawing/2014/main" id="{9901A5B1-02F2-8EDE-C518-FA3EB6317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2649" y="1571125"/>
            <a:ext cx="672730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E0B570-BB3B-5613-4892-6123BC68514A}"/>
              </a:ext>
            </a:extLst>
          </p:cNvPr>
          <p:cNvSpPr txBox="1"/>
          <p:nvPr/>
        </p:nvSpPr>
        <p:spPr>
          <a:xfrm>
            <a:off x="690562" y="676186"/>
            <a:ext cx="108108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Khona-ke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uJehova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wathi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kuMose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: “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Yisho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ku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-Aroni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ukuthi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: ‘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Yelula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isandla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sakho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nenduku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yakho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phezu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kwemifudlana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nemisele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namachibi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wenze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ukuba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amasele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akhuphukele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ezweni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laseGibhithe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.” (</a:t>
            </a:r>
            <a:r>
              <a:rPr lang="en-CA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rgbClr val="438E67"/>
                </a:solidFill>
                <a:latin typeface="Comic Sans MS" panose="030F0702030302020204" pitchFamily="66" charset="0"/>
              </a:rPr>
              <a:t> 8:5)</a:t>
            </a:r>
            <a:endParaRPr lang="es-ES" sz="1800" b="1" dirty="0">
              <a:solidFill>
                <a:srgbClr val="438E67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D55EC0-9B0A-02D5-85F0-A6A8270B6382}"/>
              </a:ext>
            </a:extLst>
          </p:cNvPr>
          <p:cNvSpPr txBox="1"/>
          <p:nvPr/>
        </p:nvSpPr>
        <p:spPr>
          <a:xfrm>
            <a:off x="1" y="-57750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UHLUPHO LWESIBILI (OLUNGANZIMA) AMAXOXO</a:t>
            </a:r>
            <a:endParaRPr lang="en" sz="36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E8F4E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34BDEF-044F-59C4-A4D9-BE0888357CDF}"/>
              </a:ext>
            </a:extLst>
          </p:cNvPr>
          <p:cNvSpPr txBox="1"/>
          <p:nvPr/>
        </p:nvSpPr>
        <p:spPr>
          <a:xfrm>
            <a:off x="244285" y="489683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Ekodusi 8:1-15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ADAB16B-03A2-8460-F132-DD87BE7AD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0026894"/>
              </p:ext>
            </p:extLst>
          </p:nvPr>
        </p:nvGraphicFramePr>
        <p:xfrm>
          <a:off x="244285" y="1693248"/>
          <a:ext cx="3887955" cy="292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9EAA392-0F05-BF9A-80A8-579DBCF35417}"/>
              </a:ext>
            </a:extLst>
          </p:cNvPr>
          <p:cNvSpPr txBox="1"/>
          <p:nvPr/>
        </p:nvSpPr>
        <p:spPr>
          <a:xfrm>
            <a:off x="244285" y="5296947"/>
            <a:ext cx="36814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>
                <a:solidFill>
                  <a:prstClr val="black"/>
                </a:solidFill>
              </a:rPr>
              <a:t>Zaphinda futhi izangoma zilingisa isifo senhlupho, kodwa zahluleka ukusimisa.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FA7A1-892E-9A9A-CA21-92B131DF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050054-4EDD-697E-D20A-CDE4BDD4455F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Khona-ke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uJehova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wathi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kuMose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: “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Tshela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 u-Aroni,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uthi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, ‘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Yelula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induku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yakho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ushaye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uthuli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lomhlabathi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,’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futhi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kulo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lonke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izwe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laseGibhithe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uthuli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luyoba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yimiyane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.’” ( </a:t>
            </a:r>
            <a:r>
              <a:rPr lang="en-CA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rgbClr val="8E7144"/>
                </a:solidFill>
                <a:latin typeface="Comic Sans MS" panose="030F0702030302020204" pitchFamily="66" charset="0"/>
              </a:rPr>
              <a:t> 8:16 )</a:t>
            </a:r>
            <a:endParaRPr lang="es-ES" sz="1800" b="1" dirty="0">
              <a:solidFill>
                <a:srgbClr val="8E714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723346-4315-F375-8098-6C594C01D621}"/>
              </a:ext>
            </a:extLst>
          </p:cNvPr>
          <p:cNvSpPr txBox="1"/>
          <p:nvPr/>
        </p:nvSpPr>
        <p:spPr>
          <a:xfrm>
            <a:off x="1" y="-57750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UHLUPHO LWESITHATHU (OLUNGANZIMA) INTWALA</a:t>
            </a:r>
            <a:endParaRPr lang="en" sz="36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1ECE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882452-A1BB-CDFF-EBB7-E4DF8F2B3A6E}"/>
              </a:ext>
            </a:extLst>
          </p:cNvPr>
          <p:cNvSpPr txBox="1"/>
          <p:nvPr/>
        </p:nvSpPr>
        <p:spPr>
          <a:xfrm>
            <a:off x="395286" y="4112063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Ekodusi 8:16-19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D700DBF-50D2-13C5-E182-C50A82870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6728821"/>
              </p:ext>
            </p:extLst>
          </p:nvPr>
        </p:nvGraphicFramePr>
        <p:xfrm>
          <a:off x="395286" y="161925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282CC8B4-E755-BE1B-BBB3-FDB5BC65F0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127C96-E1BE-5DD9-A9C6-CA935802D497}"/>
              </a:ext>
            </a:extLst>
          </p:cNvPr>
          <p:cNvSpPr txBox="1"/>
          <p:nvPr/>
        </p:nvSpPr>
        <p:spPr>
          <a:xfrm>
            <a:off x="395286" y="4435766"/>
            <a:ext cx="36814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Ukudala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ukuphila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ngothuli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lomhlabathi</a:t>
            </a:r>
            <a:r>
              <a:rPr lang="en-CA" b="1" dirty="0">
                <a:solidFill>
                  <a:prstClr val="black"/>
                </a:solidFill>
              </a:rPr>
              <a:t> ( Gen. 1:24 )? </a:t>
            </a:r>
            <a:r>
              <a:rPr lang="en-CA" b="1" dirty="0" err="1">
                <a:solidFill>
                  <a:prstClr val="black"/>
                </a:solidFill>
              </a:rPr>
              <a:t>Kwakungasekho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ukuthandabuza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ngesissa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sezinhlupho</a:t>
            </a:r>
            <a:r>
              <a:rPr lang="en-CA" b="1" dirty="0">
                <a:solidFill>
                  <a:prstClr val="black"/>
                </a:solidFill>
              </a:rPr>
              <a:t>: “Lona </a:t>
            </a:r>
            <a:r>
              <a:rPr lang="en-CA" b="1" dirty="0" err="1">
                <a:solidFill>
                  <a:prstClr val="black"/>
                </a:solidFill>
              </a:rPr>
              <a:t>ngumunwe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kaNkulunkulu</a:t>
            </a:r>
            <a:r>
              <a:rPr lang="en-CA" b="1" dirty="0">
                <a:solidFill>
                  <a:prstClr val="black"/>
                </a:solidFill>
              </a:rPr>
              <a:t>” (</a:t>
            </a:r>
            <a:r>
              <a:rPr lang="en-CA" b="1" dirty="0" err="1">
                <a:solidFill>
                  <a:prstClr val="black"/>
                </a:solidFill>
              </a:rPr>
              <a:t>Eks</a:t>
            </a:r>
            <a:r>
              <a:rPr lang="en-CA" b="1" dirty="0">
                <a:solidFill>
                  <a:prstClr val="black"/>
                </a:solidFill>
              </a:rPr>
              <a:t>. 8:19). </a:t>
            </a:r>
            <a:r>
              <a:rPr lang="en-CA" b="1" dirty="0" err="1">
                <a:solidFill>
                  <a:prstClr val="black"/>
                </a:solidFill>
              </a:rPr>
              <a:t>Lezangoma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zigcine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zithule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3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054DC-64D8-A28A-ADF3-8AA17E45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E8EA46-2BD0-0641-752B-6FF72DE12678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Futhi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iNkosi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yenza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lokhu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Kwatheleka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ixuku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lempukane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endlini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kaFaro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lasezindlini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zezinceku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zakhe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kulo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lonke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elaseGibithe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izwe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lachithwa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zimpukane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.”—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8:24 .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F6691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35E404-73D1-0A2F-4CA9-8D03E430F84F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UHLUPHO LWESINE (OLUNZIMA) IMPUKANE</a:t>
            </a:r>
            <a:endParaRPr lang="en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C3DBE5-AB9C-894D-5B9C-72698371C061}"/>
              </a:ext>
            </a:extLst>
          </p:cNvPr>
          <p:cNvSpPr txBox="1"/>
          <p:nvPr/>
        </p:nvSpPr>
        <p:spPr>
          <a:xfrm>
            <a:off x="6968390" y="4767768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Ekodusi 8:20-32.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629B6A6-209C-E965-4BE2-1CE5DB03B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8671993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3BFA260-68A6-5861-0B03-840791D059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4ABBFB-5B65-309B-4D57-77827245C9A4}"/>
              </a:ext>
            </a:extLst>
          </p:cNvPr>
          <p:cNvSpPr txBox="1"/>
          <p:nvPr/>
        </p:nvSpPr>
        <p:spPr>
          <a:xfrm>
            <a:off x="6968390" y="5135509"/>
            <a:ext cx="48330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Ngokokuqala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ngqá</a:t>
            </a:r>
            <a:r>
              <a:rPr lang="en-CA" b="1" dirty="0">
                <a:solidFill>
                  <a:prstClr val="black"/>
                </a:solidFill>
              </a:rPr>
              <a:t>, ama-</a:t>
            </a:r>
            <a:r>
              <a:rPr lang="en-CA" b="1" dirty="0" err="1">
                <a:solidFill>
                  <a:prstClr val="black"/>
                </a:solidFill>
              </a:rPr>
              <a:t>Israyeli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avikelwa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kulesi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sifo</a:t>
            </a:r>
            <a:r>
              <a:rPr lang="en-CA" b="1" dirty="0">
                <a:solidFill>
                  <a:prstClr val="black"/>
                </a:solidFill>
              </a:rPr>
              <a:t>. </a:t>
            </a:r>
            <a:r>
              <a:rPr lang="en-CA" b="1" dirty="0" err="1">
                <a:solidFill>
                  <a:prstClr val="black"/>
                </a:solidFill>
              </a:rPr>
              <a:t>Lokhu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kwaholela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ekutheni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uFaro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axoxisane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labo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kodwa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wagcina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ehlulekile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ukugcina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isivumelwano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sakhe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612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6A6C6-01CF-D6A1-F40E-52D2E3DF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7B62C3C-B594-2A4F-23B2-584F706A8DB8}"/>
              </a:ext>
            </a:extLst>
          </p:cNvPr>
          <p:cNvSpPr txBox="1"/>
          <p:nvPr/>
        </p:nvSpPr>
        <p:spPr>
          <a:xfrm>
            <a:off x="690562" y="769441"/>
            <a:ext cx="108108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Isandla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sikaJehova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siyakuletha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isifo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esibi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phezu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kwezinkomo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zakho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ezisendle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laphezu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kwamahatshi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akho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lembongolo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zakho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lamakamela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akho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laphezu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kwezinkomo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zakho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lezimvu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zakho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lezimbuzi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zakho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9:3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12AA6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F9D26E-A1B0-76BD-3326-6657EEE067E6}"/>
              </a:ext>
            </a:extLst>
          </p:cNvPr>
          <p:cNvSpPr txBox="1"/>
          <p:nvPr/>
        </p:nvSpPr>
        <p:spPr>
          <a:xfrm>
            <a:off x="1" y="0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UHLUPHO LWESIHLANU(OLUNZIMA) UKUFA KWEZIFUYO</a:t>
            </a:r>
            <a:endParaRPr lang="en" sz="3600" b="1" dirty="0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C20041-4CD2-C5ED-CAC9-AAA235CBD330}"/>
              </a:ext>
            </a:extLst>
          </p:cNvPr>
          <p:cNvSpPr txBox="1"/>
          <p:nvPr/>
        </p:nvSpPr>
        <p:spPr>
          <a:xfrm>
            <a:off x="7044639" y="4921772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Ekodusi 9:1-7.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903568-9884-D2D7-00C9-1A044253D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0722130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CDEA013-B74C-1BEB-C3B5-E04BD9B103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F5698B-BFE7-E204-83C9-CED1F4BB9FC1}"/>
              </a:ext>
            </a:extLst>
          </p:cNvPr>
          <p:cNvSpPr txBox="1"/>
          <p:nvPr/>
        </p:nvSpPr>
        <p:spPr>
          <a:xfrm>
            <a:off x="7044638" y="5321882"/>
            <a:ext cx="44567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>
                <a:solidFill>
                  <a:prstClr val="black"/>
                </a:solidFill>
              </a:rPr>
              <a:t>Onkulunkulu abanengi babelamakhanda ezilwane, ngakho lesi sifo salulaza inengi labo.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916C8-6CB1-38B5-774C-413FE388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787A0E7-218B-6515-FDDE-066F8E2A2F4B}"/>
              </a:ext>
            </a:extLst>
          </p:cNvPr>
          <p:cNvSpPr txBox="1"/>
          <p:nvPr/>
        </p:nvSpPr>
        <p:spPr>
          <a:xfrm>
            <a:off x="430304" y="775839"/>
            <a:ext cx="11331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“Base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bethatha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umlotha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esithandweni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bema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phambi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kukaFaro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uMose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waluphonsela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emoyeni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kwaqubuka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amathumba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ebantwini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lasezinkomeni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(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9:10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8443E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288F4-2A6A-6D59-F814-5F68871C6693}"/>
              </a:ext>
            </a:extLst>
          </p:cNvPr>
          <p:cNvSpPr txBox="1"/>
          <p:nvPr/>
        </p:nvSpPr>
        <p:spPr>
          <a:xfrm>
            <a:off x="1" y="0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UHLUPHO LWESITHUPHA (OLUNZIMA) IZILONDA</a:t>
            </a:r>
            <a:endParaRPr lang="en" sz="4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9531C6-7866-BE3C-B213-3CBDC6E70D4E}"/>
              </a:ext>
            </a:extLst>
          </p:cNvPr>
          <p:cNvSpPr txBox="1"/>
          <p:nvPr/>
        </p:nvSpPr>
        <p:spPr>
          <a:xfrm>
            <a:off x="6462666" y="4518523"/>
            <a:ext cx="566195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Ekodusi 9: </a:t>
            </a:r>
            <a:r>
              <a:rPr lang="en" sz="2000" b="1" dirty="0">
                <a:solidFill>
                  <a:srgbClr val="8443EC"/>
                </a:solidFill>
                <a:latin typeface="Aptos" panose="02110004020202020204"/>
              </a:rPr>
              <a:t>8-12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098E087-2A0A-4415-6600-1B5568D49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5549263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B94E89F9-BBE4-A2BC-9F5C-8B2BF538C7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42A4D2-A3D6-6E5C-EE49-3D7422EFB795}"/>
              </a:ext>
            </a:extLst>
          </p:cNvPr>
          <p:cNvSpPr txBox="1"/>
          <p:nvPr/>
        </p:nvSpPr>
        <p:spPr>
          <a:xfrm>
            <a:off x="6462666" y="4918633"/>
            <a:ext cx="57293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Ngitsho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lezanusi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zazingakwazi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ukuzelapha</a:t>
            </a:r>
            <a:r>
              <a:rPr lang="en-CA" b="1" dirty="0">
                <a:solidFill>
                  <a:prstClr val="black"/>
                </a:solidFill>
              </a:rPr>
              <a:t> (</a:t>
            </a:r>
            <a:r>
              <a:rPr lang="en-CA" b="1" dirty="0" err="1">
                <a:solidFill>
                  <a:prstClr val="black"/>
                </a:solidFill>
              </a:rPr>
              <a:t>Eks</a:t>
            </a:r>
            <a:r>
              <a:rPr lang="en-CA" b="1" dirty="0">
                <a:solidFill>
                  <a:prstClr val="black"/>
                </a:solidFill>
              </a:rPr>
              <a:t>. 9:11). </a:t>
            </a:r>
            <a:r>
              <a:rPr lang="en-CA" b="1" dirty="0" err="1">
                <a:solidFill>
                  <a:prstClr val="black"/>
                </a:solidFill>
              </a:rPr>
              <a:t>UFaro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wayengathandabuzii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lezi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zinhlupho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zazivelangaphi</a:t>
            </a:r>
            <a:r>
              <a:rPr lang="en-CA" b="1" dirty="0">
                <a:solidFill>
                  <a:prstClr val="black"/>
                </a:solidFill>
              </a:rPr>
              <a:t>. </a:t>
            </a:r>
            <a:r>
              <a:rPr lang="en-CA" b="1" dirty="0" err="1">
                <a:solidFill>
                  <a:prstClr val="black"/>
                </a:solidFill>
              </a:rPr>
              <a:t>Kodwa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wayesenqume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ukwala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ukukhothamela</a:t>
            </a:r>
            <a:r>
              <a:rPr lang="en-CA" b="1" dirty="0">
                <a:solidFill>
                  <a:prstClr val="black"/>
                </a:solidFill>
              </a:rPr>
              <a:t> uNkulunkulu, </a:t>
            </a:r>
            <a:r>
              <a:rPr lang="en-CA" b="1" dirty="0" err="1">
                <a:solidFill>
                  <a:prstClr val="black"/>
                </a:solidFill>
              </a:rPr>
              <a:t>futhi</a:t>
            </a:r>
            <a:r>
              <a:rPr lang="en-CA" b="1" dirty="0">
                <a:solidFill>
                  <a:prstClr val="black"/>
                </a:solidFill>
              </a:rPr>
              <a:t> uNkulunkulu </a:t>
            </a:r>
            <a:r>
              <a:rPr lang="en-CA" b="1" dirty="0" err="1">
                <a:solidFill>
                  <a:prstClr val="black"/>
                </a:solidFill>
              </a:rPr>
              <a:t>wamvumela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avune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izithelo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zokuhlubuka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kwakhe</a:t>
            </a:r>
            <a:r>
              <a:rPr lang="en-CA" b="1" dirty="0">
                <a:solidFill>
                  <a:prstClr val="black"/>
                </a:solidFill>
              </a:rPr>
              <a:t> ( </a:t>
            </a:r>
            <a:r>
              <a:rPr lang="en-CA" b="1" dirty="0" err="1">
                <a:solidFill>
                  <a:prstClr val="black"/>
                </a:solidFill>
              </a:rPr>
              <a:t>Eks</a:t>
            </a:r>
            <a:r>
              <a:rPr lang="en-CA" b="1" dirty="0">
                <a:solidFill>
                  <a:prstClr val="black"/>
                </a:solidFill>
              </a:rPr>
              <a:t>. 9:12 ).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536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6B1AF-1BC4-BAFF-2F5C-5A070A5A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9AAF885-A2F5-408D-C811-2867B824022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Ngakho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kusasa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ngalesi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sikhathi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ngiyakuthuma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isichotho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esibi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kakhulu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esingakaze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sibe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khona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eGibithe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kusukela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osukwini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elasungulwa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kuze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kube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manje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 </a:t>
            </a:r>
            <a:r>
              <a:rPr lang="en-CA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9:18 )</a:t>
            </a:r>
            <a:endParaRPr lang="es-ES" sz="1800" b="1" dirty="0">
              <a:solidFill>
                <a:srgbClr val="F6F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8C607-DFC0-5B78-C74C-A3C9FD5D82B3}"/>
              </a:ext>
            </a:extLst>
          </p:cNvPr>
          <p:cNvSpPr txBox="1"/>
          <p:nvPr/>
        </p:nvSpPr>
        <p:spPr>
          <a:xfrm>
            <a:off x="1" y="0"/>
            <a:ext cx="1219199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CA" sz="3200" b="1" dirty="0">
                <a:ln/>
                <a:solidFill>
                  <a:schemeClr val="accent4"/>
                </a:solidFill>
              </a:rPr>
              <a:t>UHLUPHO LWESIKHOMBISA (OLUNZIMA KAKHULU) ISIQHOTHO</a:t>
            </a:r>
            <a:endParaRPr lang="en" sz="32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7D08DB-D194-20D5-D98A-BFAA27CB5413}"/>
              </a:ext>
            </a:extLst>
          </p:cNvPr>
          <p:cNvSpPr txBox="1"/>
          <p:nvPr/>
        </p:nvSpPr>
        <p:spPr>
          <a:xfrm>
            <a:off x="4214751" y="2119418"/>
            <a:ext cx="3109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Ekodusi 9:13-35.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CB47C43-8A27-DF18-8CAF-D79AA66E4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1550885"/>
              </p:ext>
            </p:extLst>
          </p:nvPr>
        </p:nvGraphicFramePr>
        <p:xfrm>
          <a:off x="356788" y="1705512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93BE1DE-D1E3-7200-756E-157F43160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5934988"/>
              </p:ext>
            </p:extLst>
          </p:nvPr>
        </p:nvGraphicFramePr>
        <p:xfrm>
          <a:off x="356788" y="4189395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D9F6C3D-0AE3-88FF-B73E-98094084F8F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123" y="1564104"/>
            <a:ext cx="4150360" cy="5173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57219E-1DC4-344C-4662-0CBBF98A1690}"/>
              </a:ext>
            </a:extLst>
          </p:cNvPr>
          <p:cNvSpPr txBox="1"/>
          <p:nvPr/>
        </p:nvSpPr>
        <p:spPr>
          <a:xfrm>
            <a:off x="4214750" y="2650157"/>
            <a:ext cx="336819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Ukholo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lwamaGibhithe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lwavivinywa</a:t>
            </a:r>
            <a:r>
              <a:rPr lang="en-CA" sz="2000" b="1" dirty="0">
                <a:solidFill>
                  <a:prstClr val="black"/>
                </a:solidFill>
              </a:rPr>
              <a:t>. Labo </a:t>
            </a:r>
            <a:r>
              <a:rPr lang="en-CA" sz="2000" b="1" dirty="0" err="1">
                <a:solidFill>
                  <a:prstClr val="black"/>
                </a:solidFill>
              </a:rPr>
              <a:t>abakholwayo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basindisa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ukuphila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kwezinceku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zabo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lemfuyo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yabo</a:t>
            </a:r>
            <a:r>
              <a:rPr lang="en-CA" sz="2000" b="1" dirty="0">
                <a:solidFill>
                  <a:prstClr val="black"/>
                </a:solidFill>
              </a:rPr>
              <a:t>. ( </a:t>
            </a:r>
            <a:r>
              <a:rPr lang="en-CA" sz="2000" b="1" dirty="0" err="1">
                <a:solidFill>
                  <a:prstClr val="black"/>
                </a:solidFill>
              </a:rPr>
              <a:t>Eks</a:t>
            </a:r>
            <a:r>
              <a:rPr lang="en-CA" sz="2000" b="1" dirty="0">
                <a:solidFill>
                  <a:prstClr val="black"/>
                </a:solidFill>
              </a:rPr>
              <a:t>. 9:20 ). </a:t>
            </a:r>
            <a:r>
              <a:rPr lang="en-CA" sz="2000" b="1" dirty="0" err="1">
                <a:solidFill>
                  <a:prstClr val="black"/>
                </a:solidFill>
              </a:rPr>
              <a:t>UFaro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akazange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akholwe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futhi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langoba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wayesivuma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isono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sakhe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ukuvuma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kwakhe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kwakungelsio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iqiniso</a:t>
            </a:r>
            <a:r>
              <a:rPr lang="en-CA" sz="2000" b="1" dirty="0">
                <a:solidFill>
                  <a:prstClr val="black"/>
                </a:solidFill>
              </a:rPr>
              <a:t>. ( </a:t>
            </a:r>
            <a:r>
              <a:rPr lang="en-CA" sz="2000" b="1" dirty="0" err="1">
                <a:solidFill>
                  <a:prstClr val="black"/>
                </a:solidFill>
              </a:rPr>
              <a:t>Eks</a:t>
            </a:r>
            <a:r>
              <a:rPr lang="en-CA" sz="2000" b="1" dirty="0">
                <a:solidFill>
                  <a:prstClr val="black"/>
                </a:solidFill>
              </a:rPr>
              <a:t>. 9:27-30 ).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6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Graphic spid="3" grpId="0">
        <p:bldAsOne/>
      </p:bldGraphic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C150A-2268-4263-73BD-6E62C56B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D6FD46-6334-2167-4EA6-E2C13C1F94B8}"/>
              </a:ext>
            </a:extLst>
          </p:cNvPr>
          <p:cNvSpPr txBox="1"/>
          <p:nvPr/>
        </p:nvSpPr>
        <p:spPr>
          <a:xfrm>
            <a:off x="690562" y="676186"/>
            <a:ext cx="10810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CA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Uma </a:t>
            </a:r>
            <a:r>
              <a:rPr lang="en-CA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usala</a:t>
            </a:r>
            <a:r>
              <a:rPr lang="en-CA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ukubekela</a:t>
            </a:r>
            <a:r>
              <a:rPr lang="en-CA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bahambe</a:t>
            </a:r>
            <a:r>
              <a:rPr lang="en-CA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kusasa</a:t>
            </a:r>
            <a:r>
              <a:rPr lang="en-CA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ngiyakuletha</a:t>
            </a:r>
            <a:r>
              <a:rPr lang="en-CA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intethe</a:t>
            </a:r>
            <a:r>
              <a:rPr lang="en-CA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ezweni</a:t>
            </a:r>
            <a:r>
              <a:rPr lang="en-CA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lakini</a:t>
            </a:r>
            <a:r>
              <a:rPr lang="en-CA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en-CA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10:4)</a:t>
            </a:r>
            <a:endParaRPr lang="es-ES" sz="1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01CDCF-7EE7-2AED-519D-7A15EF303620}"/>
              </a:ext>
            </a:extLst>
          </p:cNvPr>
          <p:cNvSpPr txBox="1"/>
          <p:nvPr/>
        </p:nvSpPr>
        <p:spPr>
          <a:xfrm>
            <a:off x="1" y="0"/>
            <a:ext cx="1219199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-CA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UHLUPHO LWETSHIYANGALOMBILI ( OLUNZIMA KAKHULU): INTETHE</a:t>
            </a:r>
            <a:endParaRPr lang="en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B1F340-336F-B309-6D88-59272B1E7E67}"/>
              </a:ext>
            </a:extLst>
          </p:cNvPr>
          <p:cNvSpPr txBox="1"/>
          <p:nvPr/>
        </p:nvSpPr>
        <p:spPr>
          <a:xfrm>
            <a:off x="241283" y="4311690"/>
            <a:ext cx="3589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Ekodusi 10:1-20.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6BC07-2808-93E4-CBAA-9FA91EC3DB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2309921"/>
              </p:ext>
            </p:extLst>
          </p:nvPr>
        </p:nvGraphicFramePr>
        <p:xfrm>
          <a:off x="462663" y="1609259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DDCF6F-B541-DF30-7E69-010B5FB533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A7CFF1-7107-3639-B807-575CE68043D1}"/>
              </a:ext>
            </a:extLst>
          </p:cNvPr>
          <p:cNvSpPr txBox="1"/>
          <p:nvPr/>
        </p:nvSpPr>
        <p:spPr>
          <a:xfrm>
            <a:off x="241283" y="4711800"/>
            <a:ext cx="35895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 err="1">
                <a:solidFill>
                  <a:prstClr val="black"/>
                </a:solidFill>
              </a:rPr>
              <a:t>Njengoba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iGibhithe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seliihlukuluziwe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abaseGibhithe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bancenga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uFaro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ukuba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akhulule</a:t>
            </a:r>
            <a:r>
              <a:rPr lang="en-CA" sz="2000" b="1" dirty="0">
                <a:solidFill>
                  <a:prstClr val="black"/>
                </a:solidFill>
              </a:rPr>
              <a:t> u-</a:t>
            </a:r>
            <a:r>
              <a:rPr lang="en-CA" sz="2000" b="1" dirty="0" err="1">
                <a:solidFill>
                  <a:prstClr val="black"/>
                </a:solidFill>
              </a:rPr>
              <a:t>Israyeli</a:t>
            </a:r>
            <a:r>
              <a:rPr lang="en-CA" sz="2000" b="1" dirty="0">
                <a:solidFill>
                  <a:prstClr val="black"/>
                </a:solidFill>
              </a:rPr>
              <a:t>. ( </a:t>
            </a:r>
            <a:r>
              <a:rPr lang="en-CA" sz="2000" b="1" dirty="0" err="1">
                <a:solidFill>
                  <a:prstClr val="black"/>
                </a:solidFill>
              </a:rPr>
              <a:t>Eks</a:t>
            </a:r>
            <a:r>
              <a:rPr lang="en-CA" sz="2000" b="1" dirty="0">
                <a:solidFill>
                  <a:prstClr val="black"/>
                </a:solidFill>
              </a:rPr>
              <a:t>. 10:7 ).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9CFFE-E128-A059-D1F9-8FDCB1D8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E65032-ED16-4008-6A46-5AF1B2CF2FA9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Khona-ke</a:t>
            </a:r>
            <a:r>
              <a:rPr lang="en-C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uJehova</a:t>
            </a:r>
            <a:r>
              <a:rPr lang="en-C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wathi</a:t>
            </a:r>
            <a:r>
              <a:rPr lang="en-C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kuMose</a:t>
            </a:r>
            <a:r>
              <a:rPr lang="en-C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“</a:t>
            </a:r>
            <a:r>
              <a:rPr lang="en-CA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Yelulela</a:t>
            </a:r>
            <a:r>
              <a:rPr lang="en-C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isandla</a:t>
            </a:r>
            <a:r>
              <a:rPr lang="en-C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sakho</a:t>
            </a:r>
            <a:r>
              <a:rPr lang="en-C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esibhakabhakeni</a:t>
            </a:r>
            <a:r>
              <a:rPr lang="en-C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ukuze</a:t>
            </a:r>
            <a:r>
              <a:rPr lang="en-C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ubumnyama</a:t>
            </a:r>
            <a:r>
              <a:rPr lang="en-C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budlule</a:t>
            </a:r>
            <a:r>
              <a:rPr lang="en-C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phezu</a:t>
            </a:r>
            <a:r>
              <a:rPr lang="en-C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kweGibhithe</a:t>
            </a:r>
            <a:r>
              <a:rPr lang="en-C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—</a:t>
            </a:r>
            <a:r>
              <a:rPr lang="en-CA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ubumnyama</a:t>
            </a:r>
            <a:r>
              <a:rPr lang="en-C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obambekayo</a:t>
            </a:r>
            <a:r>
              <a:rPr lang="en-C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.”— </a:t>
            </a:r>
            <a:r>
              <a:rPr lang="en-CA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10:21 </a:t>
            </a:r>
            <a:endParaRPr lang="es-ES" sz="1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47BB59-4904-5FBA-CCB9-B71F88664C36}"/>
              </a:ext>
            </a:extLst>
          </p:cNvPr>
          <p:cNvSpPr txBox="1"/>
          <p:nvPr/>
        </p:nvSpPr>
        <p:spPr>
          <a:xfrm>
            <a:off x="1" y="0"/>
            <a:ext cx="1219199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-CA" sz="2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UHLUPHO LWETSHIYANGALONYE (OLUNZIMA KAKHULU): UBUNYAMA</a:t>
            </a:r>
            <a:endParaRPr lang="en" sz="2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A408383-1839-D338-FED0-30BEE13A4716}"/>
              </a:ext>
            </a:extLst>
          </p:cNvPr>
          <p:cNvSpPr txBox="1"/>
          <p:nvPr/>
        </p:nvSpPr>
        <p:spPr>
          <a:xfrm>
            <a:off x="224440" y="3858101"/>
            <a:ext cx="378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Ekodusi 10:21-29.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B710B13-AE9B-7B60-645B-A8C8F8A6A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1333406"/>
              </p:ext>
            </p:extLst>
          </p:nvPr>
        </p:nvGraphicFramePr>
        <p:xfrm>
          <a:off x="441809" y="1503968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2240E1FD-744E-1BA6-31B7-404B377DC4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93DC52-8702-3997-4B43-2E8559CFAE88}"/>
              </a:ext>
            </a:extLst>
          </p:cNvPr>
          <p:cNvSpPr txBox="1"/>
          <p:nvPr/>
        </p:nvSpPr>
        <p:spPr>
          <a:xfrm>
            <a:off x="224440" y="4257054"/>
            <a:ext cx="397859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 err="1">
                <a:solidFill>
                  <a:prstClr val="black"/>
                </a:solidFill>
              </a:rPr>
              <a:t>Impilo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yaseGibhithe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yama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zinsuku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ezintathu</a:t>
            </a:r>
            <a:r>
              <a:rPr lang="en-CA" sz="2000" b="1" dirty="0">
                <a:solidFill>
                  <a:prstClr val="black"/>
                </a:solidFill>
              </a:rPr>
              <a:t> (</a:t>
            </a:r>
            <a:r>
              <a:rPr lang="en-CA" sz="2000" b="1" dirty="0" err="1">
                <a:solidFill>
                  <a:prstClr val="black"/>
                </a:solidFill>
              </a:rPr>
              <a:t>Ngaphandle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kwaseGosheni</a:t>
            </a:r>
            <a:r>
              <a:rPr lang="en-CA" sz="2000" b="1" dirty="0">
                <a:solidFill>
                  <a:prstClr val="black"/>
                </a:solidFill>
              </a:rPr>
              <a:t>). UNkulunkulu </a:t>
            </a:r>
            <a:r>
              <a:rPr lang="en-CA" sz="2000" b="1" dirty="0" err="1">
                <a:solidFill>
                  <a:prstClr val="black"/>
                </a:solidFill>
              </a:rPr>
              <a:t>wanika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uFaro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isikhathi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sokuzindla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uFaro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wehluleka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ukusisebenzisa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lelothuba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ngokugcweleyo</a:t>
            </a:r>
            <a:r>
              <a:rPr lang="en-CA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0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112D0D-E55F-AA28-4AFF-44843A5ADA00}"/>
              </a:ext>
            </a:extLst>
          </p:cNvPr>
          <p:cNvSpPr txBox="1"/>
          <p:nvPr/>
        </p:nvSpPr>
        <p:spPr>
          <a:xfrm>
            <a:off x="270911" y="1612085"/>
            <a:ext cx="1159870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400" b="1" dirty="0">
                <a:latin typeface="Constantia" panose="02030602050306030303" pitchFamily="18" charset="0"/>
              </a:rPr>
              <a:t>“</a:t>
            </a:r>
            <a:r>
              <a:rPr lang="en-CA" sz="2400" b="1" dirty="0" err="1">
                <a:latin typeface="Constantia" panose="02030602050306030303" pitchFamily="18" charset="0"/>
              </a:rPr>
              <a:t>Ngaphambi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kokutshaywa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lnhlupho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lunye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ngalunye</a:t>
            </a:r>
            <a:r>
              <a:rPr lang="en-CA" sz="2400" b="1" dirty="0">
                <a:latin typeface="Constantia" panose="02030602050306030303" pitchFamily="18" charset="0"/>
              </a:rPr>
              <a:t>, </a:t>
            </a:r>
            <a:r>
              <a:rPr lang="en-CA" sz="2400" b="1" dirty="0" err="1">
                <a:latin typeface="Constantia" panose="02030602050306030303" pitchFamily="18" charset="0"/>
              </a:rPr>
              <a:t>uMose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kwakufanele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achaze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isimo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saso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kanye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lempumela</a:t>
            </a:r>
            <a:r>
              <a:rPr lang="en-CA" sz="2400" b="1" dirty="0">
                <a:latin typeface="Constantia" panose="02030602050306030303" pitchFamily="18" charset="0"/>
              </a:rPr>
              <a:t>, </a:t>
            </a:r>
            <a:r>
              <a:rPr lang="en-CA" sz="2400" b="1" dirty="0" err="1">
                <a:latin typeface="Constantia" panose="02030602050306030303" pitchFamily="18" charset="0"/>
              </a:rPr>
              <a:t>ukuze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inkosi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izisindise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kulo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uma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ikhetha</a:t>
            </a:r>
            <a:r>
              <a:rPr lang="en-CA" sz="2400" b="1" dirty="0">
                <a:latin typeface="Constantia" panose="02030602050306030303" pitchFamily="18" charset="0"/>
              </a:rPr>
              <a:t>, </a:t>
            </a:r>
            <a:r>
              <a:rPr lang="en-CA" sz="2400" b="1" dirty="0" err="1">
                <a:latin typeface="Constantia" panose="02030602050306030303" pitchFamily="18" charset="0"/>
              </a:rPr>
              <a:t>sonke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isijeziso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esaliwayo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sasizalandelwa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ngesinye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esinzima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kakhulu</a:t>
            </a:r>
            <a:r>
              <a:rPr lang="en-CA" sz="2400" b="1" dirty="0">
                <a:latin typeface="Constantia" panose="02030602050306030303" pitchFamily="18" charset="0"/>
              </a:rPr>
              <a:t>, </a:t>
            </a:r>
            <a:r>
              <a:rPr lang="en-CA" sz="2400" b="1" dirty="0" err="1">
                <a:latin typeface="Constantia" panose="02030602050306030303" pitchFamily="18" charset="0"/>
              </a:rPr>
              <a:t>kuze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kube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yilapho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inhliziyo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yakhe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ezithandayo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ithotshwe</a:t>
            </a:r>
            <a:r>
              <a:rPr lang="en-CA" sz="2400" b="1" dirty="0">
                <a:latin typeface="Constantia" panose="02030602050306030303" pitchFamily="18" charset="0"/>
              </a:rPr>
              <a:t>, </a:t>
            </a:r>
            <a:r>
              <a:rPr lang="en-CA" sz="2400" b="1" dirty="0" err="1">
                <a:latin typeface="Constantia" panose="02030602050306030303" pitchFamily="18" charset="0"/>
              </a:rPr>
              <a:t>futhi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wayezavuma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uMenzi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wezulu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lomhlaba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njengoNkulunkulu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weqiniso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lophilayo.Uthixo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wayezakupha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abantu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baseGibhide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ithuba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lokubona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ubuze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benhlakanipho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yabakhulu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babo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emyalelweni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kaJehova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abantu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baseGibithe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ngenxa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yokukhonza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kwabo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izithombe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futhi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athule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ukuziqhenya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kwabo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ngezibusiso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ababezithola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konkulunkulu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babo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abangenangqondo</a:t>
            </a:r>
            <a:r>
              <a:rPr lang="en-CA" sz="2400" b="1" dirty="0">
                <a:latin typeface="Constantia" panose="02030602050306030303" pitchFamily="18" charset="0"/>
              </a:rPr>
              <a:t>, </a:t>
            </a:r>
            <a:r>
              <a:rPr lang="en-CA" sz="2400" b="1" dirty="0" err="1">
                <a:latin typeface="Constantia" panose="02030602050306030303" pitchFamily="18" charset="0"/>
              </a:rPr>
              <a:t>ukuze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ezinye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izizwe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zazi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ngamandla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aKhe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futhi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zithuthumele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ngenxa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yezenzo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zaKhe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zamandla</a:t>
            </a:r>
            <a:r>
              <a:rPr lang="en-CA" sz="2400" b="1" dirty="0">
                <a:latin typeface="Constantia" panose="02030602050306030303" pitchFamily="18" charset="0"/>
              </a:rPr>
              <a:t>, </a:t>
            </a:r>
            <a:r>
              <a:rPr lang="en-CA" sz="2400" b="1" dirty="0" err="1">
                <a:latin typeface="Constantia" panose="02030602050306030303" pitchFamily="18" charset="0"/>
              </a:rPr>
              <a:t>futhi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abantu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baKhe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bahole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ekukhonzeni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kwabo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izithombe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futhi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bamkhonze</a:t>
            </a:r>
            <a:r>
              <a:rPr lang="en-CA" sz="2400" b="1" dirty="0">
                <a:latin typeface="Constantia" panose="02030602050306030303" pitchFamily="18" charset="0"/>
              </a:rPr>
              <a:t>  </a:t>
            </a:r>
            <a:r>
              <a:rPr lang="en-CA" sz="2400" b="1" dirty="0" err="1">
                <a:latin typeface="Constantia" panose="02030602050306030303" pitchFamily="18" charset="0"/>
              </a:rPr>
              <a:t>ngokuhlanzekileyo</a:t>
            </a:r>
            <a:r>
              <a:rPr lang="en-CA" sz="2400" b="1" dirty="0">
                <a:latin typeface="Constantia" panose="02030602050306030303" pitchFamily="18" charset="0"/>
              </a:rPr>
              <a:t>.</a:t>
            </a:r>
            <a:r>
              <a:rPr lang="en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74E5FC-383C-D18E-234E-4DEC4C25BEFA}"/>
              </a:ext>
            </a:extLst>
          </p:cNvPr>
          <p:cNvSpPr txBox="1"/>
          <p:nvPr/>
        </p:nvSpPr>
        <p:spPr>
          <a:xfrm>
            <a:off x="67376" y="637859"/>
            <a:ext cx="980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/>
              <a:t>EGW (Patriarchs and Prophets, p. 263)</a:t>
            </a:r>
          </a:p>
        </p:txBody>
      </p:sp>
    </p:spTree>
    <p:extLst>
      <p:ext uri="{BB962C8B-B14F-4D97-AF65-F5344CB8AC3E}">
        <p14:creationId xmlns:p14="http://schemas.microsoft.com/office/powerpoint/2010/main" val="4451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59F55-A893-A990-A133-FAB2C0FA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F0C74-14A2-D2FD-B356-A218BBB97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agen que contiene persona, interior, a rayas, sostener&#10;&#10;El contenido generado por IA puede ser incorrecto.">
            <a:extLst>
              <a:ext uri="{FF2B5EF4-FFF2-40B4-BE49-F238E27FC236}">
                <a16:creationId xmlns:a16="http://schemas.microsoft.com/office/drawing/2014/main" id="{50EE0C82-4FD9-103F-6F5C-B928286D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3E252-DC24-C923-8E28-0823DB5593D4}"/>
              </a:ext>
            </a:extLst>
          </p:cNvPr>
          <p:cNvSpPr txBox="1"/>
          <p:nvPr/>
        </p:nvSpPr>
        <p:spPr>
          <a:xfrm>
            <a:off x="0" y="198367"/>
            <a:ext cx="6591299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Inhliziyo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kaFaro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yaba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lukhuni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kabavumelanga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abantwana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bakwa-Israyeli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ukuba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bahambe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njengalokho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uJehova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etshilo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ngoMose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.”—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Eksodusi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9:35</a:t>
            </a:r>
            <a:endParaRPr kumimoji="0" lang="es-ES" sz="2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196B24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58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752233-2D7B-5003-51DD-2A0D336D4302}"/>
              </a:ext>
            </a:extLst>
          </p:cNvPr>
          <p:cNvSpPr txBox="1"/>
          <p:nvPr/>
        </p:nvSpPr>
        <p:spPr>
          <a:xfrm>
            <a:off x="6181624" y="3768382"/>
            <a:ext cx="6000851" cy="27699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CA" sz="2000" b="1" dirty="0" err="1">
                <a:solidFill>
                  <a:srgbClr val="4F7F0D"/>
                </a:solidFill>
              </a:rPr>
              <a:t>Isandulelo</a:t>
            </a:r>
            <a:r>
              <a:rPr lang="en" sz="2000" b="1" dirty="0">
                <a:solidFill>
                  <a:srgbClr val="4F7F0D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CA" sz="2000" b="1" dirty="0" err="1"/>
              <a:t>Ukulwa</a:t>
            </a:r>
            <a:r>
              <a:rPr lang="en-CA" sz="2000" b="1" dirty="0"/>
              <a:t> </a:t>
            </a:r>
            <a:r>
              <a:rPr lang="en-CA" sz="2000" b="1" dirty="0" err="1"/>
              <a:t>Kwenyoka</a:t>
            </a:r>
            <a:r>
              <a:rPr lang="en-CA" sz="2000" b="1" dirty="0"/>
              <a:t> ( </a:t>
            </a:r>
            <a:r>
              <a:rPr lang="en-CA" sz="2000" b="1" dirty="0" err="1"/>
              <a:t>Eksodusi</a:t>
            </a:r>
            <a:r>
              <a:rPr lang="en-CA" sz="2000" b="1" dirty="0"/>
              <a:t> 7:8-12 )</a:t>
            </a:r>
            <a:r>
              <a:rPr lang="en" sz="2000" b="1" dirty="0"/>
              <a:t> </a:t>
            </a:r>
          </a:p>
          <a:p>
            <a:pPr lvl="1">
              <a:spcBef>
                <a:spcPts val="600"/>
              </a:spcBef>
            </a:pPr>
            <a:r>
              <a:rPr lang="en-CA" sz="2000" b="1" dirty="0" err="1"/>
              <a:t>Inhliziyo</a:t>
            </a:r>
            <a:r>
              <a:rPr lang="en-CA" sz="2000" b="1" dirty="0"/>
              <a:t> </a:t>
            </a:r>
            <a:r>
              <a:rPr lang="en-CA" sz="2000" b="1" dirty="0" err="1"/>
              <a:t>ewomileyo</a:t>
            </a:r>
            <a:r>
              <a:rPr lang="en-CA" sz="2000" b="1" dirty="0"/>
              <a:t> (</a:t>
            </a:r>
            <a:r>
              <a:rPr lang="en-CA" sz="2000" b="1" dirty="0" err="1"/>
              <a:t>Eksodusi</a:t>
            </a:r>
            <a:r>
              <a:rPr lang="en-CA" sz="2000" b="1" dirty="0"/>
              <a:t> 7:13)</a:t>
            </a:r>
            <a:r>
              <a:rPr lang="en" sz="2000" b="1" dirty="0"/>
              <a:t> 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rgbClr val="263DCA"/>
                </a:solidFill>
              </a:rPr>
              <a:t>Inhlupho ezathelwayo:</a:t>
            </a:r>
          </a:p>
          <a:p>
            <a:pPr lvl="1">
              <a:spcBef>
                <a:spcPts val="600"/>
              </a:spcBef>
            </a:pPr>
            <a:r>
              <a:rPr lang="en-CA" b="1" dirty="0" err="1"/>
              <a:t>Inhlupho</a:t>
            </a:r>
            <a:r>
              <a:rPr lang="en-CA" b="1" dirty="0"/>
              <a:t> </a:t>
            </a:r>
            <a:r>
              <a:rPr lang="en-CA" b="1" dirty="0" err="1"/>
              <a:t>ezintathu</a:t>
            </a:r>
            <a:r>
              <a:rPr lang="en-CA" b="1" dirty="0"/>
              <a:t> </a:t>
            </a:r>
            <a:r>
              <a:rPr lang="en-CA" b="1" dirty="0" err="1"/>
              <a:t>ezilula</a:t>
            </a:r>
            <a:r>
              <a:rPr lang="en-CA" b="1" dirty="0"/>
              <a:t> ( </a:t>
            </a:r>
            <a:r>
              <a:rPr lang="en-CA" b="1" dirty="0" err="1"/>
              <a:t>Eksodusi</a:t>
            </a:r>
            <a:r>
              <a:rPr lang="en-CA" b="1" dirty="0"/>
              <a:t> 7:14–8:19 )</a:t>
            </a:r>
            <a:endParaRPr lang="en" b="1" dirty="0"/>
          </a:p>
          <a:p>
            <a:pPr lvl="1">
              <a:spcBef>
                <a:spcPts val="600"/>
              </a:spcBef>
            </a:pPr>
            <a:r>
              <a:rPr lang="en-CA" b="1" dirty="0" err="1"/>
              <a:t>Inhlupho</a:t>
            </a:r>
            <a:r>
              <a:rPr lang="en-CA" b="1" dirty="0"/>
              <a:t> </a:t>
            </a:r>
            <a:r>
              <a:rPr lang="en-CA" b="1" dirty="0" err="1"/>
              <a:t>ezintathu</a:t>
            </a:r>
            <a:r>
              <a:rPr lang="en-CA" b="1" dirty="0"/>
              <a:t> </a:t>
            </a:r>
            <a:r>
              <a:rPr lang="en-CA" b="1" dirty="0" err="1"/>
              <a:t>ezinzima</a:t>
            </a:r>
            <a:r>
              <a:rPr lang="en-CA" b="1" dirty="0"/>
              <a:t> ( </a:t>
            </a:r>
            <a:r>
              <a:rPr lang="en-CA" b="1" dirty="0" err="1"/>
              <a:t>Eksodusi</a:t>
            </a:r>
            <a:r>
              <a:rPr lang="en-CA" b="1" dirty="0"/>
              <a:t> 8:20-9:12 )</a:t>
            </a:r>
            <a:endParaRPr lang="en" b="1" dirty="0"/>
          </a:p>
          <a:p>
            <a:pPr lvl="1">
              <a:spcBef>
                <a:spcPts val="600"/>
              </a:spcBef>
            </a:pPr>
            <a:r>
              <a:rPr lang="en-CA" b="1" dirty="0" err="1"/>
              <a:t>Inhlupho</a:t>
            </a:r>
            <a:r>
              <a:rPr lang="en-CA" b="1" dirty="0"/>
              <a:t> </a:t>
            </a:r>
            <a:r>
              <a:rPr lang="en-CA" b="1" dirty="0" err="1"/>
              <a:t>ezintathu</a:t>
            </a:r>
            <a:r>
              <a:rPr lang="en-CA" b="1" dirty="0"/>
              <a:t> </a:t>
            </a:r>
            <a:r>
              <a:rPr lang="en-CA" b="1" dirty="0" err="1"/>
              <a:t>ezinzima</a:t>
            </a:r>
            <a:r>
              <a:rPr lang="en-CA" b="1" dirty="0"/>
              <a:t> ( </a:t>
            </a:r>
            <a:r>
              <a:rPr lang="en-CA" b="1" dirty="0" err="1"/>
              <a:t>Eksodusi</a:t>
            </a:r>
            <a:r>
              <a:rPr lang="en-CA" b="1" dirty="0"/>
              <a:t> 9:13–10:29 </a:t>
            </a:r>
            <a:r>
              <a:rPr lang="en" b="1" dirty="0"/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3EB75B-1830-7BA1-58B6-07C3FE278B8F}"/>
              </a:ext>
            </a:extLst>
          </p:cNvPr>
          <p:cNvSpPr txBox="1"/>
          <p:nvPr/>
        </p:nvSpPr>
        <p:spPr>
          <a:xfrm>
            <a:off x="161924" y="130441"/>
            <a:ext cx="6543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/>
              <a:t>Kuthe </a:t>
            </a:r>
            <a:r>
              <a:rPr lang="en-CA" b="1" dirty="0" err="1"/>
              <a:t>abantu</a:t>
            </a:r>
            <a:r>
              <a:rPr lang="en-CA" b="1" dirty="0"/>
              <a:t> </a:t>
            </a:r>
            <a:r>
              <a:rPr lang="en-CA" b="1" dirty="0" err="1"/>
              <a:t>bakaNkulunkulu</a:t>
            </a:r>
            <a:r>
              <a:rPr lang="en-CA" b="1" dirty="0"/>
              <a:t> </a:t>
            </a:r>
            <a:r>
              <a:rPr lang="en-CA" b="1" dirty="0" err="1"/>
              <a:t>bebhekane</a:t>
            </a:r>
            <a:r>
              <a:rPr lang="en-CA" b="1" dirty="0"/>
              <a:t> </a:t>
            </a:r>
            <a:r>
              <a:rPr lang="en-CA" b="1" dirty="0" err="1"/>
              <a:t>lempi</a:t>
            </a:r>
            <a:r>
              <a:rPr lang="en-CA" b="1" dirty="0"/>
              <a:t>, uNkulunkulu </a:t>
            </a:r>
            <a:r>
              <a:rPr lang="en-CA" b="1" dirty="0" err="1"/>
              <a:t>watshela</a:t>
            </a:r>
            <a:r>
              <a:rPr lang="en-CA" b="1" dirty="0"/>
              <a:t> </a:t>
            </a:r>
            <a:r>
              <a:rPr lang="en-CA" b="1" dirty="0" err="1"/>
              <a:t>ukuba</a:t>
            </a:r>
            <a:r>
              <a:rPr lang="en-CA" b="1" dirty="0"/>
              <a:t> </a:t>
            </a:r>
            <a:r>
              <a:rPr lang="en-CA" b="1" dirty="0" err="1"/>
              <a:t>baqale</a:t>
            </a:r>
            <a:r>
              <a:rPr lang="en-CA" b="1" dirty="0"/>
              <a:t> </a:t>
            </a:r>
            <a:r>
              <a:rPr lang="en-CA" b="1" dirty="0" err="1"/>
              <a:t>babonisane</a:t>
            </a:r>
            <a:r>
              <a:rPr lang="en-CA" b="1" dirty="0"/>
              <a:t> </a:t>
            </a:r>
            <a:r>
              <a:rPr lang="en-CA" b="1" dirty="0" err="1"/>
              <a:t>ngendlela</a:t>
            </a:r>
            <a:r>
              <a:rPr lang="en-CA" b="1" dirty="0"/>
              <a:t> </a:t>
            </a:r>
            <a:r>
              <a:rPr lang="en-CA" b="1" dirty="0" err="1"/>
              <a:t>yokuthula</a:t>
            </a:r>
            <a:r>
              <a:rPr lang="en-CA" b="1" dirty="0"/>
              <a:t>. Uma </a:t>
            </a:r>
            <a:r>
              <a:rPr lang="en-CA" b="1" dirty="0" err="1"/>
              <a:t>isivumelwano</a:t>
            </a:r>
            <a:r>
              <a:rPr lang="en-CA" b="1" dirty="0"/>
              <a:t> </a:t>
            </a:r>
            <a:r>
              <a:rPr lang="en-CA" b="1" dirty="0" err="1"/>
              <a:t>sasingelakufinyelelwa</a:t>
            </a:r>
            <a:r>
              <a:rPr lang="en-CA" b="1" dirty="0"/>
              <a:t>, </a:t>
            </a:r>
            <a:r>
              <a:rPr lang="en-CA" b="1" dirty="0" err="1"/>
              <a:t>kwakufanele</a:t>
            </a:r>
            <a:r>
              <a:rPr lang="en-CA" b="1" dirty="0"/>
              <a:t> </a:t>
            </a:r>
            <a:r>
              <a:rPr lang="en-CA" b="1" dirty="0" err="1"/>
              <a:t>kuthathwe</a:t>
            </a:r>
            <a:r>
              <a:rPr lang="en-CA" b="1" dirty="0"/>
              <a:t> </a:t>
            </a:r>
            <a:r>
              <a:rPr lang="en-CA" b="1" dirty="0" err="1"/>
              <a:t>isinyathelo</a:t>
            </a:r>
            <a:r>
              <a:rPr lang="en-CA" b="1" dirty="0"/>
              <a:t> (Dut. 20:10-12).</a:t>
            </a:r>
            <a:endParaRPr lang="en" b="1" dirty="0"/>
          </a:p>
        </p:txBody>
      </p:sp>
      <p:pic>
        <p:nvPicPr>
          <p:cNvPr id="5" name="Imagen 4" descr="Un pastel de bodas&#10;&#10;El contenido generado por IA puede ser incorrecto.">
            <a:extLst>
              <a:ext uri="{FF2B5EF4-FFF2-40B4-BE49-F238E27FC236}">
                <a16:creationId xmlns:a16="http://schemas.microsoft.com/office/drawing/2014/main" id="{94173006-7BB6-E051-F500-D68C7719D8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75" y="335126"/>
            <a:ext cx="5336096" cy="2864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fila, tabla, grande, montón&#10;&#10;El contenido generado por IA puede ser incorrecto.">
            <a:extLst>
              <a:ext uri="{FF2B5EF4-FFF2-40B4-BE49-F238E27FC236}">
                <a16:creationId xmlns:a16="http://schemas.microsoft.com/office/drawing/2014/main" id="{4DB78BC9-AC11-2CC2-595A-A3E13F3350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9" y="3922386"/>
            <a:ext cx="3943372" cy="2597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33701EE-55DF-BCA0-768A-0C90FF8C9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7625" y="3922385"/>
            <a:ext cx="1809752" cy="280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B554827B-3D73-6FC5-2D56-772F326984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5108683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B1489463-AD26-82A5-6571-758D70F6C8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3800249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79A316D-86B5-9EB8-4549-E8BE341B16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489366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magen que contiene monitor, pantalla, computadora, firmar&#10;&#10;El contenido generado por IA puede ser incorrecto.">
            <a:extLst>
              <a:ext uri="{FF2B5EF4-FFF2-40B4-BE49-F238E27FC236}">
                <a16:creationId xmlns:a16="http://schemas.microsoft.com/office/drawing/2014/main" id="{D5B0FAEE-5089-56BC-82DA-783E8A4CDE4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92289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F828DBF-D763-812E-FBEF-2D6A94C6638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240441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106AF38-DD73-A16A-1B04-C5A2B5255AC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616236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El contenido generado por IA puede ser incorrecto.">
            <a:extLst>
              <a:ext uri="{FF2B5EF4-FFF2-40B4-BE49-F238E27FC236}">
                <a16:creationId xmlns:a16="http://schemas.microsoft.com/office/drawing/2014/main" id="{79681E11-24CD-1221-1E2C-1F00C50A6C8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631352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DAC17A-4566-3704-2BA7-CD93EBE5778A}"/>
              </a:ext>
            </a:extLst>
          </p:cNvPr>
          <p:cNvSpPr txBox="1"/>
          <p:nvPr/>
        </p:nvSpPr>
        <p:spPr>
          <a:xfrm>
            <a:off x="161923" y="2639908"/>
            <a:ext cx="6543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/>
              <a:t>Lapho </a:t>
            </a:r>
            <a:r>
              <a:rPr lang="en-CA" sz="2000" b="1" dirty="0" err="1"/>
              <a:t>izinhlupho</a:t>
            </a:r>
            <a:r>
              <a:rPr lang="en-CA" sz="2000" b="1" dirty="0"/>
              <a:t> </a:t>
            </a:r>
            <a:r>
              <a:rPr lang="en-CA" sz="2000" b="1" dirty="0" err="1"/>
              <a:t>zivela</a:t>
            </a:r>
            <a:r>
              <a:rPr lang="en-CA" sz="2000" b="1" dirty="0"/>
              <a:t>, </a:t>
            </a:r>
            <a:r>
              <a:rPr lang="en-CA" sz="2000" b="1" dirty="0" err="1"/>
              <a:t>akekho</a:t>
            </a:r>
            <a:r>
              <a:rPr lang="en-CA" sz="2000" b="1" dirty="0"/>
              <a:t> </a:t>
            </a:r>
            <a:r>
              <a:rPr lang="en-CA" sz="2000" b="1" dirty="0" err="1"/>
              <a:t>unkulunkulu</a:t>
            </a:r>
            <a:r>
              <a:rPr lang="en-CA" sz="2000" b="1" dirty="0"/>
              <a:t> </a:t>
            </a:r>
            <a:r>
              <a:rPr lang="en-CA" sz="2000" b="1" dirty="0" err="1"/>
              <a:t>onkulunkulu</a:t>
            </a:r>
            <a:r>
              <a:rPr lang="en-CA" sz="2000" b="1" dirty="0"/>
              <a:t> </a:t>
            </a:r>
            <a:r>
              <a:rPr lang="en-CA" sz="2000" b="1" dirty="0" err="1"/>
              <a:t>baseGibithe</a:t>
            </a:r>
            <a:r>
              <a:rPr lang="en-CA" sz="2000" b="1" dirty="0"/>
              <a:t> </a:t>
            </a:r>
            <a:r>
              <a:rPr lang="en-CA" sz="2000" b="1" dirty="0" err="1"/>
              <a:t>ababengavikela</a:t>
            </a:r>
            <a:r>
              <a:rPr lang="en-CA" sz="2000" b="1" dirty="0"/>
              <a:t> </a:t>
            </a:r>
            <a:r>
              <a:rPr lang="en-CA" sz="2000" b="1" dirty="0" err="1"/>
              <a:t>iGibithe</a:t>
            </a:r>
            <a:r>
              <a:rPr lang="en-CA" sz="2000" b="1" dirty="0"/>
              <a:t> </a:t>
            </a:r>
            <a:r>
              <a:rPr lang="en-CA" sz="2000" b="1" dirty="0" err="1"/>
              <a:t>emandleni</a:t>
            </a:r>
            <a:r>
              <a:rPr lang="en-CA" sz="2000" b="1" dirty="0"/>
              <a:t> </a:t>
            </a:r>
            <a:r>
              <a:rPr lang="en-CA" sz="2000" b="1" dirty="0" err="1"/>
              <a:t>kaNkulunkulu</a:t>
            </a:r>
            <a:r>
              <a:rPr lang="en-CA" sz="2000" b="1" dirty="0"/>
              <a:t> </a:t>
            </a:r>
            <a:r>
              <a:rPr lang="en-CA" sz="2000" b="1" dirty="0" err="1"/>
              <a:t>oyedwa</a:t>
            </a:r>
            <a:r>
              <a:rPr lang="en-CA" sz="2000" b="1" dirty="0"/>
              <a:t> </a:t>
            </a:r>
            <a:r>
              <a:rPr lang="en-CA" sz="2000" b="1" dirty="0" err="1"/>
              <a:t>weqiniso</a:t>
            </a:r>
            <a:r>
              <a:rPr lang="en-CA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99A7AC-BB09-3D6B-1080-81E4096BF6E5}"/>
              </a:ext>
            </a:extLst>
          </p:cNvPr>
          <p:cNvSpPr txBox="1"/>
          <p:nvPr/>
        </p:nvSpPr>
        <p:spPr>
          <a:xfrm>
            <a:off x="161922" y="1539062"/>
            <a:ext cx="6543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/>
              <a:t>Le </a:t>
            </a:r>
            <a:r>
              <a:rPr lang="en-CA" b="1" dirty="0" err="1"/>
              <a:t>yindlela</a:t>
            </a:r>
            <a:r>
              <a:rPr lang="en-CA" b="1" dirty="0"/>
              <a:t> uNkulunkulu </a:t>
            </a:r>
            <a:r>
              <a:rPr lang="en-CA" b="1" dirty="0" err="1"/>
              <a:t>aphatha</a:t>
            </a:r>
            <a:r>
              <a:rPr lang="en-CA" b="1" dirty="0"/>
              <a:t> </a:t>
            </a:r>
            <a:r>
              <a:rPr lang="en-CA" b="1" dirty="0" err="1"/>
              <a:t>ngayo</a:t>
            </a:r>
            <a:r>
              <a:rPr lang="en-CA" b="1" dirty="0"/>
              <a:t> </a:t>
            </a:r>
            <a:r>
              <a:rPr lang="en-CA" b="1" dirty="0" err="1"/>
              <a:t>iGibhithe</a:t>
            </a:r>
            <a:r>
              <a:rPr lang="en-CA" b="1" dirty="0"/>
              <a:t>. </a:t>
            </a:r>
            <a:r>
              <a:rPr lang="en-CA" b="1" dirty="0" err="1"/>
              <a:t>Isixazululo</a:t>
            </a:r>
            <a:r>
              <a:rPr lang="en-CA" b="1" dirty="0"/>
              <a:t> </a:t>
            </a:r>
            <a:r>
              <a:rPr lang="en-CA" b="1" dirty="0" err="1"/>
              <a:t>esilokuthula</a:t>
            </a:r>
            <a:r>
              <a:rPr lang="en-CA" b="1" dirty="0"/>
              <a:t> </a:t>
            </a:r>
            <a:r>
              <a:rPr lang="en-CA" b="1" dirty="0" err="1"/>
              <a:t>sase</a:t>
            </a:r>
            <a:r>
              <a:rPr lang="en-CA" b="1" dirty="0"/>
              <a:t> </a:t>
            </a:r>
            <a:r>
              <a:rPr lang="en-CA" b="1" dirty="0" err="1"/>
              <a:t>sizanyiwe</a:t>
            </a:r>
            <a:r>
              <a:rPr lang="en-CA" b="1" dirty="0"/>
              <a:t>, </a:t>
            </a:r>
            <a:r>
              <a:rPr lang="en-CA" b="1" dirty="0" err="1"/>
              <a:t>kodwa</a:t>
            </a:r>
            <a:r>
              <a:rPr lang="en-CA" b="1" dirty="0"/>
              <a:t> </a:t>
            </a:r>
            <a:r>
              <a:rPr lang="en-CA" b="1" dirty="0" err="1"/>
              <a:t>uThutmose</a:t>
            </a:r>
            <a:r>
              <a:rPr lang="en-CA" b="1" dirty="0"/>
              <a:t> </a:t>
            </a:r>
            <a:r>
              <a:rPr lang="en-CA" b="1" dirty="0" err="1"/>
              <a:t>wala</a:t>
            </a:r>
            <a:r>
              <a:rPr lang="en-CA" b="1" dirty="0"/>
              <a:t> </a:t>
            </a:r>
            <a:r>
              <a:rPr lang="en-CA" b="1" dirty="0" err="1"/>
              <a:t>ukusamukela</a:t>
            </a:r>
            <a:r>
              <a:rPr lang="en-CA" b="1" dirty="0"/>
              <a:t>. </a:t>
            </a:r>
            <a:r>
              <a:rPr lang="en-CA" b="1" dirty="0" err="1"/>
              <a:t>Sase</a:t>
            </a:r>
            <a:r>
              <a:rPr lang="en-CA" b="1" dirty="0"/>
              <a:t> </a:t>
            </a:r>
            <a:r>
              <a:rPr lang="en-CA" b="1" dirty="0" err="1"/>
              <a:t>sifikile</a:t>
            </a:r>
            <a:r>
              <a:rPr lang="en-CA" b="1" dirty="0"/>
              <a:t> </a:t>
            </a:r>
            <a:r>
              <a:rPr lang="en-CA" b="1" dirty="0" err="1"/>
              <a:t>isikhathi</a:t>
            </a:r>
            <a:r>
              <a:rPr lang="en-CA" b="1" dirty="0"/>
              <a:t> </a:t>
            </a:r>
            <a:r>
              <a:rPr lang="en-CA" b="1" dirty="0" err="1"/>
              <a:t>sokuthatha</a:t>
            </a:r>
            <a:r>
              <a:rPr lang="en-CA" b="1" dirty="0"/>
              <a:t> </a:t>
            </a:r>
            <a:r>
              <a:rPr lang="en-CA" b="1" dirty="0" err="1"/>
              <a:t>inyathelo</a:t>
            </a:r>
            <a:r>
              <a:rPr lang="en-CA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34269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8A80C-338E-C7CA-2732-4E7A7F06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parado, sostener&#10;&#10;El contenido generado por IA puede ser incorrecto.">
            <a:extLst>
              <a:ext uri="{FF2B5EF4-FFF2-40B4-BE49-F238E27FC236}">
                <a16:creationId xmlns:a16="http://schemas.microsoft.com/office/drawing/2014/main" id="{CC4848F7-4CE5-44F8-FDD6-8A7066EB80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297" y="360828"/>
            <a:ext cx="4694384" cy="636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persona, sostener, mujer, jugador&#10;&#10;El contenido generado por IA puede ser incorrecto.">
            <a:extLst>
              <a:ext uri="{FF2B5EF4-FFF2-40B4-BE49-F238E27FC236}">
                <a16:creationId xmlns:a16="http://schemas.microsoft.com/office/drawing/2014/main" id="{9035E35C-5379-939A-8495-370D8743D0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4" y="360828"/>
            <a:ext cx="5355865" cy="6366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BAD165-29AD-D175-0BAB-F2B24B1F4CC0}"/>
              </a:ext>
            </a:extLst>
          </p:cNvPr>
          <p:cNvSpPr txBox="1"/>
          <p:nvPr/>
        </p:nvSpPr>
        <p:spPr>
          <a:xfrm>
            <a:off x="4995426" y="2466975"/>
            <a:ext cx="4833746" cy="1850658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C79399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-CA" sz="6000" b="1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ISANDULELO</a:t>
            </a:r>
            <a:endParaRPr lang="en" sz="6000" b="1" dirty="0">
              <a:ln/>
              <a:solidFill>
                <a:srgbClr val="783E45"/>
              </a:solidFill>
              <a:effectLst>
                <a:outerShdw blurRad="50800" dist="76200" dir="13500000" algn="br" rotWithShape="0">
                  <a:srgbClr val="5E3035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8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A5781A-76FA-237E-6E92-F5148238EDC4}"/>
              </a:ext>
            </a:extLst>
          </p:cNvPr>
          <p:cNvSpPr txBox="1"/>
          <p:nvPr/>
        </p:nvSpPr>
        <p:spPr>
          <a:xfrm>
            <a:off x="1" y="-57750"/>
            <a:ext cx="1036260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en-CA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B4F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UKULWA NGENYOKA</a:t>
            </a:r>
            <a:endParaRPr lang="en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rgbClr val="BB4F2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758F2-9F4C-8465-50E1-EDB79CDA39C7}"/>
              </a:ext>
            </a:extLst>
          </p:cNvPr>
          <p:cNvSpPr txBox="1"/>
          <p:nvPr/>
        </p:nvSpPr>
        <p:spPr>
          <a:xfrm>
            <a:off x="204491" y="523909"/>
            <a:ext cx="9953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rgbClr val="3A4567"/>
                </a:solidFill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Yilowo</a:t>
            </a:r>
            <a:r>
              <a:rPr lang="en-CA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lalowo</a:t>
            </a:r>
            <a:r>
              <a:rPr lang="en-CA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waphosa</a:t>
            </a:r>
            <a:r>
              <a:rPr lang="en-CA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induku</a:t>
            </a:r>
            <a:r>
              <a:rPr lang="en-CA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yakhe</a:t>
            </a:r>
            <a:r>
              <a:rPr lang="en-CA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phansi</a:t>
            </a:r>
            <a:r>
              <a:rPr lang="en-CA" b="1" dirty="0">
                <a:solidFill>
                  <a:srgbClr val="3A4567"/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yaba</a:t>
            </a:r>
            <a:r>
              <a:rPr lang="en-CA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yinyoka</a:t>
            </a:r>
            <a:r>
              <a:rPr lang="en-CA" b="1" dirty="0">
                <a:solidFill>
                  <a:srgbClr val="3A4567"/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kepha</a:t>
            </a:r>
            <a:r>
              <a:rPr lang="en-CA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induku</a:t>
            </a:r>
            <a:r>
              <a:rPr lang="en-CA" b="1" dirty="0">
                <a:solidFill>
                  <a:srgbClr val="3A4567"/>
                </a:solidFill>
                <a:latin typeface="Comic Sans MS" panose="030F0702030302020204" pitchFamily="66" charset="0"/>
              </a:rPr>
              <a:t> ka-Aroni </a:t>
            </a:r>
            <a:r>
              <a:rPr lang="en-CA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yaginya</a:t>
            </a:r>
            <a:r>
              <a:rPr lang="en-CA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induku</a:t>
            </a:r>
            <a:r>
              <a:rPr lang="en-CA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zabo</a:t>
            </a:r>
            <a:r>
              <a:rPr lang="en-CA" b="1" dirty="0">
                <a:solidFill>
                  <a:srgbClr val="3A4567"/>
                </a:solidFill>
                <a:latin typeface="Comic Sans MS" panose="030F0702030302020204" pitchFamily="66" charset="0"/>
              </a:rPr>
              <a:t>.” (Funda u-</a:t>
            </a:r>
            <a:r>
              <a:rPr lang="en-CA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rgbClr val="3A4567"/>
                </a:solidFill>
                <a:latin typeface="Comic Sans MS" panose="030F0702030302020204" pitchFamily="66" charset="0"/>
              </a:rPr>
              <a:t> 7:12.)</a:t>
            </a:r>
            <a:endParaRPr lang="en" sz="1400" b="1" dirty="0">
              <a:solidFill>
                <a:srgbClr val="3A4567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0B65F5-184A-D4E4-6B37-DB6DEE7E580C}"/>
              </a:ext>
            </a:extLst>
          </p:cNvPr>
          <p:cNvSpPr txBox="1"/>
          <p:nvPr/>
        </p:nvSpPr>
        <p:spPr>
          <a:xfrm>
            <a:off x="175139" y="1330949"/>
            <a:ext cx="6269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/>
              <a:t>UNkulunkulu </a:t>
            </a:r>
            <a:r>
              <a:rPr lang="en-CA" b="1" dirty="0" err="1"/>
              <a:t>waveza</a:t>
            </a:r>
            <a:r>
              <a:rPr lang="en-CA" b="1" dirty="0"/>
              <a:t> </a:t>
            </a:r>
            <a:r>
              <a:rPr lang="en-CA" b="1" dirty="0" err="1"/>
              <a:t>ukuthi</a:t>
            </a:r>
            <a:r>
              <a:rPr lang="en-CA" b="1" dirty="0"/>
              <a:t> </a:t>
            </a:r>
            <a:r>
              <a:rPr lang="en-CA" b="1" dirty="0" err="1"/>
              <a:t>ukukhululwa</a:t>
            </a:r>
            <a:r>
              <a:rPr lang="en-CA" b="1" dirty="0"/>
              <a:t> </a:t>
            </a:r>
            <a:r>
              <a:rPr lang="en-CA" b="1" dirty="0" err="1"/>
              <a:t>kuka-Israyeli</a:t>
            </a:r>
            <a:r>
              <a:rPr lang="en-CA" b="1" dirty="0"/>
              <a:t> </a:t>
            </a:r>
            <a:r>
              <a:rPr lang="en-CA" b="1" dirty="0" err="1"/>
              <a:t>kwakuyimpi</a:t>
            </a:r>
            <a:r>
              <a:rPr lang="en-CA" b="1" dirty="0"/>
              <a:t> </a:t>
            </a:r>
            <a:r>
              <a:rPr lang="en-CA" b="1" dirty="0" err="1"/>
              <a:t>yena</a:t>
            </a:r>
            <a:r>
              <a:rPr lang="en-CA" b="1" dirty="0"/>
              <a:t> </a:t>
            </a:r>
            <a:r>
              <a:rPr lang="en-CA" b="1" dirty="0" err="1"/>
              <a:t>ngokwakhe</a:t>
            </a:r>
            <a:r>
              <a:rPr lang="en-CA" b="1" dirty="0"/>
              <a:t> </a:t>
            </a:r>
            <a:r>
              <a:rPr lang="en-CA" b="1" dirty="0" err="1"/>
              <a:t>ayilwa</a:t>
            </a:r>
            <a:r>
              <a:rPr lang="en-CA" b="1" dirty="0"/>
              <a:t> </a:t>
            </a:r>
            <a:r>
              <a:rPr lang="en-CA" b="1" dirty="0" err="1"/>
              <a:t>labonkulunkulu</a:t>
            </a:r>
            <a:r>
              <a:rPr lang="en-CA" b="1" dirty="0"/>
              <a:t> </a:t>
            </a:r>
            <a:r>
              <a:rPr lang="en-CA" b="1" dirty="0" err="1"/>
              <a:t>baseGibhithe</a:t>
            </a:r>
            <a:r>
              <a:rPr lang="en-CA" b="1" dirty="0"/>
              <a:t>.  ( </a:t>
            </a:r>
            <a:r>
              <a:rPr lang="en-CA" b="1" dirty="0" err="1"/>
              <a:t>Eks</a:t>
            </a:r>
            <a:r>
              <a:rPr lang="en-CA" b="1" dirty="0"/>
              <a:t>. 12:12; Num. 33:4 ).</a:t>
            </a:r>
            <a:endParaRPr lang="en" b="1" dirty="0"/>
          </a:p>
        </p:txBody>
      </p:sp>
      <p:pic>
        <p:nvPicPr>
          <p:cNvPr id="7" name="Imagen 6" descr="Imagen que contiene persona, a rayas, corbata, vistiendo&#10;&#10;El contenido generado por IA puede ser incorrecto.">
            <a:extLst>
              <a:ext uri="{FF2B5EF4-FFF2-40B4-BE49-F238E27FC236}">
                <a16:creationId xmlns:a16="http://schemas.microsoft.com/office/drawing/2014/main" id="{99C8C92B-BB39-DAB2-5C88-2A6D9B9A77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155" y="57324"/>
            <a:ext cx="1928153" cy="3429426"/>
          </a:xfrm>
          <a:prstGeom prst="rect">
            <a:avLst/>
          </a:prstGeom>
        </p:spPr>
      </p:pic>
      <p:pic>
        <p:nvPicPr>
          <p:cNvPr id="13" name="Imagen 12" descr="Pintura de unas personas&#10;&#10;El contenido generado por IA puede ser incorrecto.">
            <a:extLst>
              <a:ext uri="{FF2B5EF4-FFF2-40B4-BE49-F238E27FC236}">
                <a16:creationId xmlns:a16="http://schemas.microsoft.com/office/drawing/2014/main" id="{75929E2A-56AF-9B1E-B736-87811D91B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6" r="1446"/>
          <a:stretch>
            <a:fillRect/>
          </a:stretch>
        </p:blipFill>
        <p:spPr>
          <a:xfrm>
            <a:off x="173601" y="3181150"/>
            <a:ext cx="5398524" cy="3525927"/>
          </a:xfrm>
          <a:prstGeom prst="rect">
            <a:avLst/>
          </a:prstGeom>
          <a:ln w="38100" cap="sq">
            <a:solidFill>
              <a:srgbClr val="E08C6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13FD9F9-09C2-AF44-F67F-8D02EB2C3B59}"/>
              </a:ext>
            </a:extLst>
          </p:cNvPr>
          <p:cNvSpPr txBox="1"/>
          <p:nvPr/>
        </p:nvSpPr>
        <p:spPr>
          <a:xfrm>
            <a:off x="5667398" y="3522983"/>
            <a:ext cx="6524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Ngokuphendula</a:t>
            </a:r>
            <a:r>
              <a:rPr lang="en-CA" sz="2000" b="1" dirty="0"/>
              <a:t> </a:t>
            </a:r>
            <a:r>
              <a:rPr lang="en-CA" sz="2000" b="1" dirty="0" err="1"/>
              <a:t>induku</a:t>
            </a:r>
            <a:r>
              <a:rPr lang="en-CA" sz="2000" b="1" dirty="0"/>
              <a:t> </a:t>
            </a:r>
            <a:r>
              <a:rPr lang="en-CA" sz="2000" b="1" dirty="0" err="1"/>
              <a:t>ibe</a:t>
            </a:r>
            <a:r>
              <a:rPr lang="en-CA" sz="2000" b="1" dirty="0"/>
              <a:t> </a:t>
            </a:r>
            <a:r>
              <a:rPr lang="en-CA" sz="2000" b="1" dirty="0" err="1"/>
              <a:t>inyoka</a:t>
            </a:r>
            <a:r>
              <a:rPr lang="en-CA" sz="2000" b="1" dirty="0"/>
              <a:t>, uNkulunkulu </a:t>
            </a:r>
            <a:r>
              <a:rPr lang="en-CA" sz="2000" b="1" dirty="0" err="1"/>
              <a:t>wayebekela</a:t>
            </a:r>
            <a:r>
              <a:rPr lang="en-CA" sz="2000" b="1" dirty="0"/>
              <a:t> </a:t>
            </a:r>
            <a:r>
              <a:rPr lang="en-CA" sz="2000" b="1" dirty="0" err="1"/>
              <a:t>unkulunkulukazi</a:t>
            </a:r>
            <a:r>
              <a:rPr lang="en-CA" sz="2000" b="1" dirty="0"/>
              <a:t> </a:t>
            </a:r>
            <a:r>
              <a:rPr lang="en-CA" sz="2000" b="1" dirty="0" err="1"/>
              <a:t>inselela</a:t>
            </a:r>
            <a:r>
              <a:rPr lang="en-CA" sz="2000" b="1" dirty="0"/>
              <a:t> </a:t>
            </a:r>
            <a:r>
              <a:rPr lang="en-CA" sz="2000" b="1" dirty="0" err="1"/>
              <a:t>ngokuqondileyo</a:t>
            </a:r>
            <a:r>
              <a:rPr lang="en-CA" sz="2000" b="1" dirty="0"/>
              <a:t> ( </a:t>
            </a:r>
            <a:r>
              <a:rPr lang="en-CA" sz="2000" b="1" dirty="0" err="1"/>
              <a:t>Eks</a:t>
            </a:r>
            <a:r>
              <a:rPr lang="en-CA" sz="2000" b="1" dirty="0"/>
              <a:t>. 7:10 ). </a:t>
            </a:r>
            <a:r>
              <a:rPr lang="en-CA" sz="2000" b="1" dirty="0" err="1"/>
              <a:t>Ingabe</a:t>
            </a:r>
            <a:r>
              <a:rPr lang="en-CA" sz="2000" b="1" dirty="0"/>
              <a:t> </a:t>
            </a:r>
            <a:r>
              <a:rPr lang="en-CA" sz="2000" b="1" dirty="0" err="1"/>
              <a:t>wayengenelisa</a:t>
            </a:r>
            <a:r>
              <a:rPr lang="en-CA" sz="2000" b="1" dirty="0"/>
              <a:t> </a:t>
            </a:r>
            <a:r>
              <a:rPr lang="en-CA" sz="2000" b="1" dirty="0" err="1"/>
              <a:t>ukuvikela</a:t>
            </a:r>
            <a:r>
              <a:rPr lang="en-CA" sz="2000" b="1" dirty="0"/>
              <a:t> </a:t>
            </a:r>
            <a:r>
              <a:rPr lang="en-CA" sz="2000" b="1" dirty="0" err="1"/>
              <a:t>uFaro</a:t>
            </a:r>
            <a:r>
              <a:rPr lang="en" sz="2000" b="1" dirty="0"/>
              <a:t>?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270841-C439-4E99-8C90-D7E2A02E7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5873" y="1438853"/>
            <a:ext cx="2775149" cy="19901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22322A-8022-85C6-A809-BE559355E2EF}"/>
              </a:ext>
            </a:extLst>
          </p:cNvPr>
          <p:cNvSpPr txBox="1"/>
          <p:nvPr/>
        </p:nvSpPr>
        <p:spPr>
          <a:xfrm>
            <a:off x="173601" y="2346611"/>
            <a:ext cx="6673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Emqheleni</a:t>
            </a:r>
            <a:r>
              <a:rPr lang="en-CA" b="1" dirty="0"/>
              <a:t> </a:t>
            </a:r>
            <a:r>
              <a:rPr lang="en-CA" b="1" dirty="0" err="1"/>
              <a:t>wakhe</a:t>
            </a:r>
            <a:r>
              <a:rPr lang="en-CA" b="1" dirty="0"/>
              <a:t>, </a:t>
            </a:r>
            <a:r>
              <a:rPr lang="en-CA" b="1" dirty="0" err="1"/>
              <a:t>uphawu</a:t>
            </a:r>
            <a:r>
              <a:rPr lang="en-CA" b="1" dirty="0"/>
              <a:t> </a:t>
            </a:r>
            <a:r>
              <a:rPr lang="en-CA" b="1" dirty="0" err="1"/>
              <a:t>lwamandla</a:t>
            </a:r>
            <a:r>
              <a:rPr lang="en-CA" b="1" dirty="0"/>
              <a:t> </a:t>
            </a:r>
            <a:r>
              <a:rPr lang="en-CA" b="1" dirty="0" err="1"/>
              <a:t>akhe</a:t>
            </a:r>
            <a:r>
              <a:rPr lang="en-CA" b="1" dirty="0"/>
              <a:t>, </a:t>
            </a:r>
            <a:r>
              <a:rPr lang="en-CA" b="1" dirty="0" err="1"/>
              <a:t>uFaro</a:t>
            </a:r>
            <a:r>
              <a:rPr lang="en-CA" b="1" dirty="0"/>
              <a:t> </a:t>
            </a:r>
            <a:r>
              <a:rPr lang="en-CA" b="1" dirty="0" err="1"/>
              <a:t>wayegqoke</a:t>
            </a:r>
            <a:r>
              <a:rPr lang="en-CA" b="1" dirty="0"/>
              <a:t> </a:t>
            </a:r>
            <a:r>
              <a:rPr lang="en-CA" b="1" dirty="0" err="1"/>
              <a:t>i</a:t>
            </a:r>
            <a:r>
              <a:rPr lang="en-CA" b="1" dirty="0"/>
              <a:t>-cobra </a:t>
            </a:r>
            <a:r>
              <a:rPr lang="en-CA" b="1" dirty="0" err="1"/>
              <a:t>enhle</a:t>
            </a:r>
            <a:r>
              <a:rPr lang="en-CA" b="1" dirty="0"/>
              <a:t> </a:t>
            </a:r>
            <a:r>
              <a:rPr lang="en-CA" b="1" dirty="0" err="1"/>
              <a:t>emele</a:t>
            </a:r>
            <a:r>
              <a:rPr lang="en-CA" b="1" dirty="0"/>
              <a:t> </a:t>
            </a:r>
            <a:r>
              <a:rPr lang="en-CA" b="1" dirty="0" err="1"/>
              <a:t>unkulunkulukazi</a:t>
            </a:r>
            <a:r>
              <a:rPr lang="en-CA" b="1" dirty="0"/>
              <a:t> u-</a:t>
            </a:r>
            <a:r>
              <a:rPr lang="en-CA" b="1" dirty="0" err="1"/>
              <a:t>Uadyet</a:t>
            </a:r>
            <a:r>
              <a:rPr lang="en-CA" b="1" dirty="0"/>
              <a:t>.</a:t>
            </a:r>
            <a:endParaRPr lang="en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6FC0F6-9B03-5367-D796-5741C791E609}"/>
              </a:ext>
            </a:extLst>
          </p:cNvPr>
          <p:cNvSpPr txBox="1"/>
          <p:nvPr/>
        </p:nvSpPr>
        <p:spPr>
          <a:xfrm>
            <a:off x="5684797" y="6111624"/>
            <a:ext cx="652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Kanjalo</a:t>
            </a:r>
            <a:r>
              <a:rPr lang="en-CA" b="1" dirty="0"/>
              <a:t> uNkulunkulu </a:t>
            </a:r>
            <a:r>
              <a:rPr lang="en-CA" b="1" dirty="0" err="1"/>
              <a:t>wabonisa</a:t>
            </a:r>
            <a:r>
              <a:rPr lang="en-CA" b="1" dirty="0"/>
              <a:t> </a:t>
            </a:r>
            <a:r>
              <a:rPr lang="en-CA" b="1" dirty="0" err="1"/>
              <a:t>ukuthi</a:t>
            </a:r>
            <a:r>
              <a:rPr lang="en-CA" b="1" dirty="0"/>
              <a:t> </a:t>
            </a:r>
            <a:r>
              <a:rPr lang="en-CA" b="1" dirty="0" err="1"/>
              <a:t>nguye</a:t>
            </a:r>
            <a:r>
              <a:rPr lang="en-CA" b="1" dirty="0"/>
              <a:t> </a:t>
            </a:r>
            <a:r>
              <a:rPr lang="en-CA" b="1" dirty="0" err="1"/>
              <a:t>olamandla</a:t>
            </a:r>
            <a:r>
              <a:rPr lang="en-CA" b="1" dirty="0"/>
              <a:t> </a:t>
            </a:r>
            <a:r>
              <a:rPr lang="en-CA" b="1" dirty="0" err="1"/>
              <a:t>legunya</a:t>
            </a:r>
            <a:r>
              <a:rPr lang="en-CA" b="1" dirty="0"/>
              <a:t> </a:t>
            </a:r>
            <a:r>
              <a:rPr lang="en-CA" b="1" dirty="0" err="1"/>
              <a:t>lokubusa</a:t>
            </a:r>
            <a:r>
              <a:rPr lang="en-CA" b="1" dirty="0"/>
              <a:t>, </a:t>
            </a:r>
            <a:r>
              <a:rPr lang="en-CA" b="1" dirty="0" err="1"/>
              <a:t>hatshi</a:t>
            </a:r>
            <a:r>
              <a:rPr lang="en-CA" b="1" dirty="0"/>
              <a:t> </a:t>
            </a:r>
            <a:r>
              <a:rPr lang="en-CA" b="1" dirty="0" err="1"/>
              <a:t>onkulunkulu</a:t>
            </a:r>
            <a:r>
              <a:rPr lang="en-CA" b="1" dirty="0"/>
              <a:t> </a:t>
            </a:r>
            <a:r>
              <a:rPr lang="en-CA" b="1" dirty="0" err="1"/>
              <a:t>baseGibhithe</a:t>
            </a:r>
            <a:r>
              <a:rPr lang="en-CA" b="1" dirty="0"/>
              <a:t>.</a:t>
            </a:r>
            <a:endParaRPr lang="en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8DDBEB-529F-6458-00BC-0FDECC76B4CB}"/>
              </a:ext>
            </a:extLst>
          </p:cNvPr>
          <p:cNvSpPr txBox="1"/>
          <p:nvPr/>
        </p:nvSpPr>
        <p:spPr>
          <a:xfrm>
            <a:off x="5684797" y="4523257"/>
            <a:ext cx="65246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USathane</a:t>
            </a:r>
            <a:r>
              <a:rPr lang="en-CA" sz="2000" b="1" dirty="0"/>
              <a:t> </a:t>
            </a:r>
            <a:r>
              <a:rPr lang="en-CA" sz="2000" b="1" dirty="0" err="1"/>
              <a:t>walingisa</a:t>
            </a:r>
            <a:r>
              <a:rPr lang="en-CA" sz="2000" b="1" dirty="0"/>
              <a:t> </a:t>
            </a:r>
            <a:r>
              <a:rPr lang="en-CA" sz="2000" b="1" dirty="0" err="1"/>
              <a:t>isimangaliso</a:t>
            </a:r>
            <a:r>
              <a:rPr lang="en-CA" sz="2000" b="1" dirty="0"/>
              <a:t> </a:t>
            </a:r>
            <a:r>
              <a:rPr lang="en-CA" sz="2000" b="1" dirty="0" err="1"/>
              <a:t>esebenzisa</a:t>
            </a:r>
            <a:r>
              <a:rPr lang="en-CA" sz="2000" b="1" dirty="0"/>
              <a:t> </a:t>
            </a:r>
            <a:r>
              <a:rPr lang="en-CA" sz="2000" b="1" dirty="0" err="1"/>
              <a:t>izanusi</a:t>
            </a:r>
            <a:r>
              <a:rPr lang="en-CA" sz="2000" b="1" dirty="0"/>
              <a:t> ( </a:t>
            </a:r>
            <a:r>
              <a:rPr lang="en-CA" sz="2000" b="1" dirty="0" err="1"/>
              <a:t>Eks</a:t>
            </a:r>
            <a:r>
              <a:rPr lang="en-CA" sz="2000" b="1" dirty="0"/>
              <a:t>. 7:11 ). </a:t>
            </a:r>
            <a:r>
              <a:rPr lang="en-CA" sz="2000" b="1" dirty="0" err="1"/>
              <a:t>Kodwa</a:t>
            </a:r>
            <a:r>
              <a:rPr lang="en-CA" sz="2000" b="1" dirty="0"/>
              <a:t> </a:t>
            </a:r>
            <a:r>
              <a:rPr lang="en-CA" sz="2000" b="1" dirty="0" err="1"/>
              <a:t>akakwazi</a:t>
            </a:r>
            <a:r>
              <a:rPr lang="en-CA" sz="2000" b="1" dirty="0"/>
              <a:t> </a:t>
            </a:r>
            <a:r>
              <a:rPr lang="en-CA" sz="2000" b="1" dirty="0" err="1"/>
              <a:t>ukudala</a:t>
            </a:r>
            <a:r>
              <a:rPr lang="en-CA" sz="2000" b="1" dirty="0"/>
              <a:t> </a:t>
            </a:r>
            <a:r>
              <a:rPr lang="en-CA" sz="2000" b="1" dirty="0" err="1"/>
              <a:t>ukuphila</a:t>
            </a:r>
            <a:r>
              <a:rPr lang="en-CA" sz="2000" b="1" dirty="0"/>
              <a:t>; </a:t>
            </a:r>
            <a:r>
              <a:rPr lang="en-CA" sz="2000" b="1" dirty="0" err="1"/>
              <a:t>inyoka</a:t>
            </a:r>
            <a:r>
              <a:rPr lang="en-CA" sz="2000" b="1" dirty="0"/>
              <a:t> </a:t>
            </a:r>
            <a:r>
              <a:rPr lang="en-CA" sz="2000" b="1" dirty="0" err="1"/>
              <a:t>zakhe</a:t>
            </a:r>
            <a:r>
              <a:rPr lang="en-CA" sz="2000" b="1" dirty="0"/>
              <a:t> </a:t>
            </a:r>
            <a:r>
              <a:rPr lang="en-CA" sz="2000" b="1" dirty="0" err="1"/>
              <a:t>zazifana</a:t>
            </a:r>
            <a:r>
              <a:rPr lang="en-CA" sz="2000" b="1" dirty="0"/>
              <a:t> </a:t>
            </a:r>
            <a:r>
              <a:rPr lang="en-CA" sz="2000" b="1" dirty="0" err="1"/>
              <a:t>lezinyoka</a:t>
            </a:r>
            <a:r>
              <a:rPr lang="en-CA" sz="2000" b="1" dirty="0"/>
              <a:t> </a:t>
            </a:r>
            <a:r>
              <a:rPr lang="en-CA" sz="2000" b="1" dirty="0" err="1"/>
              <a:t>kuphela</a:t>
            </a:r>
            <a:r>
              <a:rPr lang="en-CA" sz="2000" b="1" dirty="0"/>
              <a:t>. </a:t>
            </a:r>
            <a:r>
              <a:rPr lang="en-CA" sz="2000" b="1" dirty="0" err="1"/>
              <a:t>Ngakho</a:t>
            </a:r>
            <a:r>
              <a:rPr lang="en-CA" sz="2000" b="1" dirty="0"/>
              <a:t>, uNkulunkulu </a:t>
            </a:r>
            <a:r>
              <a:rPr lang="en-CA" sz="2000" b="1" dirty="0" err="1"/>
              <a:t>wadala</a:t>
            </a:r>
            <a:r>
              <a:rPr lang="en-CA" sz="2000" b="1" dirty="0"/>
              <a:t> </a:t>
            </a:r>
            <a:r>
              <a:rPr lang="en-CA" sz="2000" b="1" dirty="0" err="1"/>
              <a:t>inyoka</a:t>
            </a:r>
            <a:r>
              <a:rPr lang="en-CA" sz="2000" b="1" dirty="0"/>
              <a:t> </a:t>
            </a:r>
            <a:r>
              <a:rPr lang="en-CA" sz="2000" b="1" dirty="0" err="1"/>
              <a:t>ephilayo</a:t>
            </a:r>
            <a:r>
              <a:rPr lang="en-CA" sz="2000" b="1" dirty="0"/>
              <a:t>, </a:t>
            </a:r>
            <a:r>
              <a:rPr lang="en-CA" sz="2000" b="1" dirty="0" err="1"/>
              <a:t>ekwazi</a:t>
            </a:r>
            <a:r>
              <a:rPr lang="en-CA" sz="2000" b="1" dirty="0"/>
              <a:t> </a:t>
            </a:r>
            <a:r>
              <a:rPr lang="en-CA" sz="2000" b="1" dirty="0" err="1"/>
              <a:t>ukuginya</a:t>
            </a:r>
            <a:r>
              <a:rPr lang="en-CA" sz="2000" b="1" dirty="0"/>
              <a:t> </a:t>
            </a:r>
            <a:r>
              <a:rPr lang="en-CA" sz="2000" b="1" dirty="0" err="1"/>
              <a:t>izidalwa</a:t>
            </a:r>
            <a:r>
              <a:rPr lang="en-CA" sz="2000" b="1" dirty="0"/>
              <a:t> </a:t>
            </a:r>
            <a:r>
              <a:rPr lang="en-CA" sz="2000" b="1" dirty="0" err="1"/>
              <a:t>ezingaphiliyo</a:t>
            </a:r>
            <a:r>
              <a:rPr lang="en-CA" sz="2000" b="1" dirty="0"/>
              <a:t> ( </a:t>
            </a:r>
            <a:r>
              <a:rPr lang="en-CA" sz="2000" b="1" dirty="0" err="1"/>
              <a:t>Eks</a:t>
            </a:r>
            <a:r>
              <a:rPr lang="en-CA" sz="2000" b="1" dirty="0"/>
              <a:t>. 7:12 ).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7575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4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A4A55B2-7EEB-96AE-8682-60586465427D}"/>
              </a:ext>
            </a:extLst>
          </p:cNvPr>
          <p:cNvSpPr txBox="1"/>
          <p:nvPr/>
        </p:nvSpPr>
        <p:spPr>
          <a:xfrm>
            <a:off x="0" y="-481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</a:sp3d>
          </a:bodyPr>
          <a:lstStyle/>
          <a:p>
            <a:pPr algn="ctr"/>
            <a:r>
              <a:rPr lang="en-CA" sz="4400" b="1" spc="600">
                <a:ln w="9525">
                  <a:noFill/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12700" dist="63500" dir="2700000" algn="tl" rotWithShape="0">
                    <a:srgbClr val="FFB098"/>
                  </a:outerShdw>
                </a:effectLst>
              </a:rPr>
              <a:t>INHLIZIYO ELUKHUNI</a:t>
            </a:r>
            <a:endParaRPr lang="en" sz="4400" b="1" spc="600" dirty="0">
              <a:ln w="9525">
                <a:noFill/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blurRad="12700" dist="63500" dir="2700000" algn="tl" rotWithShape="0">
                  <a:srgbClr val="FFB098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380C4B-9373-AD63-A168-B7A9773F0231}"/>
              </a:ext>
            </a:extLst>
          </p:cNvPr>
          <p:cNvSpPr txBox="1"/>
          <p:nvPr/>
        </p:nvSpPr>
        <p:spPr>
          <a:xfrm>
            <a:off x="0" y="5857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Inhliziyo</a:t>
            </a:r>
            <a:r>
              <a:rPr lang="en-CA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kaFaro</a:t>
            </a:r>
            <a:r>
              <a:rPr lang="en-CA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yaba</a:t>
            </a:r>
            <a:r>
              <a:rPr lang="en-CA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lukhuni</a:t>
            </a:r>
            <a:r>
              <a:rPr lang="en-CA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kabalalelanga</a:t>
            </a:r>
            <a:r>
              <a:rPr lang="en-CA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njengalokho</a:t>
            </a:r>
            <a:r>
              <a:rPr lang="en-CA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etshilo</a:t>
            </a:r>
            <a:r>
              <a:rPr lang="en-CA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uJehova</a:t>
            </a:r>
            <a:r>
              <a:rPr lang="en-CA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( </a:t>
            </a:r>
            <a:r>
              <a:rPr lang="en-CA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7:13 )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endParaRPr lang="en" sz="14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7459D9-68F7-BBC9-E995-23A439A6A564}"/>
              </a:ext>
            </a:extLst>
          </p:cNvPr>
          <p:cNvSpPr txBox="1"/>
          <p:nvPr/>
        </p:nvSpPr>
        <p:spPr>
          <a:xfrm>
            <a:off x="3676852" y="1051354"/>
            <a:ext cx="8441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Encwadini</a:t>
            </a:r>
            <a:r>
              <a:rPr lang="en-CA" sz="2000" b="1" dirty="0"/>
              <a:t> ka-</a:t>
            </a:r>
            <a:r>
              <a:rPr lang="en-CA" sz="2000" b="1" dirty="0" err="1"/>
              <a:t>Eksodusi</a:t>
            </a:r>
            <a:r>
              <a:rPr lang="en-CA" sz="2000" b="1" dirty="0"/>
              <a:t>, </a:t>
            </a:r>
            <a:r>
              <a:rPr lang="en-CA" sz="2000" b="1" dirty="0" err="1"/>
              <a:t>kuthiwa</a:t>
            </a:r>
            <a:r>
              <a:rPr lang="en-CA" sz="2000" b="1" dirty="0"/>
              <a:t> </a:t>
            </a:r>
            <a:r>
              <a:rPr lang="en-CA" sz="2000" b="1" dirty="0" err="1"/>
              <a:t>izikhathi</a:t>
            </a:r>
            <a:r>
              <a:rPr lang="en-CA" sz="2000" b="1" dirty="0"/>
              <a:t> ezingu-9 uNkulunkulu </a:t>
            </a:r>
            <a:r>
              <a:rPr lang="en-CA" sz="2000" b="1" dirty="0" err="1"/>
              <a:t>wayenza</a:t>
            </a:r>
            <a:r>
              <a:rPr lang="en-CA" sz="2000" b="1" dirty="0"/>
              <a:t> </a:t>
            </a:r>
            <a:r>
              <a:rPr lang="en-CA" sz="2000" b="1" dirty="0" err="1"/>
              <a:t>lukhuni</a:t>
            </a:r>
            <a:r>
              <a:rPr lang="en-CA" sz="2000" b="1" dirty="0"/>
              <a:t> </a:t>
            </a:r>
            <a:r>
              <a:rPr lang="en-CA" sz="2000" b="1" dirty="0" err="1"/>
              <a:t>inhliziyo</a:t>
            </a:r>
            <a:r>
              <a:rPr lang="en-CA" sz="2000" b="1" dirty="0"/>
              <a:t> </a:t>
            </a:r>
            <a:r>
              <a:rPr lang="en-CA" sz="2000" b="1" dirty="0" err="1"/>
              <a:t>kaFaro</a:t>
            </a:r>
            <a:r>
              <a:rPr lang="en-CA" sz="2000" b="1" dirty="0"/>
              <a:t> ( </a:t>
            </a:r>
            <a:r>
              <a:rPr lang="en-CA" sz="2000" b="1" dirty="0" err="1"/>
              <a:t>Eks</a:t>
            </a:r>
            <a:r>
              <a:rPr lang="en-CA" sz="2000" b="1" dirty="0"/>
              <a:t>. 4:21; 7:3; 9:12; 10:1; 10:20; 10:27; 11:10; 14:4; 14:8 ), </a:t>
            </a:r>
            <a:r>
              <a:rPr lang="en-CA" sz="2000" b="1" dirty="0" err="1"/>
              <a:t>futhi</a:t>
            </a:r>
            <a:r>
              <a:rPr lang="en-CA" sz="2000" b="1" dirty="0"/>
              <a:t> </a:t>
            </a:r>
            <a:r>
              <a:rPr lang="en-CA" sz="2000" b="1" dirty="0" err="1"/>
              <a:t>izikhathi</a:t>
            </a:r>
            <a:r>
              <a:rPr lang="en-CA" sz="2000" b="1" dirty="0"/>
              <a:t> ezingu-9 </a:t>
            </a:r>
            <a:r>
              <a:rPr lang="en-CA" sz="2000" b="1" dirty="0" err="1"/>
              <a:t>kuthiwa</a:t>
            </a:r>
            <a:r>
              <a:rPr lang="en-CA" sz="2000" b="1" dirty="0"/>
              <a:t> </a:t>
            </a:r>
            <a:r>
              <a:rPr lang="en-CA" sz="2000" b="1" dirty="0" err="1"/>
              <a:t>uFaro</a:t>
            </a:r>
            <a:r>
              <a:rPr lang="en-CA" sz="2000" b="1" dirty="0"/>
              <a:t> </a:t>
            </a:r>
            <a:r>
              <a:rPr lang="en-CA" sz="2000" b="1" dirty="0" err="1"/>
              <a:t>ngokwakhe</a:t>
            </a:r>
            <a:r>
              <a:rPr lang="en-CA" sz="2000" b="1" dirty="0"/>
              <a:t> </a:t>
            </a:r>
            <a:r>
              <a:rPr lang="en-CA" sz="2000" b="1" dirty="0" err="1"/>
              <a:t>wayenza</a:t>
            </a:r>
            <a:r>
              <a:rPr lang="en-CA" sz="2000" b="1" dirty="0"/>
              <a:t> </a:t>
            </a:r>
            <a:r>
              <a:rPr lang="en-CA" sz="2000" b="1" dirty="0" err="1"/>
              <a:t>lukhuni</a:t>
            </a:r>
            <a:r>
              <a:rPr lang="en-CA" sz="2000" b="1" dirty="0"/>
              <a:t> </a:t>
            </a:r>
            <a:r>
              <a:rPr lang="en-CA" sz="2000" b="1" dirty="0" err="1"/>
              <a:t>inhliziyo</a:t>
            </a:r>
            <a:r>
              <a:rPr lang="en-CA" sz="2000" b="1" dirty="0"/>
              <a:t> </a:t>
            </a:r>
            <a:r>
              <a:rPr lang="en-CA" sz="2000" b="1" dirty="0" err="1"/>
              <a:t>yakhe</a:t>
            </a:r>
            <a:r>
              <a:rPr lang="en-CA" sz="2000" b="1" dirty="0"/>
              <a:t>.  ( </a:t>
            </a:r>
            <a:r>
              <a:rPr lang="en-CA" sz="2000" b="1" dirty="0" err="1"/>
              <a:t>Eks</a:t>
            </a:r>
            <a:r>
              <a:rPr lang="en-CA" sz="2000" b="1" dirty="0"/>
              <a:t>. 7:13; 7:14; 7:22; 8:15; 8:19; 8:32; 9:7; 9:34; 9:35 ). </a:t>
            </a:r>
            <a:r>
              <a:rPr lang="en-CA" sz="2000" b="1" dirty="0" err="1"/>
              <a:t>Kulingene</a:t>
            </a:r>
            <a:r>
              <a:rPr lang="en-CA" sz="2000" b="1" dirty="0"/>
              <a:t>! </a:t>
            </a:r>
            <a:r>
              <a:rPr lang="en-CA" sz="2000" b="1" dirty="0" err="1"/>
              <a:t>Ngubani</a:t>
            </a:r>
            <a:r>
              <a:rPr lang="en-CA" sz="2000" b="1" dirty="0"/>
              <a:t> </a:t>
            </a:r>
            <a:r>
              <a:rPr lang="en-CA" sz="2000" b="1" dirty="0" err="1"/>
              <a:t>owayenza</a:t>
            </a:r>
            <a:r>
              <a:rPr lang="en-CA" sz="2000" b="1" dirty="0"/>
              <a:t> </a:t>
            </a:r>
            <a:r>
              <a:rPr lang="en-CA" sz="2000" b="1" dirty="0" err="1"/>
              <a:t>lukhuni</a:t>
            </a:r>
            <a:r>
              <a:rPr lang="en-CA" sz="2000" b="1" dirty="0"/>
              <a:t> </a:t>
            </a:r>
            <a:r>
              <a:rPr lang="en-CA" sz="2000" b="1" dirty="0" err="1"/>
              <a:t>inhliziyo</a:t>
            </a:r>
            <a:r>
              <a:rPr lang="en-CA" sz="2000" b="1" dirty="0"/>
              <a:t> </a:t>
            </a:r>
            <a:r>
              <a:rPr lang="en-CA" sz="2000" b="1" dirty="0" err="1"/>
              <a:t>kaFaro</a:t>
            </a:r>
            <a:r>
              <a:rPr lang="en-CA" sz="2000" b="1" dirty="0"/>
              <a:t>?</a:t>
            </a:r>
            <a:endParaRPr lang="en" sz="2000" b="1" dirty="0"/>
          </a:p>
        </p:txBody>
      </p:sp>
      <p:pic>
        <p:nvPicPr>
          <p:cNvPr id="4" name="Imagen 3" descr="Imagen que contiene interior, tabla, vidrio, florero&#10;&#10;El contenido generado por IA puede ser incorrecto.">
            <a:extLst>
              <a:ext uri="{FF2B5EF4-FFF2-40B4-BE49-F238E27FC236}">
                <a16:creationId xmlns:a16="http://schemas.microsoft.com/office/drawing/2014/main" id="{84754893-A1C4-D832-7D95-B5D5146204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702" y="1243860"/>
            <a:ext cx="1677445" cy="3000882"/>
          </a:xfrm>
          <a:prstGeom prst="rect">
            <a:avLst/>
          </a:prstGeom>
        </p:spPr>
      </p:pic>
      <p:pic>
        <p:nvPicPr>
          <p:cNvPr id="8" name="Imagen 7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2D9491FC-5E42-BC6A-DB7D-53EAA52419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4" y="1243860"/>
            <a:ext cx="1823687" cy="3000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FCBB26-CAA5-75E2-1021-30D0BF91F3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088" y="3863390"/>
            <a:ext cx="4165196" cy="2903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A000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080797F-174A-A96C-FB89-2E3FA62FB560}"/>
              </a:ext>
            </a:extLst>
          </p:cNvPr>
          <p:cNvSpPr txBox="1"/>
          <p:nvPr/>
        </p:nvSpPr>
        <p:spPr>
          <a:xfrm>
            <a:off x="171640" y="4577426"/>
            <a:ext cx="75285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Ngemva</a:t>
            </a:r>
            <a:r>
              <a:rPr lang="en-CA" b="1" dirty="0"/>
              <a:t> </a:t>
            </a:r>
            <a:r>
              <a:rPr lang="en-CA" b="1" dirty="0" err="1"/>
              <a:t>kohlupho</a:t>
            </a:r>
            <a:r>
              <a:rPr lang="en-CA" b="1" dirty="0"/>
              <a:t> </a:t>
            </a:r>
            <a:r>
              <a:rPr lang="en-CA" b="1" dirty="0" err="1"/>
              <a:t>lwesithupha</a:t>
            </a:r>
            <a:r>
              <a:rPr lang="en-CA" b="1" dirty="0"/>
              <a:t>, uNkulunkulu </a:t>
            </a:r>
            <a:r>
              <a:rPr lang="en-CA" b="1" dirty="0" err="1"/>
              <a:t>wenza</a:t>
            </a:r>
            <a:r>
              <a:rPr lang="en-CA" b="1" dirty="0"/>
              <a:t> </a:t>
            </a:r>
            <a:r>
              <a:rPr lang="en-CA" b="1" dirty="0" err="1"/>
              <a:t>lukhuni</a:t>
            </a:r>
            <a:r>
              <a:rPr lang="en-CA" b="1" dirty="0"/>
              <a:t> </a:t>
            </a:r>
            <a:r>
              <a:rPr lang="en-CA" b="1" dirty="0" err="1"/>
              <a:t>inhliziyo</a:t>
            </a:r>
            <a:r>
              <a:rPr lang="en-CA" b="1" dirty="0"/>
              <a:t> </a:t>
            </a:r>
            <a:r>
              <a:rPr lang="en-CA" b="1" dirty="0" err="1"/>
              <a:t>yakhe</a:t>
            </a:r>
            <a:r>
              <a:rPr lang="en-CA" b="1" dirty="0"/>
              <a:t> (</a:t>
            </a:r>
            <a:r>
              <a:rPr lang="en-CA" b="1" dirty="0" err="1"/>
              <a:t>Eks</a:t>
            </a:r>
            <a:r>
              <a:rPr lang="en-CA" b="1" dirty="0"/>
              <a:t>. 9:12). </a:t>
            </a:r>
            <a:r>
              <a:rPr lang="en-CA" b="1" dirty="0" err="1"/>
              <a:t>Ngokusobala</a:t>
            </a:r>
            <a:r>
              <a:rPr lang="en-CA" b="1" dirty="0"/>
              <a:t> </a:t>
            </a:r>
            <a:r>
              <a:rPr lang="en-CA" b="1" dirty="0" err="1"/>
              <a:t>uFaro</a:t>
            </a:r>
            <a:r>
              <a:rPr lang="en-CA" b="1" dirty="0"/>
              <a:t> </a:t>
            </a:r>
            <a:r>
              <a:rPr lang="en-CA" b="1" dirty="0" err="1"/>
              <a:t>wayesedlulile</a:t>
            </a:r>
            <a:r>
              <a:rPr lang="en-CA" b="1" dirty="0"/>
              <a:t> </a:t>
            </a:r>
            <a:r>
              <a:rPr lang="en-CA" b="1" dirty="0" err="1"/>
              <a:t>umngcele</a:t>
            </a:r>
            <a:r>
              <a:rPr lang="en-CA" b="1" dirty="0"/>
              <a:t> </a:t>
            </a:r>
            <a:r>
              <a:rPr lang="en-CA" b="1" dirty="0" err="1"/>
              <a:t>wokuphenduka</a:t>
            </a:r>
            <a:r>
              <a:rPr lang="en-CA" b="1" dirty="0"/>
              <a:t>. </a:t>
            </a:r>
            <a:r>
              <a:rPr lang="en-CA" b="1" dirty="0" err="1"/>
              <a:t>Ngakho</a:t>
            </a:r>
            <a:r>
              <a:rPr lang="en-CA" b="1" dirty="0"/>
              <a:t>, </a:t>
            </a:r>
            <a:r>
              <a:rPr lang="en-CA" b="1" dirty="0" err="1"/>
              <a:t>ohluphweni</a:t>
            </a:r>
            <a:r>
              <a:rPr lang="en-CA" b="1" dirty="0"/>
              <a:t> </a:t>
            </a:r>
            <a:r>
              <a:rPr lang="en-CA" b="1" dirty="0" err="1"/>
              <a:t>lwesikhombisa</a:t>
            </a:r>
            <a:r>
              <a:rPr lang="en-CA" b="1" dirty="0"/>
              <a:t>, </a:t>
            </a:r>
            <a:r>
              <a:rPr lang="en-CA" b="1" dirty="0" err="1"/>
              <a:t>waphiwa</a:t>
            </a:r>
            <a:r>
              <a:rPr lang="en-CA" b="1" dirty="0"/>
              <a:t> </a:t>
            </a:r>
            <a:r>
              <a:rPr lang="en-CA" b="1" dirty="0" err="1"/>
              <a:t>elinye</a:t>
            </a:r>
            <a:r>
              <a:rPr lang="en-CA" b="1" dirty="0"/>
              <a:t> </a:t>
            </a:r>
            <a:r>
              <a:rPr lang="en-CA" b="1" dirty="0" err="1"/>
              <a:t>ithuba</a:t>
            </a:r>
            <a:r>
              <a:rPr lang="en-CA" b="1" dirty="0"/>
              <a:t>, </a:t>
            </a:r>
            <a:r>
              <a:rPr lang="en-CA" b="1" dirty="0" err="1"/>
              <a:t>kodwa</a:t>
            </a:r>
            <a:r>
              <a:rPr lang="en-CA" b="1" dirty="0"/>
              <a:t> </a:t>
            </a:r>
            <a:r>
              <a:rPr lang="en-CA" b="1" dirty="0" err="1"/>
              <a:t>waphinda</a:t>
            </a:r>
            <a:r>
              <a:rPr lang="en-CA" b="1" dirty="0"/>
              <a:t> </a:t>
            </a:r>
            <a:r>
              <a:rPr lang="en-CA" b="1" dirty="0" err="1"/>
              <a:t>ayenze</a:t>
            </a:r>
            <a:r>
              <a:rPr lang="en-CA" b="1" dirty="0"/>
              <a:t> </a:t>
            </a:r>
            <a:r>
              <a:rPr lang="en-CA" b="1" dirty="0" err="1"/>
              <a:t>lukhuni</a:t>
            </a:r>
            <a:r>
              <a:rPr lang="en-CA" b="1" dirty="0"/>
              <a:t> </a:t>
            </a:r>
            <a:r>
              <a:rPr lang="en-CA" b="1" dirty="0" err="1"/>
              <a:t>inhliziyo</a:t>
            </a:r>
            <a:r>
              <a:rPr lang="en-CA" b="1" dirty="0"/>
              <a:t> </a:t>
            </a:r>
            <a:r>
              <a:rPr lang="en-CA" b="1" dirty="0" err="1"/>
              <a:t>yakhe</a:t>
            </a:r>
            <a:r>
              <a:rPr lang="en-CA" b="1" dirty="0"/>
              <a:t> ( </a:t>
            </a:r>
            <a:r>
              <a:rPr lang="en-CA" b="1" dirty="0" err="1"/>
              <a:t>Eks</a:t>
            </a:r>
            <a:r>
              <a:rPr lang="en-CA" b="1" dirty="0"/>
              <a:t>. 9:34-35 ).</a:t>
            </a:r>
            <a:endParaRPr lang="en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E1A211-6E64-AD53-8617-376EB90FDA88}"/>
              </a:ext>
            </a:extLst>
          </p:cNvPr>
          <p:cNvSpPr txBox="1"/>
          <p:nvPr/>
        </p:nvSpPr>
        <p:spPr>
          <a:xfrm>
            <a:off x="3676852" y="2623931"/>
            <a:ext cx="8441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Ngemva</a:t>
            </a:r>
            <a:r>
              <a:rPr lang="en-CA" sz="2000" b="1" dirty="0"/>
              <a:t> </a:t>
            </a:r>
            <a:r>
              <a:rPr lang="en-CA" sz="2000" b="1" dirty="0" err="1"/>
              <a:t>kwezinhlupho</a:t>
            </a:r>
            <a:r>
              <a:rPr lang="en-CA" sz="2000" b="1" dirty="0"/>
              <a:t> </a:t>
            </a:r>
            <a:r>
              <a:rPr lang="en-CA" sz="2000" b="1" dirty="0" err="1"/>
              <a:t>ezinhlanu</a:t>
            </a:r>
            <a:r>
              <a:rPr lang="en-CA" sz="2000" b="1" dirty="0"/>
              <a:t> </a:t>
            </a:r>
            <a:r>
              <a:rPr lang="en-CA" sz="2000" b="1" dirty="0" err="1"/>
              <a:t>zokuqala</a:t>
            </a:r>
            <a:r>
              <a:rPr lang="en-CA" sz="2000" b="1" dirty="0"/>
              <a:t>, </a:t>
            </a:r>
            <a:r>
              <a:rPr lang="en-CA" sz="2000" b="1" dirty="0" err="1"/>
              <a:t>kutshiwo</a:t>
            </a:r>
            <a:r>
              <a:rPr lang="en-CA" sz="2000" b="1" dirty="0"/>
              <a:t> </a:t>
            </a:r>
            <a:r>
              <a:rPr lang="en-CA" sz="2000" b="1" dirty="0" err="1"/>
              <a:t>ngokucacileyo</a:t>
            </a:r>
            <a:r>
              <a:rPr lang="en-CA" sz="2000" b="1" dirty="0"/>
              <a:t> </a:t>
            </a:r>
            <a:r>
              <a:rPr lang="en-CA" sz="2000" b="1" dirty="0" err="1"/>
              <a:t>ukuthi</a:t>
            </a:r>
            <a:r>
              <a:rPr lang="en-CA" sz="2000" b="1" dirty="0"/>
              <a:t> </a:t>
            </a:r>
            <a:r>
              <a:rPr lang="en-CA" sz="2000" b="1" dirty="0" err="1"/>
              <a:t>uFaro</a:t>
            </a:r>
            <a:r>
              <a:rPr lang="en-CA" sz="2000" b="1" dirty="0"/>
              <a:t> </a:t>
            </a:r>
            <a:r>
              <a:rPr lang="en-CA" sz="2000" b="1" dirty="0" err="1"/>
              <a:t>wayenza</a:t>
            </a:r>
            <a:r>
              <a:rPr lang="en-CA" sz="2000" b="1" dirty="0"/>
              <a:t> </a:t>
            </a:r>
            <a:r>
              <a:rPr lang="en-CA" sz="2000" b="1" dirty="0" err="1"/>
              <a:t>lukhuni</a:t>
            </a:r>
            <a:r>
              <a:rPr lang="en-CA" sz="2000" b="1" dirty="0"/>
              <a:t> </a:t>
            </a:r>
            <a:r>
              <a:rPr lang="en-CA" sz="2000" b="1" dirty="0" err="1"/>
              <a:t>inhliziyo</a:t>
            </a:r>
            <a:r>
              <a:rPr lang="en-CA" sz="2000" b="1" dirty="0"/>
              <a:t> </a:t>
            </a:r>
            <a:r>
              <a:rPr lang="en-CA" sz="2000" b="1" dirty="0" err="1"/>
              <a:t>yakhe</a:t>
            </a:r>
            <a:r>
              <a:rPr lang="en-CA" sz="2000" b="1" dirty="0"/>
              <a:t>. </a:t>
            </a:r>
            <a:r>
              <a:rPr lang="en-CA" sz="2000" b="1" dirty="0" err="1"/>
              <a:t>Okuyikuthi</a:t>
            </a:r>
            <a:r>
              <a:rPr lang="en-CA" sz="2000" b="1" dirty="0"/>
              <a:t>, </a:t>
            </a:r>
            <a:r>
              <a:rPr lang="en-CA" sz="2000" b="1" dirty="0" err="1"/>
              <a:t>wenqaba</a:t>
            </a:r>
            <a:r>
              <a:rPr lang="en-CA" sz="2000" b="1" dirty="0"/>
              <a:t> </a:t>
            </a:r>
            <a:r>
              <a:rPr lang="en-CA" sz="2000" b="1" dirty="0" err="1"/>
              <a:t>ukusabela</a:t>
            </a:r>
            <a:r>
              <a:rPr lang="en-CA" sz="2000" b="1" dirty="0"/>
              <a:t> kahle </a:t>
            </a:r>
            <a:r>
              <a:rPr lang="en-CA" sz="2000" b="1" dirty="0" err="1"/>
              <a:t>obizweni</a:t>
            </a:r>
            <a:r>
              <a:rPr lang="en-CA" sz="2000" b="1" dirty="0"/>
              <a:t> </a:t>
            </a:r>
            <a:r>
              <a:rPr lang="en-CA" sz="2000" b="1" dirty="0" err="1"/>
              <a:t>lukaMoya</a:t>
            </a:r>
            <a:r>
              <a:rPr lang="en-CA" sz="2000" b="1" dirty="0"/>
              <a:t> </a:t>
            </a:r>
            <a:r>
              <a:rPr lang="en-CA" sz="2000" b="1" dirty="0" err="1"/>
              <a:t>oNgcwele</a:t>
            </a:r>
            <a:r>
              <a:rPr lang="en-CA" sz="2000" b="1" dirty="0"/>
              <a:t> </a:t>
            </a:r>
            <a:r>
              <a:rPr lang="en-CA" sz="2000" b="1" dirty="0" err="1"/>
              <a:t>lokukhulula</a:t>
            </a:r>
            <a:r>
              <a:rPr lang="en-CA" sz="2000" b="1" dirty="0"/>
              <a:t> u-</a:t>
            </a:r>
            <a:r>
              <a:rPr lang="en-CA" sz="2000" b="1" dirty="0" err="1"/>
              <a:t>Israyeli</a:t>
            </a:r>
            <a:r>
              <a:rPr lang="en-CA" sz="2000" b="1" dirty="0"/>
              <a:t>.</a:t>
            </a:r>
            <a:endParaRPr lang="en" sz="2000" b="1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4C8EB67-F939-2EA0-8396-0473C4BC0E98}"/>
              </a:ext>
            </a:extLst>
          </p:cNvPr>
          <p:cNvGrpSpPr/>
          <p:nvPr/>
        </p:nvGrpSpPr>
        <p:grpSpPr>
          <a:xfrm>
            <a:off x="3429443" y="3628713"/>
            <a:ext cx="4203394" cy="914411"/>
            <a:chOff x="3496818" y="3628713"/>
            <a:chExt cx="4203394" cy="914411"/>
          </a:xfrm>
        </p:grpSpPr>
        <p:pic>
          <p:nvPicPr>
            <p:cNvPr id="16" name="Imagen 15" descr="Imagen que contiene muñeca, juguete, mujer, hombre&#10;&#10;El contenido generado por IA puede ser incorrecto.">
              <a:extLst>
                <a:ext uri="{FF2B5EF4-FFF2-40B4-BE49-F238E27FC236}">
                  <a16:creationId xmlns:a16="http://schemas.microsoft.com/office/drawing/2014/main" id="{DEFDE8BC-C98E-5D42-A38A-C91B28977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96818" y="3698232"/>
              <a:ext cx="4203394" cy="7678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Imagen 17" descr="Ave de color blanco&#10;&#10;El contenido generado por IA puede ser incorrecto.">
              <a:extLst>
                <a:ext uri="{FF2B5EF4-FFF2-40B4-BE49-F238E27FC236}">
                  <a16:creationId xmlns:a16="http://schemas.microsoft.com/office/drawing/2014/main" id="{9E10AB2E-0C05-D525-714C-5B6D58D8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030" y="3628713"/>
              <a:ext cx="1288243" cy="914411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87D80DF-4D40-3B87-4B33-7A8CBDC75DC3}"/>
              </a:ext>
            </a:extLst>
          </p:cNvPr>
          <p:cNvSpPr txBox="1"/>
          <p:nvPr/>
        </p:nvSpPr>
        <p:spPr>
          <a:xfrm>
            <a:off x="171640" y="5935167"/>
            <a:ext cx="75285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Kusukela</a:t>
            </a:r>
            <a:r>
              <a:rPr lang="en-CA" b="1" dirty="0"/>
              <a:t> </a:t>
            </a:r>
            <a:r>
              <a:rPr lang="en-CA" b="1" dirty="0" err="1"/>
              <a:t>ngaleso</a:t>
            </a:r>
            <a:r>
              <a:rPr lang="en-CA" b="1" dirty="0"/>
              <a:t> </a:t>
            </a:r>
            <a:r>
              <a:rPr lang="en-CA" b="1" dirty="0" err="1"/>
              <a:t>sikhathi</a:t>
            </a:r>
            <a:r>
              <a:rPr lang="en-CA" b="1" dirty="0"/>
              <a:t> </a:t>
            </a:r>
            <a:r>
              <a:rPr lang="en-CA" b="1" dirty="0" err="1"/>
              <a:t>kuqhubeke</a:t>
            </a:r>
            <a:r>
              <a:rPr lang="en-CA" b="1" dirty="0"/>
              <a:t>, </a:t>
            </a:r>
            <a:r>
              <a:rPr lang="en-CA" b="1" dirty="0" err="1"/>
              <a:t>isiphetho</a:t>
            </a:r>
            <a:r>
              <a:rPr lang="en-CA" b="1" dirty="0"/>
              <a:t> </a:t>
            </a:r>
            <a:r>
              <a:rPr lang="en-CA" b="1" dirty="0" err="1"/>
              <a:t>sakhe</a:t>
            </a:r>
            <a:r>
              <a:rPr lang="en-CA" b="1" dirty="0"/>
              <a:t> </a:t>
            </a:r>
            <a:r>
              <a:rPr lang="en-CA" b="1" dirty="0" err="1"/>
              <a:t>savalwa</a:t>
            </a:r>
            <a:r>
              <a:rPr lang="en-CA" b="1" dirty="0"/>
              <a:t>. UNkulunkulu </a:t>
            </a:r>
            <a:r>
              <a:rPr lang="en-CA" b="1" dirty="0" err="1"/>
              <a:t>wayeyenze</a:t>
            </a:r>
            <a:r>
              <a:rPr lang="en-CA" b="1" dirty="0"/>
              <a:t> </a:t>
            </a:r>
            <a:r>
              <a:rPr lang="en-CA" b="1" dirty="0" err="1"/>
              <a:t>lukhuni</a:t>
            </a:r>
            <a:r>
              <a:rPr lang="en-CA" b="1" dirty="0"/>
              <a:t> </a:t>
            </a:r>
            <a:r>
              <a:rPr lang="en-CA" b="1" dirty="0" err="1"/>
              <a:t>inhliziyo</a:t>
            </a:r>
            <a:r>
              <a:rPr lang="en-CA" b="1" dirty="0"/>
              <a:t> </a:t>
            </a:r>
            <a:r>
              <a:rPr lang="en-CA" b="1" dirty="0" err="1"/>
              <a:t>kaFaro</a:t>
            </a:r>
            <a:r>
              <a:rPr lang="en-CA" b="1" dirty="0"/>
              <a:t> </a:t>
            </a:r>
            <a:r>
              <a:rPr lang="en-CA" b="1" dirty="0" err="1"/>
              <a:t>ngoba</a:t>
            </a:r>
            <a:r>
              <a:rPr lang="en-CA" b="1" dirty="0"/>
              <a:t> </a:t>
            </a:r>
            <a:r>
              <a:rPr lang="en-CA" b="1" dirty="0" err="1"/>
              <a:t>wayesenqume</a:t>
            </a:r>
            <a:r>
              <a:rPr lang="en-CA" b="1" dirty="0"/>
              <a:t> </a:t>
            </a:r>
            <a:r>
              <a:rPr lang="en-CA" b="1" dirty="0" err="1"/>
              <a:t>ngokuqinileyo</a:t>
            </a:r>
            <a:r>
              <a:rPr lang="en-CA" b="1" dirty="0"/>
              <a:t> </a:t>
            </a:r>
            <a:r>
              <a:rPr lang="en-CA" b="1" dirty="0" err="1"/>
              <a:t>ukungaphenduki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16441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48954-9D07-68FA-50A4-B6CB4B28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E68AFB-7452-E282-0EFE-15C2B4C23C18}"/>
              </a:ext>
            </a:extLst>
          </p:cNvPr>
          <p:cNvSpPr txBox="1"/>
          <p:nvPr/>
        </p:nvSpPr>
        <p:spPr>
          <a:xfrm>
            <a:off x="798898" y="1638755"/>
            <a:ext cx="108187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800" b="1" dirty="0">
                <a:latin typeface="Constantia" panose="02030602050306030303" pitchFamily="18" charset="0"/>
              </a:rPr>
              <a:t> “</a:t>
            </a:r>
            <a:r>
              <a:rPr lang="en-CA" sz="2800" b="1" dirty="0" err="1">
                <a:latin typeface="Constantia" panose="02030602050306030303" pitchFamily="18" charset="0"/>
              </a:rPr>
              <a:t>Ngesikhathi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sinye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ngasinye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sokwaliwa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kokukhanya</a:t>
            </a:r>
            <a:r>
              <a:rPr lang="en-CA" sz="2800" b="1" dirty="0">
                <a:latin typeface="Constantia" panose="02030602050306030303" pitchFamily="18" charset="0"/>
              </a:rPr>
              <a:t>, </a:t>
            </a:r>
            <a:r>
              <a:rPr lang="en-CA" sz="2800" b="1" dirty="0" err="1">
                <a:latin typeface="Constantia" panose="02030602050306030303" pitchFamily="18" charset="0"/>
              </a:rPr>
              <a:t>uJehova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wabonakalisa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amandla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akhe</a:t>
            </a:r>
            <a:r>
              <a:rPr lang="en-CA" sz="2800" b="1" dirty="0">
                <a:latin typeface="Constantia" panose="02030602050306030303" pitchFamily="18" charset="0"/>
              </a:rPr>
              <a:t>  </a:t>
            </a:r>
            <a:r>
              <a:rPr lang="en-CA" sz="2800" b="1" dirty="0" err="1">
                <a:latin typeface="Constantia" panose="02030602050306030303" pitchFamily="18" charset="0"/>
              </a:rPr>
              <a:t>kakhulu</a:t>
            </a:r>
            <a:r>
              <a:rPr lang="en-CA" sz="2800" b="1" dirty="0">
                <a:latin typeface="Constantia" panose="02030602050306030303" pitchFamily="18" charset="0"/>
              </a:rPr>
              <a:t>; </a:t>
            </a:r>
            <a:r>
              <a:rPr lang="en-CA" sz="2800" b="1" dirty="0" err="1">
                <a:latin typeface="Constantia" panose="02030602050306030303" pitchFamily="18" charset="0"/>
              </a:rPr>
              <a:t>kodwa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inkani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yenkosi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yanda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ngabo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bonke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ubufakazi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obutsha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bamandla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lobukhosi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bukaNkulunkulu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wezulu</a:t>
            </a:r>
            <a:r>
              <a:rPr lang="en-CA" sz="2800" b="1" dirty="0">
                <a:latin typeface="Constantia" panose="02030602050306030303" pitchFamily="18" charset="0"/>
              </a:rPr>
              <a:t>, </a:t>
            </a:r>
            <a:r>
              <a:rPr lang="en-CA" sz="2800" b="1" dirty="0" err="1">
                <a:latin typeface="Constantia" panose="02030602050306030303" pitchFamily="18" charset="0"/>
              </a:rPr>
              <a:t>kwaze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kwaba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yilapho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umcijo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wokugcina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womusa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waqedwa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emgodleni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waphezulu</a:t>
            </a:r>
            <a:r>
              <a:rPr lang="en-CA" sz="2800" b="1" dirty="0">
                <a:latin typeface="Constantia" panose="02030602050306030303" pitchFamily="18" charset="0"/>
              </a:rPr>
              <a:t>. </a:t>
            </a:r>
            <a:r>
              <a:rPr lang="en-CA" sz="2800" b="1" dirty="0" err="1">
                <a:latin typeface="Constantia" panose="02030602050306030303" pitchFamily="18" charset="0"/>
              </a:rPr>
              <a:t>Khona-ke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indoda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yaba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lukhuni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ngokupheleleyo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ngenxa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yokuphikelela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kwayo</a:t>
            </a:r>
            <a:r>
              <a:rPr lang="en-CA" sz="2800" b="1" dirty="0">
                <a:latin typeface="Constantia" panose="02030602050306030303" pitchFamily="18" charset="0"/>
              </a:rPr>
              <a:t>. </a:t>
            </a:r>
            <a:r>
              <a:rPr lang="en-CA" sz="2800" b="1" dirty="0" err="1">
                <a:latin typeface="Constantia" panose="02030602050306030303" pitchFamily="18" charset="0"/>
              </a:rPr>
              <a:t>amkholise</a:t>
            </a:r>
            <a:r>
              <a:rPr lang="en-CA" sz="2800" b="1" dirty="0">
                <a:latin typeface="Constantia" panose="02030602050306030303" pitchFamily="18" charset="0"/>
              </a:rPr>
              <a:t>, </a:t>
            </a:r>
            <a:r>
              <a:rPr lang="en-CA" sz="2800" b="1" dirty="0" err="1">
                <a:latin typeface="Constantia" panose="02030602050306030303" pitchFamily="18" charset="0"/>
              </a:rPr>
              <a:t>ngoba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wayevinjwe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inkani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lobandlululo</a:t>
            </a:r>
            <a:r>
              <a:rPr lang="en-CA" sz="2800" b="1" dirty="0">
                <a:latin typeface="Constantia" panose="02030602050306030303" pitchFamily="18" charset="0"/>
              </a:rPr>
              <a:t>, </a:t>
            </a:r>
            <a:r>
              <a:rPr lang="en-CA" sz="2800" b="1" dirty="0" err="1">
                <a:latin typeface="Constantia" panose="02030602050306030303" pitchFamily="18" charset="0"/>
              </a:rPr>
              <a:t>lapho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uMoya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oNgcwele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wawungakwazi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ukufinyelela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enhliziyweni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yakhe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uFaro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wazinikela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ekungakholwani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kwakhe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nasebulukhunini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benhliziyo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yakhe</a:t>
            </a:r>
            <a:r>
              <a:rPr lang="en-CA" sz="2800" b="1" dirty="0">
                <a:latin typeface="Constantia" panose="02030602050306030303" pitchFamily="18" charset="0"/>
              </a:rPr>
              <a:t>.</a:t>
            </a:r>
            <a:r>
              <a:rPr lang="en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AE1EA3-C854-4738-445B-9DEB6A485FB8}"/>
              </a:ext>
            </a:extLst>
          </p:cNvPr>
          <p:cNvSpPr txBox="1"/>
          <p:nvPr/>
        </p:nvSpPr>
        <p:spPr>
          <a:xfrm>
            <a:off x="3653825" y="530180"/>
            <a:ext cx="5376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b="1" dirty="0"/>
              <a:t>EGW ( </a:t>
            </a:r>
            <a:r>
              <a:rPr lang="en" b="1" noProof="0" dirty="0"/>
              <a:t>The Review and Herald </a:t>
            </a:r>
            <a:r>
              <a:rPr lang="en" b="1" dirty="0"/>
              <a:t>, Nhlolanja 17, 1891)</a:t>
            </a:r>
          </a:p>
        </p:txBody>
      </p:sp>
    </p:spTree>
    <p:extLst>
      <p:ext uri="{BB962C8B-B14F-4D97-AF65-F5344CB8AC3E}">
        <p14:creationId xmlns:p14="http://schemas.microsoft.com/office/powerpoint/2010/main" val="34322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0BA9-1DFE-768A-8ED1-97BD54F7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62C098-87EF-3D43-0109-CB53CF601837}"/>
              </a:ext>
            </a:extLst>
          </p:cNvPr>
          <p:cNvSpPr txBox="1"/>
          <p:nvPr/>
        </p:nvSpPr>
        <p:spPr>
          <a:xfrm>
            <a:off x="3433320" y="2900515"/>
            <a:ext cx="5356718" cy="1138867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1DB4FF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-CA" sz="6000" b="1">
                <a:ln/>
                <a:solidFill>
                  <a:srgbClr val="006699"/>
                </a:solidFill>
                <a:effectLst>
                  <a:outerShdw blurRad="50800" dist="76200" dir="13500000" algn="br" rotWithShape="0">
                    <a:srgbClr val="004364">
                      <a:alpha val="40000"/>
                    </a:srgbClr>
                  </a:outerShdw>
                </a:effectLst>
              </a:rPr>
              <a:t>IZINHLUPHO</a:t>
            </a:r>
            <a:endParaRPr lang="en" sz="6000" b="1" dirty="0">
              <a:ln/>
              <a:solidFill>
                <a:srgbClr val="006699"/>
              </a:solidFill>
              <a:effectLst>
                <a:outerShdw blurRad="50800" dist="76200" dir="13500000" algn="br" rotWithShape="0">
                  <a:srgbClr val="004364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Imagen 9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6DF10C50-14D6-EA3C-4B47-D1E458DEFD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161192" y="182127"/>
            <a:ext cx="2434524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B424D368-F74F-B140-5673-B4D7142C43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9438969" y="182127"/>
            <a:ext cx="2591840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3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0755492-204D-1C05-ADBD-79B73F183B8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Lokhu</a:t>
            </a:r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okutshiwo</a:t>
            </a:r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nguJehova</a:t>
            </a:r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: </a:t>
            </a:r>
            <a:r>
              <a:rPr lang="en-CA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Ngalokhu</a:t>
            </a:r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lizakwazi</a:t>
            </a:r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ukuthi</a:t>
            </a:r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 mina </a:t>
            </a:r>
            <a:r>
              <a:rPr lang="en-CA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nginguJehova</a:t>
            </a:r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: Ngodondolo </a:t>
            </a:r>
            <a:r>
              <a:rPr lang="en-CA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olusesandleni</a:t>
            </a:r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sami</a:t>
            </a:r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ngizatshaya</a:t>
            </a:r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amanzi</a:t>
            </a:r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oMfula</a:t>
            </a:r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iNayili</a:t>
            </a:r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aphenduke</a:t>
            </a:r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abe</a:t>
            </a:r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yigazi</a:t>
            </a:r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.” ( </a:t>
            </a:r>
            <a:r>
              <a:rPr lang="en-CA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rgbClr val="C00000"/>
                </a:solidFill>
                <a:latin typeface="Comic Sans MS" panose="030F0702030302020204" pitchFamily="66" charset="0"/>
              </a:rPr>
              <a:t> 7:17 )</a:t>
            </a:r>
            <a:endParaRPr lang="en" sz="1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132D8B-2616-0037-BF4D-5653E0A3534D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UHLUPHO LWAKUQALA ULUNGANENO:IGAZI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E9E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9FE6557-F4DD-5E64-BA32-759560EAEA40}"/>
              </a:ext>
            </a:extLst>
          </p:cNvPr>
          <p:cNvSpPr txBox="1"/>
          <p:nvPr/>
        </p:nvSpPr>
        <p:spPr>
          <a:xfrm>
            <a:off x="395287" y="422908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Ekodusi 7:14-25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CC9BC21C-4F62-D018-51DC-C1F4EC9EC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2258391"/>
              </p:ext>
            </p:extLst>
          </p:nvPr>
        </p:nvGraphicFramePr>
        <p:xfrm>
          <a:off x="395287" y="1619250"/>
          <a:ext cx="2957513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 descr="Un grupo de personas junto a un cuerpo de agua junto a un caballo&#10;&#10;El contenido generado por IA puede ser incorrecto.">
            <a:extLst>
              <a:ext uri="{FF2B5EF4-FFF2-40B4-BE49-F238E27FC236}">
                <a16:creationId xmlns:a16="http://schemas.microsoft.com/office/drawing/2014/main" id="{5E31FE68-9DF5-C985-E372-5F873ADC950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442964-3B70-F5C5-6321-7BC287B788F0}"/>
              </a:ext>
            </a:extLst>
          </p:cNvPr>
          <p:cNvSpPr txBox="1"/>
          <p:nvPr/>
        </p:nvSpPr>
        <p:spPr>
          <a:xfrm>
            <a:off x="395287" y="4629197"/>
            <a:ext cx="36814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INayile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lougcwala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kwayo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kwanika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iGibhithe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ukuphila</a:t>
            </a:r>
            <a:r>
              <a:rPr lang="en-CA" b="1" dirty="0">
                <a:solidFill>
                  <a:prstClr val="black"/>
                </a:solidFill>
              </a:rPr>
              <a:t>. </a:t>
            </a:r>
            <a:r>
              <a:rPr lang="en-CA" b="1" dirty="0" err="1">
                <a:solidFill>
                  <a:prstClr val="black"/>
                </a:solidFill>
              </a:rPr>
              <a:t>Kodwa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ngubani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owadala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imithombo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yamanzi</a:t>
            </a:r>
            <a:r>
              <a:rPr lang="en-CA" b="1" dirty="0">
                <a:solidFill>
                  <a:prstClr val="black"/>
                </a:solidFill>
              </a:rPr>
              <a:t>? </a:t>
            </a:r>
            <a:r>
              <a:rPr lang="en-CA" b="1" dirty="0" err="1">
                <a:solidFill>
                  <a:prstClr val="black"/>
                </a:solidFill>
              </a:rPr>
              <a:t>Izazi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zalingisa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ukuguqulwa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kwamanzi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kodwa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azikwazanga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ukubiselakloku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ayayikho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khona</a:t>
            </a:r>
            <a:r>
              <a:rPr lang="en-CA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873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12712</TotalTime>
  <Words>1202</Words>
  <Application>Microsoft Office PowerPoint</Application>
  <PresentationFormat>Panorámica</PresentationFormat>
  <Paragraphs>80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Arial</vt:lpstr>
      <vt:lpstr>Aptos Display</vt:lpstr>
      <vt:lpstr>Aptos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136</cp:revision>
  <dcterms:created xsi:type="dcterms:W3CDTF">2025-06-28T14:27:47Z</dcterms:created>
  <dcterms:modified xsi:type="dcterms:W3CDTF">2025-07-21T17:19:59Z</dcterms:modified>
</cp:coreProperties>
</file>