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108" y="15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Lingesabi</a:t>
          </a:r>
          <a:r>
            <a: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CA" sz="2000" b="1" dirty="0" err="1"/>
            <a:t>Inyathelo</a:t>
          </a:r>
          <a:r>
            <a:rPr lang="en-CA" sz="2000" b="1" dirty="0"/>
            <a:t> </a:t>
          </a:r>
          <a:r>
            <a:rPr lang="en-CA" sz="2000" b="1" dirty="0" err="1"/>
            <a:t>lakuqala</a:t>
          </a:r>
          <a:r>
            <a:rPr lang="en-CA" sz="2000" b="1" dirty="0"/>
            <a:t> </a:t>
          </a:r>
          <a:r>
            <a:rPr lang="en-CA" sz="2000" b="1" dirty="0" err="1"/>
            <a:t>lokuzuza</a:t>
          </a:r>
          <a:r>
            <a:rPr lang="en-CA" sz="2000" b="1" dirty="0"/>
            <a:t> </a:t>
          </a:r>
          <a:r>
            <a:rPr lang="en-CA" sz="2000" b="1" dirty="0" err="1"/>
            <a:t>ukunqoba</a:t>
          </a:r>
          <a:r>
            <a:rPr lang="en-CA" sz="2000" b="1" dirty="0"/>
            <a:t> </a:t>
          </a:r>
          <a:r>
            <a:rPr lang="en-CA" sz="2000" b="1" dirty="0" err="1"/>
            <a:t>yikuthembela</a:t>
          </a:r>
          <a:r>
            <a:rPr lang="en-CA" sz="2000" b="1" dirty="0"/>
            <a:t> </a:t>
          </a:r>
          <a:r>
            <a:rPr lang="en-CA" sz="2000" b="1" dirty="0" err="1"/>
            <a:t>kuNkulunkulu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Yimani</a:t>
          </a:r>
          <a:r>
            <a: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liqine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CA" sz="2000" b="1" dirty="0" err="1"/>
            <a:t>Kufanele</a:t>
          </a:r>
          <a:r>
            <a:rPr lang="en-CA" sz="2000" b="1" dirty="0"/>
            <a:t> </a:t>
          </a:r>
          <a:r>
            <a:rPr lang="en-CA" sz="2000" b="1" dirty="0" err="1"/>
            <a:t>sihlale</a:t>
          </a:r>
          <a:r>
            <a:rPr lang="en-CA" sz="2000" b="1" dirty="0"/>
            <a:t> </a:t>
          </a:r>
          <a:r>
            <a:rPr lang="en-CA" sz="2000" b="1" dirty="0" err="1"/>
            <a:t>ngesineke</a:t>
          </a:r>
          <a:r>
            <a:rPr lang="en-CA" sz="2000" b="1" dirty="0"/>
            <a:t> </a:t>
          </a:r>
          <a:r>
            <a:rPr lang="en-CA" sz="2000" b="1" dirty="0" err="1"/>
            <a:t>emsebenzini</a:t>
          </a:r>
          <a:r>
            <a:rPr lang="en-CA" sz="2000" b="1" dirty="0"/>
            <a:t> </a:t>
          </a:r>
          <a:r>
            <a:rPr lang="en-CA" sz="2000" b="1" dirty="0" err="1"/>
            <a:t>wethu</a:t>
          </a:r>
          <a:r>
            <a:rPr lang="en-CA" sz="2000" b="1" dirty="0"/>
            <a:t>, </a:t>
          </a:r>
          <a:r>
            <a:rPr lang="en-CA" sz="2000" b="1" dirty="0" err="1"/>
            <a:t>ngaphandle</a:t>
          </a:r>
          <a:r>
            <a:rPr lang="en-CA" sz="2000" b="1" dirty="0"/>
            <a:t> </a:t>
          </a:r>
          <a:r>
            <a:rPr lang="en-CA" sz="2000" b="1" dirty="0" err="1"/>
            <a:t>kokungunguna</a:t>
          </a:r>
          <a:r>
            <a:rPr lang="en-CA" sz="2000" b="1" dirty="0"/>
            <a:t>.</a:t>
          </a:r>
          <a:endParaRPr lang="en" sz="2000" b="1" dirty="0"/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“Bona 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insindiso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CA" sz="2000" b="1" dirty="0"/>
            <a:t>Uma </a:t>
          </a:r>
          <a:r>
            <a:rPr lang="en-CA" sz="2000" b="1" dirty="0" err="1"/>
            <a:t>sivumela</a:t>
          </a:r>
          <a:r>
            <a:rPr lang="en-CA" sz="2000" b="1" dirty="0"/>
            <a:t> uNkulunkulu </a:t>
          </a:r>
          <a:r>
            <a:rPr lang="en-CA" sz="2000" b="1" dirty="0" err="1"/>
            <a:t>asiqondise</a:t>
          </a:r>
          <a:r>
            <a:rPr lang="en-CA" sz="2000" b="1" dirty="0"/>
            <a:t>, </a:t>
          </a:r>
          <a:r>
            <a:rPr lang="en-CA" sz="2000" b="1" dirty="0" err="1"/>
            <a:t>siyonqoba</a:t>
          </a:r>
          <a:r>
            <a:rPr lang="en-CA" sz="2000" b="1" dirty="0"/>
            <a:t> </a:t>
          </a:r>
          <a:r>
            <a:rPr lang="en-CA" sz="2000" b="1" dirty="0" err="1"/>
            <a:t>lakanjani</a:t>
          </a:r>
          <a:r>
            <a:rPr lang="en" sz="2000" b="1" dirty="0"/>
            <a:t>.</a:t>
          </a:r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UJehova</a:t>
          </a:r>
          <a:r>
            <a: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uzolilwela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CA" sz="1600" b="1" dirty="0"/>
            <a:t>UNkulunkulu </a:t>
          </a:r>
          <a:r>
            <a:rPr lang="en-CA" sz="1600" b="1" dirty="0" err="1"/>
            <a:t>usilwela</a:t>
          </a:r>
          <a:r>
            <a:rPr lang="en-CA" sz="1600" b="1" dirty="0"/>
            <a:t> </a:t>
          </a:r>
          <a:r>
            <a:rPr lang="en-CA" sz="1600" b="1" dirty="0" err="1"/>
            <a:t>ngokumelana</a:t>
          </a:r>
          <a:r>
            <a:rPr lang="en-CA" sz="1600" b="1" dirty="0"/>
            <a:t> </a:t>
          </a:r>
          <a:r>
            <a:rPr lang="en-CA" sz="1600" b="1" dirty="0" err="1"/>
            <a:t>loSathane</a:t>
          </a:r>
          <a:r>
            <a:rPr lang="en-CA" sz="1600" b="1" dirty="0"/>
            <a:t> </a:t>
          </a:r>
          <a:r>
            <a:rPr lang="en-CA" sz="1600" b="1" dirty="0" err="1"/>
            <a:t>futhi</a:t>
          </a:r>
          <a:r>
            <a:rPr lang="en-CA" sz="1600" b="1" dirty="0"/>
            <a:t> </a:t>
          </a:r>
          <a:r>
            <a:rPr lang="en-CA" sz="1600" b="1" dirty="0" err="1"/>
            <a:t>isono</a:t>
          </a:r>
          <a:r>
            <a:rPr lang="en-CA" sz="1600" b="1" dirty="0"/>
            <a:t>. I-Calvary </a:t>
          </a:r>
          <a:r>
            <a:rPr lang="en-CA" sz="1600" b="1" dirty="0" err="1"/>
            <a:t>iyibufakazi</a:t>
          </a:r>
          <a:r>
            <a:rPr lang="en-CA" sz="1600" b="1" dirty="0"/>
            <a:t> </a:t>
          </a:r>
          <a:r>
            <a:rPr lang="en-CA" sz="1600" b="1" dirty="0" err="1"/>
            <a:t>obukhulu</a:t>
          </a:r>
          <a:r>
            <a:rPr lang="en-CA" sz="1600" b="1" dirty="0"/>
            <a:t> </a:t>
          </a:r>
          <a:r>
            <a:rPr lang="en-CA" sz="1600" b="1" dirty="0" err="1"/>
            <a:t>kakhulu</a:t>
          </a:r>
          <a:r>
            <a:rPr lang="en-CA" sz="1600" b="1" dirty="0"/>
            <a:t> </a:t>
          </a:r>
          <a:r>
            <a:rPr lang="en-CA" sz="1600" b="1" dirty="0" err="1"/>
            <a:t>balokhu</a:t>
          </a:r>
          <a:r>
            <a:rPr lang="en" sz="2000" b="1" dirty="0"/>
            <a:t>.</a:t>
          </a:r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2000" b="1" kern="1200" dirty="0" err="1"/>
            <a:t>Inyathelo</a:t>
          </a:r>
          <a:r>
            <a:rPr lang="en-CA" sz="2000" b="1" kern="1200" dirty="0"/>
            <a:t> </a:t>
          </a:r>
          <a:r>
            <a:rPr lang="en-CA" sz="2000" b="1" kern="1200" dirty="0" err="1"/>
            <a:t>lakuqala</a:t>
          </a:r>
          <a:r>
            <a:rPr lang="en-CA" sz="2000" b="1" kern="1200" dirty="0"/>
            <a:t> </a:t>
          </a:r>
          <a:r>
            <a:rPr lang="en-CA" sz="2000" b="1" kern="1200" dirty="0" err="1"/>
            <a:t>lokuzuza</a:t>
          </a:r>
          <a:r>
            <a:rPr lang="en-CA" sz="2000" b="1" kern="1200" dirty="0"/>
            <a:t> </a:t>
          </a:r>
          <a:r>
            <a:rPr lang="en-CA" sz="2000" b="1" kern="1200" dirty="0" err="1"/>
            <a:t>ukunqoba</a:t>
          </a:r>
          <a:r>
            <a:rPr lang="en-CA" sz="2000" b="1" kern="1200" dirty="0"/>
            <a:t> </a:t>
          </a:r>
          <a:r>
            <a:rPr lang="en-CA" sz="2000" b="1" kern="1200" dirty="0" err="1"/>
            <a:t>yikuthembela</a:t>
          </a:r>
          <a:r>
            <a:rPr lang="en-CA" sz="2000" b="1" kern="1200" dirty="0"/>
            <a:t> </a:t>
          </a:r>
          <a:r>
            <a:rPr lang="en-CA" sz="2000" b="1" kern="1200" dirty="0" err="1"/>
            <a:t>kuNkulunkulu</a:t>
          </a:r>
          <a:endParaRPr lang="en" sz="2000" b="1" kern="1200" dirty="0"/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Lingesabi</a:t>
          </a:r>
          <a:r>
            <a:rPr lang="en-C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2000" b="1" kern="1200" dirty="0" err="1"/>
            <a:t>Kufanele</a:t>
          </a:r>
          <a:r>
            <a:rPr lang="en-CA" sz="2000" b="1" kern="1200" dirty="0"/>
            <a:t> </a:t>
          </a:r>
          <a:r>
            <a:rPr lang="en-CA" sz="2000" b="1" kern="1200" dirty="0" err="1"/>
            <a:t>sihlale</a:t>
          </a:r>
          <a:r>
            <a:rPr lang="en-CA" sz="2000" b="1" kern="1200" dirty="0"/>
            <a:t> </a:t>
          </a:r>
          <a:r>
            <a:rPr lang="en-CA" sz="2000" b="1" kern="1200" dirty="0" err="1"/>
            <a:t>ngesineke</a:t>
          </a:r>
          <a:r>
            <a:rPr lang="en-CA" sz="2000" b="1" kern="1200" dirty="0"/>
            <a:t> </a:t>
          </a:r>
          <a:r>
            <a:rPr lang="en-CA" sz="2000" b="1" kern="1200" dirty="0" err="1"/>
            <a:t>emsebenzini</a:t>
          </a:r>
          <a:r>
            <a:rPr lang="en-CA" sz="2000" b="1" kern="1200" dirty="0"/>
            <a:t> </a:t>
          </a:r>
          <a:r>
            <a:rPr lang="en-CA" sz="2000" b="1" kern="1200" dirty="0" err="1"/>
            <a:t>wethu</a:t>
          </a:r>
          <a:r>
            <a:rPr lang="en-CA" sz="2000" b="1" kern="1200" dirty="0"/>
            <a:t>, </a:t>
          </a:r>
          <a:r>
            <a:rPr lang="en-CA" sz="2000" b="1" kern="1200" dirty="0" err="1"/>
            <a:t>ngaphandle</a:t>
          </a:r>
          <a:r>
            <a:rPr lang="en-CA" sz="2000" b="1" kern="1200" dirty="0"/>
            <a:t> </a:t>
          </a:r>
          <a:r>
            <a:rPr lang="en-CA" sz="2000" b="1" kern="1200" dirty="0" err="1"/>
            <a:t>kokungunguna</a:t>
          </a:r>
          <a:r>
            <a:rPr lang="en-CA" sz="2000" b="1" kern="1200" dirty="0"/>
            <a:t>.</a:t>
          </a:r>
          <a:endParaRPr lang="en" sz="2000" b="1" kern="1200" dirty="0"/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Yimani</a:t>
          </a:r>
          <a:r>
            <a:rPr lang="en-C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liqine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2000" b="1" kern="1200" dirty="0"/>
            <a:t>Uma </a:t>
          </a:r>
          <a:r>
            <a:rPr lang="en-CA" sz="2000" b="1" kern="1200" dirty="0" err="1"/>
            <a:t>sivumela</a:t>
          </a:r>
          <a:r>
            <a:rPr lang="en-CA" sz="2000" b="1" kern="1200" dirty="0"/>
            <a:t> uNkulunkulu </a:t>
          </a:r>
          <a:r>
            <a:rPr lang="en-CA" sz="2000" b="1" kern="1200" dirty="0" err="1"/>
            <a:t>asiqondise</a:t>
          </a:r>
          <a:r>
            <a:rPr lang="en-CA" sz="2000" b="1" kern="1200" dirty="0"/>
            <a:t>, </a:t>
          </a:r>
          <a:r>
            <a:rPr lang="en-CA" sz="2000" b="1" kern="1200" dirty="0" err="1"/>
            <a:t>siyonqoba</a:t>
          </a:r>
          <a:r>
            <a:rPr lang="en-CA" sz="2000" b="1" kern="1200" dirty="0"/>
            <a:t> </a:t>
          </a:r>
          <a:r>
            <a:rPr lang="en-CA" sz="2000" b="1" kern="1200" dirty="0" err="1"/>
            <a:t>lakanjani</a:t>
          </a:r>
          <a:r>
            <a:rPr lang="en" sz="2000" b="1" kern="1200" dirty="0"/>
            <a:t>.</a:t>
          </a:r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“Bona 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insindiso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600" b="1" kern="1200" dirty="0"/>
            <a:t>UNkulunkulu </a:t>
          </a:r>
          <a:r>
            <a:rPr lang="en-CA" sz="1600" b="1" kern="1200" dirty="0" err="1"/>
            <a:t>usilwela</a:t>
          </a:r>
          <a:r>
            <a:rPr lang="en-CA" sz="1600" b="1" kern="1200" dirty="0"/>
            <a:t> </a:t>
          </a:r>
          <a:r>
            <a:rPr lang="en-CA" sz="1600" b="1" kern="1200" dirty="0" err="1"/>
            <a:t>ngokumelana</a:t>
          </a:r>
          <a:r>
            <a:rPr lang="en-CA" sz="1600" b="1" kern="1200" dirty="0"/>
            <a:t> </a:t>
          </a:r>
          <a:r>
            <a:rPr lang="en-CA" sz="1600" b="1" kern="1200" dirty="0" err="1"/>
            <a:t>loSathane</a:t>
          </a:r>
          <a:r>
            <a:rPr lang="en-CA" sz="1600" b="1" kern="1200" dirty="0"/>
            <a:t> </a:t>
          </a:r>
          <a:r>
            <a:rPr lang="en-CA" sz="1600" b="1" kern="1200" dirty="0" err="1"/>
            <a:t>futhi</a:t>
          </a:r>
          <a:r>
            <a:rPr lang="en-CA" sz="1600" b="1" kern="1200" dirty="0"/>
            <a:t> </a:t>
          </a:r>
          <a:r>
            <a:rPr lang="en-CA" sz="1600" b="1" kern="1200" dirty="0" err="1"/>
            <a:t>isono</a:t>
          </a:r>
          <a:r>
            <a:rPr lang="en-CA" sz="1600" b="1" kern="1200" dirty="0"/>
            <a:t>. I-Calvary </a:t>
          </a:r>
          <a:r>
            <a:rPr lang="en-CA" sz="1600" b="1" kern="1200" dirty="0" err="1"/>
            <a:t>iyibufakazi</a:t>
          </a:r>
          <a:r>
            <a:rPr lang="en-CA" sz="1600" b="1" kern="1200" dirty="0"/>
            <a:t> </a:t>
          </a:r>
          <a:r>
            <a:rPr lang="en-CA" sz="1600" b="1" kern="1200" dirty="0" err="1"/>
            <a:t>obukhulu</a:t>
          </a:r>
          <a:r>
            <a:rPr lang="en-CA" sz="1600" b="1" kern="1200" dirty="0"/>
            <a:t> </a:t>
          </a:r>
          <a:r>
            <a:rPr lang="en-CA" sz="1600" b="1" kern="1200" dirty="0" err="1"/>
            <a:t>kakhulu</a:t>
          </a:r>
          <a:r>
            <a:rPr lang="en-CA" sz="1600" b="1" kern="1200" dirty="0"/>
            <a:t> </a:t>
          </a:r>
          <a:r>
            <a:rPr lang="en-CA" sz="1600" b="1" kern="1200" dirty="0" err="1"/>
            <a:t>balokhu</a:t>
          </a:r>
          <a:r>
            <a:rPr lang="en" sz="2000" b="1" kern="1200" dirty="0"/>
            <a:t>.</a:t>
          </a:r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UJehova</a:t>
          </a:r>
          <a:r>
            <a:rPr lang="en-C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uzolilwela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CA" sz="6000" b="1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PHAKATHI KOLWANDLE OLUBOMVU</a:t>
            </a:r>
            <a:endParaRPr lang="en" sz="6000" b="1" dirty="0">
              <a:ln w="10160">
                <a:noFill/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4766762" y="6488668"/>
            <a:ext cx="742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CA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sesithupha</a:t>
            </a:r>
            <a:r>
              <a:rPr lang="en-CA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kuNcwabakazi</a:t>
            </a:r>
            <a:r>
              <a:rPr lang="en-CA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letshiyangalonye</a:t>
            </a:r>
            <a:r>
              <a:rPr lang="en-CA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b="1" dirty="0" err="1"/>
              <a:t>AbaseGibhithe</a:t>
            </a:r>
            <a:r>
              <a:rPr lang="en-CA" b="1" dirty="0"/>
              <a:t> </a:t>
            </a:r>
            <a:r>
              <a:rPr lang="en-CA" b="1" dirty="0" err="1"/>
              <a:t>labo</a:t>
            </a:r>
            <a:r>
              <a:rPr lang="en-CA" b="1" dirty="0"/>
              <a:t> </a:t>
            </a:r>
            <a:r>
              <a:rPr lang="en-CA" b="1" dirty="0" err="1"/>
              <a:t>bangena</a:t>
            </a:r>
            <a:r>
              <a:rPr lang="en-CA" b="1" dirty="0"/>
              <a:t> </a:t>
            </a:r>
            <a:r>
              <a:rPr lang="en-CA" b="1" dirty="0" err="1"/>
              <a:t>olwandle</a:t>
            </a:r>
            <a:endParaRPr lang="en" b="1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dirty="0"/>
              <a:t>Ekuseni, uNkulunkulu </a:t>
            </a:r>
            <a:r>
              <a:rPr lang="en-CA" sz="1600" b="1" dirty="0" err="1"/>
              <a:t>wacasula</a:t>
            </a:r>
            <a:r>
              <a:rPr lang="en-CA" sz="1600" b="1" dirty="0"/>
              <a:t> </a:t>
            </a:r>
            <a:r>
              <a:rPr lang="en-CA" sz="1600" b="1" dirty="0" err="1"/>
              <a:t>abaseGibhithe</a:t>
            </a:r>
            <a:endParaRPr lang="es-ES" sz="1600" kern="12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dirty="0" err="1"/>
              <a:t>Njengoba</a:t>
            </a:r>
            <a:r>
              <a:rPr lang="en-CA" sz="1600" b="1" dirty="0"/>
              <a:t> </a:t>
            </a:r>
            <a:r>
              <a:rPr lang="en-CA" sz="1600" b="1" dirty="0" err="1"/>
              <a:t>bezama</a:t>
            </a:r>
            <a:r>
              <a:rPr lang="en-CA" sz="1600" b="1" dirty="0"/>
              <a:t> </a:t>
            </a:r>
            <a:r>
              <a:rPr lang="en-CA" sz="1600" b="1" dirty="0" err="1"/>
              <a:t>ukubuyela</a:t>
            </a:r>
            <a:r>
              <a:rPr lang="en-CA" sz="1600" b="1" dirty="0"/>
              <a:t> </a:t>
            </a:r>
            <a:r>
              <a:rPr lang="en-CA" sz="1600" b="1" dirty="0" err="1"/>
              <a:t>emuva</a:t>
            </a:r>
            <a:r>
              <a:rPr lang="en-CA" sz="1600" b="1" dirty="0"/>
              <a:t>, </a:t>
            </a:r>
            <a:r>
              <a:rPr lang="en-CA" sz="1600" b="1" dirty="0" err="1"/>
              <a:t>ulwandle</a:t>
            </a:r>
            <a:r>
              <a:rPr lang="en-CA" sz="1600" b="1" dirty="0"/>
              <a:t> </a:t>
            </a:r>
            <a:r>
              <a:rPr lang="en-CA" sz="1600" b="1" dirty="0" err="1"/>
              <a:t>lwabuyela</a:t>
            </a:r>
            <a:r>
              <a:rPr lang="en-CA" sz="1600" b="1" dirty="0"/>
              <a:t> </a:t>
            </a:r>
            <a:r>
              <a:rPr lang="en-CA" sz="1600" b="1" dirty="0" err="1"/>
              <a:t>endleleni</a:t>
            </a:r>
            <a:r>
              <a:rPr lang="en-CA" sz="1600" b="1" dirty="0"/>
              <a:t> </a:t>
            </a:r>
            <a:r>
              <a:rPr lang="en-CA" sz="1600" b="1" dirty="0" err="1"/>
              <a:t>yalo</a:t>
            </a:r>
            <a:r>
              <a:rPr lang="en-CA" sz="1600" b="1" dirty="0"/>
              <a:t>, </a:t>
            </a:r>
            <a:r>
              <a:rPr lang="en-CA" sz="1600" b="1" dirty="0" err="1"/>
              <a:t>lwabhubhisa</a:t>
            </a:r>
            <a:r>
              <a:rPr lang="en-CA" sz="1600" b="1" dirty="0"/>
              <a:t> </a:t>
            </a:r>
            <a:r>
              <a:rPr lang="en-CA" sz="1600" b="1" dirty="0" err="1"/>
              <a:t>lonke</a:t>
            </a:r>
            <a:r>
              <a:rPr lang="en-CA" sz="1600" b="1" dirty="0"/>
              <a:t> </a:t>
            </a:r>
            <a:r>
              <a:rPr lang="en-CA" sz="1600" b="1" dirty="0" err="1"/>
              <a:t>ibutho</a:t>
            </a:r>
            <a:r>
              <a:rPr lang="en-CA" sz="1600" b="1" dirty="0"/>
              <a:t>.</a:t>
            </a:r>
            <a:endParaRPr lang="es-ES" sz="1600" kern="120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8844" y="5983759"/>
            <a:ext cx="3503006" cy="702624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dirty="0" err="1"/>
              <a:t>Okhunjini</a:t>
            </a:r>
            <a:r>
              <a:rPr lang="en-CA" sz="1600" b="1" dirty="0"/>
              <a:t> </a:t>
            </a:r>
            <a:r>
              <a:rPr lang="en-CA" sz="1600" b="1" dirty="0" err="1"/>
              <a:t>lolwandle</a:t>
            </a:r>
            <a:r>
              <a:rPr lang="en-CA" sz="1600" b="1" dirty="0"/>
              <a:t>, u-</a:t>
            </a:r>
            <a:r>
              <a:rPr lang="en-CA" sz="1600" b="1" dirty="0" err="1"/>
              <a:t>Israyeli</a:t>
            </a:r>
            <a:r>
              <a:rPr lang="en-CA" sz="1600" b="1" dirty="0"/>
              <a:t> </a:t>
            </a:r>
            <a:r>
              <a:rPr lang="en-CA" sz="1600" b="1" dirty="0" err="1"/>
              <a:t>wabona</a:t>
            </a:r>
            <a:r>
              <a:rPr lang="en-CA" sz="1600" b="1" dirty="0"/>
              <a:t> </a:t>
            </a:r>
            <a:r>
              <a:rPr lang="en-CA" sz="1600" b="1" dirty="0" err="1"/>
              <a:t>ukunqoba</a:t>
            </a:r>
            <a:r>
              <a:rPr lang="en-CA" sz="1600" b="1" dirty="0"/>
              <a:t>, </a:t>
            </a:r>
            <a:r>
              <a:rPr lang="en-CA" sz="1600" b="1" dirty="0" err="1"/>
              <a:t>futhi</a:t>
            </a:r>
            <a:r>
              <a:rPr lang="en-CA" sz="1600" b="1" dirty="0"/>
              <a:t> </a:t>
            </a:r>
            <a:r>
              <a:rPr lang="en-CA" sz="1600" b="1" dirty="0" err="1"/>
              <a:t>bakholwa</a:t>
            </a:r>
            <a:r>
              <a:rPr lang="en-CA" sz="1600" b="1" dirty="0"/>
              <a:t> </a:t>
            </a:r>
            <a:r>
              <a:rPr lang="en-CA" sz="1600" b="1" dirty="0" err="1"/>
              <a:t>kuNkulunkulu</a:t>
            </a:r>
            <a:r>
              <a:rPr lang="en-CA" sz="1600" b="1" dirty="0"/>
              <a:t> </a:t>
            </a:r>
            <a:r>
              <a:rPr lang="en-CA" sz="1600" b="1" dirty="0" err="1"/>
              <a:t>lakuMose</a:t>
            </a:r>
            <a:endParaRPr lang="es-ES" sz="1600" kern="12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dirty="0" err="1"/>
              <a:t>Ingelosi</a:t>
            </a:r>
            <a:r>
              <a:rPr lang="en-CA" sz="1600" b="1" dirty="0"/>
              <a:t> </a:t>
            </a:r>
            <a:r>
              <a:rPr lang="en-CA" sz="1600" b="1" dirty="0" err="1"/>
              <a:t>kaNkulunkulu</a:t>
            </a:r>
            <a:r>
              <a:rPr lang="en-CA" sz="1600" b="1" dirty="0"/>
              <a:t> </a:t>
            </a:r>
            <a:r>
              <a:rPr lang="en-CA" sz="1600" b="1" dirty="0" err="1"/>
              <a:t>lensika</a:t>
            </a:r>
            <a:r>
              <a:rPr lang="en-CA" sz="1600" b="1" dirty="0"/>
              <a:t> </a:t>
            </a:r>
            <a:r>
              <a:rPr lang="en-CA" sz="1600" b="1" dirty="0" err="1"/>
              <a:t>yefu</a:t>
            </a:r>
            <a:r>
              <a:rPr lang="en-CA" sz="1600" b="1" dirty="0"/>
              <a:t> </a:t>
            </a:r>
            <a:r>
              <a:rPr lang="en-CA" sz="1600" b="1" dirty="0" err="1"/>
              <a:t>kwakumi</a:t>
            </a:r>
            <a:r>
              <a:rPr lang="en-CA" sz="1600" b="1" dirty="0"/>
              <a:t> </a:t>
            </a:r>
            <a:r>
              <a:rPr lang="en-CA" sz="1600" b="1" dirty="0" err="1"/>
              <a:t>phakathi</a:t>
            </a:r>
            <a:r>
              <a:rPr lang="en-CA" sz="1600" b="1" dirty="0"/>
              <a:t> </a:t>
            </a:r>
            <a:r>
              <a:rPr lang="en-CA" sz="1600" b="1" dirty="0" err="1"/>
              <a:t>kwekhempu</a:t>
            </a:r>
            <a:r>
              <a:rPr lang="en-CA" sz="1600" b="1" dirty="0"/>
              <a:t> ka-</a:t>
            </a:r>
            <a:r>
              <a:rPr lang="en-CA" sz="1600" b="1" dirty="0" err="1"/>
              <a:t>Israyeli</a:t>
            </a:r>
            <a:r>
              <a:rPr lang="en-CA" sz="1600" b="1" dirty="0"/>
              <a:t> </a:t>
            </a:r>
            <a:r>
              <a:rPr lang="en-CA" sz="1600" b="1" dirty="0" err="1"/>
              <a:t>lempi</a:t>
            </a:r>
            <a:r>
              <a:rPr lang="en-CA" sz="1600" b="1" dirty="0"/>
              <a:t> </a:t>
            </a:r>
            <a:r>
              <a:rPr lang="en-CA" sz="1600" b="1" dirty="0" err="1"/>
              <a:t>yabaseGibhithe</a:t>
            </a:r>
            <a:endParaRPr lang="es-ES" sz="16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35151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b="1" dirty="0" err="1"/>
              <a:t>Ebusuku</a:t>
            </a:r>
            <a:r>
              <a:rPr lang="en-CA" b="1" dirty="0"/>
              <a:t>, </a:t>
            </a:r>
            <a:r>
              <a:rPr lang="en-CA" b="1" dirty="0" err="1"/>
              <a:t>insika</a:t>
            </a:r>
            <a:r>
              <a:rPr lang="en-CA" b="1" dirty="0"/>
              <a:t> </a:t>
            </a:r>
            <a:r>
              <a:rPr lang="en-CA" b="1" dirty="0" err="1"/>
              <a:t>yayiwubumnyama</a:t>
            </a:r>
            <a:r>
              <a:rPr lang="en-CA" b="1" dirty="0"/>
              <a:t> </a:t>
            </a:r>
            <a:r>
              <a:rPr lang="en-CA" b="1" dirty="0" err="1"/>
              <a:t>kwabaseGibhithe</a:t>
            </a:r>
            <a:r>
              <a:rPr lang="en-CA" b="1" dirty="0"/>
              <a:t>, </a:t>
            </a:r>
            <a:r>
              <a:rPr lang="en-CA" b="1" dirty="0" err="1"/>
              <a:t>lokukhanya</a:t>
            </a:r>
            <a:r>
              <a:rPr lang="en-CA" b="1" dirty="0"/>
              <a:t> </a:t>
            </a:r>
            <a:r>
              <a:rPr lang="en-CA" b="1" dirty="0" err="1"/>
              <a:t>kuma-Israyeli</a:t>
            </a:r>
            <a:endParaRPr lang="es-ES" sz="1800" kern="120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395250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dirty="0" err="1"/>
              <a:t>UMose</a:t>
            </a:r>
            <a:r>
              <a:rPr lang="en-CA" sz="1600" b="1" dirty="0"/>
              <a:t> </a:t>
            </a:r>
            <a:r>
              <a:rPr lang="en-CA" sz="1600" b="1" dirty="0" err="1"/>
              <a:t>waphakamisa</a:t>
            </a:r>
            <a:r>
              <a:rPr lang="en-CA" sz="1600" b="1" dirty="0"/>
              <a:t> </a:t>
            </a:r>
            <a:r>
              <a:rPr lang="en-CA" sz="1600" b="1" dirty="0" err="1"/>
              <a:t>intonga</a:t>
            </a:r>
            <a:r>
              <a:rPr lang="en-CA" sz="1600" b="1" dirty="0"/>
              <a:t> </a:t>
            </a:r>
            <a:r>
              <a:rPr lang="en-CA" sz="1600" b="1" dirty="0" err="1"/>
              <a:t>yakhe</a:t>
            </a:r>
            <a:r>
              <a:rPr lang="en-CA" sz="1600" b="1" dirty="0"/>
              <a:t> </a:t>
            </a:r>
            <a:r>
              <a:rPr lang="en-CA" sz="1600" b="1" dirty="0" err="1"/>
              <a:t>futhi</a:t>
            </a:r>
            <a:r>
              <a:rPr lang="en-CA" sz="1600" b="1" dirty="0"/>
              <a:t> </a:t>
            </a:r>
            <a:r>
              <a:rPr lang="en-CA" sz="1600" b="1" dirty="0" err="1"/>
              <a:t>ulwandle</a:t>
            </a:r>
            <a:r>
              <a:rPr lang="en-CA" sz="1600" b="1" dirty="0"/>
              <a:t> </a:t>
            </a:r>
            <a:r>
              <a:rPr lang="en-CA" sz="1600" b="1" dirty="0" err="1"/>
              <a:t>lwahlukana</a:t>
            </a:r>
            <a:r>
              <a:rPr lang="en-CA" sz="1600" b="1" dirty="0"/>
              <a:t> </a:t>
            </a:r>
            <a:r>
              <a:rPr lang="en-CA" sz="1600" b="1" dirty="0" err="1"/>
              <a:t>ukuze</a:t>
            </a:r>
            <a:r>
              <a:rPr lang="en-CA" sz="1600" b="1" dirty="0"/>
              <a:t> u-</a:t>
            </a:r>
            <a:r>
              <a:rPr lang="en-CA" sz="1600" b="1" dirty="0" err="1"/>
              <a:t>Israyeli</a:t>
            </a:r>
            <a:r>
              <a:rPr lang="en-CA" sz="1600" b="1" dirty="0"/>
              <a:t> </a:t>
            </a:r>
            <a:r>
              <a:rPr lang="en-CA" sz="1600" b="1" dirty="0" err="1"/>
              <a:t>awele</a:t>
            </a:r>
            <a:r>
              <a:rPr lang="en-CA" sz="1600" b="1" dirty="0"/>
              <a:t> </a:t>
            </a:r>
            <a:r>
              <a:rPr lang="en-CA" sz="1600" b="1" dirty="0" err="1"/>
              <a:t>emhlabathini</a:t>
            </a:r>
            <a:r>
              <a:rPr lang="en-CA" sz="1600" b="1" dirty="0"/>
              <a:t> </a:t>
            </a:r>
            <a:r>
              <a:rPr lang="en-CA" b="1" dirty="0" err="1"/>
              <a:t>owomileyo</a:t>
            </a:r>
            <a:endParaRPr lang="es-ES" sz="1800" kern="12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114582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dirty="0"/>
              <a:t>U-</a:t>
            </a:r>
            <a:r>
              <a:rPr lang="en-CA" sz="1600" b="1" dirty="0" err="1"/>
              <a:t>Israyeli</a:t>
            </a:r>
            <a:r>
              <a:rPr lang="en-CA" sz="1600" b="1" dirty="0"/>
              <a:t> </a:t>
            </a:r>
            <a:r>
              <a:rPr lang="en-CA" sz="1600" b="1" dirty="0" err="1"/>
              <a:t>wangena</a:t>
            </a:r>
            <a:r>
              <a:rPr lang="en-CA" sz="1600" b="1" dirty="0"/>
              <a:t> </a:t>
            </a:r>
            <a:r>
              <a:rPr lang="en-CA" sz="1600" b="1" dirty="0" err="1"/>
              <a:t>olwandle</a:t>
            </a:r>
            <a:r>
              <a:rPr lang="en-CA" sz="1600" b="1" dirty="0"/>
              <a:t>, </a:t>
            </a:r>
            <a:r>
              <a:rPr lang="en-CA" sz="1600" b="1" dirty="0" err="1"/>
              <a:t>amanzi</a:t>
            </a:r>
            <a:r>
              <a:rPr lang="en-CA" sz="1600" b="1" dirty="0"/>
              <a:t> </a:t>
            </a:r>
            <a:r>
              <a:rPr lang="en-CA" sz="1600" b="1" dirty="0" err="1"/>
              <a:t>enjengezindonga</a:t>
            </a:r>
            <a:r>
              <a:rPr lang="en-CA" sz="1600" b="1" dirty="0"/>
              <a:t> </a:t>
            </a:r>
            <a:r>
              <a:rPr lang="en-CA" sz="1600" b="1" dirty="0" err="1"/>
              <a:t>ngakwesokunene</a:t>
            </a:r>
            <a:r>
              <a:rPr lang="en-CA" sz="1600" b="1" dirty="0"/>
              <a:t> </a:t>
            </a:r>
            <a:r>
              <a:rPr lang="en-CA" sz="1600" b="1" dirty="0" err="1"/>
              <a:t>langakwesobunxele</a:t>
            </a:r>
            <a:endParaRPr lang="es-ES" sz="1600" kern="12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/>
              <a:t>INDLELA OLWANDLE</a:t>
            </a:r>
            <a:endParaRPr lang="en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1141156" y="786556"/>
            <a:ext cx="990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CA"/>
              <a:t>UNkulunkulu wanika abantu umlayo owodwa kuphela: “hambani phambili” (Eks. 14:15). Kusukela ngalomzuzu, kwaqala okungalindelwanga (Eks. 14:19-31):</a:t>
            </a:r>
            <a:endParaRPr lang="en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83015" y="4355493"/>
            <a:ext cx="6662058" cy="2486178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sz="5400" dirty="0">
                <a:solidFill>
                  <a:srgbClr val="BB4935"/>
                </a:solidFill>
              </a:rPr>
              <a:t>UMKHOSI WOKUTHOKOZA</a:t>
            </a:r>
            <a:endParaRPr lang="en" sz="5400" dirty="0">
              <a:solidFill>
                <a:srgbClr val="BB4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INGOMA KAMOSI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bahlabelela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ingoma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kaMose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inceku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kaNkulunkulu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leyeWundlu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Mikhulu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iyamangalisa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imisebenzi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yenu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   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INkosi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uMninimandla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onke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Zilungile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ziliqiniso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izindlela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zakho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Nkosi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yezizwe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IsAmbulo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15:3).</a:t>
            </a:r>
            <a:endParaRPr lang="en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636657"/>
            <a:ext cx="569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Ebona</a:t>
            </a:r>
            <a:r>
              <a:rPr lang="en-CA" b="1" dirty="0"/>
              <a:t> </a:t>
            </a:r>
            <a:r>
              <a:rPr lang="en-CA" b="1" dirty="0" err="1"/>
              <a:t>okwakwenzekile</a:t>
            </a:r>
            <a:r>
              <a:rPr lang="en-CA" b="1" dirty="0"/>
              <a:t>,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uhola</a:t>
            </a:r>
            <a:r>
              <a:rPr lang="en-CA" b="1" dirty="0"/>
              <a:t>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ngengoma</a:t>
            </a:r>
            <a:r>
              <a:rPr lang="en-CA" b="1" dirty="0"/>
              <a:t> </a:t>
            </a:r>
            <a:r>
              <a:rPr lang="en-CA" b="1" dirty="0" err="1"/>
              <a:t>yokudumisa</a:t>
            </a:r>
            <a:r>
              <a:rPr lang="en-CA" b="1" dirty="0"/>
              <a:t>, </a:t>
            </a:r>
            <a:r>
              <a:rPr lang="en-CA" b="1" dirty="0" err="1"/>
              <a:t>kuyilapho</a:t>
            </a:r>
            <a:r>
              <a:rPr lang="en-CA" b="1" dirty="0"/>
              <a:t> </a:t>
            </a:r>
            <a:r>
              <a:rPr lang="en-CA" b="1" dirty="0" err="1"/>
              <a:t>uMiriyamu</a:t>
            </a:r>
            <a:r>
              <a:rPr lang="en-CA" b="1" dirty="0"/>
              <a:t> </a:t>
            </a:r>
            <a:r>
              <a:rPr lang="en-CA" b="1" dirty="0" err="1"/>
              <a:t>esabela</a:t>
            </a:r>
            <a:r>
              <a:rPr lang="en-CA" b="1" dirty="0"/>
              <a:t> </a:t>
            </a:r>
            <a:r>
              <a:rPr lang="en-CA" b="1" dirty="0" err="1"/>
              <a:t>ngeqembu</a:t>
            </a:r>
            <a:r>
              <a:rPr lang="en-CA" b="1" dirty="0"/>
              <a:t> </a:t>
            </a:r>
            <a:r>
              <a:rPr lang="en-CA" b="1" dirty="0" err="1"/>
              <a:t>labahlabeleli</a:t>
            </a:r>
            <a:r>
              <a:rPr lang="en-CA" b="1" dirty="0"/>
              <a:t>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labesifazane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15:1, 20-21 ).</a:t>
            </a:r>
            <a:endParaRPr lang="en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Ngaphezu kwalokho, kumenyezelwa lokho uNkulunkulu asazokwenza: “Uyakubaletha ubatshale entabeni yefa lakho” (Eks. 15:17).</a:t>
            </a:r>
            <a:endParaRPr lang="en" sz="2000" b="1" dirty="0"/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777696"/>
            <a:ext cx="5819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Kule ngoma, </a:t>
            </a:r>
            <a:r>
              <a:rPr lang="en-CA" sz="2000" b="1" dirty="0" err="1"/>
              <a:t>akutshiwo</a:t>
            </a:r>
            <a:r>
              <a:rPr lang="en-CA" sz="2000" b="1" dirty="0"/>
              <a:t> </a:t>
            </a:r>
            <a:r>
              <a:rPr lang="en-CA" sz="2000" b="1" dirty="0" err="1"/>
              <a:t>lutho</a:t>
            </a:r>
            <a:r>
              <a:rPr lang="en-CA" sz="2000" b="1" dirty="0"/>
              <a:t> </a:t>
            </a:r>
            <a:r>
              <a:rPr lang="en-CA" sz="2000" b="1" dirty="0" err="1"/>
              <a:t>ngalokho</a:t>
            </a:r>
            <a:r>
              <a:rPr lang="en-CA" sz="2000" b="1" dirty="0"/>
              <a:t> u-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akwenzileyo</a:t>
            </a:r>
            <a:r>
              <a:rPr lang="en-CA" sz="2000" b="1" dirty="0"/>
              <a:t>. </a:t>
            </a:r>
            <a:r>
              <a:rPr lang="en-CA" sz="2000" b="1" dirty="0" err="1"/>
              <a:t>Aligcini</a:t>
            </a:r>
            <a:r>
              <a:rPr lang="en-CA" sz="2000" b="1" dirty="0"/>
              <a:t> </a:t>
            </a:r>
            <a:r>
              <a:rPr lang="en-CA" sz="2000" b="1" dirty="0" err="1"/>
              <a:t>ngokudumisa</a:t>
            </a:r>
            <a:r>
              <a:rPr lang="en-CA" sz="2000" b="1" dirty="0"/>
              <a:t> uNkulunkulu </a:t>
            </a:r>
            <a:r>
              <a:rPr lang="en-CA" sz="2000" b="1" dirty="0" err="1"/>
              <a:t>ngokubhubhisa</a:t>
            </a:r>
            <a:r>
              <a:rPr lang="en-CA" sz="2000" b="1" dirty="0"/>
              <a:t> </a:t>
            </a:r>
            <a:r>
              <a:rPr lang="en-CA" sz="2000" b="1" dirty="0" err="1"/>
              <a:t>isitha</a:t>
            </a:r>
            <a:r>
              <a:rPr lang="en-CA" sz="2000" b="1" dirty="0"/>
              <a:t> ( </a:t>
            </a:r>
            <a:r>
              <a:rPr lang="en-CA" sz="2000" b="1" dirty="0" err="1"/>
              <a:t>Eks</a:t>
            </a:r>
            <a:r>
              <a:rPr lang="en-CA" sz="2000" b="1" dirty="0"/>
              <a:t>. 15:6 ),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linconywa</a:t>
            </a:r>
            <a:r>
              <a:rPr lang="en-CA" sz="2000" b="1" dirty="0"/>
              <a:t> </a:t>
            </a:r>
            <a:r>
              <a:rPr lang="en-CA" sz="2000" b="1" dirty="0" err="1"/>
              <a:t>ngemisebenzi</a:t>
            </a:r>
            <a:r>
              <a:rPr lang="en-CA" sz="2000" b="1" dirty="0"/>
              <a:t> </a:t>
            </a:r>
            <a:r>
              <a:rPr lang="en-CA" sz="2000" b="1" dirty="0" err="1"/>
              <a:t>yalo</a:t>
            </a:r>
            <a:r>
              <a:rPr lang="en-CA" sz="2000" b="1" dirty="0"/>
              <a:t> ( </a:t>
            </a:r>
            <a:r>
              <a:rPr lang="en-CA" sz="2000" b="1" dirty="0" err="1"/>
              <a:t>Eks</a:t>
            </a:r>
            <a:r>
              <a:rPr lang="en-CA" sz="2000" b="1" dirty="0"/>
              <a:t>. 15:11 ). </a:t>
            </a:r>
            <a:r>
              <a:rPr lang="en-CA" sz="2000" b="1" dirty="0" err="1"/>
              <a:t>Ukusabela</a:t>
            </a:r>
            <a:r>
              <a:rPr lang="en-CA" sz="2000" b="1" dirty="0"/>
              <a:t> </a:t>
            </a:r>
            <a:r>
              <a:rPr lang="en-CA" sz="2000" b="1" dirty="0" err="1"/>
              <a:t>kwalabo</a:t>
            </a:r>
            <a:r>
              <a:rPr lang="en-CA" sz="2000" b="1" dirty="0"/>
              <a:t> </a:t>
            </a:r>
            <a:r>
              <a:rPr lang="en-CA" sz="2000" b="1" dirty="0" err="1"/>
              <a:t>abezwa</a:t>
            </a:r>
            <a:r>
              <a:rPr lang="en-CA" sz="2000" b="1" dirty="0"/>
              <a:t> </a:t>
            </a:r>
            <a:r>
              <a:rPr lang="en-CA" sz="2000" b="1" dirty="0" err="1"/>
              <a:t>lokho</a:t>
            </a:r>
            <a:r>
              <a:rPr lang="en-CA" sz="2000" b="1" dirty="0"/>
              <a:t> </a:t>
            </a:r>
            <a:r>
              <a:rPr lang="en-CA" sz="2000" b="1" dirty="0" err="1"/>
              <a:t>okwenzekileyo</a:t>
            </a:r>
            <a:r>
              <a:rPr lang="en-CA" sz="2000" b="1" dirty="0"/>
              <a:t> </a:t>
            </a:r>
            <a:r>
              <a:rPr lang="en-CA" sz="2000" b="1" dirty="0" err="1"/>
              <a:t>kuyamenyezelwa</a:t>
            </a:r>
            <a:r>
              <a:rPr lang="en-CA" sz="2000" b="1" dirty="0"/>
              <a:t> (</a:t>
            </a:r>
            <a:r>
              <a:rPr lang="en-CA" sz="2000" b="1" dirty="0" err="1"/>
              <a:t>Eks</a:t>
            </a:r>
            <a:r>
              <a:rPr lang="en-CA" sz="2000" b="1" dirty="0"/>
              <a:t>. 15:14).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Lapho izahlulelo zikaNkulunkulu sezibonakalisiwe, futhi ububi lokucindezela sekuqediwe, abahlengiweyo bezizwe bazamdumisa ngalezo zahlulelo ezilungileyo, behlabelela iculo likaMose leleWundlu ( IsAm. 15:3 ).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277142"/>
            <a:ext cx="1106129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600" b="1" dirty="0">
                <a:latin typeface="Constantia" panose="02030602050306030303" pitchFamily="18" charset="0"/>
              </a:rPr>
              <a:t>“</a:t>
            </a:r>
            <a:r>
              <a:rPr lang="en-CA" sz="2600" b="1" dirty="0" err="1">
                <a:latin typeface="Constantia" panose="02030602050306030303" pitchFamily="18" charset="0"/>
              </a:rPr>
              <a:t>Ekukhululeni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imiphefumulo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yethu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ebugqilini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besono</a:t>
            </a:r>
            <a:r>
              <a:rPr lang="en-CA" sz="2600" b="1" dirty="0">
                <a:latin typeface="Constantia" panose="02030602050306030303" pitchFamily="18" charset="0"/>
              </a:rPr>
              <a:t>, uNkulunkulu </a:t>
            </a:r>
            <a:r>
              <a:rPr lang="en-CA" sz="2600" b="1" dirty="0" err="1">
                <a:latin typeface="Constantia" panose="02030602050306030303" pitchFamily="18" charset="0"/>
              </a:rPr>
              <a:t>usenzele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ukukhululwa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okukhulu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kulokwamaHeberu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oLwandle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Olubomvu</a:t>
            </a:r>
            <a:r>
              <a:rPr lang="en-CA" sz="2600" b="1" dirty="0">
                <a:latin typeface="Constantia" panose="02030602050306030303" pitchFamily="18" charset="0"/>
              </a:rPr>
              <a:t>.” </a:t>
            </a:r>
            <a:r>
              <a:rPr lang="en-CA" sz="2600" b="1" dirty="0" err="1">
                <a:latin typeface="Constantia" panose="02030602050306030303" pitchFamily="18" charset="0"/>
              </a:rPr>
              <a:t>Njengebutho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lamaHeberu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kufanele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sidumise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uJehova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ngenhliziyo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langomphefumulo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langokuhlabelela</a:t>
            </a:r>
            <a:r>
              <a:rPr lang="en-CA" sz="2600" b="1" dirty="0">
                <a:latin typeface="Constantia" panose="02030602050306030303" pitchFamily="18" charset="0"/>
              </a:rPr>
              <a:t> ‘</a:t>
            </a:r>
            <a:r>
              <a:rPr lang="en-CA" sz="2600" b="1" dirty="0" err="1">
                <a:latin typeface="Constantia" panose="02030602050306030303" pitchFamily="18" charset="0"/>
              </a:rPr>
              <a:t>ngemisebenzi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Yakhe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emangalisayo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kubantwana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babantu</a:t>
            </a:r>
            <a:r>
              <a:rPr lang="en-CA" sz="2600" b="1" dirty="0">
                <a:latin typeface="Constantia" panose="02030602050306030303" pitchFamily="18" charset="0"/>
              </a:rPr>
              <a:t>. Labo </a:t>
            </a:r>
            <a:r>
              <a:rPr lang="en-CA" sz="2600" b="1" dirty="0" err="1">
                <a:latin typeface="Constantia" panose="02030602050306030303" pitchFamily="18" charset="0"/>
              </a:rPr>
              <a:t>abahlezi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phezu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komusa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kaNkulunkulu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omkhulu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futhi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abangazinakanga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izipho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zaKhe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ezincane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bazibhinca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ibhanti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lenjabulo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futhi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bahubele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uJehova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ezinhliziyweni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zabo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Izibusiso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zansuku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zonke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esizithola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esandleni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sikaNkulunkulu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futhi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ngaphezu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kwakho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konke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ukufa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kukaJesu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ukuze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kulethe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injabulo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lezulu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esingakwazi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ukulifinyelela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kufanele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kube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isihloko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sokubonga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njalo</a:t>
            </a:r>
            <a:r>
              <a:rPr lang="en-CA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545265" y="5529565"/>
            <a:ext cx="377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March 28)</a:t>
            </a:r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UMose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wathi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kubantu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Lingesabi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yimani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libone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ukusindisa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kukaJehova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azolenzela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khona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lamuhla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abaseGibithe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elibabonayo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lamuhla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alisayikubuye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libabone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phakade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uJehova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uyakulilwela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bambani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ukuthulakwenu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.”—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Eksodusi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14:13-14 </a:t>
            </a:r>
            <a:endParaRPr kumimoji="0" lang="es-ES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9FABE"/>
              </a:solidFill>
              <a:effectLst>
                <a:glow rad="76200">
                  <a:srgbClr val="1C305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913031"/>
                </a:solidFill>
              </a:rPr>
              <a:t>Ukuphuma</a:t>
            </a:r>
            <a:r>
              <a:rPr lang="en-CA" sz="2000" b="1" dirty="0">
                <a:solidFill>
                  <a:srgbClr val="913031"/>
                </a:solidFill>
              </a:rPr>
              <a:t> </a:t>
            </a:r>
            <a:r>
              <a:rPr lang="en-CA" sz="2000" b="1" dirty="0" err="1">
                <a:solidFill>
                  <a:srgbClr val="913031"/>
                </a:solidFill>
              </a:rPr>
              <a:t>eGibhithe</a:t>
            </a:r>
            <a:r>
              <a:rPr lang="en" sz="2000" b="1" dirty="0">
                <a:solidFill>
                  <a:srgbClr val="91303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Ngicela</a:t>
            </a:r>
            <a:r>
              <a:rPr lang="en-CA" sz="2000" b="1" dirty="0"/>
              <a:t> </a:t>
            </a:r>
            <a:r>
              <a:rPr lang="en-CA" sz="2000" b="1" dirty="0" err="1"/>
              <a:t>uhambe</a:t>
            </a:r>
            <a:r>
              <a:rPr lang="en-CA" sz="2000" b="1" dirty="0"/>
              <a:t>! </a:t>
            </a:r>
            <a:r>
              <a:rPr lang="en" sz="2000" b="1" dirty="0"/>
              <a:t> (Eksodusi 12:31-36)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Ukungcweliswa</a:t>
            </a:r>
            <a:r>
              <a:rPr lang="en-CA" sz="2000" b="1" dirty="0"/>
              <a:t> </a:t>
            </a:r>
            <a:r>
              <a:rPr lang="en-CA" sz="2000" b="1" dirty="0" err="1"/>
              <a:t>Kwamazibulo</a:t>
            </a:r>
            <a:r>
              <a:rPr lang="en-CA" sz="2000" b="1" dirty="0"/>
              <a:t> </a:t>
            </a:r>
            <a:r>
              <a:rPr lang="en" sz="2000" b="1" dirty="0"/>
              <a:t>(Eksodusi13:1-16)</a:t>
            </a:r>
          </a:p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6E3290"/>
                </a:solidFill>
              </a:rPr>
              <a:t>Ukuwela</a:t>
            </a:r>
            <a:r>
              <a:rPr lang="en-CA" sz="2000" b="1" dirty="0">
                <a:solidFill>
                  <a:srgbClr val="6E3290"/>
                </a:solidFill>
              </a:rPr>
              <a:t> </a:t>
            </a:r>
            <a:r>
              <a:rPr lang="en-CA" sz="2000" b="1" dirty="0" err="1">
                <a:solidFill>
                  <a:srgbClr val="6E3290"/>
                </a:solidFill>
              </a:rPr>
              <a:t>uLwandle</a:t>
            </a:r>
            <a:r>
              <a:rPr lang="en-CA" sz="2000" b="1" dirty="0">
                <a:solidFill>
                  <a:srgbClr val="6E3290"/>
                </a:solidFill>
              </a:rPr>
              <a:t> </a:t>
            </a:r>
            <a:r>
              <a:rPr lang="en-CA" sz="2000" b="1" dirty="0" err="1">
                <a:solidFill>
                  <a:srgbClr val="6E3290"/>
                </a:solidFill>
              </a:rPr>
              <a:t>Olubomvu</a:t>
            </a:r>
            <a:r>
              <a:rPr lang="en" sz="2000" b="1" dirty="0">
                <a:solidFill>
                  <a:srgbClr val="6E329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Babhajwe</a:t>
            </a:r>
            <a:r>
              <a:rPr lang="en-CA" sz="2000" b="1" dirty="0"/>
              <a:t> </a:t>
            </a:r>
            <a:r>
              <a:rPr lang="en-CA" sz="2000" b="1" dirty="0" err="1"/>
              <a:t>Enkangala</a:t>
            </a:r>
            <a:r>
              <a:rPr lang="en-CA" sz="2000" b="1" dirty="0"/>
              <a:t> </a:t>
            </a:r>
            <a:r>
              <a:rPr lang="en" sz="2000" b="1" dirty="0"/>
              <a:t>(Eksodusi 13:17-14:12)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olwandle</a:t>
            </a:r>
            <a:r>
              <a:rPr lang="en-CA" sz="2000" b="1" dirty="0"/>
              <a:t> </a:t>
            </a:r>
            <a:r>
              <a:rPr lang="en" sz="2000" b="1" dirty="0"/>
              <a:t>(Eksodusi 14:13-31)</a:t>
            </a:r>
          </a:p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1C6881"/>
                </a:solidFill>
              </a:rPr>
              <a:t>Umkhosi</a:t>
            </a:r>
            <a:r>
              <a:rPr lang="en-CA" sz="2000" b="1" dirty="0">
                <a:solidFill>
                  <a:srgbClr val="1C6881"/>
                </a:solidFill>
              </a:rPr>
              <a:t> </a:t>
            </a:r>
            <a:r>
              <a:rPr lang="en-CA" sz="2000" b="1" dirty="0" err="1">
                <a:solidFill>
                  <a:srgbClr val="1C6881"/>
                </a:solidFill>
              </a:rPr>
              <a:t>Wokuthokoza</a:t>
            </a:r>
            <a:r>
              <a:rPr lang="en" sz="2000" b="1" dirty="0">
                <a:solidFill>
                  <a:srgbClr val="1C688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Ingoma</a:t>
            </a:r>
            <a:r>
              <a:rPr lang="en-CA" sz="2000" b="1" dirty="0"/>
              <a:t> KaMosi </a:t>
            </a:r>
            <a:r>
              <a:rPr lang="en" sz="2000" b="1" dirty="0"/>
              <a:t>(Eksodusi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21" y="208936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UNkulunkulu </a:t>
            </a:r>
            <a:r>
              <a:rPr lang="en-CA" b="1" dirty="0" err="1"/>
              <a:t>wayexwayisile</a:t>
            </a:r>
            <a:r>
              <a:rPr lang="en-CA" b="1" dirty="0"/>
              <a:t> </a:t>
            </a:r>
            <a:r>
              <a:rPr lang="en-CA" b="1" dirty="0" err="1"/>
              <a:t>kusukela</a:t>
            </a:r>
            <a:r>
              <a:rPr lang="en-CA" b="1" dirty="0"/>
              <a:t> </a:t>
            </a:r>
            <a:r>
              <a:rPr lang="en-CA" b="1" dirty="0" err="1"/>
              <a:t>ekuqaleni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ukuphuma</a:t>
            </a:r>
            <a:r>
              <a:rPr lang="en-CA" b="1" dirty="0"/>
              <a:t> </a:t>
            </a:r>
            <a:r>
              <a:rPr lang="en-CA" b="1" dirty="0" err="1"/>
              <a:t>eGibhithe</a:t>
            </a:r>
            <a:r>
              <a:rPr lang="en-CA" b="1" dirty="0"/>
              <a:t> </a:t>
            </a:r>
            <a:r>
              <a:rPr lang="en-CA" b="1" dirty="0" err="1"/>
              <a:t>kwakuzahlanganyela</a:t>
            </a:r>
            <a:r>
              <a:rPr lang="en-CA" b="1" dirty="0"/>
              <a:t> </a:t>
            </a:r>
            <a:r>
              <a:rPr lang="en-CA" b="1" dirty="0" err="1"/>
              <a:t>lokufa</a:t>
            </a:r>
            <a:r>
              <a:rPr lang="en-CA" b="1" dirty="0"/>
              <a:t>—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okungenani</a:t>
            </a:r>
            <a:r>
              <a:rPr lang="en-CA" b="1" dirty="0"/>
              <a:t> </a:t>
            </a:r>
            <a:r>
              <a:rPr lang="en-CA" b="1" dirty="0" err="1"/>
              <a:t>ukusongela</a:t>
            </a:r>
            <a:r>
              <a:rPr lang="en-CA" b="1" dirty="0"/>
              <a:t> </a:t>
            </a:r>
            <a:r>
              <a:rPr lang="en-CA" b="1" dirty="0" err="1"/>
              <a:t>ngokufa</a:t>
            </a:r>
            <a:r>
              <a:rPr lang="en-CA" b="1" dirty="0"/>
              <a:t>—</a:t>
            </a:r>
            <a:r>
              <a:rPr lang="en-CA" b="1" dirty="0" err="1"/>
              <a:t>kulizibulo</a:t>
            </a:r>
            <a:r>
              <a:rPr lang="en-CA" b="1" dirty="0"/>
              <a:t> </a:t>
            </a:r>
            <a:r>
              <a:rPr lang="en-CA" b="1" dirty="0" err="1"/>
              <a:t>likaFaro</a:t>
            </a:r>
            <a:r>
              <a:rPr lang="en-CA" b="1" dirty="0"/>
              <a:t> ( </a:t>
            </a:r>
            <a:r>
              <a:rPr lang="en-CA" b="1" dirty="0" err="1"/>
              <a:t>Eksodusi</a:t>
            </a:r>
            <a:r>
              <a:rPr lang="en-CA" b="1" dirty="0"/>
              <a:t> 4:22-23 ).</a:t>
            </a:r>
            <a:endParaRPr lang="en" b="1" dirty="0"/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6099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6099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725063"/>
            <a:ext cx="7277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kokuwela</a:t>
            </a:r>
            <a:r>
              <a:rPr lang="en-CA" b="1" dirty="0"/>
              <a:t> </a:t>
            </a:r>
            <a:r>
              <a:rPr lang="en-CA" b="1" dirty="0" err="1"/>
              <a:t>uLwandle</a:t>
            </a:r>
            <a:r>
              <a:rPr lang="en-CA" b="1" dirty="0"/>
              <a:t> </a:t>
            </a:r>
            <a:r>
              <a:rPr lang="en-CA" b="1" dirty="0" err="1"/>
              <a:t>Olubomvu</a:t>
            </a:r>
            <a:r>
              <a:rPr lang="en-CA" b="1" dirty="0"/>
              <a:t>, </a:t>
            </a:r>
            <a:r>
              <a:rPr lang="en-CA" b="1" dirty="0" err="1"/>
              <a:t>ekugcineni</a:t>
            </a:r>
            <a:r>
              <a:rPr lang="en-CA" b="1" dirty="0"/>
              <a:t> </a:t>
            </a:r>
            <a:r>
              <a:rPr lang="en-CA" b="1" dirty="0" err="1"/>
              <a:t>ekhululiwe</a:t>
            </a:r>
            <a:r>
              <a:rPr lang="en-CA" b="1" dirty="0"/>
              <a:t> </a:t>
            </a:r>
            <a:r>
              <a:rPr lang="en-CA" b="1" dirty="0" err="1"/>
              <a:t>ebugqilini</a:t>
            </a:r>
            <a:r>
              <a:rPr lang="en-CA" b="1" dirty="0"/>
              <a:t> </a:t>
            </a:r>
            <a:r>
              <a:rPr lang="en-CA" b="1" dirty="0" err="1"/>
              <a:t>baseGibhithe</a:t>
            </a:r>
            <a:r>
              <a:rPr lang="en-CA" b="1" dirty="0"/>
              <a:t>,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wahlabelela</a:t>
            </a:r>
            <a:r>
              <a:rPr lang="en-CA" b="1" dirty="0"/>
              <a:t> </a:t>
            </a:r>
            <a:r>
              <a:rPr lang="en-CA" b="1" dirty="0" err="1"/>
              <a:t>iculo</a:t>
            </a:r>
            <a:r>
              <a:rPr lang="en-CA" b="1" dirty="0"/>
              <a:t> </a:t>
            </a:r>
            <a:r>
              <a:rPr lang="en-CA" b="1" dirty="0" err="1"/>
              <a:t>lokudumisa</a:t>
            </a:r>
            <a:r>
              <a:rPr lang="en-CA" b="1" dirty="0"/>
              <a:t> </a:t>
            </a:r>
            <a:r>
              <a:rPr lang="en-CA" b="1" dirty="0" err="1"/>
              <a:t>uMkhululi</a:t>
            </a:r>
            <a:r>
              <a:rPr lang="en-CA" b="1" dirty="0"/>
              <a:t> </a:t>
            </a:r>
            <a:r>
              <a:rPr lang="en-CA" b="1" dirty="0" err="1"/>
              <a:t>wabo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313112"/>
            <a:ext cx="7277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avike</a:t>
            </a:r>
            <a:r>
              <a:rPr lang="en-CA" b="1" dirty="0"/>
              <a:t> </a:t>
            </a:r>
            <a:r>
              <a:rPr lang="en-CA" b="1" dirty="0" err="1"/>
              <a:t>ukufa</a:t>
            </a:r>
            <a:r>
              <a:rPr lang="en-CA" b="1" dirty="0"/>
              <a:t> </a:t>
            </a:r>
            <a:r>
              <a:rPr lang="en-CA" b="1" dirty="0" err="1"/>
              <a:t>kwamazibulo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akwazi</a:t>
            </a:r>
            <a:r>
              <a:rPr lang="en-CA" b="1" dirty="0"/>
              <a:t> </a:t>
            </a:r>
            <a:r>
              <a:rPr lang="en-CA" b="1" dirty="0" err="1"/>
              <a:t>ukuwakhipha</a:t>
            </a:r>
            <a:r>
              <a:rPr lang="en-CA" b="1" dirty="0"/>
              <a:t> </a:t>
            </a:r>
            <a:r>
              <a:rPr lang="en-CA" b="1" dirty="0" err="1"/>
              <a:t>eGibhithe</a:t>
            </a:r>
            <a:r>
              <a:rPr lang="en-CA" b="1" dirty="0"/>
              <a:t>, uNkulunkulu </a:t>
            </a:r>
            <a:r>
              <a:rPr lang="en-CA" b="1" dirty="0" err="1"/>
              <a:t>wayebacele</a:t>
            </a:r>
            <a:r>
              <a:rPr lang="en-CA" b="1" dirty="0"/>
              <a:t> </a:t>
            </a:r>
            <a:r>
              <a:rPr lang="en-CA" b="1" dirty="0" err="1"/>
              <a:t>isenzo</a:t>
            </a:r>
            <a:r>
              <a:rPr lang="en-CA" b="1" dirty="0"/>
              <a:t> </a:t>
            </a:r>
            <a:r>
              <a:rPr lang="en-CA" b="1" dirty="0" err="1"/>
              <a:t>sokholo</a:t>
            </a:r>
            <a:r>
              <a:rPr lang="en-CA" b="1" dirty="0"/>
              <a:t>: </a:t>
            </a:r>
            <a:r>
              <a:rPr lang="en-CA" b="1" dirty="0" err="1"/>
              <a:t>Umkhosi</a:t>
            </a:r>
            <a:r>
              <a:rPr lang="en-CA" b="1" dirty="0"/>
              <a:t> </a:t>
            </a:r>
            <a:r>
              <a:rPr lang="en-CA" b="1" dirty="0" err="1"/>
              <a:t>wePhasika</a:t>
            </a:r>
            <a:r>
              <a:rPr lang="en-CA" b="1" dirty="0"/>
              <a:t>. Manje,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Wayebaholela</a:t>
            </a:r>
            <a:r>
              <a:rPr lang="en-CA" b="1" dirty="0"/>
              <a:t> </a:t>
            </a:r>
            <a:r>
              <a:rPr lang="en-CA" b="1" dirty="0" err="1"/>
              <a:t>ekucineni</a:t>
            </a:r>
            <a:r>
              <a:rPr lang="en-CA" b="1" dirty="0"/>
              <a:t>, </a:t>
            </a:r>
            <a:r>
              <a:rPr lang="en-CA" b="1" dirty="0" err="1"/>
              <a:t>kwase</a:t>
            </a:r>
            <a:r>
              <a:rPr lang="en-CA" b="1" dirty="0"/>
              <a:t> </a:t>
            </a:r>
            <a:r>
              <a:rPr lang="en-CA" b="1" dirty="0" err="1"/>
              <a:t>kuyisikhathi</a:t>
            </a:r>
            <a:r>
              <a:rPr lang="en-CA" b="1" dirty="0"/>
              <a:t> </a:t>
            </a:r>
            <a:r>
              <a:rPr lang="en-CA" b="1" dirty="0" err="1"/>
              <a:t>sokuthatha</a:t>
            </a:r>
            <a:r>
              <a:rPr lang="en-CA" b="1" dirty="0"/>
              <a:t> </a:t>
            </a:r>
            <a:r>
              <a:rPr lang="en-CA" b="1" dirty="0" err="1"/>
              <a:t>inyathelo</a:t>
            </a:r>
            <a:r>
              <a:rPr lang="en-CA" b="1" dirty="0"/>
              <a:t> </a:t>
            </a:r>
            <a:r>
              <a:rPr lang="en-CA" b="1" dirty="0" err="1"/>
              <a:t>lesibili</a:t>
            </a:r>
            <a:r>
              <a:rPr lang="en-CA" b="1" dirty="0"/>
              <a:t> </a:t>
            </a:r>
            <a:r>
              <a:rPr lang="en-CA" b="1" dirty="0" err="1"/>
              <a:t>lokukholwa</a:t>
            </a:r>
            <a:r>
              <a:rPr lang="en-CA" b="1" dirty="0"/>
              <a:t>: </a:t>
            </a:r>
            <a:r>
              <a:rPr lang="en-CA" b="1" dirty="0" err="1"/>
              <a:t>ukuya</a:t>
            </a:r>
            <a:r>
              <a:rPr lang="en-CA" b="1" dirty="0"/>
              <a:t> </a:t>
            </a:r>
            <a:r>
              <a:rPr lang="en-CA" b="1" dirty="0" err="1"/>
              <a:t>phambili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7913231" y="1815291"/>
            <a:ext cx="426719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n-CA" sz="54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UKUPHUMA EGIBHITHE</a:t>
            </a:r>
            <a:endParaRPr lang="en" sz="54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CA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NGICELA UHAMBE!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290450" y="683380"/>
            <a:ext cx="8658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AbaseGibithe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banxusa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baphangise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basuke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ezweni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,: “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kungenjalo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siyakufa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sonke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12:33 )</a:t>
            </a:r>
            <a:endParaRPr lang="en" sz="1400" b="1" dirty="0">
              <a:solidFill>
                <a:srgbClr val="F7BF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87189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Lonke iGibhithe laliyincithakalo, “ngokuba kwakungekho ndlu lapho kwakungekho ofileyo” ( Eks. 12:30 ). Imvumo kaFaro yokuba u-Israyeli ahambe yeza sokuphuze kakhulu</a:t>
            </a:r>
            <a:endParaRPr lang="en" sz="2000" b="1" dirty="0"/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50040" y="4303455"/>
            <a:ext cx="37026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Kuthe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efuna</a:t>
            </a:r>
            <a:r>
              <a:rPr lang="en-CA" b="1" dirty="0"/>
              <a:t> </a:t>
            </a:r>
            <a:r>
              <a:rPr lang="en-CA" b="1" dirty="0" err="1"/>
              <a:t>inkokhelo</a:t>
            </a:r>
            <a:r>
              <a:rPr lang="en-CA" b="1" dirty="0"/>
              <a:t> </a:t>
            </a:r>
            <a:r>
              <a:rPr lang="en-CA" b="1" dirty="0" err="1"/>
              <a:t>ngeminyaka</a:t>
            </a:r>
            <a:r>
              <a:rPr lang="en-CA" b="1" dirty="0"/>
              <a:t> </a:t>
            </a:r>
            <a:r>
              <a:rPr lang="en-CA" b="1" dirty="0" err="1"/>
              <a:t>yokusebenza</a:t>
            </a:r>
            <a:r>
              <a:rPr lang="en-CA" b="1" dirty="0"/>
              <a:t> </a:t>
            </a:r>
            <a:r>
              <a:rPr lang="en-CA" b="1" dirty="0" err="1"/>
              <a:t>kwawo</a:t>
            </a:r>
            <a:r>
              <a:rPr lang="en-CA" b="1" dirty="0"/>
              <a:t>, </a:t>
            </a:r>
            <a:r>
              <a:rPr lang="en-CA" b="1" dirty="0" err="1"/>
              <a:t>abaseGibhithe</a:t>
            </a:r>
            <a:r>
              <a:rPr lang="en-CA" b="1" dirty="0"/>
              <a:t> “</a:t>
            </a:r>
            <a:r>
              <a:rPr lang="en-CA" b="1" dirty="0" err="1"/>
              <a:t>babanika</a:t>
            </a:r>
            <a:r>
              <a:rPr lang="en-CA" b="1" dirty="0"/>
              <a:t> </a:t>
            </a:r>
            <a:r>
              <a:rPr lang="en-CA" b="1" dirty="0" err="1"/>
              <a:t>konke</a:t>
            </a:r>
            <a:r>
              <a:rPr lang="en-CA" b="1" dirty="0"/>
              <a:t> </a:t>
            </a:r>
            <a:r>
              <a:rPr lang="en-CA" b="1" dirty="0" err="1"/>
              <a:t>ababekucela</a:t>
            </a:r>
            <a:r>
              <a:rPr lang="en-CA" b="1" dirty="0"/>
              <a:t>” ( </a:t>
            </a:r>
            <a:r>
              <a:rPr lang="en-CA" b="1" dirty="0" err="1"/>
              <a:t>Eks</a:t>
            </a:r>
            <a:r>
              <a:rPr lang="en-CA" b="1" dirty="0"/>
              <a:t>. 12:36 ). Ngale </a:t>
            </a:r>
            <a:r>
              <a:rPr lang="en-CA" b="1" dirty="0" err="1"/>
              <a:t>ndlela</a:t>
            </a:r>
            <a:r>
              <a:rPr lang="en-CA" b="1" dirty="0"/>
              <a:t>, uNkulunkulu </a:t>
            </a:r>
            <a:r>
              <a:rPr lang="en-CA" b="1" dirty="0" err="1"/>
              <a:t>waqinisekisa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izibulo</a:t>
            </a:r>
            <a:r>
              <a:rPr lang="en-CA" b="1" dirty="0"/>
              <a:t> Lakhe </a:t>
            </a:r>
            <a:r>
              <a:rPr lang="en-CA" b="1" dirty="0" err="1"/>
              <a:t>lalizophuma</a:t>
            </a:r>
            <a:r>
              <a:rPr lang="en-CA" b="1" dirty="0"/>
              <a:t> </a:t>
            </a:r>
            <a:r>
              <a:rPr lang="en-CA" b="1" dirty="0" err="1"/>
              <a:t>liphephile</a:t>
            </a:r>
            <a:r>
              <a:rPr lang="en-CA" b="1" dirty="0"/>
              <a:t> </a:t>
            </a:r>
            <a:r>
              <a:rPr lang="en-CA" b="1" dirty="0" err="1"/>
              <a:t>eGibhithe</a:t>
            </a:r>
            <a:r>
              <a:rPr lang="en-CA" b="1" dirty="0"/>
              <a:t>—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izandla</a:t>
            </a:r>
            <a:r>
              <a:rPr lang="en-CA" b="1" dirty="0"/>
              <a:t> </a:t>
            </a:r>
            <a:r>
              <a:rPr lang="en-CA" b="1" dirty="0" err="1"/>
              <a:t>ligcwele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228774"/>
            <a:ext cx="4405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Kwakungekhona</a:t>
            </a:r>
            <a:r>
              <a:rPr lang="en-CA" b="1" dirty="0"/>
              <a:t> </a:t>
            </a:r>
            <a:r>
              <a:rPr lang="en-CA" b="1" dirty="0" err="1"/>
              <a:t>ukubonakaliswa</a:t>
            </a:r>
            <a:r>
              <a:rPr lang="en-CA" b="1" dirty="0"/>
              <a:t> </a:t>
            </a:r>
            <a:r>
              <a:rPr lang="en-CA" b="1" dirty="0" err="1"/>
              <a:t>kokuzisola</a:t>
            </a:r>
            <a:r>
              <a:rPr lang="en-CA" b="1" dirty="0"/>
              <a:t> </a:t>
            </a:r>
            <a:r>
              <a:rPr lang="en-CA" b="1" dirty="0" err="1"/>
              <a:t>ngobuqotho</a:t>
            </a:r>
            <a:r>
              <a:rPr lang="en-CA" b="1" dirty="0"/>
              <a:t> </a:t>
            </a:r>
            <a:r>
              <a:rPr lang="en-CA" b="1" dirty="0" err="1"/>
              <a:t>ngesono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kwakuyisifiso</a:t>
            </a:r>
            <a:r>
              <a:rPr lang="en-CA" b="1" dirty="0"/>
              <a:t> </a:t>
            </a:r>
            <a:r>
              <a:rPr lang="en-CA" b="1" dirty="0" err="1"/>
              <a:t>sokuba</a:t>
            </a:r>
            <a:r>
              <a:rPr lang="en-CA" b="1" dirty="0"/>
              <a:t> </a:t>
            </a:r>
            <a:r>
              <a:rPr lang="en-CA" b="1" dirty="0" err="1"/>
              <a:t>lomonakalo</a:t>
            </a:r>
            <a:r>
              <a:rPr lang="en-CA" b="1" dirty="0"/>
              <a:t> </a:t>
            </a:r>
            <a:r>
              <a:rPr lang="en-CA" b="1" dirty="0" err="1"/>
              <a:t>ume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4" y="2461870"/>
            <a:ext cx="9142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Ngenkulumo ethi “ngibusise lami” ( Eks. 12:32 ), uFaro waveza imizwa yabo bonke abantu bakhe: ngicelasingehlelwa lutho futhi!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UKUNGCWELISWA KWAMAZIBULO</a:t>
            </a:r>
            <a:endParaRPr lang="en" sz="4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1157286" y="580094"/>
            <a:ext cx="9877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Ngcwelisa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wonke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amazibulo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esilisa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izibulo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ngalinye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laso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sonke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isibeletho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kwabantwana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bakwa-Israyeli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lingelami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kungakhathalekile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loba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inyamazana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( </a:t>
            </a:r>
            <a:r>
              <a:rPr lang="en-CA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CA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13:2 )</a:t>
            </a:r>
            <a:endParaRPr lang="en" sz="1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Ayengcweliswa</a:t>
            </a:r>
            <a:r>
              <a:rPr lang="en-US" sz="2000" b="1" dirty="0"/>
              <a:t> </a:t>
            </a:r>
            <a:r>
              <a:rPr lang="en-US" sz="2000" b="1" dirty="0" err="1"/>
              <a:t>njani</a:t>
            </a:r>
            <a:r>
              <a:rPr lang="en-US" sz="2000" b="1" dirty="0"/>
              <a:t> </a:t>
            </a:r>
            <a:r>
              <a:rPr lang="en-US" sz="2000" b="1" dirty="0" err="1"/>
              <a:t>amazibulo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70557" y="5328908"/>
            <a:ext cx="81214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UJesu</a:t>
            </a:r>
            <a:r>
              <a:rPr lang="en-CA" sz="1600" b="1" dirty="0"/>
              <a:t>, “</a:t>
            </a:r>
            <a:r>
              <a:rPr lang="en-CA" sz="1600" b="1" dirty="0" err="1"/>
              <a:t>liWundlu</a:t>
            </a:r>
            <a:r>
              <a:rPr lang="en-CA" sz="1600" b="1" dirty="0"/>
              <a:t> </a:t>
            </a:r>
            <a:r>
              <a:rPr lang="en-CA" sz="1600" b="1" dirty="0" err="1"/>
              <a:t>likaNkulunkulu</a:t>
            </a:r>
            <a:r>
              <a:rPr lang="en-CA" sz="1600" b="1" dirty="0"/>
              <a:t>” ( Johane 1:29 ) </a:t>
            </a:r>
            <a:r>
              <a:rPr lang="en-CA" sz="1600" b="1" dirty="0" err="1"/>
              <a:t>wafa</a:t>
            </a:r>
            <a:r>
              <a:rPr lang="en-CA" sz="1600" b="1" dirty="0"/>
              <a:t> </a:t>
            </a:r>
            <a:r>
              <a:rPr lang="en-CA" sz="1600" b="1" dirty="0" err="1"/>
              <a:t>ukuze</a:t>
            </a:r>
            <a:r>
              <a:rPr lang="en-CA" sz="1600" b="1" dirty="0"/>
              <a:t> </a:t>
            </a:r>
            <a:r>
              <a:rPr lang="en-CA" sz="1600" b="1" dirty="0" err="1"/>
              <a:t>loba</a:t>
            </a:r>
            <a:r>
              <a:rPr lang="en-CA" sz="1600" b="1" dirty="0"/>
              <a:t> </a:t>
            </a:r>
            <a:r>
              <a:rPr lang="en-CA" sz="1600" b="1" dirty="0" err="1"/>
              <a:t>ngubani</a:t>
            </a:r>
            <a:r>
              <a:rPr lang="en-CA" sz="1600" b="1" dirty="0"/>
              <a:t> </a:t>
            </a:r>
            <a:r>
              <a:rPr lang="en-CA" sz="1600" b="1" dirty="0" err="1"/>
              <a:t>ogcoba</a:t>
            </a:r>
            <a:r>
              <a:rPr lang="en-CA" sz="1600" b="1" dirty="0"/>
              <a:t> </a:t>
            </a:r>
            <a:r>
              <a:rPr lang="en-CA" sz="1600" b="1" dirty="0" err="1"/>
              <a:t>igazi</a:t>
            </a:r>
            <a:r>
              <a:rPr lang="en-CA" sz="1600" b="1" dirty="0"/>
              <a:t> </a:t>
            </a:r>
            <a:r>
              <a:rPr lang="en-CA" sz="1600" b="1" dirty="0" err="1"/>
              <a:t>lakhe</a:t>
            </a:r>
            <a:r>
              <a:rPr lang="en-CA" sz="1600" b="1" dirty="0"/>
              <a:t> </a:t>
            </a:r>
            <a:r>
              <a:rPr lang="en-CA" sz="1600" b="1" dirty="0" err="1"/>
              <a:t>emnyango</a:t>
            </a:r>
            <a:r>
              <a:rPr lang="en-CA" sz="1600" b="1" dirty="0"/>
              <a:t> </a:t>
            </a:r>
            <a:r>
              <a:rPr lang="en-CA" sz="1600" b="1" dirty="0" err="1"/>
              <a:t>wenhliziyo</a:t>
            </a:r>
            <a:r>
              <a:rPr lang="en-CA" sz="1600" b="1" dirty="0"/>
              <a:t> </a:t>
            </a:r>
            <a:r>
              <a:rPr lang="en-CA" sz="1600" b="1" dirty="0" err="1"/>
              <a:t>yakhe</a:t>
            </a:r>
            <a:r>
              <a:rPr lang="en-CA" sz="1600" b="1" dirty="0"/>
              <a:t> </a:t>
            </a:r>
            <a:r>
              <a:rPr lang="en-CA" sz="1600" b="1" dirty="0" err="1"/>
              <a:t>angafi</a:t>
            </a:r>
            <a:r>
              <a:rPr lang="en-CA" sz="1600" b="1" dirty="0"/>
              <a:t> </a:t>
            </a:r>
            <a:r>
              <a:rPr lang="en-CA" sz="1600" b="1" dirty="0" err="1"/>
              <a:t>kodwa</a:t>
            </a:r>
            <a:r>
              <a:rPr lang="en-CA" sz="1600" b="1" dirty="0"/>
              <a:t> </a:t>
            </a:r>
            <a:r>
              <a:rPr lang="en-CA" sz="1600" b="1" dirty="0" err="1"/>
              <a:t>abe</a:t>
            </a:r>
            <a:r>
              <a:rPr lang="en-CA" sz="1600" b="1" dirty="0"/>
              <a:t> </a:t>
            </a:r>
            <a:r>
              <a:rPr lang="en-CA" sz="1600" b="1" dirty="0" err="1"/>
              <a:t>lokuPHILA</a:t>
            </a:r>
            <a:r>
              <a:rPr lang="en-CA" sz="1600" b="1" dirty="0"/>
              <a:t> OKUPHAKADE</a:t>
            </a:r>
            <a:endParaRPr lang="en" sz="16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UNkulunkulu useyenzile kakade ingxenye yakhe. Kungumthwalo wethu ukuzivumela ukuba simbozwe ngegazi lakhe elihlengayo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562445"/>
            <a:ext cx="691866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Nanzelela</a:t>
            </a:r>
            <a:r>
              <a:rPr lang="en-CA" b="1" dirty="0"/>
              <a:t> </a:t>
            </a:r>
            <a:r>
              <a:rPr lang="en-CA" b="1" dirty="0" err="1"/>
              <a:t>ubudlelwano</a:t>
            </a:r>
            <a:r>
              <a:rPr lang="en-CA" b="1" dirty="0"/>
              <a:t>::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ulizibulo</a:t>
            </a:r>
            <a:r>
              <a:rPr lang="en-CA" b="1" dirty="0"/>
              <a:t> </a:t>
            </a:r>
            <a:r>
              <a:rPr lang="en-CA" b="1" dirty="0" err="1"/>
              <a:t>likaNkulunkulu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4:22 ); </a:t>
            </a:r>
            <a:r>
              <a:rPr lang="en-CA" b="1" dirty="0" err="1"/>
              <a:t>iBandla</a:t>
            </a:r>
            <a:r>
              <a:rPr lang="en-CA" b="1" dirty="0"/>
              <a:t> </a:t>
            </a:r>
            <a:r>
              <a:rPr lang="en-CA" b="1" dirty="0" err="1"/>
              <a:t>lalamuhla</a:t>
            </a:r>
            <a:r>
              <a:rPr lang="en-CA" b="1" dirty="0"/>
              <a:t> </a:t>
            </a:r>
            <a:r>
              <a:rPr lang="en-CA" b="1" dirty="0" err="1"/>
              <a:t>lingu-Israyeli</a:t>
            </a:r>
            <a:r>
              <a:rPr lang="en-CA" b="1" dirty="0"/>
              <a:t> </a:t>
            </a:r>
            <a:r>
              <a:rPr lang="en-CA" b="1" dirty="0" err="1"/>
              <a:t>wakomoya</a:t>
            </a:r>
            <a:r>
              <a:rPr lang="en-CA" b="1" dirty="0"/>
              <a:t> ( Gal. 6:16 ); </a:t>
            </a:r>
            <a:r>
              <a:rPr lang="en-CA" b="1" dirty="0" err="1"/>
              <a:t>ngakho-ke</a:t>
            </a:r>
            <a:r>
              <a:rPr lang="en-CA" b="1" dirty="0"/>
              <a:t>, </a:t>
            </a:r>
            <a:r>
              <a:rPr lang="en-CA" b="1" dirty="0" err="1"/>
              <a:t>sonke</a:t>
            </a:r>
            <a:r>
              <a:rPr lang="en-CA" b="1" dirty="0"/>
              <a:t> </a:t>
            </a:r>
            <a:r>
              <a:rPr lang="en-CA" b="1" dirty="0" err="1"/>
              <a:t>kufanele</a:t>
            </a:r>
            <a:r>
              <a:rPr lang="en-CA" b="1" dirty="0"/>
              <a:t> </a:t>
            </a:r>
            <a:r>
              <a:rPr lang="en-CA" b="1" dirty="0" err="1"/>
              <a:t>sife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singcweliswe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;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kukhona</a:t>
            </a:r>
            <a:r>
              <a:rPr lang="en-CA" b="1" dirty="0"/>
              <a:t> </a:t>
            </a:r>
            <a:r>
              <a:rPr lang="en-CA" b="1" dirty="0" err="1"/>
              <a:t>uMuntu</a:t>
            </a:r>
            <a:r>
              <a:rPr lang="en-CA" b="1" dirty="0"/>
              <a:t> </a:t>
            </a:r>
            <a:r>
              <a:rPr lang="en-CA" b="1" dirty="0" err="1"/>
              <a:t>owafa</a:t>
            </a:r>
            <a:r>
              <a:rPr lang="en-CA" b="1" dirty="0"/>
              <a:t> </a:t>
            </a:r>
            <a:r>
              <a:rPr lang="en-CA" b="1" dirty="0" err="1"/>
              <a:t>endaweni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576458"/>
            <a:ext cx="6918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Bangcweliswa</a:t>
            </a:r>
            <a:r>
              <a:rPr lang="en-CA" b="1" dirty="0"/>
              <a:t> </a:t>
            </a:r>
            <a:r>
              <a:rPr lang="en-CA" b="1" dirty="0" err="1"/>
              <a:t>ngokufa</a:t>
            </a:r>
            <a:r>
              <a:rPr lang="en-CA" b="1" dirty="0"/>
              <a:t>. </a:t>
            </a:r>
            <a:r>
              <a:rPr lang="en-CA" b="1" dirty="0" err="1"/>
              <a:t>Wonke</a:t>
            </a:r>
            <a:r>
              <a:rPr lang="en-CA" b="1" dirty="0"/>
              <a:t> </a:t>
            </a:r>
            <a:r>
              <a:rPr lang="en-CA" b="1" dirty="0" err="1"/>
              <a:t>amazibulo</a:t>
            </a:r>
            <a:r>
              <a:rPr lang="en-CA" b="1" dirty="0"/>
              <a:t> </a:t>
            </a:r>
            <a:r>
              <a:rPr lang="en-CA" b="1" dirty="0" err="1"/>
              <a:t>kwakufanele</a:t>
            </a:r>
            <a:r>
              <a:rPr lang="en-CA" b="1" dirty="0"/>
              <a:t> </a:t>
            </a:r>
            <a:r>
              <a:rPr lang="en-CA" b="1" dirty="0" err="1"/>
              <a:t>afe</a:t>
            </a:r>
            <a:r>
              <a:rPr lang="en-CA" b="1" dirty="0"/>
              <a:t>.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kwase</a:t>
            </a:r>
            <a:r>
              <a:rPr lang="en-CA" b="1" dirty="0"/>
              <a:t> </a:t>
            </a:r>
            <a:r>
              <a:rPr lang="en-CA" b="1" dirty="0" err="1"/>
              <a:t>kusenziwa</a:t>
            </a:r>
            <a:r>
              <a:rPr lang="en-CA" b="1" dirty="0"/>
              <a:t> </a:t>
            </a:r>
            <a:r>
              <a:rPr lang="en-CA" b="1" dirty="0" err="1"/>
              <a:t>ilungiselelo</a:t>
            </a:r>
            <a:r>
              <a:rPr lang="en-CA" b="1" dirty="0"/>
              <a:t> </a:t>
            </a:r>
            <a:r>
              <a:rPr lang="en-CA" b="1" dirty="0" err="1"/>
              <a:t>lokuthatha</a:t>
            </a:r>
            <a:r>
              <a:rPr lang="en-CA" b="1" dirty="0"/>
              <a:t> </a:t>
            </a:r>
            <a:r>
              <a:rPr lang="en-CA" b="1" dirty="0" err="1"/>
              <a:t>indawo</a:t>
            </a:r>
            <a:r>
              <a:rPr lang="en-CA" b="1" dirty="0"/>
              <a:t> </a:t>
            </a:r>
            <a:r>
              <a:rPr lang="en-CA" b="1" dirty="0" err="1"/>
              <a:t>yezibulo</a:t>
            </a:r>
            <a:r>
              <a:rPr lang="en-CA" b="1" dirty="0"/>
              <a:t>,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kufe</a:t>
            </a:r>
            <a:r>
              <a:rPr lang="en-CA" b="1" dirty="0"/>
              <a:t> </a:t>
            </a:r>
            <a:r>
              <a:rPr lang="en-CA" b="1" dirty="0" err="1"/>
              <a:t>esinye</a:t>
            </a:r>
            <a:r>
              <a:rPr lang="en-CA" b="1" dirty="0"/>
              <a:t> </a:t>
            </a:r>
            <a:r>
              <a:rPr lang="en-CA" b="1" dirty="0" err="1"/>
              <a:t>isidalwa</a:t>
            </a:r>
            <a:r>
              <a:rPr lang="en-CA" b="1" dirty="0"/>
              <a:t> </a:t>
            </a:r>
            <a:r>
              <a:rPr lang="en-CA" b="1" dirty="0" err="1"/>
              <a:t>esikhundleni</a:t>
            </a:r>
            <a:r>
              <a:rPr lang="en-CA" b="1" dirty="0"/>
              <a:t> </a:t>
            </a:r>
            <a:r>
              <a:rPr lang="en-CA" b="1" dirty="0" err="1"/>
              <a:t>sawo</a:t>
            </a:r>
            <a:r>
              <a:rPr lang="en-CA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sz="5400" spc="300">
                <a:solidFill>
                  <a:schemeClr val="accent6">
                    <a:lumMod val="60000"/>
                    <a:lumOff val="40000"/>
                  </a:schemeClr>
                </a:solidFill>
              </a:rPr>
              <a:t>UKUWELA ULWANDLE OLUBOMVU</a:t>
            </a:r>
            <a:endParaRPr lang="en" sz="5400" spc="3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BAVINJELWA ENKANGALA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UFaro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uzacabanga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‘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Abantwana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bakwa-Israyeli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bayazulazula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ezweni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bedidekile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bevinjezelwe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enkangala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 ( </a:t>
            </a:r>
            <a:r>
              <a:rPr lang="en-CA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14:3 )</a:t>
            </a:r>
            <a:endParaRPr lang="en" sz="14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247649" y="1301472"/>
            <a:ext cx="7362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Ngemvumo kaFaro, uIsrayeli waphuma “elungele ukulwa” ( Eks. 13:18 NIV). Kodwa uNkulunkulu wayengafuni ukuthi babhekane lezimpi, ngakho wabaholela nxazonke (Eks. 13:17).</a:t>
            </a:r>
            <a:endParaRPr lang="en" sz="2000" b="1" dirty="0"/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39015" y="3601666"/>
            <a:ext cx="47457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Njengesenzo</a:t>
            </a:r>
            <a:r>
              <a:rPr lang="en-CA" b="1" dirty="0"/>
              <a:t> </a:t>
            </a:r>
            <a:r>
              <a:rPr lang="en-CA" b="1" dirty="0" err="1"/>
              <a:t>sokholo</a:t>
            </a:r>
            <a:r>
              <a:rPr lang="en-CA" b="1" dirty="0"/>
              <a:t>, </a:t>
            </a:r>
            <a:r>
              <a:rPr lang="en-CA" b="1" dirty="0" err="1"/>
              <a:t>babehambe</a:t>
            </a:r>
            <a:r>
              <a:rPr lang="en-CA" b="1" dirty="0"/>
              <a:t> </a:t>
            </a:r>
            <a:r>
              <a:rPr lang="en-CA" b="1" dirty="0" err="1"/>
              <a:t>lebhokisi</a:t>
            </a:r>
            <a:r>
              <a:rPr lang="en-CA" b="1" dirty="0"/>
              <a:t> </a:t>
            </a:r>
            <a:r>
              <a:rPr lang="en-CA" b="1" dirty="0" err="1"/>
              <a:t>letshe</a:t>
            </a:r>
            <a:r>
              <a:rPr lang="en-CA" b="1" dirty="0"/>
              <a:t>  </a:t>
            </a:r>
            <a:r>
              <a:rPr lang="en-CA" b="1" dirty="0" err="1"/>
              <a:t>likaJosefa</a:t>
            </a:r>
            <a:r>
              <a:rPr lang="en-CA" b="1" dirty="0"/>
              <a:t> (</a:t>
            </a:r>
            <a:r>
              <a:rPr lang="en-CA" b="1" dirty="0" err="1"/>
              <a:t>Eks</a:t>
            </a:r>
            <a:r>
              <a:rPr lang="en-CA" b="1" dirty="0"/>
              <a:t>. 13:19). </a:t>
            </a:r>
            <a:r>
              <a:rPr lang="en-CA" b="1" dirty="0" err="1"/>
              <a:t>Ngaphezu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, uNkulunkulu </a:t>
            </a:r>
            <a:r>
              <a:rPr lang="en-CA" b="1" dirty="0" err="1"/>
              <a:t>wayebahola</a:t>
            </a:r>
            <a:r>
              <a:rPr lang="en-CA" b="1" dirty="0"/>
              <a:t> </a:t>
            </a:r>
            <a:r>
              <a:rPr lang="en-CA" b="1" dirty="0" err="1"/>
              <a:t>ngendlela</a:t>
            </a:r>
            <a:r>
              <a:rPr lang="en-CA" b="1" dirty="0"/>
              <a:t> </a:t>
            </a:r>
            <a:r>
              <a:rPr lang="en-CA" b="1" dirty="0" err="1"/>
              <a:t>eyisimangaliso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13:21 ).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39015" y="5086060"/>
            <a:ext cx="4684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Ngalokho</a:t>
            </a:r>
            <a:r>
              <a:rPr lang="en-CA" b="1" dirty="0"/>
              <a:t>,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bebona</a:t>
            </a:r>
            <a:r>
              <a:rPr lang="en-CA" b="1" dirty="0"/>
              <a:t> </a:t>
            </a:r>
            <a:r>
              <a:rPr lang="en-CA" b="1" dirty="0" err="1"/>
              <a:t>ibutho</a:t>
            </a:r>
            <a:r>
              <a:rPr lang="en-CA" b="1" dirty="0"/>
              <a:t> </a:t>
            </a:r>
            <a:r>
              <a:rPr lang="en-CA" b="1" dirty="0" err="1"/>
              <a:t>likaFaro</a:t>
            </a:r>
            <a:r>
              <a:rPr lang="en-CA" b="1" dirty="0"/>
              <a:t>, </a:t>
            </a:r>
            <a:r>
              <a:rPr lang="en-CA" b="1" dirty="0" err="1"/>
              <a:t>ukholo</a:t>
            </a:r>
            <a:r>
              <a:rPr lang="en-CA" b="1" dirty="0"/>
              <a:t> </a:t>
            </a:r>
            <a:r>
              <a:rPr lang="en-CA" b="1" dirty="0" err="1"/>
              <a:t>lwabo</a:t>
            </a:r>
            <a:r>
              <a:rPr lang="en-CA" b="1" dirty="0"/>
              <a:t> </a:t>
            </a:r>
            <a:r>
              <a:rPr lang="en-CA" b="1" dirty="0" err="1"/>
              <a:t>lwawohloka</a:t>
            </a:r>
            <a:r>
              <a:rPr lang="en-CA" b="1" dirty="0"/>
              <a:t> </a:t>
            </a:r>
            <a:r>
              <a:rPr lang="en-CA" b="1" dirty="0" err="1"/>
              <a:t>ngokupheleleyo</a:t>
            </a:r>
            <a:r>
              <a:rPr lang="en-CA" b="1" dirty="0"/>
              <a:t>.                      ( </a:t>
            </a:r>
            <a:r>
              <a:rPr lang="en-CA" b="1" dirty="0" err="1"/>
              <a:t>Eks</a:t>
            </a:r>
            <a:r>
              <a:rPr lang="en-CA" b="1" dirty="0"/>
              <a:t>. 14:10-12 ). </a:t>
            </a:r>
            <a:r>
              <a:rPr lang="en-CA" b="1" dirty="0" err="1"/>
              <a:t>Batshetsha</a:t>
            </a:r>
            <a:r>
              <a:rPr lang="en-CA" b="1" dirty="0"/>
              <a:t> </a:t>
            </a:r>
            <a:r>
              <a:rPr lang="en-CA" b="1" dirty="0" err="1"/>
              <a:t>bakhohlwa</a:t>
            </a:r>
            <a:r>
              <a:rPr lang="en-CA" b="1" dirty="0"/>
              <a:t> </a:t>
            </a:r>
            <a:r>
              <a:rPr lang="en-CA" b="1" dirty="0" err="1"/>
              <a:t>izimangaliso</a:t>
            </a:r>
            <a:r>
              <a:rPr lang="en-CA" b="1" dirty="0"/>
              <a:t> </a:t>
            </a:r>
            <a:r>
              <a:rPr lang="en-CA" b="1" dirty="0" err="1"/>
              <a:t>ababezenzilwe</a:t>
            </a:r>
            <a:r>
              <a:rPr lang="en-CA" b="1" dirty="0"/>
              <a:t>! Kambe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kungenzeka</a:t>
            </a:r>
            <a:r>
              <a:rPr lang="en-CA" b="1" dirty="0"/>
              <a:t> </a:t>
            </a:r>
            <a:r>
              <a:rPr lang="en-CA" b="1" dirty="0" err="1"/>
              <a:t>lakithi</a:t>
            </a:r>
            <a:r>
              <a:rPr lang="en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247647" y="2301745"/>
            <a:ext cx="7362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Ngaleso </a:t>
            </a:r>
            <a:r>
              <a:rPr lang="en-CA" b="1" dirty="0" err="1"/>
              <a:t>sikhathi</a:t>
            </a:r>
            <a:r>
              <a:rPr lang="en-CA" b="1" dirty="0"/>
              <a:t>, </a:t>
            </a:r>
            <a:r>
              <a:rPr lang="en-CA" b="1" dirty="0" err="1"/>
              <a:t>uFaro</a:t>
            </a:r>
            <a:r>
              <a:rPr lang="en-CA" b="1" dirty="0"/>
              <a:t> </a:t>
            </a:r>
            <a:r>
              <a:rPr lang="en-CA" b="1" dirty="0" err="1"/>
              <a:t>wazisola</a:t>
            </a:r>
            <a:r>
              <a:rPr lang="en-CA" b="1" dirty="0"/>
              <a:t> </a:t>
            </a:r>
            <a:r>
              <a:rPr lang="en-CA" b="1" dirty="0" err="1"/>
              <a:t>ngokuphenduka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walandela</a:t>
            </a:r>
            <a:r>
              <a:rPr lang="en-CA" b="1" dirty="0"/>
              <a:t> u-</a:t>
            </a:r>
            <a:r>
              <a:rPr lang="en-CA" b="1" dirty="0" err="1"/>
              <a:t>Israyeli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14:5 ).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manje</a:t>
            </a:r>
            <a:r>
              <a:rPr lang="en-CA" b="1" dirty="0"/>
              <a:t> </a:t>
            </a:r>
            <a:r>
              <a:rPr lang="en-CA" b="1" dirty="0" err="1"/>
              <a:t>wayesevaleleke</a:t>
            </a:r>
            <a:r>
              <a:rPr lang="en-CA" b="1" dirty="0"/>
              <a:t> </a:t>
            </a:r>
            <a:r>
              <a:rPr lang="en-CA" b="1" dirty="0" err="1"/>
              <a:t>enhlane</a:t>
            </a:r>
            <a:r>
              <a:rPr lang="en-CA" b="1" dirty="0"/>
              <a:t>, </a:t>
            </a:r>
            <a:r>
              <a:rPr lang="en-CA" b="1" dirty="0" err="1"/>
              <a:t>engelandlela</a:t>
            </a:r>
            <a:r>
              <a:rPr lang="en-CA" b="1" dirty="0"/>
              <a:t> </a:t>
            </a:r>
            <a:r>
              <a:rPr lang="en-CA" b="1" dirty="0" err="1"/>
              <a:t>yokuphunyuka</a:t>
            </a:r>
            <a:r>
              <a:rPr lang="en-CA" b="1" dirty="0"/>
              <a:t> ( </a:t>
            </a:r>
            <a:r>
              <a:rPr lang="en-CA" b="1" dirty="0" err="1"/>
              <a:t>Eks</a:t>
            </a:r>
            <a:r>
              <a:rPr lang="en-CA" b="1" dirty="0"/>
              <a:t>. 14:2-3, 9 ).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wonders he has done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Chr.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CA"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INDLELA OLWANDLE</a:t>
            </a:r>
            <a:endParaRPr lang="en" sz="4400" b="1" spc="300" dirty="0">
              <a:ln w="19050" cmpd="sng">
                <a:noFill/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647765"/>
            <a:ext cx="9969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UMose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kubantu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Lingesabi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yimani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libone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ukusindisa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kukaJehova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azolenzela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khona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lamuhla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abaseGibithe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elibabonayo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lamuhla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alisayikubuye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libabone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phakade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uyakulilwela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lina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bambani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ukuthulakwenu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n-CA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Eksodusi</a:t>
            </a:r>
            <a:r>
              <a:rPr lang="en-CA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14:13-14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266699" y="1580929"/>
            <a:ext cx="119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Ngenxa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yokungabi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lokholo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kwabantu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uMose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wabakhuthaza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bathembele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kuNkulunkulu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14:13-14 ):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211575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990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106</cp:revision>
  <dcterms:created xsi:type="dcterms:W3CDTF">2025-07-14T06:55:27Z</dcterms:created>
  <dcterms:modified xsi:type="dcterms:W3CDTF">2025-07-27T05:26:37Z</dcterms:modified>
</cp:coreProperties>
</file>