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Amanzi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ahlanzekileyo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(Eksodusi 15:22-27)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Isinkwa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saseZulwini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(Eksodusi 16:1-36)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Idwala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laseHorebe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(Eksodusi 17:1-7)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Izandla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eziphakanyisiweyo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(Eksodusi 17:8-16)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Iseluleko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esihle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(Eksodusi 18:1-27)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Isinkwa</a:t>
          </a:r>
          <a:r>
            <a:rPr lang="en-C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C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lamanzi</a:t>
          </a:r>
          <a:r>
            <a:rPr lang="en-C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C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okuphila</a:t>
          </a:r>
          <a:r>
            <a:rPr lang="en-C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</a:t>
          </a:r>
          <a:r>
            <a:rPr lang="en-C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UJesu</a:t>
          </a:r>
          <a:r>
            <a:rPr lang="en-C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Bakhohlwa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okwedluleyo</a:t>
          </a:r>
          <a:endParaRPr lang="es-ES" sz="18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Bagxila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ebunzimeni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bamanje</a:t>
          </a:r>
          <a:endParaRPr lang="es-ES" sz="18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Balahlekelwa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yikusasa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elithenjisiwe</a:t>
          </a:r>
          <a:endParaRPr lang="es-ES" sz="18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Izici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zayo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(Eks. 18:21):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CA" sz="2000" b="1" dirty="0" err="1">
              <a:solidFill>
                <a:schemeClr val="tx1"/>
              </a:solidFill>
            </a:rPr>
            <a:t>Hlonipha</a:t>
          </a:r>
          <a:r>
            <a:rPr lang="en-CA" sz="2000" b="1" dirty="0">
              <a:solidFill>
                <a:schemeClr val="tx1"/>
              </a:solidFill>
            </a:rPr>
            <a:t> uNkulunkulu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CA" sz="2000" b="1" dirty="0">
              <a:solidFill>
                <a:schemeClr val="tx1"/>
              </a:solidFill>
            </a:rPr>
            <a:t>Thembeka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en-CA" sz="2000" b="1" dirty="0">
              <a:solidFill>
                <a:schemeClr val="tx1"/>
              </a:solidFill>
            </a:rPr>
            <a:t>Zonda </a:t>
          </a:r>
          <a:r>
            <a:rPr lang="en-CA" sz="2000" b="1" dirty="0" err="1">
              <a:solidFill>
                <a:schemeClr val="tx1"/>
              </a:solidFill>
            </a:rPr>
            <a:t>ukuthenga</a:t>
          </a:r>
          <a:r>
            <a:rPr lang="en-CA" sz="2000" b="1" dirty="0">
              <a:solidFill>
                <a:schemeClr val="tx1"/>
              </a:solidFill>
            </a:rPr>
            <a:t> </a:t>
          </a:r>
          <a:r>
            <a:rPr lang="en-CA" sz="2000" b="1" dirty="0" err="1">
              <a:solidFill>
                <a:schemeClr val="tx1"/>
              </a:solidFill>
            </a:rPr>
            <a:t>imfanelo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Isinkwa</a:t>
          </a:r>
          <a:r>
            <a:rPr lang="en-C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C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lamanzi</a:t>
          </a:r>
          <a:r>
            <a:rPr lang="en-C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C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okuphila</a:t>
          </a:r>
          <a:r>
            <a:rPr lang="en-C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</a:t>
          </a:r>
          <a:r>
            <a:rPr lang="en-CA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UJesu</a:t>
          </a:r>
          <a:r>
            <a:rPr lang="en-C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Iseluleko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esihle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(Eksodusi 18:1-27)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Izandla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eziphakanyisiweyo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(Eksodusi 17:8-16)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Idwala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laseHorebe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(Eksodusi 17:1-7)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Isinkwa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saseZulwini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(Eksodusi 16:1-36)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Amanzi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ahlanzekileyo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(Eksodusi 15:22-27)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Bakhohlwa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okwedluleyo</a:t>
          </a:r>
          <a:endParaRPr lang="es-ES" sz="18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Bagxila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ebunzimeni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bamanje</a:t>
          </a:r>
          <a:endParaRPr lang="es-ES" sz="18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Balahlekelwa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yikusasa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elithenjisiwe</a:t>
          </a:r>
          <a:endParaRPr lang="es-ES" sz="18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Izici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zayo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(Eks. 18:21):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solidFill>
                <a:schemeClr val="tx1"/>
              </a:solidFill>
            </a:rPr>
            <a:t>Hlonipha</a:t>
          </a:r>
          <a:r>
            <a:rPr lang="en-CA" sz="2000" b="1" kern="1200" dirty="0">
              <a:solidFill>
                <a:schemeClr val="tx1"/>
              </a:solidFill>
            </a:rPr>
            <a:t> uNkulunkulu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>
              <a:solidFill>
                <a:schemeClr val="tx1"/>
              </a:solidFill>
            </a:rPr>
            <a:t>Thembeka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>
              <a:solidFill>
                <a:schemeClr val="tx1"/>
              </a:solidFill>
            </a:rPr>
            <a:t>Zonda </a:t>
          </a:r>
          <a:r>
            <a:rPr lang="en-CA" sz="2000" b="1" kern="1200" dirty="0" err="1">
              <a:solidFill>
                <a:schemeClr val="tx1"/>
              </a:solidFill>
            </a:rPr>
            <a:t>ukuthenga</a:t>
          </a:r>
          <a:r>
            <a:rPr lang="en-CA" sz="2000" b="1" kern="1200" dirty="0">
              <a:solidFill>
                <a:schemeClr val="tx1"/>
              </a:solidFill>
            </a:rPr>
            <a:t> </a:t>
          </a:r>
          <a:r>
            <a:rPr lang="en-CA" sz="2000" b="1" kern="1200" dirty="0" err="1">
              <a:solidFill>
                <a:schemeClr val="tx1"/>
              </a:solidFill>
            </a:rPr>
            <a:t>imfanelo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135583" y="402978"/>
            <a:ext cx="388620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ISINKWA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LA</a:t>
            </a:r>
            <a:r>
              <a:rPr kumimoji="0" lang="en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CA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5DA2"/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MANZI OKUPHILA</a:t>
            </a:r>
            <a:endParaRPr kumimoji="0" lang="en" sz="5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5DA2"/>
              </a:solidFill>
              <a:effectLst>
                <a:outerShdw dist="38100" dir="2700000" algn="bl" rotWithShape="0">
                  <a:srgbClr val="FFFF66">
                    <a:lumMod val="75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800100" y="6424378"/>
            <a:ext cx="10255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Isifundo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sesikhombisa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ilanga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lestshumi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lesithupha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kuNcwabakazi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CA" sz="4400" b="1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</a:rPr>
              <a:t>ISINKWA LAMANZI OKUPHILA: UJESU</a:t>
            </a:r>
            <a:endParaRPr kumimoji="0" lang="en" sz="4400" b="1" i="0" u="none" strike="noStrike" kern="1200" cap="none" spc="0" normalizeH="0" baseline="0" noProof="0" dirty="0">
              <a:ln w="6600">
                <a:solidFill>
                  <a:srgbClr val="7A007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505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652463" y="642848"/>
            <a:ext cx="10887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CA" b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“Mina ngiyisinkwa esiphilayo esehle ezulwini, odla lesi sinkwa uyakuphila phakade, lesi sinkwa siyinyama yami engizayinikela ukuphila kwezwe” ( Johane 6:51 )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0099FF">
                  <a:lumMod val="20000"/>
                  <a:lumOff val="80000"/>
                </a:srgbClr>
              </a:solidFill>
              <a:effectLst>
                <a:glow rad="76200">
                  <a:srgbClr val="461A7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501316" y="1399999"/>
            <a:ext cx="7078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 err="1">
                <a:solidFill>
                  <a:prstClr val="black"/>
                </a:solidFill>
              </a:rPr>
              <a:t>UPawulu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usitshela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ukuthi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izindaba</a:t>
            </a:r>
            <a:r>
              <a:rPr lang="en-CA" sz="2000" b="1" dirty="0">
                <a:solidFill>
                  <a:prstClr val="black"/>
                </a:solidFill>
              </a:rPr>
              <a:t> zika-</a:t>
            </a:r>
            <a:r>
              <a:rPr lang="en-CA" sz="2000" b="1" dirty="0" err="1">
                <a:solidFill>
                  <a:prstClr val="black"/>
                </a:solidFill>
              </a:rPr>
              <a:t>Eksodusi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zalotshelwa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ukufundisa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thina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okuyikuthi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zisebenza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ngokomoya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ezimpilweni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zethu</a:t>
            </a:r>
            <a:r>
              <a:rPr lang="en-CA" sz="2000" b="1" dirty="0">
                <a:solidFill>
                  <a:prstClr val="black"/>
                </a:solidFill>
              </a:rPr>
              <a:t> (1 Kor. 10:1-11).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501316" y="4894238"/>
            <a:ext cx="70788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UJesu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wathi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uyisinkwa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seqiniso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esehla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ezulwini</a:t>
            </a:r>
            <a:r>
              <a:rPr lang="en-CA" b="1" dirty="0">
                <a:solidFill>
                  <a:prstClr val="black"/>
                </a:solidFill>
              </a:rPr>
              <a:t>. Leso </a:t>
            </a:r>
            <a:r>
              <a:rPr lang="en-CA" b="1" dirty="0" err="1">
                <a:solidFill>
                  <a:prstClr val="black"/>
                </a:solidFill>
              </a:rPr>
              <a:t>sinkwa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siyinyama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Yakhe</a:t>
            </a:r>
            <a:r>
              <a:rPr lang="en-CA" b="1" dirty="0">
                <a:solidFill>
                  <a:prstClr val="black"/>
                </a:solidFill>
              </a:rPr>
              <a:t> (Johane 6:51). </a:t>
            </a:r>
            <a:r>
              <a:rPr lang="en-CA" b="1" dirty="0" err="1">
                <a:solidFill>
                  <a:prstClr val="black"/>
                </a:solidFill>
              </a:rPr>
              <a:t>Ngumzimba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Wakhe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owahlephulwa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esiphambanweni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ukuze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ulethe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insindiso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kubo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bonke</a:t>
            </a:r>
            <a:r>
              <a:rPr lang="en-CA" b="1" dirty="0">
                <a:solidFill>
                  <a:prstClr val="black"/>
                </a:solidFill>
              </a:rPr>
              <a:t> “</a:t>
            </a:r>
            <a:r>
              <a:rPr lang="en-CA" b="1" dirty="0" err="1">
                <a:solidFill>
                  <a:prstClr val="black"/>
                </a:solidFill>
              </a:rPr>
              <a:t>abazakudla</a:t>
            </a:r>
            <a:r>
              <a:rPr lang="en-CA" b="1" dirty="0">
                <a:solidFill>
                  <a:prstClr val="black"/>
                </a:solidFill>
              </a:rPr>
              <a:t>”—</a:t>
            </a:r>
            <a:r>
              <a:rPr lang="en-CA" b="1" dirty="0" err="1">
                <a:solidFill>
                  <a:prstClr val="black"/>
                </a:solidFill>
              </a:rPr>
              <a:t>okuyikuthi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ukumamukela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njengoMsindisi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futhi</a:t>
            </a:r>
            <a:r>
              <a:rPr lang="en-CA" b="1" dirty="0">
                <a:solidFill>
                  <a:prstClr val="black"/>
                </a:solidFill>
              </a:rPr>
              <a:t> babe </a:t>
            </a:r>
            <a:r>
              <a:rPr lang="en-CA" b="1" dirty="0" err="1">
                <a:solidFill>
                  <a:prstClr val="black"/>
                </a:solidFill>
              </a:rPr>
              <a:t>lobuhlobo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bansuku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zonke</a:t>
            </a:r>
            <a:r>
              <a:rPr lang="en-CA" b="1" dirty="0">
                <a:solidFill>
                  <a:prstClr val="black"/>
                </a:solidFill>
              </a:rPr>
              <a:t> Laye. </a:t>
            </a:r>
            <a:r>
              <a:rPr lang="en-CA" b="1" dirty="0" err="1">
                <a:solidFill>
                  <a:prstClr val="black"/>
                </a:solidFill>
              </a:rPr>
              <a:t>UKristu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kuphela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onganelisa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ukoma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lokulamba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kwethu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okungokomoya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501316" y="3866789"/>
            <a:ext cx="70788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>
                <a:solidFill>
                  <a:prstClr val="black"/>
                </a:solidFill>
              </a:rPr>
              <a:t>Nguye </a:t>
            </a:r>
            <a:r>
              <a:rPr lang="en-CA" sz="2000" b="1" dirty="0" err="1">
                <a:solidFill>
                  <a:prstClr val="black"/>
                </a:solidFill>
              </a:rPr>
              <a:t>onika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amanzi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okuphila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afanekisela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uMoya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oNgcwele</a:t>
            </a:r>
            <a:r>
              <a:rPr lang="en-CA" sz="2000" b="1" dirty="0">
                <a:solidFill>
                  <a:prstClr val="black"/>
                </a:solidFill>
              </a:rPr>
              <a:t> (Joh. 4:14; 7:37-39). Nguye </a:t>
            </a:r>
            <a:r>
              <a:rPr lang="en-CA" sz="2000" b="1" dirty="0" err="1">
                <a:solidFill>
                  <a:prstClr val="black"/>
                </a:solidFill>
              </a:rPr>
              <a:t>kuphela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olokwanelisa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ukoma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kwethu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kwangaphakathi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ukuthula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injabulo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lentokozo</a:t>
            </a:r>
            <a:r>
              <a:rPr lang="en-CA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491880" y="3147118"/>
            <a:ext cx="7088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Ngaphezu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kwalokho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uJesu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wabhekisela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kuye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ngokukhethekileyo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izindaba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zamanzi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edwala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lesinkwa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esivela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ezulwini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501322" y="2427447"/>
            <a:ext cx="7078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Lezi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zindaba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zisixwayisa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ngokuhwaba</a:t>
            </a:r>
            <a:r>
              <a:rPr lang="en-CA" b="1" dirty="0">
                <a:solidFill>
                  <a:prstClr val="black"/>
                </a:solidFill>
              </a:rPr>
              <a:t>; </a:t>
            </a:r>
            <a:r>
              <a:rPr lang="en-CA" b="1" dirty="0" err="1">
                <a:solidFill>
                  <a:prstClr val="black"/>
                </a:solidFill>
              </a:rPr>
              <a:t>ukukhonza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izithombe</a:t>
            </a:r>
            <a:r>
              <a:rPr lang="en-CA" b="1" dirty="0">
                <a:solidFill>
                  <a:prstClr val="black"/>
                </a:solidFill>
              </a:rPr>
              <a:t>; </a:t>
            </a:r>
            <a:r>
              <a:rPr lang="en-CA" b="1" dirty="0" err="1">
                <a:solidFill>
                  <a:prstClr val="black"/>
                </a:solidFill>
              </a:rPr>
              <a:t>ubufebe</a:t>
            </a:r>
            <a:r>
              <a:rPr lang="en-CA" b="1" dirty="0">
                <a:solidFill>
                  <a:prstClr val="black"/>
                </a:solidFill>
              </a:rPr>
              <a:t>; </a:t>
            </a:r>
            <a:r>
              <a:rPr lang="en-CA" b="1" dirty="0" err="1">
                <a:solidFill>
                  <a:prstClr val="black"/>
                </a:solidFill>
              </a:rPr>
              <a:t>ukulinga</a:t>
            </a:r>
            <a:r>
              <a:rPr lang="en-CA" b="1" dirty="0">
                <a:solidFill>
                  <a:prstClr val="black"/>
                </a:solidFill>
              </a:rPr>
              <a:t> uNkulunkulu; </a:t>
            </a:r>
            <a:r>
              <a:rPr lang="en-CA" b="1" dirty="0" err="1">
                <a:solidFill>
                  <a:prstClr val="black"/>
                </a:solidFill>
              </a:rPr>
              <a:t>kanye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lokunyeya</a:t>
            </a:r>
            <a:r>
              <a:rPr lang="en-CA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229493" y="1165552"/>
            <a:ext cx="9941683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“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UMhlengi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womhlaba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uyazazi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izidingo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zawo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wonke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umphefumulo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lapho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sicindezelwa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futhi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sidangele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uyakwazi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futhi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nguye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osinika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ukuqabula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kwakomoya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Imithombo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yomhlaba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ngokuvamileyo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izatshiywa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ingelalutho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lamachibi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awo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ome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kodwa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kuKristu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kukhona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umthombo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ophilayo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esingawudonsa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njalonjalo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Kungakhathalekile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ukuthi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sidonsa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futhi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sibapha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kangakanani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abanye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inala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izasala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Ayikho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ingozi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yokuqeda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ukunikezwa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ngokuba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uKristu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ungumthombo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weqiniso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ongatshiyo</a:t>
            </a:r>
            <a:endParaRPr lang="en-CA" sz="2800" b="1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800" b="1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033490" y="5587058"/>
            <a:ext cx="4244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Signs of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Times,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April 22, 1897)</a:t>
            </a:r>
          </a:p>
        </p:txBody>
      </p:sp>
    </p:spTree>
    <p:extLst>
      <p:ext uri="{BB962C8B-B14F-4D97-AF65-F5344CB8AC3E}">
        <p14:creationId xmlns:p14="http://schemas.microsoft.com/office/powerpoint/2010/main" val="561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240596"/>
            <a:ext cx="5302343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UJehova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wathi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kuMose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“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Koze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kube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nini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lisala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ukugcina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imiyalo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yami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lemithetho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yami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Bhekani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ngokuba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uJehova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ulinikile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isabatha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ngalokho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uyalinika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ngosuku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lwesithupha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isinkwa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sezinsuku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ezimbili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yilowo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lalowo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makahlale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endaweni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yakhe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kungaphumi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muntu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endaweni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yakhe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ngosuku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lwesikhombisa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Baphumula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-ke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abantu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ngosuku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lwesikhombisa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Eksodusi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16:28-30</a:t>
            </a:r>
            <a:endParaRPr kumimoji="0" lang="es-ES" sz="2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1758524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139541"/>
            <a:ext cx="7058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 err="1">
                <a:solidFill>
                  <a:prstClr val="black"/>
                </a:solidFill>
              </a:rPr>
              <a:t>Ekugcineni</a:t>
            </a:r>
            <a:r>
              <a:rPr lang="en-CA" sz="2000" b="1" dirty="0">
                <a:solidFill>
                  <a:prstClr val="black"/>
                </a:solidFill>
              </a:rPr>
              <a:t> base </a:t>
            </a:r>
            <a:r>
              <a:rPr lang="en-CA" sz="2000" b="1" dirty="0" err="1">
                <a:solidFill>
                  <a:prstClr val="black"/>
                </a:solidFill>
              </a:rPr>
              <a:t>bewele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umngcele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waseGibhithe</a:t>
            </a:r>
            <a:r>
              <a:rPr lang="en-CA" sz="2000" b="1" dirty="0">
                <a:solidFill>
                  <a:prstClr val="black"/>
                </a:solidFill>
              </a:rPr>
              <a:t>. </a:t>
            </a:r>
            <a:r>
              <a:rPr lang="en-CA" sz="2000" b="1" dirty="0" err="1">
                <a:solidFill>
                  <a:prstClr val="black"/>
                </a:solidFill>
              </a:rPr>
              <a:t>Ekucineni</a:t>
            </a:r>
            <a:r>
              <a:rPr lang="en-CA" sz="2000" b="1" dirty="0">
                <a:solidFill>
                  <a:prstClr val="black"/>
                </a:solidFill>
              </a:rPr>
              <a:t> base </a:t>
            </a:r>
            <a:r>
              <a:rPr lang="en-CA" sz="2000" b="1" dirty="0" err="1">
                <a:solidFill>
                  <a:prstClr val="black"/>
                </a:solidFill>
              </a:rPr>
              <a:t>besendleleni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eya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eKhanani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izwe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eligeleza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uchago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loluju</a:t>
            </a:r>
            <a:r>
              <a:rPr lang="en-CA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600" y="2155477"/>
            <a:ext cx="70580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>
                <a:solidFill>
                  <a:prstClr val="black"/>
                </a:solidFill>
              </a:rPr>
              <a:t>Lapho </a:t>
            </a:r>
            <a:r>
              <a:rPr lang="en-CA" sz="2000" b="1" dirty="0" err="1">
                <a:solidFill>
                  <a:prstClr val="black"/>
                </a:solidFill>
              </a:rPr>
              <a:t>kuqala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izimpawu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zenkathazo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abantu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baqala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ukukhonona</a:t>
            </a:r>
            <a:r>
              <a:rPr lang="en-CA" sz="2000" b="1" dirty="0">
                <a:solidFill>
                  <a:prstClr val="black"/>
                </a:solidFill>
              </a:rPr>
              <a:t>. </a:t>
            </a:r>
            <a:r>
              <a:rPr lang="en-CA" sz="2000" b="1" dirty="0" err="1">
                <a:solidFill>
                  <a:prstClr val="black"/>
                </a:solidFill>
              </a:rPr>
              <a:t>Babengancamela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ukufela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eGibhithe</a:t>
            </a:r>
            <a:r>
              <a:rPr lang="en-CA" sz="2000" b="1" dirty="0">
                <a:solidFill>
                  <a:prstClr val="black"/>
                </a:solidFill>
              </a:rPr>
              <a:t>! </a:t>
            </a:r>
            <a:r>
              <a:rPr lang="en-CA" sz="2000" b="1" dirty="0" err="1">
                <a:solidFill>
                  <a:prstClr val="black"/>
                </a:solidFill>
              </a:rPr>
              <a:t>Ngokusobala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ukholo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lwabo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kwakudingeka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lukhule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futhi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luqiniswe</a:t>
            </a:r>
            <a:r>
              <a:rPr lang="en-CA" sz="2000" b="1" dirty="0">
                <a:solidFill>
                  <a:prstClr val="black"/>
                </a:solidFill>
              </a:rPr>
              <a:t>. </a:t>
            </a:r>
            <a:r>
              <a:rPr lang="en-CA" sz="2000" b="1" dirty="0" err="1">
                <a:solidFill>
                  <a:prstClr val="black"/>
                </a:solidFill>
              </a:rPr>
              <a:t>Ngakho</a:t>
            </a:r>
            <a:r>
              <a:rPr lang="en-CA" sz="2000" b="1" dirty="0">
                <a:solidFill>
                  <a:prstClr val="black"/>
                </a:solidFill>
              </a:rPr>
              <a:t> uNkulunkulu </a:t>
            </a:r>
            <a:r>
              <a:rPr lang="en-CA" sz="2000" b="1" dirty="0" err="1">
                <a:solidFill>
                  <a:prstClr val="black"/>
                </a:solidFill>
              </a:rPr>
              <a:t>wabapha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amanzi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lesinkwa</a:t>
            </a:r>
            <a:r>
              <a:rPr lang="en-CA" sz="2000" b="1" dirty="0">
                <a:solidFill>
                  <a:prstClr val="black"/>
                </a:solidFill>
              </a:rPr>
              <a:t>; </a:t>
            </a:r>
            <a:r>
              <a:rPr lang="en-CA" sz="2000" b="1" dirty="0" err="1">
                <a:solidFill>
                  <a:prstClr val="black"/>
                </a:solidFill>
              </a:rPr>
              <a:t>wabavikela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ezitheni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zabo</a:t>
            </a:r>
            <a:r>
              <a:rPr lang="en-CA" sz="2000" b="1" dirty="0">
                <a:solidFill>
                  <a:prstClr val="black"/>
                </a:solidFill>
              </a:rPr>
              <a:t>; </a:t>
            </a:r>
            <a:r>
              <a:rPr lang="en-CA" sz="2000" b="1" dirty="0" err="1">
                <a:solidFill>
                  <a:prstClr val="black"/>
                </a:solidFill>
              </a:rPr>
              <a:t>futhi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wabasiza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ukuhlela</a:t>
            </a:r>
            <a:r>
              <a:rPr lang="en-CA" sz="2000" b="1" dirty="0">
                <a:solidFill>
                  <a:prstClr val="black"/>
                </a:solidFill>
              </a:rPr>
              <a:t>.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149339"/>
            <a:ext cx="7058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 err="1">
                <a:solidFill>
                  <a:prstClr val="black"/>
                </a:solidFill>
              </a:rPr>
              <a:t>Izinsuku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ezintathu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yonke</a:t>
            </a:r>
            <a:r>
              <a:rPr lang="en-CA" sz="2000" b="1" dirty="0">
                <a:solidFill>
                  <a:prstClr val="black"/>
                </a:solidFill>
              </a:rPr>
              <a:t> into </a:t>
            </a:r>
            <a:r>
              <a:rPr lang="en-CA" sz="2000" b="1" dirty="0" err="1">
                <a:solidFill>
                  <a:prstClr val="black"/>
                </a:solidFill>
              </a:rPr>
              <a:t>yayibonakala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iphelele</a:t>
            </a:r>
            <a:r>
              <a:rPr lang="en-CA" sz="2000" b="1" dirty="0">
                <a:solidFill>
                  <a:prstClr val="black"/>
                </a:solidFill>
              </a:rPr>
              <a:t>. </a:t>
            </a:r>
            <a:r>
              <a:rPr lang="en-CA" sz="2000" b="1" dirty="0" err="1">
                <a:solidFill>
                  <a:prstClr val="black"/>
                </a:solidFill>
              </a:rPr>
              <a:t>Kodwa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izimpahla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ababenazo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zase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ziphela</a:t>
            </a:r>
            <a:r>
              <a:rPr lang="en-CA" sz="2000" b="1" dirty="0">
                <a:solidFill>
                  <a:prstClr val="black"/>
                </a:solidFill>
              </a:rPr>
              <a:t>. </a:t>
            </a:r>
            <a:r>
              <a:rPr lang="en-CA" sz="2000" b="1" dirty="0" err="1">
                <a:solidFill>
                  <a:prstClr val="black"/>
                </a:solidFill>
              </a:rPr>
              <a:t>Babezokondla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kanjani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abantu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abayizigidi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ezimbili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enkangala</a:t>
            </a:r>
            <a:r>
              <a:rPr lang="en-CA" sz="2000" b="1" dirty="0">
                <a:solidFill>
                  <a:prstClr val="black"/>
                </a:solidFill>
              </a:rPr>
              <a:t>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67577" y="1457413"/>
            <a:ext cx="8851030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“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Okuhlangenwe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lakho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okuhlukahlukeneyo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kwamaHeberu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kwakuyisikole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sokulungiselela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ikhaya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labo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elithenjisiwe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eKhanani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.” UNkulunkulu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wayezafuna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abantu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baKhe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ngalezinsuku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babuhlolisise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ngenhliziyo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ethobekileyo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langomoya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ofundisekayo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ukulingwa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uIsrayeli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wasendulo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adlula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kukho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ukuze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bafundiswe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ekulungiseleleni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kwabo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iKhanani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lasezulwini</a:t>
            </a:r>
            <a:r>
              <a:rPr lang="en-CA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endParaRPr kumimoji="0" lang="e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491552" y="5566230"/>
            <a:ext cx="3542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293)</a:t>
            </a: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134594" y="165904"/>
            <a:ext cx="633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CA" sz="4000" b="1" spc="30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AMANZI AHLANZIWEYO</a:t>
            </a:r>
            <a:endParaRPr kumimoji="0" lang="en" sz="4000" b="1" i="0" u="none" strike="noStrike" kern="1200" cap="none" spc="300" normalizeH="0" baseline="0" noProof="0" dirty="0">
              <a:ln w="12700" cmpd="sng">
                <a:solidFill>
                  <a:srgbClr val="00CC00"/>
                </a:solidFill>
                <a:prstDash val="solid"/>
              </a:ln>
              <a:gradFill>
                <a:gsLst>
                  <a:gs pos="0">
                    <a:srgbClr val="00E7E2"/>
                  </a:gs>
                  <a:gs pos="12000">
                    <a:srgbClr val="71FFFF"/>
                  </a:gs>
                  <a:gs pos="67000">
                    <a:srgbClr val="00CC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562165" y="160469"/>
            <a:ext cx="54952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CA" sz="16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Bathe </a:t>
            </a:r>
            <a:r>
              <a:rPr lang="en-CA" sz="1600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befika</a:t>
            </a:r>
            <a:r>
              <a:rPr lang="en-CA" sz="16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eMara</a:t>
            </a:r>
            <a:r>
              <a:rPr lang="en-CA" sz="16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CA" sz="1600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abazange</a:t>
            </a:r>
            <a:r>
              <a:rPr lang="en-CA" sz="16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bawanathe</a:t>
            </a:r>
            <a:r>
              <a:rPr lang="en-CA" sz="16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 </a:t>
            </a:r>
            <a:r>
              <a:rPr lang="en-CA" sz="1600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amanzi</a:t>
            </a:r>
            <a:r>
              <a:rPr lang="en-CA" sz="16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akhona</a:t>
            </a:r>
            <a:r>
              <a:rPr lang="en-CA" sz="16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CA" sz="1600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ngoba</a:t>
            </a:r>
            <a:r>
              <a:rPr lang="en-CA" sz="16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ayebaba</a:t>
            </a:r>
            <a:r>
              <a:rPr lang="en-CA" sz="16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.” ( </a:t>
            </a:r>
            <a:r>
              <a:rPr lang="en-CA" sz="1600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Eksodusi</a:t>
            </a:r>
            <a:r>
              <a:rPr lang="en-CA" sz="16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15:23 ) </a:t>
            </a:r>
            <a:r>
              <a:rPr lang="en-CA" sz="1600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Ngakho</a:t>
            </a:r>
            <a:r>
              <a:rPr lang="en-CA" sz="16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indawo</a:t>
            </a:r>
            <a:r>
              <a:rPr lang="en-CA" sz="16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leyo</a:t>
            </a:r>
            <a:r>
              <a:rPr lang="en-CA" sz="16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yabizwa</a:t>
            </a:r>
            <a:r>
              <a:rPr lang="en-CA" sz="16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ngokuthi</a:t>
            </a:r>
            <a:r>
              <a:rPr lang="en-CA" sz="16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iMara</a:t>
            </a:r>
            <a:r>
              <a:rPr lang="en-CA" sz="16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C03600"/>
                </a:glo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6" y="1377785"/>
            <a:ext cx="83214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>
                <a:solidFill>
                  <a:prstClr val="black"/>
                </a:solidFill>
              </a:rPr>
              <a:t>Uma uNkulunkulu </a:t>
            </a:r>
            <a:r>
              <a:rPr lang="en-CA" b="1" dirty="0" err="1">
                <a:solidFill>
                  <a:prstClr val="black"/>
                </a:solidFill>
              </a:rPr>
              <a:t>elathi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kuyini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okubi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engenzeka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kithi</a:t>
            </a:r>
            <a:r>
              <a:rPr lang="en-CA" b="1" dirty="0">
                <a:solidFill>
                  <a:prstClr val="black"/>
                </a:solidFill>
              </a:rPr>
              <a:t>? </a:t>
            </a:r>
            <a:r>
              <a:rPr lang="en-CA" b="1" dirty="0" err="1">
                <a:solidFill>
                  <a:prstClr val="black"/>
                </a:solidFill>
              </a:rPr>
              <a:t>Lokhu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kwabonakala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kuyilwazi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ylwbantu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bakwa-Israyeli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ngemva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kokuwela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uLwandle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Olubomvu</a:t>
            </a:r>
            <a:r>
              <a:rPr lang="en-CA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3" y="5071456"/>
            <a:ext cx="6653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>
                <a:solidFill>
                  <a:prstClr val="black"/>
                </a:solidFill>
              </a:rPr>
              <a:t>UNkulunkulu </a:t>
            </a:r>
            <a:r>
              <a:rPr lang="en-CA" sz="2000" b="1" dirty="0" err="1">
                <a:solidFill>
                  <a:prstClr val="black"/>
                </a:solidFill>
              </a:rPr>
              <a:t>ufuna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ukuba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siqaphele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ubukhona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Bakhe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silindele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imiyalo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Yakhe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futhi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sibambisane</a:t>
            </a:r>
            <a:r>
              <a:rPr lang="en-CA" sz="2000" b="1" dirty="0">
                <a:solidFill>
                  <a:prstClr val="black"/>
                </a:solidFill>
              </a:rPr>
              <a:t> Laye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6" y="3270277"/>
            <a:ext cx="30272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Waphinde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wacela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uMose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amsize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ekwenzeni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lesi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simangaliso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emcela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aphose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ihlahla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ukuze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ahlanze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amanzi</a:t>
            </a:r>
            <a:r>
              <a:rPr lang="en-CA" b="1" dirty="0">
                <a:solidFill>
                  <a:prstClr val="black"/>
                </a:solidFill>
              </a:rPr>
              <a:t>.                       (Eks.15:25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5" y="2084651"/>
            <a:ext cx="83214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>
                <a:solidFill>
                  <a:prstClr val="black"/>
                </a:solidFill>
              </a:rPr>
              <a:t>Kuthe </a:t>
            </a:r>
            <a:r>
              <a:rPr lang="en-CA" b="1" dirty="0" err="1">
                <a:solidFill>
                  <a:prstClr val="black"/>
                </a:solidFill>
              </a:rPr>
              <a:t>bethola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amanzi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engahlambululekie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bawanathe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bakhonona</a:t>
            </a:r>
            <a:r>
              <a:rPr lang="en-CA" b="1" dirty="0">
                <a:solidFill>
                  <a:prstClr val="black"/>
                </a:solidFill>
              </a:rPr>
              <a:t>, “</a:t>
            </a:r>
            <a:r>
              <a:rPr lang="en-CA" b="1" dirty="0" err="1">
                <a:solidFill>
                  <a:prstClr val="black"/>
                </a:solidFill>
              </a:rPr>
              <a:t>Sizanathani</a:t>
            </a:r>
            <a:r>
              <a:rPr lang="en-CA" b="1" dirty="0">
                <a:solidFill>
                  <a:prstClr val="black"/>
                </a:solidFill>
              </a:rPr>
              <a:t>?” ( </a:t>
            </a:r>
            <a:r>
              <a:rPr lang="en-CA" b="1" dirty="0" err="1">
                <a:solidFill>
                  <a:prstClr val="black"/>
                </a:solidFill>
              </a:rPr>
              <a:t>Eks</a:t>
            </a:r>
            <a:r>
              <a:rPr lang="en-CA" b="1" dirty="0">
                <a:solidFill>
                  <a:prstClr val="black"/>
                </a:solidFill>
              </a:rPr>
              <a:t>. 15:24 ). UNkulunkulu </a:t>
            </a:r>
            <a:r>
              <a:rPr lang="en-CA" b="1" dirty="0" err="1">
                <a:solidFill>
                  <a:prstClr val="black"/>
                </a:solidFill>
              </a:rPr>
              <a:t>wayengawahlanza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amanzi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bengaka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fiki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kodwa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walinda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isikhathi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esifaneleyo</a:t>
            </a:r>
            <a:r>
              <a:rPr lang="en-CA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0" y="5779342"/>
            <a:ext cx="6604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>
                <a:solidFill>
                  <a:prstClr val="black"/>
                </a:solidFill>
              </a:rPr>
              <a:t>Uma ama-</a:t>
            </a:r>
            <a:r>
              <a:rPr lang="en-CA" b="1" dirty="0" err="1">
                <a:solidFill>
                  <a:prstClr val="black"/>
                </a:solidFill>
              </a:rPr>
              <a:t>Israyeli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agcwalisa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izimfuneko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zikaNkulunkulu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elalela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imithetho</a:t>
            </a:r>
            <a:r>
              <a:rPr lang="en-CA" b="1" dirty="0">
                <a:solidFill>
                  <a:prstClr val="black"/>
                </a:solidFill>
              </a:rPr>
              <a:t> uNkulunkulu </a:t>
            </a:r>
            <a:r>
              <a:rPr lang="en-CA" b="1" dirty="0" err="1">
                <a:solidFill>
                  <a:prstClr val="black"/>
                </a:solidFill>
              </a:rPr>
              <a:t>ayemnike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yona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ayezaba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lesiqiniseko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sokuthi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ayeyovikeleka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ebubini</a:t>
            </a:r>
            <a:r>
              <a:rPr lang="en-CA" b="1" dirty="0">
                <a:solidFill>
                  <a:prstClr val="black"/>
                </a:solidFill>
              </a:rPr>
              <a:t> ( </a:t>
            </a:r>
            <a:r>
              <a:rPr lang="en-CA" b="1" dirty="0" err="1">
                <a:solidFill>
                  <a:prstClr val="black"/>
                </a:solidFill>
              </a:rPr>
              <a:t>Eks</a:t>
            </a:r>
            <a:r>
              <a:rPr lang="en-CA" b="1" dirty="0">
                <a:solidFill>
                  <a:prstClr val="black"/>
                </a:solidFill>
              </a:rPr>
              <a:t>. 15:26 ).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lvl="0" algn="ctr">
              <a:defRPr/>
            </a:pPr>
            <a:r>
              <a:rPr lang="en-CA" sz="4400" b="1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ISINKWA ESIVELA EZULWINI</a:t>
            </a:r>
            <a:endParaRPr kumimoji="0" lang="en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409575" y="600372"/>
            <a:ext cx="11372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Kuthe ama-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Israyeli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ekubona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athi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omunye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komunye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: “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Kuyini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lokhu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?” 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Ngoba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babengazi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ukuthi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kuyini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. 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UMose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wathi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kubo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: “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Yisinkwa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uJehova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alinike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sona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ukuba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lisidle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” (</a:t>
            </a:r>
            <a:r>
              <a:rPr lang="en-CA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16:15).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00CC00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-21949" y="1315755"/>
            <a:ext cx="49695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Isifiso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sokudla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inyama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sabangela</a:t>
            </a:r>
            <a:r>
              <a:rPr lang="en-CA" b="1" dirty="0">
                <a:solidFill>
                  <a:prstClr val="black"/>
                </a:solidFill>
              </a:rPr>
              <a:t> u-</a:t>
            </a:r>
            <a:r>
              <a:rPr lang="en-CA" b="1" dirty="0" err="1">
                <a:solidFill>
                  <a:prstClr val="black"/>
                </a:solidFill>
              </a:rPr>
              <a:t>Israyeli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akhonone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ngoMose</a:t>
            </a:r>
            <a:r>
              <a:rPr lang="en-CA" b="1" dirty="0">
                <a:solidFill>
                  <a:prstClr val="black"/>
                </a:solidFill>
              </a:rPr>
              <a:t> lo-Aroni ( </a:t>
            </a:r>
            <a:r>
              <a:rPr lang="en-CA" b="1" dirty="0" err="1">
                <a:solidFill>
                  <a:prstClr val="black"/>
                </a:solidFill>
              </a:rPr>
              <a:t>Eks</a:t>
            </a:r>
            <a:r>
              <a:rPr lang="en-CA" b="1" dirty="0">
                <a:solidFill>
                  <a:prstClr val="black"/>
                </a:solidFill>
              </a:rPr>
              <a:t>. 16:2-3 ). </a:t>
            </a:r>
            <a:r>
              <a:rPr lang="en-CA" b="1" dirty="0" err="1">
                <a:solidFill>
                  <a:prstClr val="black"/>
                </a:solidFill>
              </a:rPr>
              <a:t>Kodwa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ukukhonona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kwabo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kwakuphambene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loNkulunkulu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uqobo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Lwakhe</a:t>
            </a:r>
            <a:r>
              <a:rPr lang="en-CA" b="1" dirty="0">
                <a:solidFill>
                  <a:prstClr val="black"/>
                </a:solidFill>
              </a:rPr>
              <a:t> (</a:t>
            </a:r>
            <a:r>
              <a:rPr lang="en-CA" b="1" dirty="0" err="1">
                <a:solidFill>
                  <a:prstClr val="black"/>
                </a:solidFill>
              </a:rPr>
              <a:t>Eks</a:t>
            </a:r>
            <a:r>
              <a:rPr lang="en-CA" b="1" dirty="0">
                <a:solidFill>
                  <a:prstClr val="black"/>
                </a:solidFill>
              </a:rPr>
              <a:t>. 16:8). </a:t>
            </a:r>
            <a:r>
              <a:rPr lang="en-CA" b="1" dirty="0" err="1">
                <a:solidFill>
                  <a:prstClr val="black"/>
                </a:solidFill>
              </a:rPr>
              <a:t>Kwakuyini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uhlupho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lwabo</a:t>
            </a:r>
            <a:r>
              <a:rPr lang="en-CA" b="1" dirty="0">
                <a:solidFill>
                  <a:prstClr val="black"/>
                </a:solidFill>
              </a:rPr>
              <a:t>?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b="1" kern="1200" dirty="0" err="1"/>
                <a:t>Lapho</a:t>
              </a:r>
              <a:r>
                <a:rPr lang="es-ES" sz="1400" b="1" kern="1200" dirty="0"/>
                <a:t> </a:t>
              </a:r>
              <a:r>
                <a:rPr lang="es-ES" sz="1400" b="1" kern="1200" dirty="0" err="1"/>
                <a:t>ilanga</a:t>
              </a:r>
              <a:r>
                <a:rPr lang="es-ES" sz="1400" b="1" kern="1200" dirty="0"/>
                <a:t> </a:t>
              </a:r>
              <a:r>
                <a:rPr lang="es-ES" sz="1400" b="1" kern="1200" dirty="0" err="1"/>
                <a:t>liphuma</a:t>
              </a:r>
              <a:r>
                <a:rPr lang="es-ES" sz="1400" b="1" kern="1200" dirty="0"/>
                <a:t>, </a:t>
              </a:r>
              <a:r>
                <a:rPr lang="es-ES" sz="1400" b="1" kern="1200" dirty="0" err="1"/>
                <a:t>sasincibilika</a:t>
              </a:r>
              <a:r>
                <a:rPr lang="es-ES" sz="1400" b="1" kern="1200" dirty="0"/>
                <a:t> </a:t>
              </a:r>
              <a:br>
                <a:rPr lang="es-ES" sz="1800" b="1" kern="1200" dirty="0"/>
              </a:br>
              <a:r>
                <a:rPr lang="en" sz="1800" b="1" kern="1200" dirty="0"/>
                <a:t>(Ex . 16:21)</a:t>
              </a:r>
              <a:endParaRPr lang="es-ES" sz="1800" kern="120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800" b="1" kern="1200" dirty="0"/>
                <a:t>Inani </a:t>
              </a:r>
              <a:r>
                <a:rPr lang="en-CA" sz="1800" b="1" kern="1200" dirty="0" err="1"/>
                <a:t>elifanayo</a:t>
              </a:r>
              <a:r>
                <a:rPr lang="en-CA" sz="1800" b="1" kern="1200" dirty="0"/>
                <a:t> </a:t>
              </a:r>
              <a:r>
                <a:rPr lang="en-CA" sz="1800" b="1" kern="1200" dirty="0" err="1"/>
                <a:t>lalisiwa</a:t>
              </a:r>
              <a:r>
                <a:rPr lang="en-CA" sz="1800" b="1" kern="1200" dirty="0"/>
                <a:t> </a:t>
              </a:r>
              <a:r>
                <a:rPr lang="en-CA" sz="1800" b="1" kern="1200" dirty="0" err="1"/>
                <a:t>insuku</a:t>
              </a:r>
              <a:r>
                <a:rPr lang="en-CA" sz="1800" b="1" kern="1200" dirty="0"/>
                <a:t> </a:t>
              </a:r>
              <a:r>
                <a:rPr lang="en-CA" sz="1800" b="1" kern="1200" dirty="0" err="1"/>
                <a:t>ezinhlanu</a:t>
              </a:r>
              <a:r>
                <a:rPr lang="en-CA" sz="1800" b="1" kern="1200" dirty="0"/>
                <a:t> </a:t>
              </a:r>
              <a:r>
                <a:rPr lang="en" sz="1800" b="1" kern="1200" dirty="0"/>
                <a:t>(Ex. 16:16)</a:t>
              </a:r>
              <a:endParaRPr lang="es-ES" sz="1800" kern="120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n-NO" sz="1400" b="1" kern="1200" dirty="0"/>
                <a:t>Ngelanga lesithuphakwakusiwa okuphindwe kabili  </a:t>
              </a:r>
              <a:br>
                <a:rPr lang="es-ES" sz="1400" b="1" kern="1200" dirty="0"/>
              </a:br>
              <a:r>
                <a:rPr lang="en" sz="1400" b="1" kern="1200" dirty="0"/>
                <a:t>(Ex. 16:22)</a:t>
              </a:r>
              <a:endParaRPr lang="es-ES" sz="1400" kern="12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b="1" kern="1200" dirty="0" err="1"/>
                <a:t>NgeSabatha</a:t>
              </a:r>
              <a:r>
                <a:rPr lang="es-ES" sz="1400" b="1" kern="1200" dirty="0"/>
                <a:t> </a:t>
              </a:r>
              <a:r>
                <a:rPr lang="es-ES" sz="1400" b="1" kern="1200" dirty="0" err="1"/>
                <a:t>akukho</a:t>
              </a:r>
              <a:r>
                <a:rPr lang="es-ES" sz="1400" b="1" kern="1200" dirty="0"/>
                <a:t> </a:t>
              </a:r>
              <a:r>
                <a:rPr lang="es-ES" sz="1400" b="1" kern="1200" dirty="0" err="1"/>
                <a:t>lutho</a:t>
              </a:r>
              <a:r>
                <a:rPr lang="es-ES" sz="1400" b="1" kern="1200" dirty="0"/>
                <a:t> </a:t>
              </a:r>
              <a:r>
                <a:rPr lang="es-ES" sz="1400" b="1" kern="1200" dirty="0" err="1"/>
                <a:t>olwalusiwa</a:t>
              </a:r>
              <a:r>
                <a:rPr lang="es-ES" sz="1400" b="1" kern="1200" dirty="0"/>
                <a:t> ( </a:t>
              </a:r>
              <a:br>
                <a:rPr lang="es-ES" sz="1400" b="1" kern="1200" dirty="0"/>
              </a:br>
              <a:r>
                <a:rPr lang="en" sz="1400" b="1" kern="1200" dirty="0"/>
                <a:t>(Ex. 16:26)</a:t>
              </a:r>
              <a:endParaRPr lang="es-ES" sz="1400" kern="1200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29666" y="4264334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400" b="1" kern="1200" dirty="0" err="1"/>
                <a:t>Ngosuku</a:t>
              </a:r>
              <a:r>
                <a:rPr lang="en-CA" sz="1400" b="1" kern="1200" dirty="0"/>
                <a:t> </a:t>
              </a:r>
              <a:r>
                <a:rPr lang="en-CA" sz="1400" b="1" kern="1200" dirty="0" err="1"/>
                <a:t>olulodwa</a:t>
              </a:r>
              <a:r>
                <a:rPr lang="en-CA" sz="1400" b="1" kern="1200" dirty="0"/>
                <a:t> </a:t>
              </a:r>
              <a:r>
                <a:rPr lang="en-CA" sz="1400" b="1" kern="1200" dirty="0" err="1"/>
                <a:t>kusiya</a:t>
              </a:r>
              <a:r>
                <a:rPr lang="en-CA" sz="1400" b="1" kern="1200" dirty="0"/>
                <a:t> </a:t>
              </a:r>
              <a:r>
                <a:rPr lang="en-CA" sz="1400" b="1" kern="1200" dirty="0" err="1"/>
                <a:t>kolunye</a:t>
              </a:r>
              <a:r>
                <a:rPr lang="en-CA" sz="1400" b="1" kern="1200" dirty="0"/>
                <a:t> </a:t>
              </a:r>
              <a:r>
                <a:rPr lang="en-CA" sz="1400" b="1" kern="1200" dirty="0" err="1"/>
                <a:t>kwakugcwele</a:t>
              </a:r>
              <a:r>
                <a:rPr lang="en-CA" sz="1400" b="1" kern="1200" dirty="0"/>
                <a:t> </a:t>
              </a:r>
              <a:r>
                <a:rPr lang="en-CA" sz="1400" b="1" kern="1200" dirty="0" err="1"/>
                <a:t>impethu</a:t>
              </a:r>
              <a:r>
                <a:rPr lang="en-CA" sz="1400" b="1" kern="1200" dirty="0"/>
                <a:t> </a:t>
              </a:r>
              <a:r>
                <a:rPr lang="en" sz="1400" b="1" kern="1200" dirty="0"/>
                <a:t>(Ex. 16:20)</a:t>
              </a:r>
              <a:endParaRPr lang="es-ES" sz="14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489640" y="4264335"/>
            <a:ext cx="2617340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400" b="1" kern="1200" dirty="0" err="1"/>
                <a:t>Kusuka</a:t>
              </a:r>
              <a:r>
                <a:rPr lang="en-CA" sz="1400" b="1" kern="1200" dirty="0"/>
                <a:t> </a:t>
              </a:r>
              <a:r>
                <a:rPr lang="en-CA" sz="1400" b="1" kern="1200" dirty="0" err="1"/>
                <a:t>ngolwesihlanu</a:t>
              </a:r>
              <a:r>
                <a:rPr lang="en-CA" sz="1400" b="1" kern="1200" dirty="0"/>
                <a:t> </a:t>
              </a:r>
              <a:r>
                <a:rPr lang="en-CA" sz="1400" b="1" kern="1200" dirty="0" err="1"/>
                <a:t>kusiya</a:t>
              </a:r>
              <a:r>
                <a:rPr lang="en-CA" sz="1400" b="1" kern="1200" dirty="0"/>
                <a:t> </a:t>
              </a:r>
              <a:r>
                <a:rPr lang="en-CA" sz="1400" b="1" kern="1200" dirty="0" err="1"/>
                <a:t>ngesabatha</a:t>
              </a:r>
              <a:r>
                <a:rPr lang="en-CA" sz="1400" b="1" kern="1200" dirty="0"/>
                <a:t> </a:t>
              </a:r>
              <a:r>
                <a:rPr lang="en-CA" sz="1400" b="1" kern="1200" dirty="0" err="1"/>
                <a:t>kwakungnakali</a:t>
              </a:r>
              <a:r>
                <a:rPr lang="en-CA" sz="1400" b="1" kern="1200" dirty="0"/>
                <a:t> </a:t>
              </a:r>
              <a:r>
                <a:rPr lang="en" sz="1400" b="1" kern="1200" dirty="0"/>
                <a:t>(Ex. 16:23-24</a:t>
              </a:r>
              <a:r>
                <a:rPr lang="en" sz="1800" b="1" kern="1200" dirty="0"/>
                <a:t>)</a:t>
              </a:r>
              <a:endParaRPr lang="es-ES" sz="1800" kern="1200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954077" y="4729241"/>
            <a:ext cx="28207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Ngemva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kokubapha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izagwaca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badle</a:t>
            </a:r>
            <a:r>
              <a:rPr lang="en-CA" b="1" dirty="0">
                <a:solidFill>
                  <a:prstClr val="black"/>
                </a:solidFill>
              </a:rPr>
              <a:t>, uNkulunkulu </a:t>
            </a:r>
            <a:r>
              <a:rPr lang="en-CA" b="1" dirty="0" err="1">
                <a:solidFill>
                  <a:prstClr val="black"/>
                </a:solidFill>
              </a:rPr>
              <a:t>wabapha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isinkwa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esaneleyo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badle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nsuku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zonke</a:t>
            </a:r>
            <a:r>
              <a:rPr lang="en-CA" b="1" dirty="0">
                <a:solidFill>
                  <a:prstClr val="black"/>
                </a:solidFill>
              </a:rPr>
              <a:t>… </a:t>
            </a:r>
            <a:r>
              <a:rPr lang="en-CA" b="1" dirty="0" err="1">
                <a:solidFill>
                  <a:prstClr val="black"/>
                </a:solidFill>
              </a:rPr>
              <a:t>iminyaka</a:t>
            </a:r>
            <a:r>
              <a:rPr lang="en-CA" b="1" dirty="0">
                <a:solidFill>
                  <a:prstClr val="black"/>
                </a:solidFill>
              </a:rPr>
              <a:t> engu-40!</a:t>
            </a:r>
            <a:br>
              <a:rPr lang="en-CA" b="1" dirty="0">
                <a:solidFill>
                  <a:prstClr val="black"/>
                </a:solidFill>
              </a:rPr>
            </a:br>
            <a:r>
              <a:rPr lang="en-CA" b="1" dirty="0">
                <a:solidFill>
                  <a:prstClr val="black"/>
                </a:solidFill>
              </a:rPr>
              <a:t>( </a:t>
            </a:r>
            <a:r>
              <a:rPr lang="en-CA" b="1" dirty="0" err="1">
                <a:solidFill>
                  <a:prstClr val="black"/>
                </a:solidFill>
              </a:rPr>
              <a:t>Eks</a:t>
            </a:r>
            <a:r>
              <a:rPr lang="en-CA" b="1" dirty="0">
                <a:solidFill>
                  <a:prstClr val="black"/>
                </a:solidFill>
              </a:rPr>
              <a:t>. 16:35 )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2509016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en-CA" sz="2000" b="1" dirty="0">
                <a:solidFill>
                  <a:prstClr val="black"/>
                </a:solidFill>
              </a:rPr>
              <a:t>Lesi </a:t>
            </a:r>
            <a:r>
              <a:rPr lang="en-CA" sz="2000" b="1" dirty="0" err="1">
                <a:solidFill>
                  <a:prstClr val="black"/>
                </a:solidFill>
              </a:rPr>
              <a:t>sinkwa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sezulwini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sasiyisimangaliso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ngempela</a:t>
            </a:r>
            <a:r>
              <a:rPr lang="en-CA" sz="2000" b="1" dirty="0">
                <a:solidFill>
                  <a:prstClr val="black"/>
                </a:solidFill>
              </a:rPr>
              <a:t>: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7" y="1475060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lvl="0" algn="ctr">
              <a:defRPr/>
            </a:pPr>
            <a:r>
              <a:rPr lang="en-CA" sz="4400" b="1" spc="30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</a:rPr>
              <a:t>ITSHE LASEHOREB</a:t>
            </a:r>
            <a:endParaRPr kumimoji="0" lang="en" sz="4400" b="1" i="0" u="none" strike="noStrike" kern="1200" cap="none" spc="300" normalizeH="0" baseline="0" noProof="0" dirty="0">
              <a:ln/>
              <a:solidFill>
                <a:srgbClr val="0099FF">
                  <a:lumMod val="75000"/>
                </a:srgbClr>
              </a:solidFill>
              <a:effectLst>
                <a:outerShdw blurRad="50800" dist="38100" dir="2700000" algn="tl" rotWithShape="0">
                  <a:srgbClr val="FF9900">
                    <a:lumMod val="60000"/>
                    <a:lumOff val="40000"/>
                    <a:alpha val="92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Ngizakuma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lapho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phambi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kwakho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 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elitsheni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laseHorebe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Tshaya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idwala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kuphume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amanzi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kulo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abantu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banathe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.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Wakwenza-ke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lokho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uMose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emehlweni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abadala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 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bakwa-Israyeli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.”— </a:t>
            </a:r>
            <a:r>
              <a:rPr lang="en-CA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rgbClr val="785048"/>
                </a:solidFill>
                <a:latin typeface="Comic Sans MS" panose="030F0702030302020204" pitchFamily="66" charset="0"/>
              </a:rPr>
              <a:t> 17:6;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78504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78440" y="1318582"/>
            <a:ext cx="4681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“</a:t>
            </a:r>
            <a:r>
              <a:rPr lang="en-CA" b="1" dirty="0" err="1">
                <a:solidFill>
                  <a:prstClr val="black"/>
                </a:solidFill>
              </a:rPr>
              <a:t>Ujehova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engabe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ephakathi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kwethu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loba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akekho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na</a:t>
            </a:r>
            <a:r>
              <a:rPr lang="en-CA" b="1" dirty="0">
                <a:solidFill>
                  <a:prstClr val="black"/>
                </a:solidFill>
              </a:rPr>
              <a:t>?” (Funda </a:t>
            </a:r>
            <a:r>
              <a:rPr lang="en-CA" b="1" dirty="0" err="1">
                <a:solidFill>
                  <a:prstClr val="black"/>
                </a:solidFill>
              </a:rPr>
              <a:t>ukuthi</a:t>
            </a:r>
            <a:r>
              <a:rPr lang="en-CA" b="1" dirty="0">
                <a:solidFill>
                  <a:prstClr val="black"/>
                </a:solidFill>
              </a:rPr>
              <a:t>: 17:7.) </a:t>
            </a:r>
            <a:r>
              <a:rPr lang="en-CA" b="1" dirty="0" err="1">
                <a:solidFill>
                  <a:prstClr val="black"/>
                </a:solidFill>
              </a:rPr>
              <a:t>Unkulunkulu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kazange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abakuthumele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isinkwa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sezulwini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nsuku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zonke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na</a:t>
            </a:r>
            <a:r>
              <a:rPr lang="en-CA" b="1" dirty="0">
                <a:solidFill>
                  <a:prstClr val="black"/>
                </a:solidFill>
              </a:rPr>
              <a:t>? </a:t>
            </a:r>
            <a:r>
              <a:rPr lang="en-CA" b="1" dirty="0" err="1">
                <a:solidFill>
                  <a:prstClr val="black"/>
                </a:solidFill>
              </a:rPr>
              <a:t>Abazange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bakubone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eyezini</a:t>
            </a:r>
            <a:r>
              <a:rPr lang="en-CA" b="1" dirty="0">
                <a:solidFill>
                  <a:prstClr val="black"/>
                </a:solidFill>
              </a:rPr>
              <a:t>?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78439" y="5873675"/>
            <a:ext cx="47915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>
                <a:solidFill>
                  <a:prstClr val="black"/>
                </a:solidFill>
              </a:rPr>
              <a:t>Kubo, </a:t>
            </a:r>
            <a:r>
              <a:rPr lang="en-CA" sz="2000" b="1" dirty="0" err="1">
                <a:solidFill>
                  <a:prstClr val="black"/>
                </a:solidFill>
              </a:rPr>
              <a:t>ngokuphathelene</a:t>
            </a:r>
            <a:r>
              <a:rPr lang="en-CA" sz="2000" b="1" dirty="0">
                <a:solidFill>
                  <a:prstClr val="black"/>
                </a:solidFill>
              </a:rPr>
              <a:t> lathi, </a:t>
            </a:r>
            <a:r>
              <a:rPr lang="en-CA" sz="2000" b="1" dirty="0" err="1">
                <a:solidFill>
                  <a:prstClr val="black"/>
                </a:solidFill>
              </a:rPr>
              <a:t>uKristu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unguMthombo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wokuphila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loMniki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wokuphila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okuphakade</a:t>
            </a:r>
            <a:r>
              <a:rPr lang="en-CA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78440" y="4150126"/>
            <a:ext cx="47915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 err="1">
                <a:solidFill>
                  <a:prstClr val="black"/>
                </a:solidFill>
              </a:rPr>
              <a:t>Ngaphezu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kokungakholwa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kwabo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uJesu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wadabula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idwala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futhi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wabanikeza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amanzi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kulo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lonke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uhambo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lwabo</a:t>
            </a:r>
            <a:r>
              <a:rPr lang="en-CA" sz="2000" b="1" dirty="0">
                <a:solidFill>
                  <a:prstClr val="black"/>
                </a:solidFill>
              </a:rPr>
              <a:t>. “</a:t>
            </a:r>
            <a:r>
              <a:rPr lang="en-CA" sz="2000" b="1" dirty="0" err="1">
                <a:solidFill>
                  <a:prstClr val="black"/>
                </a:solidFill>
              </a:rPr>
              <a:t>Ulidwala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lomoya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elibalandelayo</a:t>
            </a:r>
            <a:r>
              <a:rPr lang="en-CA" sz="2000" b="1" dirty="0">
                <a:solidFill>
                  <a:prstClr val="black"/>
                </a:solidFill>
              </a:rPr>
              <a:t>” ( 1 Kor. 10:4 ).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78440" y="2734354"/>
            <a:ext cx="47915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Ukungakholwa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okwaboniswa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ngu</a:t>
            </a:r>
            <a:r>
              <a:rPr lang="en-CA" b="1" dirty="0">
                <a:solidFill>
                  <a:prstClr val="black"/>
                </a:solidFill>
              </a:rPr>
              <a:t>-Israel </a:t>
            </a:r>
            <a:r>
              <a:rPr lang="en-CA" b="1" dirty="0" err="1">
                <a:solidFill>
                  <a:prstClr val="black"/>
                </a:solidFill>
              </a:rPr>
              <a:t>kuyamangalisa</a:t>
            </a:r>
            <a:r>
              <a:rPr lang="en-CA" b="1" dirty="0">
                <a:solidFill>
                  <a:prstClr val="black"/>
                </a:solidFill>
              </a:rPr>
              <a:t>. </a:t>
            </a:r>
            <a:r>
              <a:rPr lang="en-CA" b="1" dirty="0" err="1">
                <a:solidFill>
                  <a:prstClr val="black"/>
                </a:solidFill>
              </a:rPr>
              <a:t>Kodwa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uPawuli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uyaxwayisa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singaweli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esibonelweni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sokungakholwa</a:t>
            </a:r>
            <a:r>
              <a:rPr lang="en-CA" b="1" dirty="0">
                <a:solidFill>
                  <a:prstClr val="black"/>
                </a:solidFill>
              </a:rPr>
              <a:t> (Heb. 3:12).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CA" sz="4400" b="1" spc="30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</a:rPr>
              <a:t>IZANDLA EZIPHAKAMILEYO</a:t>
            </a:r>
            <a:endParaRPr kumimoji="0" lang="en" sz="4400" b="1" i="0" u="none" strike="noStrike" kern="1200" cap="none" spc="300" normalizeH="0" baseline="0" noProof="0" dirty="0">
              <a:ln w="12700">
                <a:solidFill>
                  <a:srgbClr val="00CC00">
                    <a:lumMod val="50000"/>
                  </a:srgbClr>
                </a:solidFill>
                <a:prstDash val="solid"/>
              </a:ln>
              <a:pattFill prst="narHorz">
                <a:fgClr>
                  <a:srgbClr val="00CC00"/>
                </a:fgClr>
                <a:bgClr>
                  <a:srgbClr val="00CC0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FFFF66">
                    <a:lumMod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9042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CA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Ama-Amaleki </a:t>
            </a:r>
            <a:r>
              <a:rPr lang="en-CA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eza</a:t>
            </a:r>
            <a:r>
              <a:rPr lang="en-CA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ahlasela</a:t>
            </a:r>
            <a:r>
              <a:rPr lang="en-CA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ama-</a:t>
            </a:r>
            <a:r>
              <a:rPr lang="en-CA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Israyeli</a:t>
            </a:r>
            <a:r>
              <a:rPr lang="en-CA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eRefidimi</a:t>
            </a:r>
            <a:r>
              <a:rPr lang="en-CA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” (</a:t>
            </a:r>
            <a:r>
              <a:rPr lang="en-CA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17:8)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74164" y="1333899"/>
            <a:ext cx="4326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Njengoba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edlula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enkangala</a:t>
            </a:r>
            <a:r>
              <a:rPr lang="en-CA" b="1" dirty="0">
                <a:solidFill>
                  <a:prstClr val="black"/>
                </a:solidFill>
              </a:rPr>
              <a:t>, ama-Amaleki </a:t>
            </a:r>
            <a:r>
              <a:rPr lang="en-CA" b="1" dirty="0" err="1">
                <a:solidFill>
                  <a:prstClr val="black"/>
                </a:solidFill>
              </a:rPr>
              <a:t>ahlasela</a:t>
            </a:r>
            <a:r>
              <a:rPr lang="en-CA" b="1" dirty="0">
                <a:solidFill>
                  <a:prstClr val="black"/>
                </a:solidFill>
              </a:rPr>
              <a:t> u-</a:t>
            </a:r>
            <a:r>
              <a:rPr lang="en-CA" b="1" dirty="0" err="1">
                <a:solidFill>
                  <a:prstClr val="black"/>
                </a:solidFill>
              </a:rPr>
              <a:t>Israyeli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futhi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uMose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wacela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uJoshuwa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awavikele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kuyilapho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yena</a:t>
            </a:r>
            <a:r>
              <a:rPr lang="en-CA" b="1" dirty="0">
                <a:solidFill>
                  <a:prstClr val="black"/>
                </a:solidFill>
              </a:rPr>
              <a:t>, u-Aroni, </a:t>
            </a:r>
            <a:r>
              <a:rPr lang="en-CA" b="1" dirty="0" err="1">
                <a:solidFill>
                  <a:prstClr val="black"/>
                </a:solidFill>
              </a:rPr>
              <a:t>loHure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bekhuphukela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entabeni</a:t>
            </a:r>
            <a:r>
              <a:rPr lang="en-CA" b="1" dirty="0">
                <a:solidFill>
                  <a:prstClr val="black"/>
                </a:solidFill>
              </a:rPr>
              <a:t> “</a:t>
            </a:r>
            <a:r>
              <a:rPr lang="en-CA" b="1" dirty="0" err="1">
                <a:solidFill>
                  <a:prstClr val="black"/>
                </a:solidFill>
              </a:rPr>
              <a:t>ngenduku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kaNkulunkulu</a:t>
            </a:r>
            <a:r>
              <a:rPr lang="en-CA" b="1" dirty="0">
                <a:solidFill>
                  <a:prstClr val="black"/>
                </a:solidFill>
              </a:rPr>
              <a:t>” ( </a:t>
            </a:r>
            <a:r>
              <a:rPr lang="en-CA" b="1" dirty="0" err="1">
                <a:solidFill>
                  <a:prstClr val="black"/>
                </a:solidFill>
              </a:rPr>
              <a:t>Eks</a:t>
            </a:r>
            <a:r>
              <a:rPr lang="en-CA" b="1" dirty="0">
                <a:solidFill>
                  <a:prstClr val="black"/>
                </a:solidFill>
              </a:rPr>
              <a:t>. 17:8-10 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682169"/>
            <a:ext cx="77360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Babezwile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ngalokho</a:t>
            </a:r>
            <a:r>
              <a:rPr lang="en-CA" b="1" dirty="0">
                <a:solidFill>
                  <a:prstClr val="black"/>
                </a:solidFill>
              </a:rPr>
              <a:t> uNkulunkulu </a:t>
            </a:r>
            <a:r>
              <a:rPr lang="en-CA" b="1" dirty="0" err="1">
                <a:solidFill>
                  <a:prstClr val="black"/>
                </a:solidFill>
              </a:rPr>
              <a:t>ayekwenzile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eGibhithe</a:t>
            </a:r>
            <a:r>
              <a:rPr lang="en-CA" b="1" dirty="0">
                <a:solidFill>
                  <a:prstClr val="black"/>
                </a:solidFill>
              </a:rPr>
              <a:t>. </a:t>
            </a:r>
            <a:r>
              <a:rPr lang="en-CA" b="1" dirty="0" err="1">
                <a:solidFill>
                  <a:prstClr val="black"/>
                </a:solidFill>
              </a:rPr>
              <a:t>Kodwa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ngokungafani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lamanye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amaKhanani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ayengesabi</a:t>
            </a:r>
            <a:r>
              <a:rPr lang="en-CA" b="1" dirty="0">
                <a:solidFill>
                  <a:prstClr val="black"/>
                </a:solidFill>
              </a:rPr>
              <a:t>. Baklolodela uNkulunkulu </a:t>
            </a:r>
            <a:r>
              <a:rPr lang="en-CA" b="1" dirty="0" err="1">
                <a:solidFill>
                  <a:prstClr val="black"/>
                </a:solidFill>
              </a:rPr>
              <a:t>futhi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bamdelela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ngokuhlasela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abantu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Bakhe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ukuze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nje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babonise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balamandla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kulaye</a:t>
            </a:r>
            <a:r>
              <a:rPr lang="en-CA" b="1" dirty="0">
                <a:solidFill>
                  <a:prstClr val="black"/>
                </a:solidFill>
              </a:rPr>
              <a:t>.   ( </a:t>
            </a:r>
            <a:r>
              <a:rPr lang="en-CA" b="1" dirty="0" err="1">
                <a:solidFill>
                  <a:prstClr val="black"/>
                </a:solidFill>
              </a:rPr>
              <a:t>Eks</a:t>
            </a:r>
            <a:r>
              <a:rPr lang="en-CA" b="1" dirty="0">
                <a:solidFill>
                  <a:prstClr val="black"/>
                </a:solidFill>
              </a:rPr>
              <a:t>. 17:16 ).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674164" y="3195947"/>
            <a:ext cx="4225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 err="1">
                <a:solidFill>
                  <a:prstClr val="black"/>
                </a:solidFill>
              </a:rPr>
              <a:t>Kungani</a:t>
            </a:r>
            <a:r>
              <a:rPr lang="en-CA" sz="2000" b="1" dirty="0">
                <a:solidFill>
                  <a:prstClr val="black"/>
                </a:solidFill>
              </a:rPr>
              <a:t> ama-Amaleki </a:t>
            </a:r>
            <a:r>
              <a:rPr lang="en-CA" sz="2000" b="1" dirty="0" err="1">
                <a:solidFill>
                  <a:prstClr val="black"/>
                </a:solidFill>
              </a:rPr>
              <a:t>ahlasela</a:t>
            </a:r>
            <a:r>
              <a:rPr lang="en-CA" sz="2000" b="1" dirty="0">
                <a:solidFill>
                  <a:prstClr val="black"/>
                </a:solidFill>
              </a:rPr>
              <a:t>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5" y="5698105"/>
            <a:ext cx="7736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Kwase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kufike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isikhathi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sokuthi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kube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lomthwalo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onzima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kwabanye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abaholi</a:t>
            </a:r>
            <a:r>
              <a:rPr lang="en-CA" b="1" dirty="0">
                <a:solidFill>
                  <a:prstClr val="black"/>
                </a:solidFill>
              </a:rPr>
              <a:t>. U-Aroni </a:t>
            </a:r>
            <a:r>
              <a:rPr lang="en-CA" b="1" dirty="0" err="1">
                <a:solidFill>
                  <a:prstClr val="black"/>
                </a:solidFill>
              </a:rPr>
              <a:t>loHure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basekela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uMose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futhi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bamsiza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enze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umsebenzi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kaNkulunkulu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uphumelele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ngaleyo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ndlela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banqoba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isitha</a:t>
            </a:r>
            <a:r>
              <a:rPr lang="en-CA" b="1" dirty="0">
                <a:solidFill>
                  <a:prstClr val="black"/>
                </a:solidFill>
              </a:rPr>
              <a:t> ( </a:t>
            </a:r>
            <a:r>
              <a:rPr lang="en-CA" b="1" dirty="0" err="1">
                <a:solidFill>
                  <a:prstClr val="black"/>
                </a:solidFill>
              </a:rPr>
              <a:t>Eks</a:t>
            </a:r>
            <a:r>
              <a:rPr lang="en-CA" b="1" dirty="0">
                <a:solidFill>
                  <a:prstClr val="black"/>
                </a:solidFill>
              </a:rPr>
              <a:t>. 17:12 ).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63995" y="5005608"/>
            <a:ext cx="7736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1600" b="1" dirty="0">
                <a:solidFill>
                  <a:prstClr val="black"/>
                </a:solidFill>
              </a:rPr>
              <a:t>Uma </a:t>
            </a:r>
            <a:r>
              <a:rPr lang="en-CA" sz="1600" b="1" dirty="0" err="1">
                <a:solidFill>
                  <a:prstClr val="black"/>
                </a:solidFill>
              </a:rPr>
              <a:t>nje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uMose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ephakamisa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induku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kaNkulunkulu</a:t>
            </a:r>
            <a:r>
              <a:rPr lang="en-CA" sz="1600" b="1" dirty="0">
                <a:solidFill>
                  <a:prstClr val="black"/>
                </a:solidFill>
              </a:rPr>
              <a:t>, u-</a:t>
            </a:r>
            <a:r>
              <a:rPr lang="en-CA" sz="1600" b="1" dirty="0" err="1">
                <a:solidFill>
                  <a:prstClr val="black"/>
                </a:solidFill>
              </a:rPr>
              <a:t>Israyeli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wayenqoba</a:t>
            </a:r>
            <a:r>
              <a:rPr lang="en-CA" sz="1600" b="1" dirty="0">
                <a:solidFill>
                  <a:prstClr val="black"/>
                </a:solidFill>
              </a:rPr>
              <a:t>. </a:t>
            </a:r>
            <a:r>
              <a:rPr lang="en-CA" sz="1600" b="1" dirty="0" err="1">
                <a:solidFill>
                  <a:prstClr val="black"/>
                </a:solidFill>
              </a:rPr>
              <a:t>Kodwa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lapho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izingalo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zakhe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sezikhathele</a:t>
            </a:r>
            <a:r>
              <a:rPr lang="en-CA" sz="1600" b="1" dirty="0">
                <a:solidFill>
                  <a:prstClr val="black"/>
                </a:solidFill>
              </a:rPr>
              <a:t>, u-</a:t>
            </a:r>
            <a:r>
              <a:rPr lang="en-CA" sz="1600" b="1" dirty="0" err="1">
                <a:solidFill>
                  <a:prstClr val="black"/>
                </a:solidFill>
              </a:rPr>
              <a:t>Israyeli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wasehlulwa</a:t>
            </a:r>
            <a:r>
              <a:rPr lang="en-CA" sz="1600" b="1" dirty="0">
                <a:solidFill>
                  <a:prstClr val="black"/>
                </a:solidFill>
              </a:rPr>
              <a:t>.    ( </a:t>
            </a:r>
            <a:r>
              <a:rPr lang="en-CA" sz="1600" b="1" dirty="0" err="1">
                <a:solidFill>
                  <a:prstClr val="black"/>
                </a:solidFill>
              </a:rPr>
              <a:t>Eks</a:t>
            </a:r>
            <a:r>
              <a:rPr lang="en-CA" sz="1600" b="1" dirty="0">
                <a:solidFill>
                  <a:prstClr val="black"/>
                </a:solidFill>
              </a:rPr>
              <a:t>. 17:11 ).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CA" sz="4400" b="1" spc="30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</a:rPr>
              <a:t>ISELULEKO ESIHLE</a:t>
            </a:r>
            <a:endParaRPr kumimoji="0" lang="en" sz="4400" b="1" i="0" u="none" strike="noStrike" kern="1200" cap="none" spc="300" normalizeH="0" baseline="0" noProof="0" dirty="0">
              <a:ln w="12700">
                <a:solidFill>
                  <a:srgbClr val="00CC00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54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345592" y="605781"/>
            <a:ext cx="11500816" cy="830997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Kepha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khetha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amadoda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anelisayo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kubantu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bonke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amadoda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amesabayo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uNkulunkulu,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amadoda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athembekileyo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azonda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inzuzo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embi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uwamise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abe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yizikhulu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zezinkulungwane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lezamakhulu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lezamatshumi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ayisihlanu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lezamatshumi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. ( </a:t>
            </a:r>
            <a:r>
              <a:rPr lang="en-CA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Eksodusi</a:t>
            </a:r>
            <a:r>
              <a:rPr lang="en-CA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18:21 )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srgbClr val="FF50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438650" y="1511388"/>
            <a:ext cx="7753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1600" b="1" dirty="0" err="1">
                <a:solidFill>
                  <a:prstClr val="black"/>
                </a:solidFill>
              </a:rPr>
              <a:t>Ebona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isibonakaliso</a:t>
            </a:r>
            <a:r>
              <a:rPr lang="en-CA" sz="1600" b="1" dirty="0">
                <a:solidFill>
                  <a:prstClr val="black"/>
                </a:solidFill>
              </a:rPr>
              <a:t> uNkulunkulu </a:t>
            </a:r>
            <a:r>
              <a:rPr lang="en-CA" sz="1600" b="1" dirty="0" err="1">
                <a:solidFill>
                  <a:prstClr val="black"/>
                </a:solidFill>
              </a:rPr>
              <a:t>ayesimemezele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kuMose</a:t>
            </a:r>
            <a:r>
              <a:rPr lang="en-CA" sz="1600" b="1" dirty="0">
                <a:solidFill>
                  <a:prstClr val="black"/>
                </a:solidFill>
              </a:rPr>
              <a:t>, </a:t>
            </a:r>
            <a:r>
              <a:rPr lang="en-CA" sz="1600" b="1" dirty="0" err="1">
                <a:solidFill>
                  <a:prstClr val="black"/>
                </a:solidFill>
              </a:rPr>
              <a:t>uJetiro</a:t>
            </a:r>
            <a:r>
              <a:rPr lang="en-CA" sz="1600" b="1" dirty="0">
                <a:solidFill>
                  <a:prstClr val="black"/>
                </a:solidFill>
              </a:rPr>
              <a:t>, </a:t>
            </a:r>
            <a:r>
              <a:rPr lang="en-CA" sz="1600" b="1" dirty="0" err="1">
                <a:solidFill>
                  <a:prstClr val="black"/>
                </a:solidFill>
              </a:rPr>
              <a:t>kanye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loZipora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lamadodana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akhe</a:t>
            </a:r>
            <a:r>
              <a:rPr lang="en-CA" sz="1600" b="1" dirty="0">
                <a:solidFill>
                  <a:prstClr val="black"/>
                </a:solidFill>
              </a:rPr>
              <a:t>, </a:t>
            </a:r>
            <a:r>
              <a:rPr lang="en-CA" sz="1600" b="1" dirty="0" err="1">
                <a:solidFill>
                  <a:prstClr val="black"/>
                </a:solidFill>
              </a:rPr>
              <a:t>bahamba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bayambona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eHorebe</a:t>
            </a:r>
            <a:r>
              <a:rPr lang="en-CA" sz="1600" b="1" dirty="0">
                <a:solidFill>
                  <a:prstClr val="black"/>
                </a:solidFill>
              </a:rPr>
              <a:t> ( </a:t>
            </a:r>
            <a:r>
              <a:rPr lang="en-CA" sz="1600" b="1" dirty="0" err="1">
                <a:solidFill>
                  <a:prstClr val="black"/>
                </a:solidFill>
              </a:rPr>
              <a:t>Eks</a:t>
            </a:r>
            <a:r>
              <a:rPr lang="en-CA" sz="1600" b="1" dirty="0">
                <a:solidFill>
                  <a:prstClr val="black"/>
                </a:solidFill>
              </a:rPr>
              <a:t>. 3:12; 18:1-5 ).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4514146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4" y="1586035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438650" y="4153294"/>
            <a:ext cx="7753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>
                <a:solidFill>
                  <a:prstClr val="black"/>
                </a:solidFill>
              </a:rPr>
              <a:t>Ngokuthobeka </a:t>
            </a:r>
            <a:r>
              <a:rPr lang="en-CA" sz="2000" b="1" dirty="0" err="1">
                <a:solidFill>
                  <a:prstClr val="black"/>
                </a:solidFill>
              </a:rPr>
              <a:t>uMose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wawavuma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amazwi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kaNkulunkulu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kulesi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seluleko</a:t>
            </a:r>
            <a:r>
              <a:rPr lang="en-CA" sz="2000" b="1" dirty="0">
                <a:solidFill>
                  <a:prstClr val="black"/>
                </a:solidFill>
              </a:rPr>
              <a:t>. </a:t>
            </a:r>
            <a:r>
              <a:rPr lang="en-CA" sz="2000" b="1" dirty="0" err="1">
                <a:solidFill>
                  <a:prstClr val="black"/>
                </a:solidFill>
              </a:rPr>
              <a:t>Ngakho-ke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wasilalela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iseluleko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sikayisezala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futhi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wakhetha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abantu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abakwazi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ukuthwala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imithwalo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yemfanelo</a:t>
            </a:r>
            <a:r>
              <a:rPr lang="en-CA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438650" y="3170067"/>
            <a:ext cx="7753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Ngosuku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olulandelayo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ngemva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kokubuka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uMose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ehlulela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abantu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bonke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yedwa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wamnika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iseluleko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esihlakaniphileyo</a:t>
            </a:r>
            <a:r>
              <a:rPr lang="en-CA" b="1" dirty="0">
                <a:solidFill>
                  <a:prstClr val="black"/>
                </a:solidFill>
              </a:rPr>
              <a:t>: </a:t>
            </a:r>
            <a:r>
              <a:rPr lang="en-CA" b="1" dirty="0" err="1">
                <a:solidFill>
                  <a:prstClr val="black"/>
                </a:solidFill>
              </a:rPr>
              <a:t>ukwabelana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ngemithwalo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yemfanelo</a:t>
            </a:r>
            <a:r>
              <a:rPr lang="en-CA" b="1" dirty="0">
                <a:solidFill>
                  <a:prstClr val="black"/>
                </a:solidFill>
              </a:rPr>
              <a:t> ( </a:t>
            </a:r>
            <a:r>
              <a:rPr lang="en-CA" b="1" dirty="0" err="1">
                <a:solidFill>
                  <a:prstClr val="black"/>
                </a:solidFill>
              </a:rPr>
              <a:t>Eks</a:t>
            </a:r>
            <a:r>
              <a:rPr lang="en-CA" b="1" dirty="0">
                <a:solidFill>
                  <a:prstClr val="black"/>
                </a:solidFill>
              </a:rPr>
              <a:t>. 18:17-23 ).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419601" y="2186839"/>
            <a:ext cx="7753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1600" b="1" dirty="0" err="1">
                <a:solidFill>
                  <a:prstClr val="black"/>
                </a:solidFill>
              </a:rPr>
              <a:t>UJetiro</a:t>
            </a:r>
            <a:r>
              <a:rPr lang="en-CA" sz="1600" b="1" dirty="0">
                <a:solidFill>
                  <a:prstClr val="black"/>
                </a:solidFill>
              </a:rPr>
              <a:t>, </a:t>
            </a:r>
            <a:r>
              <a:rPr lang="en-CA" sz="1600" b="1" dirty="0" err="1">
                <a:solidFill>
                  <a:prstClr val="black"/>
                </a:solidFill>
              </a:rPr>
              <a:t>ngokuba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wayengasi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mIsrayeli</a:t>
            </a:r>
            <a:r>
              <a:rPr lang="en-CA" sz="1600" b="1" dirty="0">
                <a:solidFill>
                  <a:prstClr val="black"/>
                </a:solidFill>
              </a:rPr>
              <a:t>, </a:t>
            </a:r>
            <a:r>
              <a:rPr lang="en-CA" sz="1600" b="1" dirty="0" err="1">
                <a:solidFill>
                  <a:prstClr val="black"/>
                </a:solidFill>
              </a:rPr>
              <a:t>wayekhonza</a:t>
            </a:r>
            <a:r>
              <a:rPr lang="en-CA" sz="1600" b="1" dirty="0">
                <a:solidFill>
                  <a:prstClr val="black"/>
                </a:solidFill>
              </a:rPr>
              <a:t> uNkulunkulu. </a:t>
            </a:r>
            <a:r>
              <a:rPr lang="en-CA" sz="1600" b="1" dirty="0" err="1">
                <a:solidFill>
                  <a:prstClr val="black"/>
                </a:solidFill>
              </a:rPr>
              <a:t>Ngakho-ke</a:t>
            </a:r>
            <a:r>
              <a:rPr lang="en-CA" sz="1600" b="1" dirty="0">
                <a:solidFill>
                  <a:prstClr val="black"/>
                </a:solidFill>
              </a:rPr>
              <a:t>, </a:t>
            </a:r>
            <a:r>
              <a:rPr lang="en-CA" sz="1600" b="1" dirty="0" err="1">
                <a:solidFill>
                  <a:prstClr val="black"/>
                </a:solidFill>
              </a:rPr>
              <a:t>ngemva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kokuthola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umbiko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kaMose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ngalokho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okwenzeka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eGibhithe</a:t>
            </a:r>
            <a:r>
              <a:rPr lang="en-CA" sz="1600" b="1" dirty="0">
                <a:solidFill>
                  <a:prstClr val="black"/>
                </a:solidFill>
              </a:rPr>
              <a:t>, </a:t>
            </a:r>
            <a:r>
              <a:rPr lang="en-CA" sz="1600" b="1" dirty="0" err="1">
                <a:solidFill>
                  <a:prstClr val="black"/>
                </a:solidFill>
              </a:rPr>
              <a:t>wadumisa</a:t>
            </a:r>
            <a:r>
              <a:rPr lang="en-CA" sz="1600" b="1" dirty="0">
                <a:solidFill>
                  <a:prstClr val="black"/>
                </a:solidFill>
              </a:rPr>
              <a:t> uNkulunkulu </a:t>
            </a:r>
            <a:r>
              <a:rPr lang="en-CA" sz="1600" b="1" dirty="0" err="1">
                <a:solidFill>
                  <a:prstClr val="black"/>
                </a:solidFill>
              </a:rPr>
              <a:t>futhi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wamenzela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imihlatshelo</a:t>
            </a:r>
            <a:r>
              <a:rPr lang="en-CA" sz="1600" b="1" dirty="0">
                <a:solidFill>
                  <a:prstClr val="black"/>
                </a:solidFill>
              </a:rPr>
              <a:t> ( </a:t>
            </a:r>
            <a:r>
              <a:rPr lang="en-CA" sz="1600" b="1" dirty="0" err="1">
                <a:solidFill>
                  <a:prstClr val="black"/>
                </a:solidFill>
              </a:rPr>
              <a:t>Eks</a:t>
            </a:r>
            <a:r>
              <a:rPr lang="en-CA" sz="1600" b="1" dirty="0">
                <a:solidFill>
                  <a:prstClr val="black"/>
                </a:solidFill>
              </a:rPr>
              <a:t>. 18:8-12 ).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1138</Words>
  <Application>Microsoft Office PowerPoint</Application>
  <PresentationFormat>Panorámica</PresentationFormat>
  <Paragraphs>69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42</cp:revision>
  <dcterms:created xsi:type="dcterms:W3CDTF">2025-07-19T23:48:58Z</dcterms:created>
  <dcterms:modified xsi:type="dcterms:W3CDTF">2025-08-13T06:38:16Z</dcterms:modified>
</cp:coreProperties>
</file>