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84" r:id="rId3"/>
    <p:sldId id="291" r:id="rId4"/>
    <p:sldId id="257" r:id="rId5"/>
    <p:sldId id="285" r:id="rId6"/>
    <p:sldId id="287" r:id="rId7"/>
    <p:sldId id="260" r:id="rId8"/>
    <p:sldId id="288" r:id="rId9"/>
    <p:sldId id="286" r:id="rId10"/>
    <p:sldId id="290" r:id="rId11"/>
    <p:sldId id="264" r:id="rId12"/>
    <p:sldId id="277" r:id="rId13"/>
    <p:sldId id="279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8399"/>
    <a:srgbClr val="87AEBF"/>
    <a:srgbClr val="B32423"/>
    <a:srgbClr val="F2AE53"/>
    <a:srgbClr val="853974"/>
    <a:srgbClr val="623A91"/>
    <a:srgbClr val="4466A9"/>
    <a:srgbClr val="3FA59E"/>
    <a:srgbClr val="2B7337"/>
    <a:srgbClr val="567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29E181-BC6B-4633-B6FF-B5232DCD44C5}" type="doc">
      <dgm:prSet loTypeId="urn:microsoft.com/office/officeart/2005/8/layout/lProcess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03540E74-CB80-451E-900D-20BED9AF7D59}">
      <dgm:prSet custT="1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-CA" sz="2400" b="1" dirty="0">
              <a:solidFill>
                <a:schemeClr val="accent3">
                  <a:lumMod val="75000"/>
                </a:schemeClr>
              </a:solidFill>
            </a:rPr>
            <a:t>ABANTU ABANGCWELE</a:t>
          </a:r>
          <a:endParaRPr lang="es-ES" sz="2400" dirty="0">
            <a:solidFill>
              <a:schemeClr val="accent3">
                <a:lumMod val="75000"/>
              </a:schemeClr>
            </a:solidFill>
          </a:endParaRPr>
        </a:p>
      </dgm:t>
    </dgm:pt>
    <dgm:pt modelId="{16DCAC2F-C5BB-4CE9-9417-1F774C3FDDF3}" type="parTrans" cxnId="{062018F4-83E6-435C-BBD1-00ED600070F7}">
      <dgm:prSet/>
      <dgm:spPr/>
      <dgm:t>
        <a:bodyPr/>
        <a:lstStyle/>
        <a:p>
          <a:endParaRPr lang="es-ES" sz="2000"/>
        </a:p>
      </dgm:t>
    </dgm:pt>
    <dgm:pt modelId="{D74A0424-1748-4AA9-9127-8DDD0E24E87A}" type="sibTrans" cxnId="{062018F4-83E6-435C-BBD1-00ED600070F7}">
      <dgm:prSet/>
      <dgm:spPr/>
      <dgm:t>
        <a:bodyPr/>
        <a:lstStyle/>
        <a:p>
          <a:endParaRPr lang="es-ES" sz="2000"/>
        </a:p>
      </dgm:t>
    </dgm:pt>
    <dgm:pt modelId="{0A859880-CFBC-437D-AFB1-DBB260A213EF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Babezazinikela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kuNkulunkulu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futhi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bembule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isimo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Sakhe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8521F9A-B29B-4505-81C3-645D469D18AC}" type="parTrans" cxnId="{4C0A3374-F0FF-4CC3-9022-CE934AC1F115}">
      <dgm:prSet/>
      <dgm:spPr/>
      <dgm:t>
        <a:bodyPr/>
        <a:lstStyle/>
        <a:p>
          <a:endParaRPr lang="es-ES" sz="2000"/>
        </a:p>
      </dgm:t>
    </dgm:pt>
    <dgm:pt modelId="{517C4CE1-3481-492A-B39B-76122F263904}" type="sibTrans" cxnId="{4C0A3374-F0FF-4CC3-9022-CE934AC1F115}">
      <dgm:prSet/>
      <dgm:spPr/>
      <dgm:t>
        <a:bodyPr/>
        <a:lstStyle/>
        <a:p>
          <a:endParaRPr lang="es-ES" sz="2000"/>
        </a:p>
      </dgm:t>
    </dgm:pt>
    <dgm:pt modelId="{9405F54C-3387-441D-AB4A-F6ABDC6711C6}">
      <dgm:prSet custT="1"/>
      <dgm:spPr>
        <a:solidFill>
          <a:schemeClr val="accent5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s-ES" sz="2400" dirty="0">
              <a:solidFill>
                <a:schemeClr val="accent5">
                  <a:lumMod val="75000"/>
                </a:schemeClr>
              </a:solidFill>
            </a:rPr>
            <a:t>UMBUSO WABAFUNDISI</a:t>
          </a:r>
        </a:p>
      </dgm:t>
    </dgm:pt>
    <dgm:pt modelId="{BA2C7084-932C-4CF0-A51B-34457C09EFD9}" type="parTrans" cxnId="{90E8A67D-B38A-4741-BED1-FCD22D3EC0BE}">
      <dgm:prSet/>
      <dgm:spPr/>
      <dgm:t>
        <a:bodyPr/>
        <a:lstStyle/>
        <a:p>
          <a:endParaRPr lang="es-ES" sz="2000"/>
        </a:p>
      </dgm:t>
    </dgm:pt>
    <dgm:pt modelId="{B9A1A115-02C7-4FB0-A635-ED3ABA5F1210}" type="sibTrans" cxnId="{90E8A67D-B38A-4741-BED1-FCD22D3EC0BE}">
      <dgm:prSet/>
      <dgm:spPr/>
      <dgm:t>
        <a:bodyPr/>
        <a:lstStyle/>
        <a:p>
          <a:endParaRPr lang="es-ES" sz="2000"/>
        </a:p>
      </dgm:t>
    </dgm:pt>
    <dgm:pt modelId="{C0482B83-9720-4A6C-8027-1CDA5405877B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Babezaxhumanisa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abanye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abantu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loNkulunkulu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futhi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babafundise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imithetho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yakhe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742152-DC59-452A-B04A-39066C1B97D9}" type="parTrans" cxnId="{DEED149D-7944-41E5-87A8-E7F3FC37D625}">
      <dgm:prSet/>
      <dgm:spPr/>
      <dgm:t>
        <a:bodyPr/>
        <a:lstStyle/>
        <a:p>
          <a:endParaRPr lang="es-ES" sz="2000"/>
        </a:p>
      </dgm:t>
    </dgm:pt>
    <dgm:pt modelId="{4801EC9D-6797-4A7D-BEA2-ED7C58B3AF28}" type="sibTrans" cxnId="{DEED149D-7944-41E5-87A8-E7F3FC37D625}">
      <dgm:prSet/>
      <dgm:spPr/>
      <dgm:t>
        <a:bodyPr/>
        <a:lstStyle/>
        <a:p>
          <a:endParaRPr lang="es-ES" sz="2000"/>
        </a:p>
      </dgm:t>
    </dgm:pt>
    <dgm:pt modelId="{19C28C72-3B0D-4FC4-B72D-0464379C4237}">
      <dgm:prSet custT="1"/>
      <dgm:spPr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 prst="convex"/>
        </a:sp3d>
      </dgm:spPr>
      <dgm:t>
        <a:bodyPr>
          <a:sp3d extrusionH="57150">
            <a:bevelT w="38100" h="38100"/>
          </a:sp3d>
        </a:bodyPr>
        <a:lstStyle/>
        <a:p>
          <a:r>
            <a:rPr lang="en-CA" sz="2400" b="1" dirty="0">
              <a:solidFill>
                <a:schemeClr val="accent4">
                  <a:lumMod val="50000"/>
                </a:schemeClr>
              </a:solidFill>
            </a:rPr>
            <a:t>IGAMA ELIKHETHEKILEYO ELIVELA KUNKULUNKULU</a:t>
          </a:r>
          <a:endParaRPr lang="es-ES" sz="2400" dirty="0">
            <a:solidFill>
              <a:schemeClr val="accent4">
                <a:lumMod val="50000"/>
              </a:schemeClr>
            </a:solidFill>
          </a:endParaRPr>
        </a:p>
      </dgm:t>
    </dgm:pt>
    <dgm:pt modelId="{277B06B1-A071-4415-8832-AD0FD6BA66C7}" type="parTrans" cxnId="{1043A51F-089E-4753-9D5F-C302E4052720}">
      <dgm:prSet/>
      <dgm:spPr/>
      <dgm:t>
        <a:bodyPr/>
        <a:lstStyle/>
        <a:p>
          <a:endParaRPr lang="es-ES" sz="2000"/>
        </a:p>
      </dgm:t>
    </dgm:pt>
    <dgm:pt modelId="{8178D1CC-C5C3-455F-B860-3C18EE1C8EB0}" type="sibTrans" cxnId="{1043A51F-089E-4753-9D5F-C302E4052720}">
      <dgm:prSet/>
      <dgm:spPr/>
      <dgm:t>
        <a:bodyPr/>
        <a:lstStyle/>
        <a:p>
          <a:endParaRPr lang="es-ES" sz="2000"/>
        </a:p>
      </dgm:t>
    </dgm:pt>
    <dgm:pt modelId="{406CC086-8C53-417C-A2E8-FA3704BCC55C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UNkulunkulu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wayezakwenza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u-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Israyeli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abe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umzila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wokukhanyisela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umhlaba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ngolwazi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Ngaye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6F07EF-4788-4630-8382-89960D343076}" type="parTrans" cxnId="{3F9B5E8D-5F37-4D25-9133-48F054ED0FAB}">
      <dgm:prSet/>
      <dgm:spPr/>
      <dgm:t>
        <a:bodyPr/>
        <a:lstStyle/>
        <a:p>
          <a:endParaRPr lang="es-ES" sz="2000"/>
        </a:p>
      </dgm:t>
    </dgm:pt>
    <dgm:pt modelId="{DB110325-F6BE-4C85-A555-EF8A49ABF95F}" type="sibTrans" cxnId="{3F9B5E8D-5F37-4D25-9133-48F054ED0FAB}">
      <dgm:prSet/>
      <dgm:spPr/>
      <dgm:t>
        <a:bodyPr/>
        <a:lstStyle/>
        <a:p>
          <a:endParaRPr lang="es-ES" sz="2000"/>
        </a:p>
      </dgm:t>
    </dgm:pt>
    <dgm:pt modelId="{CBECBCF5-73ED-4D4E-A83F-7A9A0F37CC5F}" type="pres">
      <dgm:prSet presAssocID="{6429E181-BC6B-4633-B6FF-B5232DCD44C5}" presName="theList" presStyleCnt="0">
        <dgm:presLayoutVars>
          <dgm:dir/>
          <dgm:animLvl val="lvl"/>
          <dgm:resizeHandles val="exact"/>
        </dgm:presLayoutVars>
      </dgm:prSet>
      <dgm:spPr/>
    </dgm:pt>
    <dgm:pt modelId="{CBE5EB1C-759C-4431-BFEC-C6CA220E467F}" type="pres">
      <dgm:prSet presAssocID="{03540E74-CB80-451E-900D-20BED9AF7D59}" presName="compNode" presStyleCnt="0"/>
      <dgm:spPr/>
    </dgm:pt>
    <dgm:pt modelId="{84A85831-E5C6-4C90-BC7E-860D5C9C7927}" type="pres">
      <dgm:prSet presAssocID="{03540E74-CB80-451E-900D-20BED9AF7D59}" presName="aNode" presStyleLbl="bgShp" presStyleIdx="0" presStyleCnt="3"/>
      <dgm:spPr/>
    </dgm:pt>
    <dgm:pt modelId="{BA65FD94-F032-40AA-B907-C6B24EDB213A}" type="pres">
      <dgm:prSet presAssocID="{03540E74-CB80-451E-900D-20BED9AF7D59}" presName="textNode" presStyleLbl="bgShp" presStyleIdx="0" presStyleCnt="3"/>
      <dgm:spPr/>
    </dgm:pt>
    <dgm:pt modelId="{C46F324E-139A-4D81-B5AE-2A2E20DAE776}" type="pres">
      <dgm:prSet presAssocID="{03540E74-CB80-451E-900D-20BED9AF7D59}" presName="compChildNode" presStyleCnt="0"/>
      <dgm:spPr/>
    </dgm:pt>
    <dgm:pt modelId="{835E9A48-4F3C-4D64-A88E-628D72FA1883}" type="pres">
      <dgm:prSet presAssocID="{03540E74-CB80-451E-900D-20BED9AF7D59}" presName="theInnerList" presStyleCnt="0"/>
      <dgm:spPr/>
    </dgm:pt>
    <dgm:pt modelId="{486F65B6-F1D9-43E6-B3E6-A126C91E8393}" type="pres">
      <dgm:prSet presAssocID="{0A859880-CFBC-437D-AFB1-DBB260A213EF}" presName="childNode" presStyleLbl="node1" presStyleIdx="0" presStyleCnt="3">
        <dgm:presLayoutVars>
          <dgm:bulletEnabled val="1"/>
        </dgm:presLayoutVars>
      </dgm:prSet>
      <dgm:spPr/>
    </dgm:pt>
    <dgm:pt modelId="{1165FC3E-E5B1-4C28-A34A-89EF3D0CD1E5}" type="pres">
      <dgm:prSet presAssocID="{03540E74-CB80-451E-900D-20BED9AF7D59}" presName="aSpace" presStyleCnt="0"/>
      <dgm:spPr/>
    </dgm:pt>
    <dgm:pt modelId="{94288200-46F1-4F4E-A0DE-C14C27A6E6E6}" type="pres">
      <dgm:prSet presAssocID="{9405F54C-3387-441D-AB4A-F6ABDC6711C6}" presName="compNode" presStyleCnt="0"/>
      <dgm:spPr/>
    </dgm:pt>
    <dgm:pt modelId="{1470BD67-A7B6-42E6-8609-E8959345C4B0}" type="pres">
      <dgm:prSet presAssocID="{9405F54C-3387-441D-AB4A-F6ABDC6711C6}" presName="aNode" presStyleLbl="bgShp" presStyleIdx="1" presStyleCnt="3" custScaleX="112870"/>
      <dgm:spPr/>
    </dgm:pt>
    <dgm:pt modelId="{AD30D4A6-C639-406C-AB69-76E43D8F6B20}" type="pres">
      <dgm:prSet presAssocID="{9405F54C-3387-441D-AB4A-F6ABDC6711C6}" presName="textNode" presStyleLbl="bgShp" presStyleIdx="1" presStyleCnt="3"/>
      <dgm:spPr/>
    </dgm:pt>
    <dgm:pt modelId="{5A29B85F-5A0D-4F15-B484-76815B258D10}" type="pres">
      <dgm:prSet presAssocID="{9405F54C-3387-441D-AB4A-F6ABDC6711C6}" presName="compChildNode" presStyleCnt="0"/>
      <dgm:spPr/>
    </dgm:pt>
    <dgm:pt modelId="{F8C06809-12D7-4343-BE6F-0BD7FD13811D}" type="pres">
      <dgm:prSet presAssocID="{9405F54C-3387-441D-AB4A-F6ABDC6711C6}" presName="theInnerList" presStyleCnt="0"/>
      <dgm:spPr/>
    </dgm:pt>
    <dgm:pt modelId="{C251453C-30B4-4FB1-97E7-5821C9512DA6}" type="pres">
      <dgm:prSet presAssocID="{C0482B83-9720-4A6C-8027-1CDA5405877B}" presName="childNode" presStyleLbl="node1" presStyleIdx="1" presStyleCnt="3" custScaleX="118228">
        <dgm:presLayoutVars>
          <dgm:bulletEnabled val="1"/>
        </dgm:presLayoutVars>
      </dgm:prSet>
      <dgm:spPr/>
    </dgm:pt>
    <dgm:pt modelId="{555AECB5-3785-4D4F-9EB8-87DBB50CB7BF}" type="pres">
      <dgm:prSet presAssocID="{9405F54C-3387-441D-AB4A-F6ABDC6711C6}" presName="aSpace" presStyleCnt="0"/>
      <dgm:spPr/>
    </dgm:pt>
    <dgm:pt modelId="{A85FA67F-AA09-41F2-9CBE-D9400EA5BA87}" type="pres">
      <dgm:prSet presAssocID="{19C28C72-3B0D-4FC4-B72D-0464379C4237}" presName="compNode" presStyleCnt="0"/>
      <dgm:spPr/>
    </dgm:pt>
    <dgm:pt modelId="{B4B71305-2C36-48A9-9474-85EF77B71A34}" type="pres">
      <dgm:prSet presAssocID="{19C28C72-3B0D-4FC4-B72D-0464379C4237}" presName="aNode" presStyleLbl="bgShp" presStyleIdx="2" presStyleCnt="3" custScaleX="140255"/>
      <dgm:spPr/>
    </dgm:pt>
    <dgm:pt modelId="{87D4341B-235B-4069-B4D7-FC23A2C38CB4}" type="pres">
      <dgm:prSet presAssocID="{19C28C72-3B0D-4FC4-B72D-0464379C4237}" presName="textNode" presStyleLbl="bgShp" presStyleIdx="2" presStyleCnt="3"/>
      <dgm:spPr/>
    </dgm:pt>
    <dgm:pt modelId="{22453001-57CE-4A24-A275-1F864AF9D424}" type="pres">
      <dgm:prSet presAssocID="{19C28C72-3B0D-4FC4-B72D-0464379C4237}" presName="compChildNode" presStyleCnt="0"/>
      <dgm:spPr/>
    </dgm:pt>
    <dgm:pt modelId="{28CB6CD0-D545-415D-8CBE-A71486086841}" type="pres">
      <dgm:prSet presAssocID="{19C28C72-3B0D-4FC4-B72D-0464379C4237}" presName="theInnerList" presStyleCnt="0"/>
      <dgm:spPr/>
    </dgm:pt>
    <dgm:pt modelId="{3D2C6B21-12D3-4484-9579-E52AE5870A97}" type="pres">
      <dgm:prSet presAssocID="{406CC086-8C53-417C-A2E8-FA3704BCC55C}" presName="childNode" presStyleLbl="node1" presStyleIdx="2" presStyleCnt="3" custScaleX="153028">
        <dgm:presLayoutVars>
          <dgm:bulletEnabled val="1"/>
        </dgm:presLayoutVars>
      </dgm:prSet>
      <dgm:spPr/>
    </dgm:pt>
  </dgm:ptLst>
  <dgm:cxnLst>
    <dgm:cxn modelId="{8BAD8C06-4F4A-419F-B552-B079CA31BB78}" type="presOf" srcId="{19C28C72-3B0D-4FC4-B72D-0464379C4237}" destId="{87D4341B-235B-4069-B4D7-FC23A2C38CB4}" srcOrd="1" destOrd="0" presId="urn:microsoft.com/office/officeart/2005/8/layout/lProcess2"/>
    <dgm:cxn modelId="{22DB0F0C-A3B1-4BED-91BB-5C5A4FE10FFF}" type="presOf" srcId="{9405F54C-3387-441D-AB4A-F6ABDC6711C6}" destId="{AD30D4A6-C639-406C-AB69-76E43D8F6B20}" srcOrd="1" destOrd="0" presId="urn:microsoft.com/office/officeart/2005/8/layout/lProcess2"/>
    <dgm:cxn modelId="{053A0613-75A3-47D5-82BD-B9EA5C540CF7}" type="presOf" srcId="{6429E181-BC6B-4633-B6FF-B5232DCD44C5}" destId="{CBECBCF5-73ED-4D4E-A83F-7A9A0F37CC5F}" srcOrd="0" destOrd="0" presId="urn:microsoft.com/office/officeart/2005/8/layout/lProcess2"/>
    <dgm:cxn modelId="{1043A51F-089E-4753-9D5F-C302E4052720}" srcId="{6429E181-BC6B-4633-B6FF-B5232DCD44C5}" destId="{19C28C72-3B0D-4FC4-B72D-0464379C4237}" srcOrd="2" destOrd="0" parTransId="{277B06B1-A071-4415-8832-AD0FD6BA66C7}" sibTransId="{8178D1CC-C5C3-455F-B860-3C18EE1C8EB0}"/>
    <dgm:cxn modelId="{77E54A62-3652-4427-9F9F-9FD375E9F298}" type="presOf" srcId="{03540E74-CB80-451E-900D-20BED9AF7D59}" destId="{BA65FD94-F032-40AA-B907-C6B24EDB213A}" srcOrd="1" destOrd="0" presId="urn:microsoft.com/office/officeart/2005/8/layout/lProcess2"/>
    <dgm:cxn modelId="{FC8FD551-B537-49D6-A648-6CE966FB5DAF}" type="presOf" srcId="{406CC086-8C53-417C-A2E8-FA3704BCC55C}" destId="{3D2C6B21-12D3-4484-9579-E52AE5870A97}" srcOrd="0" destOrd="0" presId="urn:microsoft.com/office/officeart/2005/8/layout/lProcess2"/>
    <dgm:cxn modelId="{4C0A3374-F0FF-4CC3-9022-CE934AC1F115}" srcId="{03540E74-CB80-451E-900D-20BED9AF7D59}" destId="{0A859880-CFBC-437D-AFB1-DBB260A213EF}" srcOrd="0" destOrd="0" parTransId="{98521F9A-B29B-4505-81C3-645D469D18AC}" sibTransId="{517C4CE1-3481-492A-B39B-76122F263904}"/>
    <dgm:cxn modelId="{90E8A67D-B38A-4741-BED1-FCD22D3EC0BE}" srcId="{6429E181-BC6B-4633-B6FF-B5232DCD44C5}" destId="{9405F54C-3387-441D-AB4A-F6ABDC6711C6}" srcOrd="1" destOrd="0" parTransId="{BA2C7084-932C-4CF0-A51B-34457C09EFD9}" sibTransId="{B9A1A115-02C7-4FB0-A635-ED3ABA5F1210}"/>
    <dgm:cxn modelId="{EB884B8B-3253-4157-AE52-B2E002387E78}" type="presOf" srcId="{19C28C72-3B0D-4FC4-B72D-0464379C4237}" destId="{B4B71305-2C36-48A9-9474-85EF77B71A34}" srcOrd="0" destOrd="0" presId="urn:microsoft.com/office/officeart/2005/8/layout/lProcess2"/>
    <dgm:cxn modelId="{3F9B5E8D-5F37-4D25-9133-48F054ED0FAB}" srcId="{19C28C72-3B0D-4FC4-B72D-0464379C4237}" destId="{406CC086-8C53-417C-A2E8-FA3704BCC55C}" srcOrd="0" destOrd="0" parTransId="{966F07EF-4788-4630-8382-89960D343076}" sibTransId="{DB110325-F6BE-4C85-A555-EF8A49ABF95F}"/>
    <dgm:cxn modelId="{DEED149D-7944-41E5-87A8-E7F3FC37D625}" srcId="{9405F54C-3387-441D-AB4A-F6ABDC6711C6}" destId="{C0482B83-9720-4A6C-8027-1CDA5405877B}" srcOrd="0" destOrd="0" parTransId="{F3742152-DC59-452A-B04A-39066C1B97D9}" sibTransId="{4801EC9D-6797-4A7D-BEA2-ED7C58B3AF28}"/>
    <dgm:cxn modelId="{A37A85A6-E392-4E60-9401-ED0B2F9DCD1B}" type="presOf" srcId="{0A859880-CFBC-437D-AFB1-DBB260A213EF}" destId="{486F65B6-F1D9-43E6-B3E6-A126C91E8393}" srcOrd="0" destOrd="0" presId="urn:microsoft.com/office/officeart/2005/8/layout/lProcess2"/>
    <dgm:cxn modelId="{A2249DA8-E45C-4C02-AD69-49DFF82CA3C4}" type="presOf" srcId="{9405F54C-3387-441D-AB4A-F6ABDC6711C6}" destId="{1470BD67-A7B6-42E6-8609-E8959345C4B0}" srcOrd="0" destOrd="0" presId="urn:microsoft.com/office/officeart/2005/8/layout/lProcess2"/>
    <dgm:cxn modelId="{93DB08E4-E128-48F8-B527-3E9D7CB3F5AA}" type="presOf" srcId="{C0482B83-9720-4A6C-8027-1CDA5405877B}" destId="{C251453C-30B4-4FB1-97E7-5821C9512DA6}" srcOrd="0" destOrd="0" presId="urn:microsoft.com/office/officeart/2005/8/layout/lProcess2"/>
    <dgm:cxn modelId="{F87F57E4-A7B5-499F-AD68-ECB0CC906212}" type="presOf" srcId="{03540E74-CB80-451E-900D-20BED9AF7D59}" destId="{84A85831-E5C6-4C90-BC7E-860D5C9C7927}" srcOrd="0" destOrd="0" presId="urn:microsoft.com/office/officeart/2005/8/layout/lProcess2"/>
    <dgm:cxn modelId="{062018F4-83E6-435C-BBD1-00ED600070F7}" srcId="{6429E181-BC6B-4633-B6FF-B5232DCD44C5}" destId="{03540E74-CB80-451E-900D-20BED9AF7D59}" srcOrd="0" destOrd="0" parTransId="{16DCAC2F-C5BB-4CE9-9417-1F774C3FDDF3}" sibTransId="{D74A0424-1748-4AA9-9127-8DDD0E24E87A}"/>
    <dgm:cxn modelId="{20C14CF2-56A3-403E-9B8F-4C6598929A88}" type="presParOf" srcId="{CBECBCF5-73ED-4D4E-A83F-7A9A0F37CC5F}" destId="{CBE5EB1C-759C-4431-BFEC-C6CA220E467F}" srcOrd="0" destOrd="0" presId="urn:microsoft.com/office/officeart/2005/8/layout/lProcess2"/>
    <dgm:cxn modelId="{60524DF3-C193-4B62-91BB-29112D38ABC0}" type="presParOf" srcId="{CBE5EB1C-759C-4431-BFEC-C6CA220E467F}" destId="{84A85831-E5C6-4C90-BC7E-860D5C9C7927}" srcOrd="0" destOrd="0" presId="urn:microsoft.com/office/officeart/2005/8/layout/lProcess2"/>
    <dgm:cxn modelId="{C866D6DF-9F9F-430D-816E-3729583930FA}" type="presParOf" srcId="{CBE5EB1C-759C-4431-BFEC-C6CA220E467F}" destId="{BA65FD94-F032-40AA-B907-C6B24EDB213A}" srcOrd="1" destOrd="0" presId="urn:microsoft.com/office/officeart/2005/8/layout/lProcess2"/>
    <dgm:cxn modelId="{549ABD53-80C7-4E01-B0D4-C0FA778FFBC0}" type="presParOf" srcId="{CBE5EB1C-759C-4431-BFEC-C6CA220E467F}" destId="{C46F324E-139A-4D81-B5AE-2A2E20DAE776}" srcOrd="2" destOrd="0" presId="urn:microsoft.com/office/officeart/2005/8/layout/lProcess2"/>
    <dgm:cxn modelId="{66A604F8-68B9-4816-820A-A92942B76E53}" type="presParOf" srcId="{C46F324E-139A-4D81-B5AE-2A2E20DAE776}" destId="{835E9A48-4F3C-4D64-A88E-628D72FA1883}" srcOrd="0" destOrd="0" presId="urn:microsoft.com/office/officeart/2005/8/layout/lProcess2"/>
    <dgm:cxn modelId="{65551027-7EBF-48A5-9B57-081654E71ABA}" type="presParOf" srcId="{835E9A48-4F3C-4D64-A88E-628D72FA1883}" destId="{486F65B6-F1D9-43E6-B3E6-A126C91E8393}" srcOrd="0" destOrd="0" presId="urn:microsoft.com/office/officeart/2005/8/layout/lProcess2"/>
    <dgm:cxn modelId="{C9DE8833-B5E6-4FC3-9796-93E0DA49E21A}" type="presParOf" srcId="{CBECBCF5-73ED-4D4E-A83F-7A9A0F37CC5F}" destId="{1165FC3E-E5B1-4C28-A34A-89EF3D0CD1E5}" srcOrd="1" destOrd="0" presId="urn:microsoft.com/office/officeart/2005/8/layout/lProcess2"/>
    <dgm:cxn modelId="{96F7C1C4-75C3-4451-9B11-9D844915EBE2}" type="presParOf" srcId="{CBECBCF5-73ED-4D4E-A83F-7A9A0F37CC5F}" destId="{94288200-46F1-4F4E-A0DE-C14C27A6E6E6}" srcOrd="2" destOrd="0" presId="urn:microsoft.com/office/officeart/2005/8/layout/lProcess2"/>
    <dgm:cxn modelId="{EB89B43E-D9B4-4102-BBC0-9B9155EED5F5}" type="presParOf" srcId="{94288200-46F1-4F4E-A0DE-C14C27A6E6E6}" destId="{1470BD67-A7B6-42E6-8609-E8959345C4B0}" srcOrd="0" destOrd="0" presId="urn:microsoft.com/office/officeart/2005/8/layout/lProcess2"/>
    <dgm:cxn modelId="{3E7C43ED-E03B-4AFC-A636-90BD9DDE6F16}" type="presParOf" srcId="{94288200-46F1-4F4E-A0DE-C14C27A6E6E6}" destId="{AD30D4A6-C639-406C-AB69-76E43D8F6B20}" srcOrd="1" destOrd="0" presId="urn:microsoft.com/office/officeart/2005/8/layout/lProcess2"/>
    <dgm:cxn modelId="{C829AE7A-B72C-442D-B14E-E15CCEF68ABE}" type="presParOf" srcId="{94288200-46F1-4F4E-A0DE-C14C27A6E6E6}" destId="{5A29B85F-5A0D-4F15-B484-76815B258D10}" srcOrd="2" destOrd="0" presId="urn:microsoft.com/office/officeart/2005/8/layout/lProcess2"/>
    <dgm:cxn modelId="{35B2D022-25C0-448E-9EAA-FFE9A4EF59D7}" type="presParOf" srcId="{5A29B85F-5A0D-4F15-B484-76815B258D10}" destId="{F8C06809-12D7-4343-BE6F-0BD7FD13811D}" srcOrd="0" destOrd="0" presId="urn:microsoft.com/office/officeart/2005/8/layout/lProcess2"/>
    <dgm:cxn modelId="{B5024D53-87F6-4524-89D6-893BAD11BD6A}" type="presParOf" srcId="{F8C06809-12D7-4343-BE6F-0BD7FD13811D}" destId="{C251453C-30B4-4FB1-97E7-5821C9512DA6}" srcOrd="0" destOrd="0" presId="urn:microsoft.com/office/officeart/2005/8/layout/lProcess2"/>
    <dgm:cxn modelId="{7F2F2EED-9888-445F-B1B4-7C761A6D00F8}" type="presParOf" srcId="{CBECBCF5-73ED-4D4E-A83F-7A9A0F37CC5F}" destId="{555AECB5-3785-4D4F-9EB8-87DBB50CB7BF}" srcOrd="3" destOrd="0" presId="urn:microsoft.com/office/officeart/2005/8/layout/lProcess2"/>
    <dgm:cxn modelId="{9C97A230-B46F-4187-B7BB-5B17E550BF6B}" type="presParOf" srcId="{CBECBCF5-73ED-4D4E-A83F-7A9A0F37CC5F}" destId="{A85FA67F-AA09-41F2-9CBE-D9400EA5BA87}" srcOrd="4" destOrd="0" presId="urn:microsoft.com/office/officeart/2005/8/layout/lProcess2"/>
    <dgm:cxn modelId="{D5E217F2-82FE-4B38-A5F3-DD748384E54F}" type="presParOf" srcId="{A85FA67F-AA09-41F2-9CBE-D9400EA5BA87}" destId="{B4B71305-2C36-48A9-9474-85EF77B71A34}" srcOrd="0" destOrd="0" presId="urn:microsoft.com/office/officeart/2005/8/layout/lProcess2"/>
    <dgm:cxn modelId="{82BB3008-B563-4354-B01D-27ED68E282F3}" type="presParOf" srcId="{A85FA67F-AA09-41F2-9CBE-D9400EA5BA87}" destId="{87D4341B-235B-4069-B4D7-FC23A2C38CB4}" srcOrd="1" destOrd="0" presId="urn:microsoft.com/office/officeart/2005/8/layout/lProcess2"/>
    <dgm:cxn modelId="{C55930C1-626E-4595-AA4C-7D4DC1E222DD}" type="presParOf" srcId="{A85FA67F-AA09-41F2-9CBE-D9400EA5BA87}" destId="{22453001-57CE-4A24-A275-1F864AF9D424}" srcOrd="2" destOrd="0" presId="urn:microsoft.com/office/officeart/2005/8/layout/lProcess2"/>
    <dgm:cxn modelId="{732F8A04-E38A-4F7E-82F1-1918B05887A7}" type="presParOf" srcId="{22453001-57CE-4A24-A275-1F864AF9D424}" destId="{28CB6CD0-D545-415D-8CBE-A71486086841}" srcOrd="0" destOrd="0" presId="urn:microsoft.com/office/officeart/2005/8/layout/lProcess2"/>
    <dgm:cxn modelId="{3E2919FE-A4D3-44DD-8B02-353653B7AD11}" type="presParOf" srcId="{28CB6CD0-D545-415D-8CBE-A71486086841}" destId="{3D2C6B21-12D3-4484-9579-E52AE5870A9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012ECE-650C-49D4-BB30-AA325F60BEAD}" type="doc">
      <dgm:prSet loTypeId="urn:microsoft.com/office/officeart/2005/8/layout/orgChart1" loCatId="hierarchy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6057FF90-6CB2-422D-B9F4-6732BA01264C}">
      <dgm:prSet phldrT="[Texto]" custT="1"/>
      <dgm:spPr/>
      <dgm:t>
        <a:bodyPr/>
        <a:lstStyle/>
        <a:p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Uthando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luyikugcwaliseka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komthetho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( Roma 13:10 )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BACFB9-A7C4-4C8D-A6E7-07F66B4FD93B}" type="par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A495C6-A431-4B5E-AAA2-0E76761A2CED}" type="sibTrans" cxnId="{3E218A53-46B4-4F5C-B0F2-209F8BE24E4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A8C87F-51FC-4552-8B60-7EA820B91ADA}">
      <dgm:prSet phldrT="[Texto]" custT="1"/>
      <dgm:spPr/>
      <dgm:t>
        <a:bodyPr/>
        <a:lstStyle/>
        <a:p>
          <a:r>
            <a:rPr lang="en-C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Thanda uNkulunkulu ( Dut. 6:5; </a:t>
          </a:r>
          <a:r>
            <a:rPr lang="en-CA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</a:t>
          </a:r>
          <a:r>
            <a:rPr lang="en-C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20:3-11 </a:t>
          </a:r>
          <a:r>
            <a:rPr lang="en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284A6915-0FC8-4029-903B-3D0703BC6A91}" type="par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D7CDB3-05BF-4E13-88F5-6287B626CE50}" type="sibTrans" cxnId="{8A4C80A6-DAAA-4E62-9BEA-0A21CB2CFDC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3E2C08-9C3B-42EF-A6FC-0C85B97D2694}">
      <dgm:prSet phldrT="[Texto]" custT="1"/>
      <dgm:spPr/>
      <dgm:t>
        <a:bodyPr/>
        <a:lstStyle/>
        <a:p>
          <a:r>
            <a:rPr lang="en-C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Thanda </a:t>
          </a:r>
          <a:r>
            <a:rPr lang="en-CA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umakhelwane</a:t>
          </a:r>
          <a:r>
            <a:rPr lang="en-C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wakho</a:t>
          </a:r>
          <a:r>
            <a:rPr lang="en-C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 Lev. 19:18; </a:t>
          </a:r>
          <a:r>
            <a:rPr lang="en-CA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</a:t>
          </a:r>
          <a:r>
            <a:rPr lang="en-CA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20:12-17 ).</a:t>
          </a:r>
          <a:endParaRPr lang="en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A10BDB-DD97-4B3D-8B7D-2327625CAC7B}" type="par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800040-037E-40B2-BA05-F3A7BD2EE513}" type="sibTrans" cxnId="{FA9B31F9-C8F4-43A9-8EAD-CDAD0F20A82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CFF50-0B2E-435C-9C77-6B7339B55927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Zihloniphe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ukuze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kungabikhona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isifiso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sobugovu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esingcolisa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isimilo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sethu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D5E843-46BA-4812-9EE5-7139D238E779}" type="parTrans" cxnId="{E4F15332-710D-4F65-96E1-471891EBE95E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36DB81-5D52-4EAB-A280-3B4543A4804B}" type="sibTrans" cxnId="{E4F15332-710D-4F65-96E1-471891EBE95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EDE315-5FD9-4C7C-BA6E-ACAF21766CE6}">
      <dgm:prSet phldrT="[Texto]" custT="1"/>
      <dgm:spPr/>
      <dgm:t>
        <a:bodyPr lIns="144000" rIns="144000"/>
        <a:lstStyle/>
        <a:p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Hlonipha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usuku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lwaKhe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lokuphumula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lokukhonza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iSabatha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1067E2-CA74-481A-893E-7028E9FC5F04}" type="par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5144DE-AA63-4FF6-B90E-C43533BDA9D2}" type="sibTrans" cxnId="{E8C16981-41E9-4738-9EAD-8BCC4082734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B97841-878A-4EBD-B402-655ECAF4DC5F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Dumisa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futhi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uhloniphe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uNkulunkulu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ngokumupha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indawo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yakuqala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ekuphileni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kwethu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gm:t>
    </dgm:pt>
    <dgm:pt modelId="{87DD8472-D0F7-42B3-997F-E95EA5F2B14A}" type="par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4665C-F1CE-48DF-8D3D-4813C9E2BAD4}" type="sibTrans" cxnId="{9664CCC7-F770-4E95-9181-DF8ACAA9038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A45A51-5A50-4AC1-8FCD-2A778D783B57}">
      <dgm:prSet phldrT="[Texto]" custT="1"/>
      <dgm:spPr/>
      <dgm:t>
        <a:bodyPr lIns="144000" rIns="144000"/>
        <a:lstStyle/>
        <a:p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Dumisani uNkulunkulu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ngaphandle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kokumsusa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ngaloba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yisiphi</a:t>
          </a:r>
          <a:r>
            <a:rPr lang="en-C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isithombe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31124-D136-47CD-AE31-AF61EA21A79A}" type="par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BD394C-E9B3-447E-8BC7-857176C4F715}" type="sibTrans" cxnId="{1BD03454-8C4D-4DD0-AFBC-6DF614AB4CE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6C1667-D5B0-4BC7-9279-82EBDD53AB8A}">
      <dgm:prSet phldrT="[Texto]" custT="1"/>
      <dgm:spPr>
        <a:solidFill>
          <a:srgbClr val="352FAF"/>
        </a:solidFill>
      </dgm:spPr>
      <dgm:t>
        <a:bodyPr lIns="144000" rIns="144000"/>
        <a:lstStyle/>
        <a:p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Hlonipha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igama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likaNkulunkulu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indumela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lesimo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sakhe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5EC1C5-20AF-4D69-A286-A40913220410}" type="par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83EA5B-137E-439E-92E7-EB9924D9DF03}" type="sibTrans" cxnId="{BCA1CF5F-088F-4CA2-A42F-86DCAA7D94D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78071C-9F61-4D1C-8944-51C0E82BDAE7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Hlonipha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abazali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306DBA-C567-442A-BD79-3E616B3461C0}" type="parTrans" cxnId="{A9A3633A-9261-42E3-B3D7-C280EB2CD13B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5E977-8B8B-4DF2-AA30-9D5C5BD8955D}" type="sibTrans" cxnId="{A9A3633A-9261-42E3-B3D7-C280EB2CD13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1A566DD-B444-4AC7-8A86-142782C999C6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Hlonipha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impilo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D27415-61A9-46A7-AB37-3E4617827E1F}" type="parTrans" cxnId="{33363852-3116-4038-9707-8E45E33655F3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6AE697-3A99-40A8-81EE-F5CCD9D8943B}" type="sibTrans" cxnId="{33363852-3116-4038-9707-8E45E33655F3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EC33DD-3526-4C8D-9225-B34DF5D64941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Hlonipha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umtshado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299A80-5CCD-43E3-9BA1-6E7662333F10}" type="parTrans" cxnId="{E158851C-F206-4303-9B9A-3C93F684CB7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7E5B15-8E0A-40B9-91B5-A605A1449F76}" type="sibTrans" cxnId="{E158851C-F206-4303-9B9A-3C93F684CB7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0019FD-3117-4903-8D03-BC7FB2A360A0}">
      <dgm:prSet phldrT="[Texto]" custT="1"/>
      <dgm:spPr>
        <a:solidFill>
          <a:schemeClr val="accent1">
            <a:lumMod val="75000"/>
          </a:schemeClr>
        </a:solidFill>
      </dgm:spPr>
      <dgm:t>
        <a:bodyPr lIns="144000" rIns="144000"/>
        <a:lstStyle/>
        <a:p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Hlonipha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impahla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yabantu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DD8EE7-C402-420B-AC9B-75C827875149}" type="parTrans" cxnId="{213B1E77-FC3D-4F05-BE87-EF89F3639555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EC2587-E185-478A-B962-193408561A79}" type="sibTrans" cxnId="{213B1E77-FC3D-4F05-BE87-EF89F363955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6683BC-C78C-4147-9237-977DBB9198BE}">
      <dgm:prSet phldrT="[Texto]" custT="1"/>
      <dgm:spPr>
        <a:solidFill>
          <a:srgbClr val="1B7330"/>
        </a:solidFill>
      </dgm:spPr>
      <dgm:t>
        <a:bodyPr lIns="144000" rIns="144000"/>
        <a:lstStyle/>
        <a:p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Hlonipha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udumo</a:t>
          </a:r>
          <a:r>
            <a: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lwabanye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7A8A15-4B7B-4277-A91B-EC52D98868CC}" type="parTrans" cxnId="{F3C05538-07DF-47B6-910F-7043E2D9451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EEF00B-F517-459A-BCED-1BA3344297CB}" type="sibTrans" cxnId="{F3C05538-07DF-47B6-910F-7043E2D9451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B8BB39-B20D-4269-8749-D02AD1D3B66C}" type="pres">
      <dgm:prSet presAssocID="{E8012ECE-650C-49D4-BB30-AA325F60BEA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CC09267-5446-4DBB-A980-AE3182AF805B}" type="pres">
      <dgm:prSet presAssocID="{6057FF90-6CB2-422D-B9F4-6732BA01264C}" presName="hierRoot1" presStyleCnt="0">
        <dgm:presLayoutVars>
          <dgm:hierBranch val="init"/>
        </dgm:presLayoutVars>
      </dgm:prSet>
      <dgm:spPr/>
    </dgm:pt>
    <dgm:pt modelId="{E19A1482-5897-499F-9B0F-756192C3DA90}" type="pres">
      <dgm:prSet presAssocID="{6057FF90-6CB2-422D-B9F4-6732BA01264C}" presName="rootComposite1" presStyleCnt="0"/>
      <dgm:spPr/>
    </dgm:pt>
    <dgm:pt modelId="{6364A95A-DB9A-48D3-91AE-E586227A0918}" type="pres">
      <dgm:prSet presAssocID="{6057FF90-6CB2-422D-B9F4-6732BA01264C}" presName="rootText1" presStyleLbl="node0" presStyleIdx="0" presStyleCnt="1" custScaleX="1447672" custScaleY="127040" custLinFactNeighborX="-29824">
        <dgm:presLayoutVars>
          <dgm:chPref val="3"/>
        </dgm:presLayoutVars>
      </dgm:prSet>
      <dgm:spPr/>
    </dgm:pt>
    <dgm:pt modelId="{70E553EE-24B3-4F3D-86F5-4FBFD0284D88}" type="pres">
      <dgm:prSet presAssocID="{6057FF90-6CB2-422D-B9F4-6732BA01264C}" presName="rootConnector1" presStyleLbl="node1" presStyleIdx="0" presStyleCnt="0"/>
      <dgm:spPr/>
    </dgm:pt>
    <dgm:pt modelId="{468D764B-D7DC-4D12-B2AC-DAACDDA3C9DF}" type="pres">
      <dgm:prSet presAssocID="{6057FF90-6CB2-422D-B9F4-6732BA01264C}" presName="hierChild2" presStyleCnt="0"/>
      <dgm:spPr/>
    </dgm:pt>
    <dgm:pt modelId="{A5083AD9-D266-49A1-AFD4-5EB07031C419}" type="pres">
      <dgm:prSet presAssocID="{284A6915-0FC8-4029-903B-3D0703BC6A91}" presName="Name37" presStyleLbl="parChTrans1D2" presStyleIdx="0" presStyleCnt="2"/>
      <dgm:spPr/>
    </dgm:pt>
    <dgm:pt modelId="{DF391720-F00A-42A6-B7CC-AE4B7D051B02}" type="pres">
      <dgm:prSet presAssocID="{97A8C87F-51FC-4552-8B60-7EA820B91ADA}" presName="hierRoot2" presStyleCnt="0">
        <dgm:presLayoutVars>
          <dgm:hierBranch val="init"/>
        </dgm:presLayoutVars>
      </dgm:prSet>
      <dgm:spPr/>
    </dgm:pt>
    <dgm:pt modelId="{3B91E967-AB9C-4347-B255-5596997A1BB2}" type="pres">
      <dgm:prSet presAssocID="{97A8C87F-51FC-4552-8B60-7EA820B91ADA}" presName="rootComposite" presStyleCnt="0"/>
      <dgm:spPr/>
    </dgm:pt>
    <dgm:pt modelId="{91CC5459-8EEF-41EA-AF20-D848C0D6FEAD}" type="pres">
      <dgm:prSet presAssocID="{97A8C87F-51FC-4552-8B60-7EA820B91ADA}" presName="rootText" presStyleLbl="node2" presStyleIdx="0" presStyleCnt="2" custScaleX="809767" custScaleY="127040" custLinFactNeighborX="-73853">
        <dgm:presLayoutVars>
          <dgm:chPref val="3"/>
        </dgm:presLayoutVars>
      </dgm:prSet>
      <dgm:spPr/>
    </dgm:pt>
    <dgm:pt modelId="{9FDC92D8-A21A-4546-A9DD-462B1F1D36F0}" type="pres">
      <dgm:prSet presAssocID="{97A8C87F-51FC-4552-8B60-7EA820B91ADA}" presName="rootConnector" presStyleLbl="node2" presStyleIdx="0" presStyleCnt="2"/>
      <dgm:spPr/>
    </dgm:pt>
    <dgm:pt modelId="{9D1F1931-1FC9-4205-ACE7-AF590B454DA2}" type="pres">
      <dgm:prSet presAssocID="{97A8C87F-51FC-4552-8B60-7EA820B91ADA}" presName="hierChild4" presStyleCnt="0"/>
      <dgm:spPr/>
    </dgm:pt>
    <dgm:pt modelId="{DFB2E827-CD7B-4244-A13C-6B5B884F266F}" type="pres">
      <dgm:prSet presAssocID="{87DD8472-D0F7-42B3-997F-E95EA5F2B14A}" presName="Name37" presStyleLbl="parChTrans1D3" presStyleIdx="0" presStyleCnt="10"/>
      <dgm:spPr/>
    </dgm:pt>
    <dgm:pt modelId="{5C81EFB8-0762-41E4-B33F-C47F3DC5284E}" type="pres">
      <dgm:prSet presAssocID="{04B97841-878A-4EBD-B402-655ECAF4DC5F}" presName="hierRoot2" presStyleCnt="0">
        <dgm:presLayoutVars>
          <dgm:hierBranch val="init"/>
        </dgm:presLayoutVars>
      </dgm:prSet>
      <dgm:spPr/>
    </dgm:pt>
    <dgm:pt modelId="{C0317144-16CB-43C6-99DB-3873F879780F}" type="pres">
      <dgm:prSet presAssocID="{04B97841-878A-4EBD-B402-655ECAF4DC5F}" presName="rootComposite" presStyleCnt="0"/>
      <dgm:spPr/>
    </dgm:pt>
    <dgm:pt modelId="{10C7FA8C-45AC-4F60-B838-992E3E7F424F}" type="pres">
      <dgm:prSet presAssocID="{04B97841-878A-4EBD-B402-655ECAF4DC5F}" presName="rootText" presStyleLbl="node3" presStyleIdx="0" presStyleCnt="10" custScaleX="799834" custScaleY="404347" custLinFactX="-11488" custLinFactNeighborX="-100000">
        <dgm:presLayoutVars>
          <dgm:chPref val="3"/>
        </dgm:presLayoutVars>
      </dgm:prSet>
      <dgm:spPr/>
    </dgm:pt>
    <dgm:pt modelId="{F379CBAB-D013-47C5-8D14-EC9E235A996E}" type="pres">
      <dgm:prSet presAssocID="{04B97841-878A-4EBD-B402-655ECAF4DC5F}" presName="rootConnector" presStyleLbl="node3" presStyleIdx="0" presStyleCnt="10"/>
      <dgm:spPr/>
    </dgm:pt>
    <dgm:pt modelId="{C0687960-7A8D-4111-937B-7FF96C5DF3EB}" type="pres">
      <dgm:prSet presAssocID="{04B97841-878A-4EBD-B402-655ECAF4DC5F}" presName="hierChild4" presStyleCnt="0"/>
      <dgm:spPr/>
    </dgm:pt>
    <dgm:pt modelId="{5C7E1143-5AB3-4DC3-8B27-1976537FFD22}" type="pres">
      <dgm:prSet presAssocID="{04B97841-878A-4EBD-B402-655ECAF4DC5F}" presName="hierChild5" presStyleCnt="0"/>
      <dgm:spPr/>
    </dgm:pt>
    <dgm:pt modelId="{87CF5A56-6533-44B2-9D9B-F96E716A1A56}" type="pres">
      <dgm:prSet presAssocID="{A3A31124-D136-47CD-AE31-AF61EA21A79A}" presName="Name37" presStyleLbl="parChTrans1D3" presStyleIdx="1" presStyleCnt="10"/>
      <dgm:spPr/>
    </dgm:pt>
    <dgm:pt modelId="{5F98A6C5-4EFE-4742-BC27-774176AC23B1}" type="pres">
      <dgm:prSet presAssocID="{15A45A51-5A50-4AC1-8FCD-2A778D783B57}" presName="hierRoot2" presStyleCnt="0">
        <dgm:presLayoutVars>
          <dgm:hierBranch val="init"/>
        </dgm:presLayoutVars>
      </dgm:prSet>
      <dgm:spPr/>
    </dgm:pt>
    <dgm:pt modelId="{5A24469B-EE19-43A6-821E-F10D4C371F4C}" type="pres">
      <dgm:prSet presAssocID="{15A45A51-5A50-4AC1-8FCD-2A778D783B57}" presName="rootComposite" presStyleCnt="0"/>
      <dgm:spPr/>
    </dgm:pt>
    <dgm:pt modelId="{5D6CA769-3983-4A7E-8C9B-2918405B7715}" type="pres">
      <dgm:prSet presAssocID="{15A45A51-5A50-4AC1-8FCD-2A778D783B57}" presName="rootText" presStyleLbl="node3" presStyleIdx="1" presStyleCnt="10" custScaleX="799834" custScaleY="299293" custLinFactX="-11488" custLinFactNeighborX="-100000">
        <dgm:presLayoutVars>
          <dgm:chPref val="3"/>
        </dgm:presLayoutVars>
      </dgm:prSet>
      <dgm:spPr/>
    </dgm:pt>
    <dgm:pt modelId="{CC672C38-FA1C-47C7-BA10-8107CC453BB7}" type="pres">
      <dgm:prSet presAssocID="{15A45A51-5A50-4AC1-8FCD-2A778D783B57}" presName="rootConnector" presStyleLbl="node3" presStyleIdx="1" presStyleCnt="10"/>
      <dgm:spPr/>
    </dgm:pt>
    <dgm:pt modelId="{DA9775C2-A482-4735-B9D9-933511858E46}" type="pres">
      <dgm:prSet presAssocID="{15A45A51-5A50-4AC1-8FCD-2A778D783B57}" presName="hierChild4" presStyleCnt="0"/>
      <dgm:spPr/>
    </dgm:pt>
    <dgm:pt modelId="{DF196C2B-FE05-481F-AA1E-0A186E75C587}" type="pres">
      <dgm:prSet presAssocID="{15A45A51-5A50-4AC1-8FCD-2A778D783B57}" presName="hierChild5" presStyleCnt="0"/>
      <dgm:spPr/>
    </dgm:pt>
    <dgm:pt modelId="{D79A16DB-6103-4405-BEDA-2451AB8A6FC6}" type="pres">
      <dgm:prSet presAssocID="{205EC1C5-20AF-4D69-A286-A40913220410}" presName="Name37" presStyleLbl="parChTrans1D3" presStyleIdx="2" presStyleCnt="10"/>
      <dgm:spPr/>
    </dgm:pt>
    <dgm:pt modelId="{FF52C85A-61F6-4661-BE7E-58F41BEDC2FE}" type="pres">
      <dgm:prSet presAssocID="{8F6C1667-D5B0-4BC7-9279-82EBDD53AB8A}" presName="hierRoot2" presStyleCnt="0">
        <dgm:presLayoutVars>
          <dgm:hierBranch val="init"/>
        </dgm:presLayoutVars>
      </dgm:prSet>
      <dgm:spPr/>
    </dgm:pt>
    <dgm:pt modelId="{A07D1B8B-3C56-4C6A-8930-B2406E144F53}" type="pres">
      <dgm:prSet presAssocID="{8F6C1667-D5B0-4BC7-9279-82EBDD53AB8A}" presName="rootComposite" presStyleCnt="0"/>
      <dgm:spPr/>
    </dgm:pt>
    <dgm:pt modelId="{C20EFE85-0AA0-41C5-98B5-841936C487C2}" type="pres">
      <dgm:prSet presAssocID="{8F6C1667-D5B0-4BC7-9279-82EBDD53AB8A}" presName="rootText" presStyleLbl="node3" presStyleIdx="2" presStyleCnt="10" custScaleX="799834" custScaleY="299293" custLinFactX="-11488" custLinFactNeighborX="-100000">
        <dgm:presLayoutVars>
          <dgm:chPref val="3"/>
        </dgm:presLayoutVars>
      </dgm:prSet>
      <dgm:spPr/>
    </dgm:pt>
    <dgm:pt modelId="{A593F487-51AF-4890-93DF-0622C5B0DEBF}" type="pres">
      <dgm:prSet presAssocID="{8F6C1667-D5B0-4BC7-9279-82EBDD53AB8A}" presName="rootConnector" presStyleLbl="node3" presStyleIdx="2" presStyleCnt="10"/>
      <dgm:spPr/>
    </dgm:pt>
    <dgm:pt modelId="{281E6D78-3392-456B-8C7D-9CD36106CA7D}" type="pres">
      <dgm:prSet presAssocID="{8F6C1667-D5B0-4BC7-9279-82EBDD53AB8A}" presName="hierChild4" presStyleCnt="0"/>
      <dgm:spPr/>
    </dgm:pt>
    <dgm:pt modelId="{E554D95E-30F9-47B3-9818-5B86514412D6}" type="pres">
      <dgm:prSet presAssocID="{8F6C1667-D5B0-4BC7-9279-82EBDD53AB8A}" presName="hierChild5" presStyleCnt="0"/>
      <dgm:spPr/>
    </dgm:pt>
    <dgm:pt modelId="{D7C370F9-CC80-4B7D-98BE-D4730596C968}" type="pres">
      <dgm:prSet presAssocID="{DE1067E2-CA74-481A-893E-7028E9FC5F04}" presName="Name37" presStyleLbl="parChTrans1D3" presStyleIdx="3" presStyleCnt="10"/>
      <dgm:spPr/>
    </dgm:pt>
    <dgm:pt modelId="{1E5CBBC5-FF40-4B74-BA70-B4F4BDB62797}" type="pres">
      <dgm:prSet presAssocID="{C3EDE315-5FD9-4C7C-BA6E-ACAF21766CE6}" presName="hierRoot2" presStyleCnt="0">
        <dgm:presLayoutVars>
          <dgm:hierBranch val="init"/>
        </dgm:presLayoutVars>
      </dgm:prSet>
      <dgm:spPr/>
    </dgm:pt>
    <dgm:pt modelId="{D9207A8A-7EC5-4066-A03C-5D358D8DE8B9}" type="pres">
      <dgm:prSet presAssocID="{C3EDE315-5FD9-4C7C-BA6E-ACAF21766CE6}" presName="rootComposite" presStyleCnt="0"/>
      <dgm:spPr/>
    </dgm:pt>
    <dgm:pt modelId="{2D09C7DE-F35F-4F9B-878E-987E2909F691}" type="pres">
      <dgm:prSet presAssocID="{C3EDE315-5FD9-4C7C-BA6E-ACAF21766CE6}" presName="rootText" presStyleLbl="node3" presStyleIdx="3" presStyleCnt="10" custScaleX="799834" custScaleY="299293" custLinFactX="-11488" custLinFactNeighborX="-100000">
        <dgm:presLayoutVars>
          <dgm:chPref val="3"/>
        </dgm:presLayoutVars>
      </dgm:prSet>
      <dgm:spPr/>
    </dgm:pt>
    <dgm:pt modelId="{804CF45B-3669-443C-A7B5-AE32C365EC0D}" type="pres">
      <dgm:prSet presAssocID="{C3EDE315-5FD9-4C7C-BA6E-ACAF21766CE6}" presName="rootConnector" presStyleLbl="node3" presStyleIdx="3" presStyleCnt="10"/>
      <dgm:spPr/>
    </dgm:pt>
    <dgm:pt modelId="{C80034C1-D06C-4ECB-8A6A-C611469E7F4E}" type="pres">
      <dgm:prSet presAssocID="{C3EDE315-5FD9-4C7C-BA6E-ACAF21766CE6}" presName="hierChild4" presStyleCnt="0"/>
      <dgm:spPr/>
    </dgm:pt>
    <dgm:pt modelId="{F2CA77A1-CF8D-4303-8CB5-19EA698DC958}" type="pres">
      <dgm:prSet presAssocID="{C3EDE315-5FD9-4C7C-BA6E-ACAF21766CE6}" presName="hierChild5" presStyleCnt="0"/>
      <dgm:spPr/>
    </dgm:pt>
    <dgm:pt modelId="{FB8B6B3E-EB12-41C7-ABEE-609143B71EAB}" type="pres">
      <dgm:prSet presAssocID="{97A8C87F-51FC-4552-8B60-7EA820B91ADA}" presName="hierChild5" presStyleCnt="0"/>
      <dgm:spPr/>
    </dgm:pt>
    <dgm:pt modelId="{617A6107-FB2D-43B7-870A-B54F3C1CAAD7}" type="pres">
      <dgm:prSet presAssocID="{1BA10BDB-DD97-4B3D-8B7D-2327625CAC7B}" presName="Name37" presStyleLbl="parChTrans1D2" presStyleIdx="1" presStyleCnt="2"/>
      <dgm:spPr/>
    </dgm:pt>
    <dgm:pt modelId="{57369A6A-898C-4B38-8DDF-4124273C0547}" type="pres">
      <dgm:prSet presAssocID="{D83E2C08-9C3B-42EF-A6FC-0C85B97D2694}" presName="hierRoot2" presStyleCnt="0">
        <dgm:presLayoutVars>
          <dgm:hierBranch val="init"/>
        </dgm:presLayoutVars>
      </dgm:prSet>
      <dgm:spPr/>
    </dgm:pt>
    <dgm:pt modelId="{A3771D5E-FC75-4291-85CF-7FC95E04B203}" type="pres">
      <dgm:prSet presAssocID="{D83E2C08-9C3B-42EF-A6FC-0C85B97D2694}" presName="rootComposite" presStyleCnt="0"/>
      <dgm:spPr/>
    </dgm:pt>
    <dgm:pt modelId="{80C787CF-6ED0-4DA8-8321-4B66D291DAD3}" type="pres">
      <dgm:prSet presAssocID="{D83E2C08-9C3B-42EF-A6FC-0C85B97D2694}" presName="rootText" presStyleLbl="node2" presStyleIdx="1" presStyleCnt="2" custScaleX="964279" custScaleY="127040" custLinFactNeighborX="90012">
        <dgm:presLayoutVars>
          <dgm:chPref val="3"/>
        </dgm:presLayoutVars>
      </dgm:prSet>
      <dgm:spPr/>
    </dgm:pt>
    <dgm:pt modelId="{22F4A0F0-268F-465C-AE9F-F39871210AC7}" type="pres">
      <dgm:prSet presAssocID="{D83E2C08-9C3B-42EF-A6FC-0C85B97D2694}" presName="rootConnector" presStyleLbl="node2" presStyleIdx="1" presStyleCnt="2"/>
      <dgm:spPr/>
    </dgm:pt>
    <dgm:pt modelId="{8BD8E6DF-6131-43E3-AEA0-C490B787E855}" type="pres">
      <dgm:prSet presAssocID="{D83E2C08-9C3B-42EF-A6FC-0C85B97D2694}" presName="hierChild4" presStyleCnt="0"/>
      <dgm:spPr/>
    </dgm:pt>
    <dgm:pt modelId="{B3283705-E326-4046-91D2-855FC144AA8F}" type="pres">
      <dgm:prSet presAssocID="{75306DBA-C567-442A-BD79-3E616B3461C0}" presName="Name37" presStyleLbl="parChTrans1D3" presStyleIdx="4" presStyleCnt="10"/>
      <dgm:spPr/>
    </dgm:pt>
    <dgm:pt modelId="{809BA637-28B9-48BB-B4EE-A50313F1E508}" type="pres">
      <dgm:prSet presAssocID="{F478071C-9F61-4D1C-8944-51C0E82BDAE7}" presName="hierRoot2" presStyleCnt="0">
        <dgm:presLayoutVars>
          <dgm:hierBranch val="init"/>
        </dgm:presLayoutVars>
      </dgm:prSet>
      <dgm:spPr/>
    </dgm:pt>
    <dgm:pt modelId="{3E9208C0-F2CC-4C71-90D6-5D4C8538BCA7}" type="pres">
      <dgm:prSet presAssocID="{F478071C-9F61-4D1C-8944-51C0E82BDAE7}" presName="rootComposite" presStyleCnt="0"/>
      <dgm:spPr/>
    </dgm:pt>
    <dgm:pt modelId="{D76F753B-4A80-4132-A137-6BD41DFEBF05}" type="pres">
      <dgm:prSet presAssocID="{F478071C-9F61-4D1C-8944-51C0E82BDAE7}" presName="rootText" presStyleLbl="node3" presStyleIdx="4" presStyleCnt="10" custScaleX="1256105" custScaleY="184982">
        <dgm:presLayoutVars>
          <dgm:chPref val="3"/>
        </dgm:presLayoutVars>
      </dgm:prSet>
      <dgm:spPr/>
    </dgm:pt>
    <dgm:pt modelId="{9B6C519A-922B-4FB0-8310-9B0A38CAC842}" type="pres">
      <dgm:prSet presAssocID="{F478071C-9F61-4D1C-8944-51C0E82BDAE7}" presName="rootConnector" presStyleLbl="node3" presStyleIdx="4" presStyleCnt="10"/>
      <dgm:spPr/>
    </dgm:pt>
    <dgm:pt modelId="{A2B71700-7CDD-4606-A348-FAC0EBD2BFD1}" type="pres">
      <dgm:prSet presAssocID="{F478071C-9F61-4D1C-8944-51C0E82BDAE7}" presName="hierChild4" presStyleCnt="0"/>
      <dgm:spPr/>
    </dgm:pt>
    <dgm:pt modelId="{4EA9825E-2315-434F-8C9B-022CAEE204C8}" type="pres">
      <dgm:prSet presAssocID="{F478071C-9F61-4D1C-8944-51C0E82BDAE7}" presName="hierChild5" presStyleCnt="0"/>
      <dgm:spPr/>
    </dgm:pt>
    <dgm:pt modelId="{77C1DF45-5E33-487A-87D3-2E62A2DBEABC}" type="pres">
      <dgm:prSet presAssocID="{E7D27415-61A9-46A7-AB37-3E4617827E1F}" presName="Name37" presStyleLbl="parChTrans1D3" presStyleIdx="5" presStyleCnt="10"/>
      <dgm:spPr/>
    </dgm:pt>
    <dgm:pt modelId="{51117F02-2F66-428A-9876-BC4DD44486AA}" type="pres">
      <dgm:prSet presAssocID="{21A566DD-B444-4AC7-8A86-142782C999C6}" presName="hierRoot2" presStyleCnt="0">
        <dgm:presLayoutVars>
          <dgm:hierBranch val="init"/>
        </dgm:presLayoutVars>
      </dgm:prSet>
      <dgm:spPr/>
    </dgm:pt>
    <dgm:pt modelId="{5D40E3AC-CBF9-4EE3-AA05-50968A63A145}" type="pres">
      <dgm:prSet presAssocID="{21A566DD-B444-4AC7-8A86-142782C999C6}" presName="rootComposite" presStyleCnt="0"/>
      <dgm:spPr/>
    </dgm:pt>
    <dgm:pt modelId="{1931318A-37E3-4189-918D-B0803777C1F1}" type="pres">
      <dgm:prSet presAssocID="{21A566DD-B444-4AC7-8A86-142782C999C6}" presName="rootText" presStyleLbl="node3" presStyleIdx="5" presStyleCnt="10" custScaleX="1256105" custScaleY="184982">
        <dgm:presLayoutVars>
          <dgm:chPref val="3"/>
        </dgm:presLayoutVars>
      </dgm:prSet>
      <dgm:spPr/>
    </dgm:pt>
    <dgm:pt modelId="{A18CECDE-C187-46A3-B0AF-7A6BE6912C15}" type="pres">
      <dgm:prSet presAssocID="{21A566DD-B444-4AC7-8A86-142782C999C6}" presName="rootConnector" presStyleLbl="node3" presStyleIdx="5" presStyleCnt="10"/>
      <dgm:spPr/>
    </dgm:pt>
    <dgm:pt modelId="{11B7B25E-BD9D-47E3-BEA7-76A2A32AFCEF}" type="pres">
      <dgm:prSet presAssocID="{21A566DD-B444-4AC7-8A86-142782C999C6}" presName="hierChild4" presStyleCnt="0"/>
      <dgm:spPr/>
    </dgm:pt>
    <dgm:pt modelId="{0828D542-D287-46BB-9B1E-BABE6F5E4A77}" type="pres">
      <dgm:prSet presAssocID="{21A566DD-B444-4AC7-8A86-142782C999C6}" presName="hierChild5" presStyleCnt="0"/>
      <dgm:spPr/>
    </dgm:pt>
    <dgm:pt modelId="{83EA11F8-64BA-4277-8B43-D302B8878893}" type="pres">
      <dgm:prSet presAssocID="{F1299A80-5CCD-43E3-9BA1-6E7662333F10}" presName="Name37" presStyleLbl="parChTrans1D3" presStyleIdx="6" presStyleCnt="10"/>
      <dgm:spPr/>
    </dgm:pt>
    <dgm:pt modelId="{E4BA2DDE-682B-42D3-BE43-7A9B8955F261}" type="pres">
      <dgm:prSet presAssocID="{D8EC33DD-3526-4C8D-9225-B34DF5D64941}" presName="hierRoot2" presStyleCnt="0">
        <dgm:presLayoutVars>
          <dgm:hierBranch val="init"/>
        </dgm:presLayoutVars>
      </dgm:prSet>
      <dgm:spPr/>
    </dgm:pt>
    <dgm:pt modelId="{FAA2BDC1-051D-4B4A-B471-0A62057D72BD}" type="pres">
      <dgm:prSet presAssocID="{D8EC33DD-3526-4C8D-9225-B34DF5D64941}" presName="rootComposite" presStyleCnt="0"/>
      <dgm:spPr/>
    </dgm:pt>
    <dgm:pt modelId="{DB394086-E051-4A5A-8AB8-F5B678A33421}" type="pres">
      <dgm:prSet presAssocID="{D8EC33DD-3526-4C8D-9225-B34DF5D64941}" presName="rootText" presStyleLbl="node3" presStyleIdx="6" presStyleCnt="10" custScaleX="1256105" custScaleY="184982">
        <dgm:presLayoutVars>
          <dgm:chPref val="3"/>
        </dgm:presLayoutVars>
      </dgm:prSet>
      <dgm:spPr/>
    </dgm:pt>
    <dgm:pt modelId="{3D51F8F9-4974-47A7-A609-D5C6C110D9C1}" type="pres">
      <dgm:prSet presAssocID="{D8EC33DD-3526-4C8D-9225-B34DF5D64941}" presName="rootConnector" presStyleLbl="node3" presStyleIdx="6" presStyleCnt="10"/>
      <dgm:spPr/>
    </dgm:pt>
    <dgm:pt modelId="{9BE3AC88-DC76-4628-96F7-B1F47530DA63}" type="pres">
      <dgm:prSet presAssocID="{D8EC33DD-3526-4C8D-9225-B34DF5D64941}" presName="hierChild4" presStyleCnt="0"/>
      <dgm:spPr/>
    </dgm:pt>
    <dgm:pt modelId="{BC469C73-3276-4574-A7E4-5E89E48CBEFC}" type="pres">
      <dgm:prSet presAssocID="{D8EC33DD-3526-4C8D-9225-B34DF5D64941}" presName="hierChild5" presStyleCnt="0"/>
      <dgm:spPr/>
    </dgm:pt>
    <dgm:pt modelId="{7D255F3B-EADB-4B1C-85EA-4384EBB09499}" type="pres">
      <dgm:prSet presAssocID="{14DD8EE7-C402-420B-AC9B-75C827875149}" presName="Name37" presStyleLbl="parChTrans1D3" presStyleIdx="7" presStyleCnt="10"/>
      <dgm:spPr/>
    </dgm:pt>
    <dgm:pt modelId="{5A557083-0727-4337-9CB3-22A84FC23123}" type="pres">
      <dgm:prSet presAssocID="{E10019FD-3117-4903-8D03-BC7FB2A360A0}" presName="hierRoot2" presStyleCnt="0">
        <dgm:presLayoutVars>
          <dgm:hierBranch val="init"/>
        </dgm:presLayoutVars>
      </dgm:prSet>
      <dgm:spPr/>
    </dgm:pt>
    <dgm:pt modelId="{1F55D2E4-95CA-4262-AA63-0E74FD424E2C}" type="pres">
      <dgm:prSet presAssocID="{E10019FD-3117-4903-8D03-BC7FB2A360A0}" presName="rootComposite" presStyleCnt="0"/>
      <dgm:spPr/>
    </dgm:pt>
    <dgm:pt modelId="{4BA21399-A7DD-48CE-892B-137D2903460A}" type="pres">
      <dgm:prSet presAssocID="{E10019FD-3117-4903-8D03-BC7FB2A360A0}" presName="rootText" presStyleLbl="node3" presStyleIdx="7" presStyleCnt="10" custScaleX="1256105" custScaleY="184982">
        <dgm:presLayoutVars>
          <dgm:chPref val="3"/>
        </dgm:presLayoutVars>
      </dgm:prSet>
      <dgm:spPr/>
    </dgm:pt>
    <dgm:pt modelId="{37A4F924-0145-48C8-B640-FF714D4FEB8F}" type="pres">
      <dgm:prSet presAssocID="{E10019FD-3117-4903-8D03-BC7FB2A360A0}" presName="rootConnector" presStyleLbl="node3" presStyleIdx="7" presStyleCnt="10"/>
      <dgm:spPr/>
    </dgm:pt>
    <dgm:pt modelId="{7617653D-1718-4FC5-8A9B-2CC27A2294AC}" type="pres">
      <dgm:prSet presAssocID="{E10019FD-3117-4903-8D03-BC7FB2A360A0}" presName="hierChild4" presStyleCnt="0"/>
      <dgm:spPr/>
    </dgm:pt>
    <dgm:pt modelId="{E1E2E350-E6E1-439A-8063-C5741F36C450}" type="pres">
      <dgm:prSet presAssocID="{E10019FD-3117-4903-8D03-BC7FB2A360A0}" presName="hierChild5" presStyleCnt="0"/>
      <dgm:spPr/>
    </dgm:pt>
    <dgm:pt modelId="{8A17CE26-4455-41FA-AE8F-57590800FD5C}" type="pres">
      <dgm:prSet presAssocID="{5E7A8A15-4B7B-4277-A91B-EC52D98868CC}" presName="Name37" presStyleLbl="parChTrans1D3" presStyleIdx="8" presStyleCnt="10"/>
      <dgm:spPr/>
    </dgm:pt>
    <dgm:pt modelId="{6F4D4BC3-7399-4CC2-ABD9-3122902B1068}" type="pres">
      <dgm:prSet presAssocID="{146683BC-C78C-4147-9237-977DBB9198BE}" presName="hierRoot2" presStyleCnt="0">
        <dgm:presLayoutVars>
          <dgm:hierBranch val="init"/>
        </dgm:presLayoutVars>
      </dgm:prSet>
      <dgm:spPr/>
    </dgm:pt>
    <dgm:pt modelId="{E9166B65-9618-4ED8-8C38-5D238C9B9ED4}" type="pres">
      <dgm:prSet presAssocID="{146683BC-C78C-4147-9237-977DBB9198BE}" presName="rootComposite" presStyleCnt="0"/>
      <dgm:spPr/>
    </dgm:pt>
    <dgm:pt modelId="{A46A958C-2BEB-4761-8612-6EDDADDECAC0}" type="pres">
      <dgm:prSet presAssocID="{146683BC-C78C-4147-9237-977DBB9198BE}" presName="rootText" presStyleLbl="node3" presStyleIdx="8" presStyleCnt="10" custScaleX="1256105" custScaleY="184982">
        <dgm:presLayoutVars>
          <dgm:chPref val="3"/>
        </dgm:presLayoutVars>
      </dgm:prSet>
      <dgm:spPr/>
    </dgm:pt>
    <dgm:pt modelId="{BA7336A9-FD7D-4A1C-8A9C-882688B6E62A}" type="pres">
      <dgm:prSet presAssocID="{146683BC-C78C-4147-9237-977DBB9198BE}" presName="rootConnector" presStyleLbl="node3" presStyleIdx="8" presStyleCnt="10"/>
      <dgm:spPr/>
    </dgm:pt>
    <dgm:pt modelId="{CD451DA1-B48E-46EB-8A47-D747802B8763}" type="pres">
      <dgm:prSet presAssocID="{146683BC-C78C-4147-9237-977DBB9198BE}" presName="hierChild4" presStyleCnt="0"/>
      <dgm:spPr/>
    </dgm:pt>
    <dgm:pt modelId="{5BE87BFF-3D62-4737-B94E-037DF68F60CD}" type="pres">
      <dgm:prSet presAssocID="{146683BC-C78C-4147-9237-977DBB9198BE}" presName="hierChild5" presStyleCnt="0"/>
      <dgm:spPr/>
    </dgm:pt>
    <dgm:pt modelId="{928ECF96-D7D6-47B1-8103-6932D5E5FC04}" type="pres">
      <dgm:prSet presAssocID="{EFD5E843-46BA-4812-9EE5-7139D238E779}" presName="Name37" presStyleLbl="parChTrans1D3" presStyleIdx="9" presStyleCnt="10"/>
      <dgm:spPr/>
    </dgm:pt>
    <dgm:pt modelId="{1B1A945C-5CBF-4A91-85E2-53BD11D84C51}" type="pres">
      <dgm:prSet presAssocID="{733CFF50-0B2E-435C-9C77-6B7339B55927}" presName="hierRoot2" presStyleCnt="0">
        <dgm:presLayoutVars>
          <dgm:hierBranch val="init"/>
        </dgm:presLayoutVars>
      </dgm:prSet>
      <dgm:spPr/>
    </dgm:pt>
    <dgm:pt modelId="{66FDB879-59F2-429B-BEE6-688EC216FD18}" type="pres">
      <dgm:prSet presAssocID="{733CFF50-0B2E-435C-9C77-6B7339B55927}" presName="rootComposite" presStyleCnt="0"/>
      <dgm:spPr/>
    </dgm:pt>
    <dgm:pt modelId="{1551E7EB-5BC8-4B79-AA4E-ABD9F7B00FC2}" type="pres">
      <dgm:prSet presAssocID="{733CFF50-0B2E-435C-9C77-6B7339B55927}" presName="rootText" presStyleLbl="node3" presStyleIdx="9" presStyleCnt="10" custScaleX="1256105" custScaleY="246356">
        <dgm:presLayoutVars>
          <dgm:chPref val="3"/>
        </dgm:presLayoutVars>
      </dgm:prSet>
      <dgm:spPr/>
    </dgm:pt>
    <dgm:pt modelId="{FB332D33-4E3C-458C-B24F-EAD8131B5DC1}" type="pres">
      <dgm:prSet presAssocID="{733CFF50-0B2E-435C-9C77-6B7339B55927}" presName="rootConnector" presStyleLbl="node3" presStyleIdx="9" presStyleCnt="10"/>
      <dgm:spPr/>
    </dgm:pt>
    <dgm:pt modelId="{C0C5A2B5-CDFB-4136-8D45-79312013BA3E}" type="pres">
      <dgm:prSet presAssocID="{733CFF50-0B2E-435C-9C77-6B7339B55927}" presName="hierChild4" presStyleCnt="0"/>
      <dgm:spPr/>
    </dgm:pt>
    <dgm:pt modelId="{DCF652B6-0EF3-4ACB-9EB8-4B4F28D02BC8}" type="pres">
      <dgm:prSet presAssocID="{733CFF50-0B2E-435C-9C77-6B7339B55927}" presName="hierChild5" presStyleCnt="0"/>
      <dgm:spPr/>
    </dgm:pt>
    <dgm:pt modelId="{D8EF4DE4-83A2-4B87-B65B-A6437B499FEA}" type="pres">
      <dgm:prSet presAssocID="{D83E2C08-9C3B-42EF-A6FC-0C85B97D2694}" presName="hierChild5" presStyleCnt="0"/>
      <dgm:spPr/>
    </dgm:pt>
    <dgm:pt modelId="{266EE33B-3D21-4F1C-A61E-3B4F0968267B}" type="pres">
      <dgm:prSet presAssocID="{6057FF90-6CB2-422D-B9F4-6732BA01264C}" presName="hierChild3" presStyleCnt="0"/>
      <dgm:spPr/>
    </dgm:pt>
  </dgm:ptLst>
  <dgm:cxnLst>
    <dgm:cxn modelId="{A863D100-F1F2-4593-918E-BE7DA1F268F2}" type="presOf" srcId="{14DD8EE7-C402-420B-AC9B-75C827875149}" destId="{7D255F3B-EADB-4B1C-85EA-4384EBB09499}" srcOrd="0" destOrd="0" presId="urn:microsoft.com/office/officeart/2005/8/layout/orgChart1"/>
    <dgm:cxn modelId="{9AADDB00-6AC0-4948-A449-8ECDF19608D3}" type="presOf" srcId="{F478071C-9F61-4D1C-8944-51C0E82BDAE7}" destId="{D76F753B-4A80-4132-A137-6BD41DFEBF05}" srcOrd="0" destOrd="0" presId="urn:microsoft.com/office/officeart/2005/8/layout/orgChart1"/>
    <dgm:cxn modelId="{6D525C06-31E9-4C96-827E-3996344D792A}" type="presOf" srcId="{6057FF90-6CB2-422D-B9F4-6732BA01264C}" destId="{6364A95A-DB9A-48D3-91AE-E586227A0918}" srcOrd="0" destOrd="0" presId="urn:microsoft.com/office/officeart/2005/8/layout/orgChart1"/>
    <dgm:cxn modelId="{DC62BC07-DFC6-4574-A6B3-5BC70E64DDF5}" type="presOf" srcId="{21A566DD-B444-4AC7-8A86-142782C999C6}" destId="{A18CECDE-C187-46A3-B0AF-7A6BE6912C15}" srcOrd="1" destOrd="0" presId="urn:microsoft.com/office/officeart/2005/8/layout/orgChart1"/>
    <dgm:cxn modelId="{F01D9D09-A586-45CD-8D59-3AF84626269D}" type="presOf" srcId="{A3A31124-D136-47CD-AE31-AF61EA21A79A}" destId="{87CF5A56-6533-44B2-9D9B-F96E716A1A56}" srcOrd="0" destOrd="0" presId="urn:microsoft.com/office/officeart/2005/8/layout/orgChart1"/>
    <dgm:cxn modelId="{EF25DE0A-1318-42E5-B02E-0013D31B87A2}" type="presOf" srcId="{97A8C87F-51FC-4552-8B60-7EA820B91ADA}" destId="{91CC5459-8EEF-41EA-AF20-D848C0D6FEAD}" srcOrd="0" destOrd="0" presId="urn:microsoft.com/office/officeart/2005/8/layout/orgChart1"/>
    <dgm:cxn modelId="{E158851C-F206-4303-9B9A-3C93F684CB71}" srcId="{D83E2C08-9C3B-42EF-A6FC-0C85B97D2694}" destId="{D8EC33DD-3526-4C8D-9225-B34DF5D64941}" srcOrd="2" destOrd="0" parTransId="{F1299A80-5CCD-43E3-9BA1-6E7662333F10}" sibTransId="{167E5B15-8E0A-40B9-91B5-A605A1449F76}"/>
    <dgm:cxn modelId="{B24E9A1E-1062-4E4B-BA2D-12425E518C1A}" type="presOf" srcId="{D8EC33DD-3526-4C8D-9225-B34DF5D64941}" destId="{3D51F8F9-4974-47A7-A609-D5C6C110D9C1}" srcOrd="1" destOrd="0" presId="urn:microsoft.com/office/officeart/2005/8/layout/orgChart1"/>
    <dgm:cxn modelId="{45C7811F-2235-483A-907E-C109594871AE}" type="presOf" srcId="{EFD5E843-46BA-4812-9EE5-7139D238E779}" destId="{928ECF96-D7D6-47B1-8103-6932D5E5FC04}" srcOrd="0" destOrd="0" presId="urn:microsoft.com/office/officeart/2005/8/layout/orgChart1"/>
    <dgm:cxn modelId="{3C2CB827-83D8-4350-8246-F733ED60CB7A}" type="presOf" srcId="{146683BC-C78C-4147-9237-977DBB9198BE}" destId="{A46A958C-2BEB-4761-8612-6EDDADDECAC0}" srcOrd="0" destOrd="0" presId="urn:microsoft.com/office/officeart/2005/8/layout/orgChart1"/>
    <dgm:cxn modelId="{9B58C527-301D-4559-8295-7E2C94915F52}" type="presOf" srcId="{1BA10BDB-DD97-4B3D-8B7D-2327625CAC7B}" destId="{617A6107-FB2D-43B7-870A-B54F3C1CAAD7}" srcOrd="0" destOrd="0" presId="urn:microsoft.com/office/officeart/2005/8/layout/orgChart1"/>
    <dgm:cxn modelId="{CC727C28-3A0B-440F-8D68-D0961A5A7C81}" type="presOf" srcId="{D8EC33DD-3526-4C8D-9225-B34DF5D64941}" destId="{DB394086-E051-4A5A-8AB8-F5B678A33421}" srcOrd="0" destOrd="0" presId="urn:microsoft.com/office/officeart/2005/8/layout/orgChart1"/>
    <dgm:cxn modelId="{01634C2B-C18D-4136-B695-94D88B8363B9}" type="presOf" srcId="{6057FF90-6CB2-422D-B9F4-6732BA01264C}" destId="{70E553EE-24B3-4F3D-86F5-4FBFD0284D88}" srcOrd="1" destOrd="0" presId="urn:microsoft.com/office/officeart/2005/8/layout/orgChart1"/>
    <dgm:cxn modelId="{E4F15332-710D-4F65-96E1-471891EBE95E}" srcId="{D83E2C08-9C3B-42EF-A6FC-0C85B97D2694}" destId="{733CFF50-0B2E-435C-9C77-6B7339B55927}" srcOrd="5" destOrd="0" parTransId="{EFD5E843-46BA-4812-9EE5-7139D238E779}" sibTransId="{6036DB81-5D52-4EAB-A280-3B4543A4804B}"/>
    <dgm:cxn modelId="{F3C05538-07DF-47B6-910F-7043E2D94511}" srcId="{D83E2C08-9C3B-42EF-A6FC-0C85B97D2694}" destId="{146683BC-C78C-4147-9237-977DBB9198BE}" srcOrd="4" destOrd="0" parTransId="{5E7A8A15-4B7B-4277-A91B-EC52D98868CC}" sibTransId="{1FEEF00B-F517-459A-BCED-1BA3344297CB}"/>
    <dgm:cxn modelId="{A9A3633A-9261-42E3-B3D7-C280EB2CD13B}" srcId="{D83E2C08-9C3B-42EF-A6FC-0C85B97D2694}" destId="{F478071C-9F61-4D1C-8944-51C0E82BDAE7}" srcOrd="0" destOrd="0" parTransId="{75306DBA-C567-442A-BD79-3E616B3461C0}" sibTransId="{9DD5E977-8B8B-4DF2-AA30-9D5C5BD8955D}"/>
    <dgm:cxn modelId="{BCA1CF5F-088F-4CA2-A42F-86DCAA7D94D9}" srcId="{97A8C87F-51FC-4552-8B60-7EA820B91ADA}" destId="{8F6C1667-D5B0-4BC7-9279-82EBDD53AB8A}" srcOrd="2" destOrd="0" parTransId="{205EC1C5-20AF-4D69-A286-A40913220410}" sibTransId="{2C83EA5B-137E-439E-92E7-EB9924D9DF03}"/>
    <dgm:cxn modelId="{4B544D64-ABE9-4FE5-9271-B341E090CE96}" type="presOf" srcId="{5E7A8A15-4B7B-4277-A91B-EC52D98868CC}" destId="{8A17CE26-4455-41FA-AE8F-57590800FD5C}" srcOrd="0" destOrd="0" presId="urn:microsoft.com/office/officeart/2005/8/layout/orgChart1"/>
    <dgm:cxn modelId="{15A53B4C-B66D-45A7-ACFE-FF01410340C7}" type="presOf" srcId="{D83E2C08-9C3B-42EF-A6FC-0C85B97D2694}" destId="{22F4A0F0-268F-465C-AE9F-F39871210AC7}" srcOrd="1" destOrd="0" presId="urn:microsoft.com/office/officeart/2005/8/layout/orgChart1"/>
    <dgm:cxn modelId="{8B6AA551-09DE-45D9-A6D1-86A317C6C30B}" type="presOf" srcId="{E10019FD-3117-4903-8D03-BC7FB2A360A0}" destId="{4BA21399-A7DD-48CE-892B-137D2903460A}" srcOrd="0" destOrd="0" presId="urn:microsoft.com/office/officeart/2005/8/layout/orgChart1"/>
    <dgm:cxn modelId="{33363852-3116-4038-9707-8E45E33655F3}" srcId="{D83E2C08-9C3B-42EF-A6FC-0C85B97D2694}" destId="{21A566DD-B444-4AC7-8A86-142782C999C6}" srcOrd="1" destOrd="0" parTransId="{E7D27415-61A9-46A7-AB37-3E4617827E1F}" sibTransId="{406AE697-3A99-40A8-81EE-F5CCD9D8943B}"/>
    <dgm:cxn modelId="{3E218A53-46B4-4F5C-B0F2-209F8BE24E42}" srcId="{E8012ECE-650C-49D4-BB30-AA325F60BEAD}" destId="{6057FF90-6CB2-422D-B9F4-6732BA01264C}" srcOrd="0" destOrd="0" parTransId="{44BACFB9-A7C4-4C8D-A6E7-07F66B4FD93B}" sibTransId="{E1A495C6-A431-4B5E-AAA2-0E76761A2CED}"/>
    <dgm:cxn modelId="{1BD03454-8C4D-4DD0-AFBC-6DF614AB4CE2}" srcId="{97A8C87F-51FC-4552-8B60-7EA820B91ADA}" destId="{15A45A51-5A50-4AC1-8FCD-2A778D783B57}" srcOrd="1" destOrd="0" parTransId="{A3A31124-D136-47CD-AE31-AF61EA21A79A}" sibTransId="{F2BD394C-E9B3-447E-8BC7-857176C4F715}"/>
    <dgm:cxn modelId="{213B1E77-FC3D-4F05-BE87-EF89F3639555}" srcId="{D83E2C08-9C3B-42EF-A6FC-0C85B97D2694}" destId="{E10019FD-3117-4903-8D03-BC7FB2A360A0}" srcOrd="3" destOrd="0" parTransId="{14DD8EE7-C402-420B-AC9B-75C827875149}" sibTransId="{03EC2587-E185-478A-B962-193408561A79}"/>
    <dgm:cxn modelId="{16A25458-6AAE-44A5-A75A-BEE8DBABB5E9}" type="presOf" srcId="{75306DBA-C567-442A-BD79-3E616B3461C0}" destId="{B3283705-E326-4046-91D2-855FC144AA8F}" srcOrd="0" destOrd="0" presId="urn:microsoft.com/office/officeart/2005/8/layout/orgChart1"/>
    <dgm:cxn modelId="{B699BC78-5FEF-4082-B0B2-01280B986B8C}" type="presOf" srcId="{146683BC-C78C-4147-9237-977DBB9198BE}" destId="{BA7336A9-FD7D-4A1C-8A9C-882688B6E62A}" srcOrd="1" destOrd="0" presId="urn:microsoft.com/office/officeart/2005/8/layout/orgChart1"/>
    <dgm:cxn modelId="{45A8D258-CB02-4991-96E5-540589B350E9}" type="presOf" srcId="{15A45A51-5A50-4AC1-8FCD-2A778D783B57}" destId="{CC672C38-FA1C-47C7-BA10-8107CC453BB7}" srcOrd="1" destOrd="0" presId="urn:microsoft.com/office/officeart/2005/8/layout/orgChart1"/>
    <dgm:cxn modelId="{C9F35280-2254-4E34-B006-7575EFBEB8DE}" type="presOf" srcId="{8F6C1667-D5B0-4BC7-9279-82EBDD53AB8A}" destId="{C20EFE85-0AA0-41C5-98B5-841936C487C2}" srcOrd="0" destOrd="0" presId="urn:microsoft.com/office/officeart/2005/8/layout/orgChart1"/>
    <dgm:cxn modelId="{E8C16981-41E9-4738-9EAD-8BCC4082734A}" srcId="{97A8C87F-51FC-4552-8B60-7EA820B91ADA}" destId="{C3EDE315-5FD9-4C7C-BA6E-ACAF21766CE6}" srcOrd="3" destOrd="0" parTransId="{DE1067E2-CA74-481A-893E-7028E9FC5F04}" sibTransId="{D25144DE-AA63-4FF6-B90E-C43533BDA9D2}"/>
    <dgm:cxn modelId="{B95B8882-C14F-4751-B51A-CA9DB8C63F75}" type="presOf" srcId="{DE1067E2-CA74-481A-893E-7028E9FC5F04}" destId="{D7C370F9-CC80-4B7D-98BE-D4730596C968}" srcOrd="0" destOrd="0" presId="urn:microsoft.com/office/officeart/2005/8/layout/orgChart1"/>
    <dgm:cxn modelId="{48C34A86-84CE-4CF1-8903-A99A8EAD14FD}" type="presOf" srcId="{F478071C-9F61-4D1C-8944-51C0E82BDAE7}" destId="{9B6C519A-922B-4FB0-8310-9B0A38CAC842}" srcOrd="1" destOrd="0" presId="urn:microsoft.com/office/officeart/2005/8/layout/orgChart1"/>
    <dgm:cxn modelId="{86175887-36AC-4AE2-8942-3FBE1F1AE9D5}" type="presOf" srcId="{E10019FD-3117-4903-8D03-BC7FB2A360A0}" destId="{37A4F924-0145-48C8-B640-FF714D4FEB8F}" srcOrd="1" destOrd="0" presId="urn:microsoft.com/office/officeart/2005/8/layout/orgChart1"/>
    <dgm:cxn modelId="{5F799F94-4BCE-4C88-AD49-2FDF250BE145}" type="presOf" srcId="{E8012ECE-650C-49D4-BB30-AA325F60BEAD}" destId="{18B8BB39-B20D-4269-8749-D02AD1D3B66C}" srcOrd="0" destOrd="0" presId="urn:microsoft.com/office/officeart/2005/8/layout/orgChart1"/>
    <dgm:cxn modelId="{B79D3896-1430-424B-9F2F-428FA2436458}" type="presOf" srcId="{733CFF50-0B2E-435C-9C77-6B7339B55927}" destId="{1551E7EB-5BC8-4B79-AA4E-ABD9F7B00FC2}" srcOrd="0" destOrd="0" presId="urn:microsoft.com/office/officeart/2005/8/layout/orgChart1"/>
    <dgm:cxn modelId="{38089D97-F3F0-47C1-B7C4-4EBC22F73DEE}" type="presOf" srcId="{284A6915-0FC8-4029-903B-3D0703BC6A91}" destId="{A5083AD9-D266-49A1-AFD4-5EB07031C419}" srcOrd="0" destOrd="0" presId="urn:microsoft.com/office/officeart/2005/8/layout/orgChart1"/>
    <dgm:cxn modelId="{95703198-E73E-44B4-8F24-76841F9FA122}" type="presOf" srcId="{15A45A51-5A50-4AC1-8FCD-2A778D783B57}" destId="{5D6CA769-3983-4A7E-8C9B-2918405B7715}" srcOrd="0" destOrd="0" presId="urn:microsoft.com/office/officeart/2005/8/layout/orgChart1"/>
    <dgm:cxn modelId="{B7B14999-FCA5-48F8-B01D-7B0229DB4527}" type="presOf" srcId="{21A566DD-B444-4AC7-8A86-142782C999C6}" destId="{1931318A-37E3-4189-918D-B0803777C1F1}" srcOrd="0" destOrd="0" presId="urn:microsoft.com/office/officeart/2005/8/layout/orgChart1"/>
    <dgm:cxn modelId="{880D129C-7232-4193-B002-3844E8190324}" type="presOf" srcId="{F1299A80-5CCD-43E3-9BA1-6E7662333F10}" destId="{83EA11F8-64BA-4277-8B43-D302B8878893}" srcOrd="0" destOrd="0" presId="urn:microsoft.com/office/officeart/2005/8/layout/orgChart1"/>
    <dgm:cxn modelId="{85A190A5-1F0C-4B93-A288-C85B8DD155DD}" type="presOf" srcId="{8F6C1667-D5B0-4BC7-9279-82EBDD53AB8A}" destId="{A593F487-51AF-4890-93DF-0622C5B0DEBF}" srcOrd="1" destOrd="0" presId="urn:microsoft.com/office/officeart/2005/8/layout/orgChart1"/>
    <dgm:cxn modelId="{5B589AA5-A34A-44A1-8E1D-7FA2FC19FD79}" type="presOf" srcId="{E7D27415-61A9-46A7-AB37-3E4617827E1F}" destId="{77C1DF45-5E33-487A-87D3-2E62A2DBEABC}" srcOrd="0" destOrd="0" presId="urn:microsoft.com/office/officeart/2005/8/layout/orgChart1"/>
    <dgm:cxn modelId="{8A4C80A6-DAAA-4E62-9BEA-0A21CB2CFDC7}" srcId="{6057FF90-6CB2-422D-B9F4-6732BA01264C}" destId="{97A8C87F-51FC-4552-8B60-7EA820B91ADA}" srcOrd="0" destOrd="0" parTransId="{284A6915-0FC8-4029-903B-3D0703BC6A91}" sibTransId="{2AD7CDB3-05BF-4E13-88F5-6287B626CE50}"/>
    <dgm:cxn modelId="{0D59FBAC-E983-46B4-BC75-6BC99D9DA9D9}" type="presOf" srcId="{733CFF50-0B2E-435C-9C77-6B7339B55927}" destId="{FB332D33-4E3C-458C-B24F-EAD8131B5DC1}" srcOrd="1" destOrd="0" presId="urn:microsoft.com/office/officeart/2005/8/layout/orgChart1"/>
    <dgm:cxn modelId="{50958AAD-5A40-4FFE-AB01-BEF51E01F69D}" type="presOf" srcId="{04B97841-878A-4EBD-B402-655ECAF4DC5F}" destId="{10C7FA8C-45AC-4F60-B838-992E3E7F424F}" srcOrd="0" destOrd="0" presId="urn:microsoft.com/office/officeart/2005/8/layout/orgChart1"/>
    <dgm:cxn modelId="{C5FAEFB4-6BB9-4E21-87F4-FCBCA4F93685}" type="presOf" srcId="{D83E2C08-9C3B-42EF-A6FC-0C85B97D2694}" destId="{80C787CF-6ED0-4DA8-8321-4B66D291DAD3}" srcOrd="0" destOrd="0" presId="urn:microsoft.com/office/officeart/2005/8/layout/orgChart1"/>
    <dgm:cxn modelId="{9664CCC7-F770-4E95-9181-DF8ACAA90381}" srcId="{97A8C87F-51FC-4552-8B60-7EA820B91ADA}" destId="{04B97841-878A-4EBD-B402-655ECAF4DC5F}" srcOrd="0" destOrd="0" parTransId="{87DD8472-D0F7-42B3-997F-E95EA5F2B14A}" sibTransId="{0EE4665C-F1CE-48DF-8D3D-4813C9E2BAD4}"/>
    <dgm:cxn modelId="{13F6ECD1-8807-4A57-AC75-8637965662BB}" type="presOf" srcId="{87DD8472-D0F7-42B3-997F-E95EA5F2B14A}" destId="{DFB2E827-CD7B-4244-A13C-6B5B884F266F}" srcOrd="0" destOrd="0" presId="urn:microsoft.com/office/officeart/2005/8/layout/orgChart1"/>
    <dgm:cxn modelId="{CEE41ED6-8D8F-491D-BC0A-EB8820FECA6A}" type="presOf" srcId="{C3EDE315-5FD9-4C7C-BA6E-ACAF21766CE6}" destId="{2D09C7DE-F35F-4F9B-878E-987E2909F691}" srcOrd="0" destOrd="0" presId="urn:microsoft.com/office/officeart/2005/8/layout/orgChart1"/>
    <dgm:cxn modelId="{780BFCD9-8AB6-4AB6-AF4B-01CDA457F5F5}" type="presOf" srcId="{04B97841-878A-4EBD-B402-655ECAF4DC5F}" destId="{F379CBAB-D013-47C5-8D14-EC9E235A996E}" srcOrd="1" destOrd="0" presId="urn:microsoft.com/office/officeart/2005/8/layout/orgChart1"/>
    <dgm:cxn modelId="{EB2B34E8-9D0C-44AD-B615-1C55CCE5A4C3}" type="presOf" srcId="{205EC1C5-20AF-4D69-A286-A40913220410}" destId="{D79A16DB-6103-4405-BEDA-2451AB8A6FC6}" srcOrd="0" destOrd="0" presId="urn:microsoft.com/office/officeart/2005/8/layout/orgChart1"/>
    <dgm:cxn modelId="{E6ED5FEA-14E3-4BC5-AB3E-C8C752A490B8}" type="presOf" srcId="{C3EDE315-5FD9-4C7C-BA6E-ACAF21766CE6}" destId="{804CF45B-3669-443C-A7B5-AE32C365EC0D}" srcOrd="1" destOrd="0" presId="urn:microsoft.com/office/officeart/2005/8/layout/orgChart1"/>
    <dgm:cxn modelId="{1F3AD5EB-70E9-48BD-B944-257359F5B7C9}" type="presOf" srcId="{97A8C87F-51FC-4552-8B60-7EA820B91ADA}" destId="{9FDC92D8-A21A-4546-A9DD-462B1F1D36F0}" srcOrd="1" destOrd="0" presId="urn:microsoft.com/office/officeart/2005/8/layout/orgChart1"/>
    <dgm:cxn modelId="{FA9B31F9-C8F4-43A9-8EAD-CDAD0F20A829}" srcId="{6057FF90-6CB2-422D-B9F4-6732BA01264C}" destId="{D83E2C08-9C3B-42EF-A6FC-0C85B97D2694}" srcOrd="1" destOrd="0" parTransId="{1BA10BDB-DD97-4B3D-8B7D-2327625CAC7B}" sibTransId="{44800040-037E-40B2-BA05-F3A7BD2EE513}"/>
    <dgm:cxn modelId="{19289F09-311B-4A9C-B657-8BB8418D5C12}" type="presParOf" srcId="{18B8BB39-B20D-4269-8749-D02AD1D3B66C}" destId="{1CC09267-5446-4DBB-A980-AE3182AF805B}" srcOrd="0" destOrd="0" presId="urn:microsoft.com/office/officeart/2005/8/layout/orgChart1"/>
    <dgm:cxn modelId="{153895D1-75EE-454F-90C8-2C4FC77293A3}" type="presParOf" srcId="{1CC09267-5446-4DBB-A980-AE3182AF805B}" destId="{E19A1482-5897-499F-9B0F-756192C3DA90}" srcOrd="0" destOrd="0" presId="urn:microsoft.com/office/officeart/2005/8/layout/orgChart1"/>
    <dgm:cxn modelId="{0374EBCF-8478-4EB8-8193-EFA5B7A62216}" type="presParOf" srcId="{E19A1482-5897-499F-9B0F-756192C3DA90}" destId="{6364A95A-DB9A-48D3-91AE-E586227A0918}" srcOrd="0" destOrd="0" presId="urn:microsoft.com/office/officeart/2005/8/layout/orgChart1"/>
    <dgm:cxn modelId="{CA6ED6C2-B3BF-4F68-B046-3CCA55204A6D}" type="presParOf" srcId="{E19A1482-5897-499F-9B0F-756192C3DA90}" destId="{70E553EE-24B3-4F3D-86F5-4FBFD0284D88}" srcOrd="1" destOrd="0" presId="urn:microsoft.com/office/officeart/2005/8/layout/orgChart1"/>
    <dgm:cxn modelId="{CE6F80E5-23FF-4F74-89AE-886C5AAD09CC}" type="presParOf" srcId="{1CC09267-5446-4DBB-A980-AE3182AF805B}" destId="{468D764B-D7DC-4D12-B2AC-DAACDDA3C9DF}" srcOrd="1" destOrd="0" presId="urn:microsoft.com/office/officeart/2005/8/layout/orgChart1"/>
    <dgm:cxn modelId="{5BDC199D-798A-441B-A977-5A7E20D2921D}" type="presParOf" srcId="{468D764B-D7DC-4D12-B2AC-DAACDDA3C9DF}" destId="{A5083AD9-D266-49A1-AFD4-5EB07031C419}" srcOrd="0" destOrd="0" presId="urn:microsoft.com/office/officeart/2005/8/layout/orgChart1"/>
    <dgm:cxn modelId="{1CAD4A32-C22A-4322-AB5F-3F059BBB91F3}" type="presParOf" srcId="{468D764B-D7DC-4D12-B2AC-DAACDDA3C9DF}" destId="{DF391720-F00A-42A6-B7CC-AE4B7D051B02}" srcOrd="1" destOrd="0" presId="urn:microsoft.com/office/officeart/2005/8/layout/orgChart1"/>
    <dgm:cxn modelId="{B7D51A85-001A-48FF-8006-84E6702B1FE7}" type="presParOf" srcId="{DF391720-F00A-42A6-B7CC-AE4B7D051B02}" destId="{3B91E967-AB9C-4347-B255-5596997A1BB2}" srcOrd="0" destOrd="0" presId="urn:microsoft.com/office/officeart/2005/8/layout/orgChart1"/>
    <dgm:cxn modelId="{EABBD159-6258-46CD-B17B-FFE0C39A7AD2}" type="presParOf" srcId="{3B91E967-AB9C-4347-B255-5596997A1BB2}" destId="{91CC5459-8EEF-41EA-AF20-D848C0D6FEAD}" srcOrd="0" destOrd="0" presId="urn:microsoft.com/office/officeart/2005/8/layout/orgChart1"/>
    <dgm:cxn modelId="{84A6CC91-EA0C-49EE-8F80-126379D5F33E}" type="presParOf" srcId="{3B91E967-AB9C-4347-B255-5596997A1BB2}" destId="{9FDC92D8-A21A-4546-A9DD-462B1F1D36F0}" srcOrd="1" destOrd="0" presId="urn:microsoft.com/office/officeart/2005/8/layout/orgChart1"/>
    <dgm:cxn modelId="{EB8510A1-C8A9-46F2-A0CD-B6633D25E1F2}" type="presParOf" srcId="{DF391720-F00A-42A6-B7CC-AE4B7D051B02}" destId="{9D1F1931-1FC9-4205-ACE7-AF590B454DA2}" srcOrd="1" destOrd="0" presId="urn:microsoft.com/office/officeart/2005/8/layout/orgChart1"/>
    <dgm:cxn modelId="{17DE793F-8C45-40D3-AF66-AAE1E4634F45}" type="presParOf" srcId="{9D1F1931-1FC9-4205-ACE7-AF590B454DA2}" destId="{DFB2E827-CD7B-4244-A13C-6B5B884F266F}" srcOrd="0" destOrd="0" presId="urn:microsoft.com/office/officeart/2005/8/layout/orgChart1"/>
    <dgm:cxn modelId="{4EF7186E-4496-4C33-8A6C-40AABDB25467}" type="presParOf" srcId="{9D1F1931-1FC9-4205-ACE7-AF590B454DA2}" destId="{5C81EFB8-0762-41E4-B33F-C47F3DC5284E}" srcOrd="1" destOrd="0" presId="urn:microsoft.com/office/officeart/2005/8/layout/orgChart1"/>
    <dgm:cxn modelId="{CE235E40-8859-434A-90F5-0CD7DEDB9F0C}" type="presParOf" srcId="{5C81EFB8-0762-41E4-B33F-C47F3DC5284E}" destId="{C0317144-16CB-43C6-99DB-3873F879780F}" srcOrd="0" destOrd="0" presId="urn:microsoft.com/office/officeart/2005/8/layout/orgChart1"/>
    <dgm:cxn modelId="{C7F2CD7D-20C2-4D54-A5BC-2C87CB6C6A76}" type="presParOf" srcId="{C0317144-16CB-43C6-99DB-3873F879780F}" destId="{10C7FA8C-45AC-4F60-B838-992E3E7F424F}" srcOrd="0" destOrd="0" presId="urn:microsoft.com/office/officeart/2005/8/layout/orgChart1"/>
    <dgm:cxn modelId="{1B53885E-A615-4706-8D6F-952B9018FE53}" type="presParOf" srcId="{C0317144-16CB-43C6-99DB-3873F879780F}" destId="{F379CBAB-D013-47C5-8D14-EC9E235A996E}" srcOrd="1" destOrd="0" presId="urn:microsoft.com/office/officeart/2005/8/layout/orgChart1"/>
    <dgm:cxn modelId="{E35396B2-F0DC-4D22-8DB7-10EE164A64B1}" type="presParOf" srcId="{5C81EFB8-0762-41E4-B33F-C47F3DC5284E}" destId="{C0687960-7A8D-4111-937B-7FF96C5DF3EB}" srcOrd="1" destOrd="0" presId="urn:microsoft.com/office/officeart/2005/8/layout/orgChart1"/>
    <dgm:cxn modelId="{482D07DB-A5B5-4B48-983C-1F48C81559F3}" type="presParOf" srcId="{5C81EFB8-0762-41E4-B33F-C47F3DC5284E}" destId="{5C7E1143-5AB3-4DC3-8B27-1976537FFD22}" srcOrd="2" destOrd="0" presId="urn:microsoft.com/office/officeart/2005/8/layout/orgChart1"/>
    <dgm:cxn modelId="{A054B652-E85B-449F-8A88-EDC3D0A45E28}" type="presParOf" srcId="{9D1F1931-1FC9-4205-ACE7-AF590B454DA2}" destId="{87CF5A56-6533-44B2-9D9B-F96E716A1A56}" srcOrd="2" destOrd="0" presId="urn:microsoft.com/office/officeart/2005/8/layout/orgChart1"/>
    <dgm:cxn modelId="{065A54B5-CB9F-45CE-A303-FDC3C5058890}" type="presParOf" srcId="{9D1F1931-1FC9-4205-ACE7-AF590B454DA2}" destId="{5F98A6C5-4EFE-4742-BC27-774176AC23B1}" srcOrd="3" destOrd="0" presId="urn:microsoft.com/office/officeart/2005/8/layout/orgChart1"/>
    <dgm:cxn modelId="{662488BB-F205-48B5-9854-1BBBAF4016AA}" type="presParOf" srcId="{5F98A6C5-4EFE-4742-BC27-774176AC23B1}" destId="{5A24469B-EE19-43A6-821E-F10D4C371F4C}" srcOrd="0" destOrd="0" presId="urn:microsoft.com/office/officeart/2005/8/layout/orgChart1"/>
    <dgm:cxn modelId="{03C3697A-87D4-480E-89BC-2A852F775878}" type="presParOf" srcId="{5A24469B-EE19-43A6-821E-F10D4C371F4C}" destId="{5D6CA769-3983-4A7E-8C9B-2918405B7715}" srcOrd="0" destOrd="0" presId="urn:microsoft.com/office/officeart/2005/8/layout/orgChart1"/>
    <dgm:cxn modelId="{DCD24473-96D4-435B-BFE9-6B575FB880C1}" type="presParOf" srcId="{5A24469B-EE19-43A6-821E-F10D4C371F4C}" destId="{CC672C38-FA1C-47C7-BA10-8107CC453BB7}" srcOrd="1" destOrd="0" presId="urn:microsoft.com/office/officeart/2005/8/layout/orgChart1"/>
    <dgm:cxn modelId="{86C2FFD5-6C5D-4125-9B8D-1CCA5E73213B}" type="presParOf" srcId="{5F98A6C5-4EFE-4742-BC27-774176AC23B1}" destId="{DA9775C2-A482-4735-B9D9-933511858E46}" srcOrd="1" destOrd="0" presId="urn:microsoft.com/office/officeart/2005/8/layout/orgChart1"/>
    <dgm:cxn modelId="{7DE8C689-DFAF-4A3C-9D91-A4C82962FAD6}" type="presParOf" srcId="{5F98A6C5-4EFE-4742-BC27-774176AC23B1}" destId="{DF196C2B-FE05-481F-AA1E-0A186E75C587}" srcOrd="2" destOrd="0" presId="urn:microsoft.com/office/officeart/2005/8/layout/orgChart1"/>
    <dgm:cxn modelId="{FAAFD084-DCA2-4FB2-A348-F0CA61CC299A}" type="presParOf" srcId="{9D1F1931-1FC9-4205-ACE7-AF590B454DA2}" destId="{D79A16DB-6103-4405-BEDA-2451AB8A6FC6}" srcOrd="4" destOrd="0" presId="urn:microsoft.com/office/officeart/2005/8/layout/orgChart1"/>
    <dgm:cxn modelId="{784608C8-0384-42C3-9926-400DF7BF37B0}" type="presParOf" srcId="{9D1F1931-1FC9-4205-ACE7-AF590B454DA2}" destId="{FF52C85A-61F6-4661-BE7E-58F41BEDC2FE}" srcOrd="5" destOrd="0" presId="urn:microsoft.com/office/officeart/2005/8/layout/orgChart1"/>
    <dgm:cxn modelId="{CB2A6886-801A-4277-A80E-90CDD66F8899}" type="presParOf" srcId="{FF52C85A-61F6-4661-BE7E-58F41BEDC2FE}" destId="{A07D1B8B-3C56-4C6A-8930-B2406E144F53}" srcOrd="0" destOrd="0" presId="urn:microsoft.com/office/officeart/2005/8/layout/orgChart1"/>
    <dgm:cxn modelId="{2E62AE4F-AEC3-4043-A28E-77D5BBC8772C}" type="presParOf" srcId="{A07D1B8B-3C56-4C6A-8930-B2406E144F53}" destId="{C20EFE85-0AA0-41C5-98B5-841936C487C2}" srcOrd="0" destOrd="0" presId="urn:microsoft.com/office/officeart/2005/8/layout/orgChart1"/>
    <dgm:cxn modelId="{716DC11A-1486-4A6B-A8AA-8CEF55648B8E}" type="presParOf" srcId="{A07D1B8B-3C56-4C6A-8930-B2406E144F53}" destId="{A593F487-51AF-4890-93DF-0622C5B0DEBF}" srcOrd="1" destOrd="0" presId="urn:microsoft.com/office/officeart/2005/8/layout/orgChart1"/>
    <dgm:cxn modelId="{4132DE6A-5581-47BE-8402-D00AA496FF89}" type="presParOf" srcId="{FF52C85A-61F6-4661-BE7E-58F41BEDC2FE}" destId="{281E6D78-3392-456B-8C7D-9CD36106CA7D}" srcOrd="1" destOrd="0" presId="urn:microsoft.com/office/officeart/2005/8/layout/orgChart1"/>
    <dgm:cxn modelId="{DAE54598-77DD-4784-9939-042BFAF1A2E7}" type="presParOf" srcId="{FF52C85A-61F6-4661-BE7E-58F41BEDC2FE}" destId="{E554D95E-30F9-47B3-9818-5B86514412D6}" srcOrd="2" destOrd="0" presId="urn:microsoft.com/office/officeart/2005/8/layout/orgChart1"/>
    <dgm:cxn modelId="{DDD98516-83A5-4E60-A01A-F739693ED2DD}" type="presParOf" srcId="{9D1F1931-1FC9-4205-ACE7-AF590B454DA2}" destId="{D7C370F9-CC80-4B7D-98BE-D4730596C968}" srcOrd="6" destOrd="0" presId="urn:microsoft.com/office/officeart/2005/8/layout/orgChart1"/>
    <dgm:cxn modelId="{71F93848-1839-48A2-8836-65D16A1A7F9A}" type="presParOf" srcId="{9D1F1931-1FC9-4205-ACE7-AF590B454DA2}" destId="{1E5CBBC5-FF40-4B74-BA70-B4F4BDB62797}" srcOrd="7" destOrd="0" presId="urn:microsoft.com/office/officeart/2005/8/layout/orgChart1"/>
    <dgm:cxn modelId="{8FC99029-EBA9-42AD-96A1-99027DB9F3B6}" type="presParOf" srcId="{1E5CBBC5-FF40-4B74-BA70-B4F4BDB62797}" destId="{D9207A8A-7EC5-4066-A03C-5D358D8DE8B9}" srcOrd="0" destOrd="0" presId="urn:microsoft.com/office/officeart/2005/8/layout/orgChart1"/>
    <dgm:cxn modelId="{E267C549-2AF1-46D4-954D-CDF92915931C}" type="presParOf" srcId="{D9207A8A-7EC5-4066-A03C-5D358D8DE8B9}" destId="{2D09C7DE-F35F-4F9B-878E-987E2909F691}" srcOrd="0" destOrd="0" presId="urn:microsoft.com/office/officeart/2005/8/layout/orgChart1"/>
    <dgm:cxn modelId="{005329DB-EB33-4D66-B854-4C83235A2C7A}" type="presParOf" srcId="{D9207A8A-7EC5-4066-A03C-5D358D8DE8B9}" destId="{804CF45B-3669-443C-A7B5-AE32C365EC0D}" srcOrd="1" destOrd="0" presId="urn:microsoft.com/office/officeart/2005/8/layout/orgChart1"/>
    <dgm:cxn modelId="{6CFF9709-5B65-425A-8B84-BFD05EE74300}" type="presParOf" srcId="{1E5CBBC5-FF40-4B74-BA70-B4F4BDB62797}" destId="{C80034C1-D06C-4ECB-8A6A-C611469E7F4E}" srcOrd="1" destOrd="0" presId="urn:microsoft.com/office/officeart/2005/8/layout/orgChart1"/>
    <dgm:cxn modelId="{8794480C-F382-49E9-ACD7-682B9431CE4C}" type="presParOf" srcId="{1E5CBBC5-FF40-4B74-BA70-B4F4BDB62797}" destId="{F2CA77A1-CF8D-4303-8CB5-19EA698DC958}" srcOrd="2" destOrd="0" presId="urn:microsoft.com/office/officeart/2005/8/layout/orgChart1"/>
    <dgm:cxn modelId="{FF262DDE-0D1F-41EE-B29C-94ECC08C4E41}" type="presParOf" srcId="{DF391720-F00A-42A6-B7CC-AE4B7D051B02}" destId="{FB8B6B3E-EB12-41C7-ABEE-609143B71EAB}" srcOrd="2" destOrd="0" presId="urn:microsoft.com/office/officeart/2005/8/layout/orgChart1"/>
    <dgm:cxn modelId="{61796CA2-95BA-4BF9-B4BB-C31B6EE1024E}" type="presParOf" srcId="{468D764B-D7DC-4D12-B2AC-DAACDDA3C9DF}" destId="{617A6107-FB2D-43B7-870A-B54F3C1CAAD7}" srcOrd="2" destOrd="0" presId="urn:microsoft.com/office/officeart/2005/8/layout/orgChart1"/>
    <dgm:cxn modelId="{090660A7-7BF9-4BFF-AB56-8C9068B9DA47}" type="presParOf" srcId="{468D764B-D7DC-4D12-B2AC-DAACDDA3C9DF}" destId="{57369A6A-898C-4B38-8DDF-4124273C0547}" srcOrd="3" destOrd="0" presId="urn:microsoft.com/office/officeart/2005/8/layout/orgChart1"/>
    <dgm:cxn modelId="{803C1E17-FC4D-4FB8-9CDB-87C0A7DD9787}" type="presParOf" srcId="{57369A6A-898C-4B38-8DDF-4124273C0547}" destId="{A3771D5E-FC75-4291-85CF-7FC95E04B203}" srcOrd="0" destOrd="0" presId="urn:microsoft.com/office/officeart/2005/8/layout/orgChart1"/>
    <dgm:cxn modelId="{44C1E491-1505-4EA4-B6E3-F36B1B4BD282}" type="presParOf" srcId="{A3771D5E-FC75-4291-85CF-7FC95E04B203}" destId="{80C787CF-6ED0-4DA8-8321-4B66D291DAD3}" srcOrd="0" destOrd="0" presId="urn:microsoft.com/office/officeart/2005/8/layout/orgChart1"/>
    <dgm:cxn modelId="{36DCC472-6C69-4248-BECC-68BCE265A58A}" type="presParOf" srcId="{A3771D5E-FC75-4291-85CF-7FC95E04B203}" destId="{22F4A0F0-268F-465C-AE9F-F39871210AC7}" srcOrd="1" destOrd="0" presId="urn:microsoft.com/office/officeart/2005/8/layout/orgChart1"/>
    <dgm:cxn modelId="{C9D9C38D-5D0E-4AB9-9B93-26F39D3788CE}" type="presParOf" srcId="{57369A6A-898C-4B38-8DDF-4124273C0547}" destId="{8BD8E6DF-6131-43E3-AEA0-C490B787E855}" srcOrd="1" destOrd="0" presId="urn:microsoft.com/office/officeart/2005/8/layout/orgChart1"/>
    <dgm:cxn modelId="{C6099B72-EF9F-4989-89FC-56002FF3415F}" type="presParOf" srcId="{8BD8E6DF-6131-43E3-AEA0-C490B787E855}" destId="{B3283705-E326-4046-91D2-855FC144AA8F}" srcOrd="0" destOrd="0" presId="urn:microsoft.com/office/officeart/2005/8/layout/orgChart1"/>
    <dgm:cxn modelId="{401412D9-E8B5-4BA1-85EB-240BA2B64CF1}" type="presParOf" srcId="{8BD8E6DF-6131-43E3-AEA0-C490B787E855}" destId="{809BA637-28B9-48BB-B4EE-A50313F1E508}" srcOrd="1" destOrd="0" presId="urn:microsoft.com/office/officeart/2005/8/layout/orgChart1"/>
    <dgm:cxn modelId="{D8A3C798-1DD1-4CC0-B2BD-7AD13CE882BB}" type="presParOf" srcId="{809BA637-28B9-48BB-B4EE-A50313F1E508}" destId="{3E9208C0-F2CC-4C71-90D6-5D4C8538BCA7}" srcOrd="0" destOrd="0" presId="urn:microsoft.com/office/officeart/2005/8/layout/orgChart1"/>
    <dgm:cxn modelId="{D1E061D0-7C64-4BC6-BC69-BD8B4A85FBEB}" type="presParOf" srcId="{3E9208C0-F2CC-4C71-90D6-5D4C8538BCA7}" destId="{D76F753B-4A80-4132-A137-6BD41DFEBF05}" srcOrd="0" destOrd="0" presId="urn:microsoft.com/office/officeart/2005/8/layout/orgChart1"/>
    <dgm:cxn modelId="{1600DA4D-5D5F-4C04-AC73-0B02C647A34E}" type="presParOf" srcId="{3E9208C0-F2CC-4C71-90D6-5D4C8538BCA7}" destId="{9B6C519A-922B-4FB0-8310-9B0A38CAC842}" srcOrd="1" destOrd="0" presId="urn:microsoft.com/office/officeart/2005/8/layout/orgChart1"/>
    <dgm:cxn modelId="{D1195775-92AA-4F11-9E65-47BCAC0C7AB9}" type="presParOf" srcId="{809BA637-28B9-48BB-B4EE-A50313F1E508}" destId="{A2B71700-7CDD-4606-A348-FAC0EBD2BFD1}" srcOrd="1" destOrd="0" presId="urn:microsoft.com/office/officeart/2005/8/layout/orgChart1"/>
    <dgm:cxn modelId="{50050719-7357-4809-9084-F0BBEFD78D13}" type="presParOf" srcId="{809BA637-28B9-48BB-B4EE-A50313F1E508}" destId="{4EA9825E-2315-434F-8C9B-022CAEE204C8}" srcOrd="2" destOrd="0" presId="urn:microsoft.com/office/officeart/2005/8/layout/orgChart1"/>
    <dgm:cxn modelId="{C7929A75-65F5-42C0-B53E-624E1DD98A19}" type="presParOf" srcId="{8BD8E6DF-6131-43E3-AEA0-C490B787E855}" destId="{77C1DF45-5E33-487A-87D3-2E62A2DBEABC}" srcOrd="2" destOrd="0" presId="urn:microsoft.com/office/officeart/2005/8/layout/orgChart1"/>
    <dgm:cxn modelId="{B7D1004B-D03B-4D81-A92E-66CB81E18E53}" type="presParOf" srcId="{8BD8E6DF-6131-43E3-AEA0-C490B787E855}" destId="{51117F02-2F66-428A-9876-BC4DD44486AA}" srcOrd="3" destOrd="0" presId="urn:microsoft.com/office/officeart/2005/8/layout/orgChart1"/>
    <dgm:cxn modelId="{4926BE14-3CC6-447C-9EB8-1C79E48F0633}" type="presParOf" srcId="{51117F02-2F66-428A-9876-BC4DD44486AA}" destId="{5D40E3AC-CBF9-4EE3-AA05-50968A63A145}" srcOrd="0" destOrd="0" presId="urn:microsoft.com/office/officeart/2005/8/layout/orgChart1"/>
    <dgm:cxn modelId="{42CFE8C3-177E-4421-B9E1-2518C92A04F6}" type="presParOf" srcId="{5D40E3AC-CBF9-4EE3-AA05-50968A63A145}" destId="{1931318A-37E3-4189-918D-B0803777C1F1}" srcOrd="0" destOrd="0" presId="urn:microsoft.com/office/officeart/2005/8/layout/orgChart1"/>
    <dgm:cxn modelId="{45F00604-8361-4086-A93E-AD240CBC2ACF}" type="presParOf" srcId="{5D40E3AC-CBF9-4EE3-AA05-50968A63A145}" destId="{A18CECDE-C187-46A3-B0AF-7A6BE6912C15}" srcOrd="1" destOrd="0" presId="urn:microsoft.com/office/officeart/2005/8/layout/orgChart1"/>
    <dgm:cxn modelId="{68A1D8B6-413E-4AD4-9DA8-C7E5349CD445}" type="presParOf" srcId="{51117F02-2F66-428A-9876-BC4DD44486AA}" destId="{11B7B25E-BD9D-47E3-BEA7-76A2A32AFCEF}" srcOrd="1" destOrd="0" presId="urn:microsoft.com/office/officeart/2005/8/layout/orgChart1"/>
    <dgm:cxn modelId="{795A9CC8-421E-48E4-8534-022B34945922}" type="presParOf" srcId="{51117F02-2F66-428A-9876-BC4DD44486AA}" destId="{0828D542-D287-46BB-9B1E-BABE6F5E4A77}" srcOrd="2" destOrd="0" presId="urn:microsoft.com/office/officeart/2005/8/layout/orgChart1"/>
    <dgm:cxn modelId="{CB7CE3FF-0B9B-41D6-AC84-D73E42B60556}" type="presParOf" srcId="{8BD8E6DF-6131-43E3-AEA0-C490B787E855}" destId="{83EA11F8-64BA-4277-8B43-D302B8878893}" srcOrd="4" destOrd="0" presId="urn:microsoft.com/office/officeart/2005/8/layout/orgChart1"/>
    <dgm:cxn modelId="{55E93B64-AB4B-49E7-B915-7F1954E6AE10}" type="presParOf" srcId="{8BD8E6DF-6131-43E3-AEA0-C490B787E855}" destId="{E4BA2DDE-682B-42D3-BE43-7A9B8955F261}" srcOrd="5" destOrd="0" presId="urn:microsoft.com/office/officeart/2005/8/layout/orgChart1"/>
    <dgm:cxn modelId="{4CEAB03E-CD01-434D-A7D3-6428974EDD9E}" type="presParOf" srcId="{E4BA2DDE-682B-42D3-BE43-7A9B8955F261}" destId="{FAA2BDC1-051D-4B4A-B471-0A62057D72BD}" srcOrd="0" destOrd="0" presId="urn:microsoft.com/office/officeart/2005/8/layout/orgChart1"/>
    <dgm:cxn modelId="{543800D7-B184-421F-9B1D-EE9F20B4D170}" type="presParOf" srcId="{FAA2BDC1-051D-4B4A-B471-0A62057D72BD}" destId="{DB394086-E051-4A5A-8AB8-F5B678A33421}" srcOrd="0" destOrd="0" presId="urn:microsoft.com/office/officeart/2005/8/layout/orgChart1"/>
    <dgm:cxn modelId="{208EAE90-B560-4E0D-ACB8-945028B0A2C2}" type="presParOf" srcId="{FAA2BDC1-051D-4B4A-B471-0A62057D72BD}" destId="{3D51F8F9-4974-47A7-A609-D5C6C110D9C1}" srcOrd="1" destOrd="0" presId="urn:microsoft.com/office/officeart/2005/8/layout/orgChart1"/>
    <dgm:cxn modelId="{0658AC54-F550-4516-9C91-A8F155CCDA28}" type="presParOf" srcId="{E4BA2DDE-682B-42D3-BE43-7A9B8955F261}" destId="{9BE3AC88-DC76-4628-96F7-B1F47530DA63}" srcOrd="1" destOrd="0" presId="urn:microsoft.com/office/officeart/2005/8/layout/orgChart1"/>
    <dgm:cxn modelId="{B5428E69-5AD3-47BA-8822-C51973625ACA}" type="presParOf" srcId="{E4BA2DDE-682B-42D3-BE43-7A9B8955F261}" destId="{BC469C73-3276-4574-A7E4-5E89E48CBEFC}" srcOrd="2" destOrd="0" presId="urn:microsoft.com/office/officeart/2005/8/layout/orgChart1"/>
    <dgm:cxn modelId="{DD57F79D-18B1-40A6-AFE5-66ABCE7A60C9}" type="presParOf" srcId="{8BD8E6DF-6131-43E3-AEA0-C490B787E855}" destId="{7D255F3B-EADB-4B1C-85EA-4384EBB09499}" srcOrd="6" destOrd="0" presId="urn:microsoft.com/office/officeart/2005/8/layout/orgChart1"/>
    <dgm:cxn modelId="{02F86060-3DAB-46B9-B55F-8997DD92E2E8}" type="presParOf" srcId="{8BD8E6DF-6131-43E3-AEA0-C490B787E855}" destId="{5A557083-0727-4337-9CB3-22A84FC23123}" srcOrd="7" destOrd="0" presId="urn:microsoft.com/office/officeart/2005/8/layout/orgChart1"/>
    <dgm:cxn modelId="{69632AB0-2387-46AA-99EB-61608245F08D}" type="presParOf" srcId="{5A557083-0727-4337-9CB3-22A84FC23123}" destId="{1F55D2E4-95CA-4262-AA63-0E74FD424E2C}" srcOrd="0" destOrd="0" presId="urn:microsoft.com/office/officeart/2005/8/layout/orgChart1"/>
    <dgm:cxn modelId="{3E6F5F09-A10B-4C9A-8898-3438B3ACFACB}" type="presParOf" srcId="{1F55D2E4-95CA-4262-AA63-0E74FD424E2C}" destId="{4BA21399-A7DD-48CE-892B-137D2903460A}" srcOrd="0" destOrd="0" presId="urn:microsoft.com/office/officeart/2005/8/layout/orgChart1"/>
    <dgm:cxn modelId="{C5651281-2584-4691-903E-8F46D5501683}" type="presParOf" srcId="{1F55D2E4-95CA-4262-AA63-0E74FD424E2C}" destId="{37A4F924-0145-48C8-B640-FF714D4FEB8F}" srcOrd="1" destOrd="0" presId="urn:microsoft.com/office/officeart/2005/8/layout/orgChart1"/>
    <dgm:cxn modelId="{E1E2258B-F8CA-41A9-B073-F841C7282261}" type="presParOf" srcId="{5A557083-0727-4337-9CB3-22A84FC23123}" destId="{7617653D-1718-4FC5-8A9B-2CC27A2294AC}" srcOrd="1" destOrd="0" presId="urn:microsoft.com/office/officeart/2005/8/layout/orgChart1"/>
    <dgm:cxn modelId="{C0437E41-CD0F-47EC-B834-22D01CCDE6D0}" type="presParOf" srcId="{5A557083-0727-4337-9CB3-22A84FC23123}" destId="{E1E2E350-E6E1-439A-8063-C5741F36C450}" srcOrd="2" destOrd="0" presId="urn:microsoft.com/office/officeart/2005/8/layout/orgChart1"/>
    <dgm:cxn modelId="{F3FDEA32-BC2F-418F-B532-E2B8B705D472}" type="presParOf" srcId="{8BD8E6DF-6131-43E3-AEA0-C490B787E855}" destId="{8A17CE26-4455-41FA-AE8F-57590800FD5C}" srcOrd="8" destOrd="0" presId="urn:microsoft.com/office/officeart/2005/8/layout/orgChart1"/>
    <dgm:cxn modelId="{F0364441-EBBA-484C-A4EE-A421EEBFE5B4}" type="presParOf" srcId="{8BD8E6DF-6131-43E3-AEA0-C490B787E855}" destId="{6F4D4BC3-7399-4CC2-ABD9-3122902B1068}" srcOrd="9" destOrd="0" presId="urn:microsoft.com/office/officeart/2005/8/layout/orgChart1"/>
    <dgm:cxn modelId="{658E38CC-C87D-42B4-837A-858E87B0FC8B}" type="presParOf" srcId="{6F4D4BC3-7399-4CC2-ABD9-3122902B1068}" destId="{E9166B65-9618-4ED8-8C38-5D238C9B9ED4}" srcOrd="0" destOrd="0" presId="urn:microsoft.com/office/officeart/2005/8/layout/orgChart1"/>
    <dgm:cxn modelId="{1CB5BF8D-41CE-4403-9A5B-E9BCF88C1123}" type="presParOf" srcId="{E9166B65-9618-4ED8-8C38-5D238C9B9ED4}" destId="{A46A958C-2BEB-4761-8612-6EDDADDECAC0}" srcOrd="0" destOrd="0" presId="urn:microsoft.com/office/officeart/2005/8/layout/orgChart1"/>
    <dgm:cxn modelId="{797A0AF3-B208-4238-A423-5C8F1D07A2BE}" type="presParOf" srcId="{E9166B65-9618-4ED8-8C38-5D238C9B9ED4}" destId="{BA7336A9-FD7D-4A1C-8A9C-882688B6E62A}" srcOrd="1" destOrd="0" presId="urn:microsoft.com/office/officeart/2005/8/layout/orgChart1"/>
    <dgm:cxn modelId="{55C5478D-C391-46CF-B8BC-C8055455DFE9}" type="presParOf" srcId="{6F4D4BC3-7399-4CC2-ABD9-3122902B1068}" destId="{CD451DA1-B48E-46EB-8A47-D747802B8763}" srcOrd="1" destOrd="0" presId="urn:microsoft.com/office/officeart/2005/8/layout/orgChart1"/>
    <dgm:cxn modelId="{D324997D-5664-4B4B-88B9-EC8CB3D461DE}" type="presParOf" srcId="{6F4D4BC3-7399-4CC2-ABD9-3122902B1068}" destId="{5BE87BFF-3D62-4737-B94E-037DF68F60CD}" srcOrd="2" destOrd="0" presId="urn:microsoft.com/office/officeart/2005/8/layout/orgChart1"/>
    <dgm:cxn modelId="{33BF950B-E92B-4040-92D4-B8F80F36B091}" type="presParOf" srcId="{8BD8E6DF-6131-43E3-AEA0-C490B787E855}" destId="{928ECF96-D7D6-47B1-8103-6932D5E5FC04}" srcOrd="10" destOrd="0" presId="urn:microsoft.com/office/officeart/2005/8/layout/orgChart1"/>
    <dgm:cxn modelId="{CDF4F6EF-BE57-4EF1-A042-6560E4B45FE9}" type="presParOf" srcId="{8BD8E6DF-6131-43E3-AEA0-C490B787E855}" destId="{1B1A945C-5CBF-4A91-85E2-53BD11D84C51}" srcOrd="11" destOrd="0" presId="urn:microsoft.com/office/officeart/2005/8/layout/orgChart1"/>
    <dgm:cxn modelId="{8BF822C8-88A7-4A65-8BEE-86EA485BDBFA}" type="presParOf" srcId="{1B1A945C-5CBF-4A91-85E2-53BD11D84C51}" destId="{66FDB879-59F2-429B-BEE6-688EC216FD18}" srcOrd="0" destOrd="0" presId="urn:microsoft.com/office/officeart/2005/8/layout/orgChart1"/>
    <dgm:cxn modelId="{5505DC70-06F1-4462-8AD1-2EF349842BED}" type="presParOf" srcId="{66FDB879-59F2-429B-BEE6-688EC216FD18}" destId="{1551E7EB-5BC8-4B79-AA4E-ABD9F7B00FC2}" srcOrd="0" destOrd="0" presId="urn:microsoft.com/office/officeart/2005/8/layout/orgChart1"/>
    <dgm:cxn modelId="{230B9164-8140-4F43-B570-1B87040CA2C7}" type="presParOf" srcId="{66FDB879-59F2-429B-BEE6-688EC216FD18}" destId="{FB332D33-4E3C-458C-B24F-EAD8131B5DC1}" srcOrd="1" destOrd="0" presId="urn:microsoft.com/office/officeart/2005/8/layout/orgChart1"/>
    <dgm:cxn modelId="{596B7F65-DA33-4806-93BE-31A9C056DF23}" type="presParOf" srcId="{1B1A945C-5CBF-4A91-85E2-53BD11D84C51}" destId="{C0C5A2B5-CDFB-4136-8D45-79312013BA3E}" srcOrd="1" destOrd="0" presId="urn:microsoft.com/office/officeart/2005/8/layout/orgChart1"/>
    <dgm:cxn modelId="{0D404F9A-5F19-40AD-9526-F8B389023A69}" type="presParOf" srcId="{1B1A945C-5CBF-4A91-85E2-53BD11D84C51}" destId="{DCF652B6-0EF3-4ACB-9EB8-4B4F28D02BC8}" srcOrd="2" destOrd="0" presId="urn:microsoft.com/office/officeart/2005/8/layout/orgChart1"/>
    <dgm:cxn modelId="{F6014BB8-80A0-4389-9814-A455EEB59CC7}" type="presParOf" srcId="{57369A6A-898C-4B38-8DDF-4124273C0547}" destId="{D8EF4DE4-83A2-4B87-B65B-A6437B499FEA}" srcOrd="2" destOrd="0" presId="urn:microsoft.com/office/officeart/2005/8/layout/orgChart1"/>
    <dgm:cxn modelId="{913B3BAB-F82E-428B-B438-DF0644796830}" type="presParOf" srcId="{1CC09267-5446-4DBB-A980-AE3182AF805B}" destId="{266EE33B-3D21-4F1C-A61E-3B4F0968267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575A89-4571-4B9D-A3EA-B1F369B4A110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9CAAFB6-C295-4D5A-8BE7-CEF1B82AC1D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CA" sz="2000" b="1" dirty="0" err="1">
              <a:solidFill>
                <a:srgbClr val="76612B"/>
              </a:solidFill>
            </a:rPr>
            <a:t>Kusivikela</a:t>
          </a:r>
          <a:r>
            <a:rPr lang="en-CA" sz="2000" b="1" dirty="0">
              <a:solidFill>
                <a:srgbClr val="76612B"/>
              </a:solidFill>
            </a:rPr>
            <a:t> </a:t>
          </a:r>
          <a:r>
            <a:rPr lang="en-CA" sz="2000" b="1" dirty="0" err="1">
              <a:solidFill>
                <a:srgbClr val="76612B"/>
              </a:solidFill>
            </a:rPr>
            <a:t>ebubini</a:t>
          </a:r>
          <a:r>
            <a:rPr lang="en-CA" sz="2000" b="1" dirty="0">
              <a:solidFill>
                <a:srgbClr val="76612B"/>
              </a:solidFill>
            </a:rPr>
            <a:t> (IHu. 119:104)</a:t>
          </a:r>
          <a:endParaRPr lang="es-ES" sz="2000" dirty="0">
            <a:solidFill>
              <a:srgbClr val="76612B"/>
            </a:solidFill>
          </a:endParaRPr>
        </a:p>
      </dgm:t>
    </dgm:pt>
    <dgm:pt modelId="{83FB6680-86F3-4C19-8DCA-D5ED661AAC9A}" type="parTrans" cxnId="{1D38F5AA-C990-4C1C-8804-CD852244E21A}">
      <dgm:prSet/>
      <dgm:spPr/>
      <dgm:t>
        <a:bodyPr/>
        <a:lstStyle/>
        <a:p>
          <a:endParaRPr lang="es-ES" sz="2000"/>
        </a:p>
      </dgm:t>
    </dgm:pt>
    <dgm:pt modelId="{2603D884-2FC6-4F58-9EB8-2E6CFD0A8AD6}" type="sibTrans" cxnId="{1D38F5AA-C990-4C1C-8804-CD852244E21A}">
      <dgm:prSet/>
      <dgm:spPr/>
      <dgm:t>
        <a:bodyPr/>
        <a:lstStyle/>
        <a:p>
          <a:endParaRPr lang="es-ES" sz="2000"/>
        </a:p>
      </dgm:t>
    </dgm:pt>
    <dgm:pt modelId="{B89E0F86-45C7-486B-84E6-6181D817C271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CA" sz="1800" b="1" dirty="0" err="1">
              <a:solidFill>
                <a:srgbClr val="56782A"/>
              </a:solidFill>
            </a:rPr>
            <a:t>Usinika</a:t>
          </a:r>
          <a:r>
            <a:rPr lang="en-CA" sz="1800" b="1" dirty="0">
              <a:solidFill>
                <a:srgbClr val="56782A"/>
              </a:solidFill>
            </a:rPr>
            <a:t> </a:t>
          </a:r>
          <a:r>
            <a:rPr lang="en-CA" sz="1800" b="1" dirty="0" err="1">
              <a:solidFill>
                <a:srgbClr val="56782A"/>
              </a:solidFill>
            </a:rPr>
            <a:t>ukuhlakanipha</a:t>
          </a:r>
          <a:r>
            <a:rPr lang="en-CA" sz="1800" b="1" dirty="0">
              <a:solidFill>
                <a:srgbClr val="56782A"/>
              </a:solidFill>
            </a:rPr>
            <a:t> ( Dut. 4:6 )</a:t>
          </a:r>
          <a:endParaRPr lang="es-ES" sz="1800" dirty="0">
            <a:solidFill>
              <a:srgbClr val="56782A"/>
            </a:solidFill>
          </a:endParaRPr>
        </a:p>
      </dgm:t>
    </dgm:pt>
    <dgm:pt modelId="{2C58793B-D1EB-4B76-B12A-995620B4E197}" type="parTrans" cxnId="{A6FFD80A-E038-4A7E-9789-70216F86599F}">
      <dgm:prSet/>
      <dgm:spPr/>
      <dgm:t>
        <a:bodyPr/>
        <a:lstStyle/>
        <a:p>
          <a:endParaRPr lang="es-ES" sz="2000"/>
        </a:p>
      </dgm:t>
    </dgm:pt>
    <dgm:pt modelId="{6989E06A-EB7E-4456-8B69-D2DB6D43C729}" type="sibTrans" cxnId="{A6FFD80A-E038-4A7E-9789-70216F86599F}">
      <dgm:prSet/>
      <dgm:spPr/>
      <dgm:t>
        <a:bodyPr/>
        <a:lstStyle/>
        <a:p>
          <a:endParaRPr lang="es-ES" sz="2000"/>
        </a:p>
      </dgm:t>
    </dgm:pt>
    <dgm:pt modelId="{CB4A7011-59AF-4D66-AA06-6A14B4439B2D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CA" sz="2000" b="1" dirty="0" err="1">
              <a:solidFill>
                <a:srgbClr val="2B7337"/>
              </a:solidFill>
            </a:rPr>
            <a:t>Kusinika</a:t>
          </a:r>
          <a:r>
            <a:rPr lang="en-CA" sz="2000" b="1" dirty="0">
              <a:solidFill>
                <a:srgbClr val="2B7337"/>
              </a:solidFill>
            </a:rPr>
            <a:t> </a:t>
          </a:r>
          <a:r>
            <a:rPr lang="en-CA" sz="2000" b="1" dirty="0" err="1">
              <a:solidFill>
                <a:srgbClr val="2B7337"/>
              </a:solidFill>
            </a:rPr>
            <a:t>inkululeko</a:t>
          </a:r>
          <a:r>
            <a:rPr lang="en-CA" sz="2000" b="1" dirty="0">
              <a:solidFill>
                <a:srgbClr val="2B7337"/>
              </a:solidFill>
            </a:rPr>
            <a:t> ( Jakobe 2:12 </a:t>
          </a:r>
          <a:r>
            <a:rPr lang="en" sz="2000" b="1" dirty="0">
              <a:solidFill>
                <a:srgbClr val="2B7337"/>
              </a:solidFill>
            </a:rPr>
            <a:t>)</a:t>
          </a:r>
          <a:endParaRPr lang="es-ES" sz="2000" dirty="0">
            <a:solidFill>
              <a:srgbClr val="2B7337"/>
            </a:solidFill>
          </a:endParaRPr>
        </a:p>
      </dgm:t>
    </dgm:pt>
    <dgm:pt modelId="{6610FC86-7F8C-4489-A607-27FCECB6BDDB}" type="parTrans" cxnId="{987A78DB-79E2-4AEE-A84B-470E878D36B4}">
      <dgm:prSet/>
      <dgm:spPr/>
      <dgm:t>
        <a:bodyPr/>
        <a:lstStyle/>
        <a:p>
          <a:endParaRPr lang="es-ES" sz="2000"/>
        </a:p>
      </dgm:t>
    </dgm:pt>
    <dgm:pt modelId="{29808E03-10A1-4E49-ABB3-DD47295C4B6B}" type="sibTrans" cxnId="{987A78DB-79E2-4AEE-A84B-470E878D36B4}">
      <dgm:prSet/>
      <dgm:spPr/>
      <dgm:t>
        <a:bodyPr/>
        <a:lstStyle/>
        <a:p>
          <a:endParaRPr lang="es-ES" sz="2000"/>
        </a:p>
      </dgm:t>
    </dgm:pt>
    <dgm:pt modelId="{DC9B5E9F-3D58-462C-91CF-5BA44E99D1A4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CA" sz="2000" b="1" dirty="0" err="1">
              <a:solidFill>
                <a:srgbClr val="3FA59E"/>
              </a:solidFill>
            </a:rPr>
            <a:t>Kusinika</a:t>
          </a:r>
          <a:r>
            <a:rPr lang="en-CA" sz="2000" b="1" dirty="0">
              <a:solidFill>
                <a:srgbClr val="3FA59E"/>
              </a:solidFill>
            </a:rPr>
            <a:t> </a:t>
          </a:r>
          <a:r>
            <a:rPr lang="en-CA" sz="2000" b="1" dirty="0" err="1">
              <a:solidFill>
                <a:srgbClr val="3FA59E"/>
              </a:solidFill>
            </a:rPr>
            <a:t>ukuthula</a:t>
          </a:r>
          <a:r>
            <a:rPr lang="en-CA" sz="2000" b="1" dirty="0">
              <a:solidFill>
                <a:srgbClr val="3FA59E"/>
              </a:solidFill>
            </a:rPr>
            <a:t> (IHu. 119:165)</a:t>
          </a:r>
          <a:r>
            <a:rPr lang="en" sz="2000" b="1" dirty="0">
              <a:solidFill>
                <a:srgbClr val="3FA59E"/>
              </a:solidFill>
            </a:rPr>
            <a:t> </a:t>
          </a:r>
          <a:endParaRPr lang="es-ES" sz="2000" dirty="0">
            <a:solidFill>
              <a:srgbClr val="3FA59E"/>
            </a:solidFill>
          </a:endParaRPr>
        </a:p>
      </dgm:t>
    </dgm:pt>
    <dgm:pt modelId="{20C03514-0F49-4D84-8909-6817E7E0F9BB}" type="parTrans" cxnId="{E1F93DFD-7805-4A13-A9C3-E7299D2A6BB3}">
      <dgm:prSet/>
      <dgm:spPr/>
      <dgm:t>
        <a:bodyPr/>
        <a:lstStyle/>
        <a:p>
          <a:endParaRPr lang="es-ES" sz="2000"/>
        </a:p>
      </dgm:t>
    </dgm:pt>
    <dgm:pt modelId="{B075562D-E004-45C8-8B17-36D8746E3B96}" type="sibTrans" cxnId="{E1F93DFD-7805-4A13-A9C3-E7299D2A6BB3}">
      <dgm:prSet/>
      <dgm:spPr/>
      <dgm:t>
        <a:bodyPr/>
        <a:lstStyle/>
        <a:p>
          <a:endParaRPr lang="es-ES" sz="2000"/>
        </a:p>
      </dgm:t>
    </dgm:pt>
    <dgm:pt modelId="{2724542E-EC22-4BF8-86AF-0A882F1214C7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CA" sz="2000" b="1" dirty="0" err="1">
              <a:solidFill>
                <a:srgbClr val="4466A9"/>
              </a:solidFill>
            </a:rPr>
            <a:t>Usinika</a:t>
          </a:r>
          <a:r>
            <a:rPr lang="en-CA" sz="2000" b="1" dirty="0">
              <a:solidFill>
                <a:srgbClr val="4466A9"/>
              </a:solidFill>
            </a:rPr>
            <a:t> </a:t>
          </a:r>
          <a:r>
            <a:rPr lang="en-CA" sz="2000" b="1" dirty="0" err="1">
              <a:solidFill>
                <a:srgbClr val="4466A9"/>
              </a:solidFill>
            </a:rPr>
            <a:t>ukuchuma</a:t>
          </a:r>
          <a:r>
            <a:rPr lang="en-CA" sz="2000" b="1" dirty="0">
              <a:solidFill>
                <a:srgbClr val="4466A9"/>
              </a:solidFill>
            </a:rPr>
            <a:t> ( Josh. 1:8 )</a:t>
          </a:r>
          <a:endParaRPr lang="es-ES" sz="2000" dirty="0">
            <a:solidFill>
              <a:srgbClr val="4466A9"/>
            </a:solidFill>
          </a:endParaRPr>
        </a:p>
      </dgm:t>
    </dgm:pt>
    <dgm:pt modelId="{CD4CCADF-96A5-4D64-8A51-98F2F9EDEFF2}" type="parTrans" cxnId="{966ADC0D-FD24-4680-AD3A-D4D5BC2CA539}">
      <dgm:prSet/>
      <dgm:spPr/>
      <dgm:t>
        <a:bodyPr/>
        <a:lstStyle/>
        <a:p>
          <a:endParaRPr lang="es-ES" sz="2000"/>
        </a:p>
      </dgm:t>
    </dgm:pt>
    <dgm:pt modelId="{AD287CC3-4C34-430D-9E96-CDFE9E231540}" type="sibTrans" cxnId="{966ADC0D-FD24-4680-AD3A-D4D5BC2CA539}">
      <dgm:prSet/>
      <dgm:spPr/>
      <dgm:t>
        <a:bodyPr/>
        <a:lstStyle/>
        <a:p>
          <a:endParaRPr lang="es-ES" sz="2000"/>
        </a:p>
      </dgm:t>
    </dgm:pt>
    <dgm:pt modelId="{49E5BB3F-36E1-4935-86FC-AEA933FAFD69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pl-PL" sz="2000" b="1" dirty="0">
              <a:solidFill>
                <a:srgbClr val="623A91"/>
              </a:solidFill>
            </a:rPr>
            <a:t>Ukhomba izono zethu ( Rom. 7:7 </a:t>
          </a:r>
          <a:r>
            <a:rPr lang="en" sz="2000" b="1" dirty="0">
              <a:solidFill>
                <a:srgbClr val="623A91"/>
              </a:solidFill>
            </a:rPr>
            <a:t>)</a:t>
          </a:r>
          <a:endParaRPr lang="es-ES" sz="2000" dirty="0">
            <a:solidFill>
              <a:srgbClr val="623A91"/>
            </a:solidFill>
          </a:endParaRPr>
        </a:p>
      </dgm:t>
    </dgm:pt>
    <dgm:pt modelId="{31F32001-CBB9-4807-BF07-D8E55E223F51}" type="parTrans" cxnId="{AFD5B932-6BC4-4E1B-A8EB-45226EC26FEC}">
      <dgm:prSet/>
      <dgm:spPr/>
      <dgm:t>
        <a:bodyPr/>
        <a:lstStyle/>
        <a:p>
          <a:endParaRPr lang="es-ES" sz="2000"/>
        </a:p>
      </dgm:t>
    </dgm:pt>
    <dgm:pt modelId="{11273B7D-D51C-4925-BC2F-9921510B18DD}" type="sibTrans" cxnId="{AFD5B932-6BC4-4E1B-A8EB-45226EC26FEC}">
      <dgm:prSet/>
      <dgm:spPr/>
      <dgm:t>
        <a:bodyPr/>
        <a:lstStyle/>
        <a:p>
          <a:endParaRPr lang="es-ES" sz="2000"/>
        </a:p>
      </dgm:t>
    </dgm:pt>
    <dgm:pt modelId="{63EB7AB4-29F0-4F64-B7C1-D3031B446D2A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en-CA" sz="1600" b="1" dirty="0" err="1">
              <a:solidFill>
                <a:srgbClr val="853974"/>
              </a:solidFill>
            </a:rPr>
            <a:t>Usinika</a:t>
          </a:r>
          <a:r>
            <a:rPr lang="en-CA" sz="1600" b="1" dirty="0">
              <a:solidFill>
                <a:srgbClr val="853974"/>
              </a:solidFill>
            </a:rPr>
            <a:t> </a:t>
          </a:r>
          <a:r>
            <a:rPr lang="en-CA" sz="1600" b="1" dirty="0" err="1">
              <a:solidFill>
                <a:srgbClr val="853974"/>
              </a:solidFill>
            </a:rPr>
            <a:t>ukuhlakanipha</a:t>
          </a:r>
          <a:r>
            <a:rPr lang="en-CA" sz="1600" b="1" dirty="0">
              <a:solidFill>
                <a:srgbClr val="853974"/>
              </a:solidFill>
            </a:rPr>
            <a:t> ( Dut. 4:6 </a:t>
          </a:r>
          <a:r>
            <a:rPr lang="en" sz="1600" b="1" dirty="0">
              <a:solidFill>
                <a:srgbClr val="853974"/>
              </a:solidFill>
            </a:rPr>
            <a:t>)</a:t>
          </a:r>
          <a:endParaRPr lang="es-ES" sz="1600" dirty="0">
            <a:solidFill>
              <a:srgbClr val="853974"/>
            </a:solidFill>
          </a:endParaRPr>
        </a:p>
      </dgm:t>
    </dgm:pt>
    <dgm:pt modelId="{66FA4413-7600-461A-AFE4-C1BA025CF05A}" type="parTrans" cxnId="{11604AC8-2C01-41F9-8A83-792AAE7787D7}">
      <dgm:prSet/>
      <dgm:spPr/>
      <dgm:t>
        <a:bodyPr/>
        <a:lstStyle/>
        <a:p>
          <a:endParaRPr lang="es-ES" sz="2000"/>
        </a:p>
      </dgm:t>
    </dgm:pt>
    <dgm:pt modelId="{6DCCFA35-A67C-4CEA-A6CB-459ABF153D56}" type="sibTrans" cxnId="{11604AC8-2C01-41F9-8A83-792AAE7787D7}">
      <dgm:prSet/>
      <dgm:spPr/>
      <dgm:t>
        <a:bodyPr/>
        <a:lstStyle/>
        <a:p>
          <a:endParaRPr lang="es-ES" sz="2000"/>
        </a:p>
      </dgm:t>
    </dgm:pt>
    <dgm:pt modelId="{5F7D80FD-D37B-4C05-95D4-FAF5D579CDBF}" type="pres">
      <dgm:prSet presAssocID="{76575A89-4571-4B9D-A3EA-B1F369B4A110}" presName="compositeShape" presStyleCnt="0">
        <dgm:presLayoutVars>
          <dgm:chMax val="7"/>
          <dgm:dir/>
          <dgm:resizeHandles val="exact"/>
        </dgm:presLayoutVars>
      </dgm:prSet>
      <dgm:spPr/>
    </dgm:pt>
    <dgm:pt modelId="{E36CFACE-699B-4756-BE72-23A3B304B544}" type="pres">
      <dgm:prSet presAssocID="{D9CAAFB6-C295-4D5A-8BE7-CEF1B82AC1D4}" presName="circ1" presStyleLbl="vennNode1" presStyleIdx="0" presStyleCnt="7"/>
      <dgm:spPr/>
    </dgm:pt>
    <dgm:pt modelId="{31BC030F-E416-4E9A-A26F-3C619E40BC26}" type="pres">
      <dgm:prSet presAssocID="{D9CAAFB6-C295-4D5A-8BE7-CEF1B82AC1D4}" presName="circ1Tx" presStyleLbl="revTx" presStyleIdx="0" presStyleCnt="0" custScaleX="147685" custLinFactNeighborY="10809">
        <dgm:presLayoutVars>
          <dgm:chMax val="0"/>
          <dgm:chPref val="0"/>
          <dgm:bulletEnabled val="1"/>
        </dgm:presLayoutVars>
      </dgm:prSet>
      <dgm:spPr/>
    </dgm:pt>
    <dgm:pt modelId="{01773855-98DE-46D6-BBE7-191E056DDB72}" type="pres">
      <dgm:prSet presAssocID="{B89E0F86-45C7-486B-84E6-6181D817C271}" presName="circ2" presStyleLbl="vennNode1" presStyleIdx="1" presStyleCnt="7"/>
      <dgm:spPr/>
    </dgm:pt>
    <dgm:pt modelId="{3F8244D3-82C0-4CB0-A398-F58A473D9688}" type="pres">
      <dgm:prSet presAssocID="{B89E0F86-45C7-486B-84E6-6181D817C27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3794581-CAFB-4374-ADF0-749EF7D6687B}" type="pres">
      <dgm:prSet presAssocID="{CB4A7011-59AF-4D66-AA06-6A14B4439B2D}" presName="circ3" presStyleLbl="vennNode1" presStyleIdx="2" presStyleCnt="7"/>
      <dgm:spPr/>
    </dgm:pt>
    <dgm:pt modelId="{10168C84-CF3C-4627-A18A-73B3B73A36ED}" type="pres">
      <dgm:prSet presAssocID="{CB4A7011-59AF-4D66-AA06-6A14B4439B2D}" presName="circ3Tx" presStyleLbl="revTx" presStyleIdx="0" presStyleCnt="0" custScaleX="141549">
        <dgm:presLayoutVars>
          <dgm:chMax val="0"/>
          <dgm:chPref val="0"/>
          <dgm:bulletEnabled val="1"/>
        </dgm:presLayoutVars>
      </dgm:prSet>
      <dgm:spPr/>
    </dgm:pt>
    <dgm:pt modelId="{2948A12B-36CA-4BE9-ADA1-58358E0571AA}" type="pres">
      <dgm:prSet presAssocID="{DC9B5E9F-3D58-462C-91CF-5BA44E99D1A4}" presName="circ4" presStyleLbl="vennNode1" presStyleIdx="3" presStyleCnt="7"/>
      <dgm:spPr/>
    </dgm:pt>
    <dgm:pt modelId="{857B4924-5818-4C63-B3E8-0A967285E5AA}" type="pres">
      <dgm:prSet presAssocID="{DC9B5E9F-3D58-462C-91CF-5BA44E99D1A4}" presName="circ4Tx" presStyleLbl="revTx" presStyleIdx="0" presStyleCnt="0" custScaleX="118325" custLinFactNeighborX="1312" custLinFactNeighborY="-14829">
        <dgm:presLayoutVars>
          <dgm:chMax val="0"/>
          <dgm:chPref val="0"/>
          <dgm:bulletEnabled val="1"/>
        </dgm:presLayoutVars>
      </dgm:prSet>
      <dgm:spPr/>
    </dgm:pt>
    <dgm:pt modelId="{F31445A7-B1B2-4106-A467-85A5BD7D7E72}" type="pres">
      <dgm:prSet presAssocID="{2724542E-EC22-4BF8-86AF-0A882F1214C7}" presName="circ5" presStyleLbl="vennNode1" presStyleIdx="4" presStyleCnt="7"/>
      <dgm:spPr/>
    </dgm:pt>
    <dgm:pt modelId="{5B47DAD3-5C8B-47C1-BB23-9D48BEEB80B5}" type="pres">
      <dgm:prSet presAssocID="{2724542E-EC22-4BF8-86AF-0A882F1214C7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41133F3-4289-4088-A1C7-11FD40326061}" type="pres">
      <dgm:prSet presAssocID="{49E5BB3F-36E1-4935-86FC-AEA933FAFD69}" presName="circ6" presStyleLbl="vennNode1" presStyleIdx="5" presStyleCnt="7"/>
      <dgm:spPr/>
    </dgm:pt>
    <dgm:pt modelId="{EBB7216E-93A8-4F0D-ABDC-CFD96121F723}" type="pres">
      <dgm:prSet presAssocID="{49E5BB3F-36E1-4935-86FC-AEA933FAFD69}" presName="circ6Tx" presStyleLbl="revTx" presStyleIdx="0" presStyleCnt="0" custLinFactNeighborX="-797" custLinFactNeighborY="532">
        <dgm:presLayoutVars>
          <dgm:chMax val="0"/>
          <dgm:chPref val="0"/>
          <dgm:bulletEnabled val="1"/>
        </dgm:presLayoutVars>
      </dgm:prSet>
      <dgm:spPr/>
    </dgm:pt>
    <dgm:pt modelId="{0A48C909-9AF7-4595-8DB7-E64E0BE454BF}" type="pres">
      <dgm:prSet presAssocID="{63EB7AB4-29F0-4F64-B7C1-D3031B446D2A}" presName="circ7" presStyleLbl="vennNode1" presStyleIdx="6" presStyleCnt="7"/>
      <dgm:spPr/>
    </dgm:pt>
    <dgm:pt modelId="{4EB3F0A6-67E1-45C1-ADD5-AE7CA6A22F28}" type="pres">
      <dgm:prSet presAssocID="{63EB7AB4-29F0-4F64-B7C1-D3031B446D2A}" presName="circ7Tx" presStyleLbl="revTx" presStyleIdx="0" presStyleCnt="0" custScaleX="128783">
        <dgm:presLayoutVars>
          <dgm:chMax val="0"/>
          <dgm:chPref val="0"/>
          <dgm:bulletEnabled val="1"/>
        </dgm:presLayoutVars>
      </dgm:prSet>
      <dgm:spPr/>
    </dgm:pt>
  </dgm:ptLst>
  <dgm:cxnLst>
    <dgm:cxn modelId="{A6FFD80A-E038-4A7E-9789-70216F86599F}" srcId="{76575A89-4571-4B9D-A3EA-B1F369B4A110}" destId="{B89E0F86-45C7-486B-84E6-6181D817C271}" srcOrd="1" destOrd="0" parTransId="{2C58793B-D1EB-4B76-B12A-995620B4E197}" sibTransId="{6989E06A-EB7E-4456-8B69-D2DB6D43C729}"/>
    <dgm:cxn modelId="{966ADC0D-FD24-4680-AD3A-D4D5BC2CA539}" srcId="{76575A89-4571-4B9D-A3EA-B1F369B4A110}" destId="{2724542E-EC22-4BF8-86AF-0A882F1214C7}" srcOrd="4" destOrd="0" parTransId="{CD4CCADF-96A5-4D64-8A51-98F2F9EDEFF2}" sibTransId="{AD287CC3-4C34-430D-9E96-CDFE9E231540}"/>
    <dgm:cxn modelId="{80893930-81FC-449A-A221-0422E1F8DBF2}" type="presOf" srcId="{49E5BB3F-36E1-4935-86FC-AEA933FAFD69}" destId="{EBB7216E-93A8-4F0D-ABDC-CFD96121F723}" srcOrd="0" destOrd="0" presId="urn:microsoft.com/office/officeart/2005/8/layout/venn1"/>
    <dgm:cxn modelId="{AFD5B932-6BC4-4E1B-A8EB-45226EC26FEC}" srcId="{76575A89-4571-4B9D-A3EA-B1F369B4A110}" destId="{49E5BB3F-36E1-4935-86FC-AEA933FAFD69}" srcOrd="5" destOrd="0" parTransId="{31F32001-CBB9-4807-BF07-D8E55E223F51}" sibTransId="{11273B7D-D51C-4925-BC2F-9921510B18DD}"/>
    <dgm:cxn modelId="{6874CE42-4C46-4023-BBA3-FD7027FCD169}" type="presOf" srcId="{DC9B5E9F-3D58-462C-91CF-5BA44E99D1A4}" destId="{857B4924-5818-4C63-B3E8-0A967285E5AA}" srcOrd="0" destOrd="0" presId="urn:microsoft.com/office/officeart/2005/8/layout/venn1"/>
    <dgm:cxn modelId="{EAA1A866-449C-4608-9F4F-22623672D596}" type="presOf" srcId="{D9CAAFB6-C295-4D5A-8BE7-CEF1B82AC1D4}" destId="{31BC030F-E416-4E9A-A26F-3C619E40BC26}" srcOrd="0" destOrd="0" presId="urn:microsoft.com/office/officeart/2005/8/layout/venn1"/>
    <dgm:cxn modelId="{E98B6148-5836-4C3D-B9DC-2F40227822DB}" type="presOf" srcId="{CB4A7011-59AF-4D66-AA06-6A14B4439B2D}" destId="{10168C84-CF3C-4627-A18A-73B3B73A36ED}" srcOrd="0" destOrd="0" presId="urn:microsoft.com/office/officeart/2005/8/layout/venn1"/>
    <dgm:cxn modelId="{1DF7447B-5C4F-40F2-A8DF-00FE232BB0B9}" type="presOf" srcId="{63EB7AB4-29F0-4F64-B7C1-D3031B446D2A}" destId="{4EB3F0A6-67E1-45C1-ADD5-AE7CA6A22F28}" srcOrd="0" destOrd="0" presId="urn:microsoft.com/office/officeart/2005/8/layout/venn1"/>
    <dgm:cxn modelId="{69C5B684-C2B4-4551-B77E-86922936A60B}" type="presOf" srcId="{2724542E-EC22-4BF8-86AF-0A882F1214C7}" destId="{5B47DAD3-5C8B-47C1-BB23-9D48BEEB80B5}" srcOrd="0" destOrd="0" presId="urn:microsoft.com/office/officeart/2005/8/layout/venn1"/>
    <dgm:cxn modelId="{1D38F5AA-C990-4C1C-8804-CD852244E21A}" srcId="{76575A89-4571-4B9D-A3EA-B1F369B4A110}" destId="{D9CAAFB6-C295-4D5A-8BE7-CEF1B82AC1D4}" srcOrd="0" destOrd="0" parTransId="{83FB6680-86F3-4C19-8DCA-D5ED661AAC9A}" sibTransId="{2603D884-2FC6-4F58-9EB8-2E6CFD0A8AD6}"/>
    <dgm:cxn modelId="{11604AC8-2C01-41F9-8A83-792AAE7787D7}" srcId="{76575A89-4571-4B9D-A3EA-B1F369B4A110}" destId="{63EB7AB4-29F0-4F64-B7C1-D3031B446D2A}" srcOrd="6" destOrd="0" parTransId="{66FA4413-7600-461A-AFE4-C1BA025CF05A}" sibTransId="{6DCCFA35-A67C-4CEA-A6CB-459ABF153D56}"/>
    <dgm:cxn modelId="{69F074CF-24CF-4C58-BF2F-55871176B7BD}" type="presOf" srcId="{76575A89-4571-4B9D-A3EA-B1F369B4A110}" destId="{5F7D80FD-D37B-4C05-95D4-FAF5D579CDBF}" srcOrd="0" destOrd="0" presId="urn:microsoft.com/office/officeart/2005/8/layout/venn1"/>
    <dgm:cxn modelId="{987A78DB-79E2-4AEE-A84B-470E878D36B4}" srcId="{76575A89-4571-4B9D-A3EA-B1F369B4A110}" destId="{CB4A7011-59AF-4D66-AA06-6A14B4439B2D}" srcOrd="2" destOrd="0" parTransId="{6610FC86-7F8C-4489-A607-27FCECB6BDDB}" sibTransId="{29808E03-10A1-4E49-ABB3-DD47295C4B6B}"/>
    <dgm:cxn modelId="{D93879E1-AF8C-4F65-988D-223720D84D81}" type="presOf" srcId="{B89E0F86-45C7-486B-84E6-6181D817C271}" destId="{3F8244D3-82C0-4CB0-A398-F58A473D9688}" srcOrd="0" destOrd="0" presId="urn:microsoft.com/office/officeart/2005/8/layout/venn1"/>
    <dgm:cxn modelId="{E1F93DFD-7805-4A13-A9C3-E7299D2A6BB3}" srcId="{76575A89-4571-4B9D-A3EA-B1F369B4A110}" destId="{DC9B5E9F-3D58-462C-91CF-5BA44E99D1A4}" srcOrd="3" destOrd="0" parTransId="{20C03514-0F49-4D84-8909-6817E7E0F9BB}" sibTransId="{B075562D-E004-45C8-8B17-36D8746E3B96}"/>
    <dgm:cxn modelId="{BEA28465-BBD4-4C21-B872-ABC269E9929F}" type="presParOf" srcId="{5F7D80FD-D37B-4C05-95D4-FAF5D579CDBF}" destId="{E36CFACE-699B-4756-BE72-23A3B304B544}" srcOrd="0" destOrd="0" presId="urn:microsoft.com/office/officeart/2005/8/layout/venn1"/>
    <dgm:cxn modelId="{BE41253C-A980-4F66-B3B0-01D60327DD76}" type="presParOf" srcId="{5F7D80FD-D37B-4C05-95D4-FAF5D579CDBF}" destId="{31BC030F-E416-4E9A-A26F-3C619E40BC26}" srcOrd="1" destOrd="0" presId="urn:microsoft.com/office/officeart/2005/8/layout/venn1"/>
    <dgm:cxn modelId="{83435268-CA80-41D7-B01F-B6626E2103E7}" type="presParOf" srcId="{5F7D80FD-D37B-4C05-95D4-FAF5D579CDBF}" destId="{01773855-98DE-46D6-BBE7-191E056DDB72}" srcOrd="2" destOrd="0" presId="urn:microsoft.com/office/officeart/2005/8/layout/venn1"/>
    <dgm:cxn modelId="{9BB50558-68D5-4AA4-9884-4699B76F54E1}" type="presParOf" srcId="{5F7D80FD-D37B-4C05-95D4-FAF5D579CDBF}" destId="{3F8244D3-82C0-4CB0-A398-F58A473D9688}" srcOrd="3" destOrd="0" presId="urn:microsoft.com/office/officeart/2005/8/layout/venn1"/>
    <dgm:cxn modelId="{4E6450DC-5DF7-4E7C-9773-D747D8513D59}" type="presParOf" srcId="{5F7D80FD-D37B-4C05-95D4-FAF5D579CDBF}" destId="{B3794581-CAFB-4374-ADF0-749EF7D6687B}" srcOrd="4" destOrd="0" presId="urn:microsoft.com/office/officeart/2005/8/layout/venn1"/>
    <dgm:cxn modelId="{1D4734CD-A496-4EA7-AC17-5FCD148793F3}" type="presParOf" srcId="{5F7D80FD-D37B-4C05-95D4-FAF5D579CDBF}" destId="{10168C84-CF3C-4627-A18A-73B3B73A36ED}" srcOrd="5" destOrd="0" presId="urn:microsoft.com/office/officeart/2005/8/layout/venn1"/>
    <dgm:cxn modelId="{E82509EF-35B4-43F9-8D7A-751CBEFB2FC6}" type="presParOf" srcId="{5F7D80FD-D37B-4C05-95D4-FAF5D579CDBF}" destId="{2948A12B-36CA-4BE9-ADA1-58358E0571AA}" srcOrd="6" destOrd="0" presId="urn:microsoft.com/office/officeart/2005/8/layout/venn1"/>
    <dgm:cxn modelId="{B84E6BCD-F18C-4E35-BBFA-D56B1F359476}" type="presParOf" srcId="{5F7D80FD-D37B-4C05-95D4-FAF5D579CDBF}" destId="{857B4924-5818-4C63-B3E8-0A967285E5AA}" srcOrd="7" destOrd="0" presId="urn:microsoft.com/office/officeart/2005/8/layout/venn1"/>
    <dgm:cxn modelId="{824ABB61-675F-488D-A6BC-FC2F30CE7C27}" type="presParOf" srcId="{5F7D80FD-D37B-4C05-95D4-FAF5D579CDBF}" destId="{F31445A7-B1B2-4106-A467-85A5BD7D7E72}" srcOrd="8" destOrd="0" presId="urn:microsoft.com/office/officeart/2005/8/layout/venn1"/>
    <dgm:cxn modelId="{091583FC-F820-4D50-B151-0C9516463B29}" type="presParOf" srcId="{5F7D80FD-D37B-4C05-95D4-FAF5D579CDBF}" destId="{5B47DAD3-5C8B-47C1-BB23-9D48BEEB80B5}" srcOrd="9" destOrd="0" presId="urn:microsoft.com/office/officeart/2005/8/layout/venn1"/>
    <dgm:cxn modelId="{F0C34795-8A29-4A7F-8B6E-5C439BBF254E}" type="presParOf" srcId="{5F7D80FD-D37B-4C05-95D4-FAF5D579CDBF}" destId="{841133F3-4289-4088-A1C7-11FD40326061}" srcOrd="10" destOrd="0" presId="urn:microsoft.com/office/officeart/2005/8/layout/venn1"/>
    <dgm:cxn modelId="{034B90B7-DDDB-47AF-96AD-E07ECA2AABEA}" type="presParOf" srcId="{5F7D80FD-D37B-4C05-95D4-FAF5D579CDBF}" destId="{EBB7216E-93A8-4F0D-ABDC-CFD96121F723}" srcOrd="11" destOrd="0" presId="urn:microsoft.com/office/officeart/2005/8/layout/venn1"/>
    <dgm:cxn modelId="{538DA296-90E7-4EE2-B0A1-4F36382012BF}" type="presParOf" srcId="{5F7D80FD-D37B-4C05-95D4-FAF5D579CDBF}" destId="{0A48C909-9AF7-4595-8DB7-E64E0BE454BF}" srcOrd="12" destOrd="0" presId="urn:microsoft.com/office/officeart/2005/8/layout/venn1"/>
    <dgm:cxn modelId="{0AF58DA8-56E9-4E5C-BA88-D51456B8ED9E}" type="presParOf" srcId="{5F7D80FD-D37B-4C05-95D4-FAF5D579CDBF}" destId="{4EB3F0A6-67E1-45C1-ADD5-AE7CA6A22F28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85831-E5C6-4C90-BC7E-860D5C9C7927}">
      <dsp:nvSpPr>
        <dsp:cNvPr id="0" name=""/>
        <dsp:cNvSpPr/>
      </dsp:nvSpPr>
      <dsp:spPr>
        <a:xfrm>
          <a:off x="3563" y="0"/>
          <a:ext cx="3234947" cy="230505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b="1" kern="1200" dirty="0">
              <a:solidFill>
                <a:schemeClr val="accent3">
                  <a:lumMod val="75000"/>
                </a:schemeClr>
              </a:solidFill>
            </a:rPr>
            <a:t>ABANTU ABANGCWELE</a:t>
          </a:r>
          <a:endParaRPr lang="es-ES" sz="2400" kern="1200" dirty="0">
            <a:solidFill>
              <a:schemeClr val="accent3">
                <a:lumMod val="75000"/>
              </a:schemeClr>
            </a:solidFill>
          </a:endParaRPr>
        </a:p>
      </dsp:txBody>
      <dsp:txXfrm>
        <a:off x="3563" y="0"/>
        <a:ext cx="3234947" cy="691515"/>
      </dsp:txXfrm>
    </dsp:sp>
    <dsp:sp modelId="{486F65B6-F1D9-43E6-B3E6-A126C91E8393}">
      <dsp:nvSpPr>
        <dsp:cNvPr id="0" name=""/>
        <dsp:cNvSpPr/>
      </dsp:nvSpPr>
      <dsp:spPr>
        <a:xfrm>
          <a:off x="327058" y="691515"/>
          <a:ext cx="2587957" cy="14982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0"/>
              <a:satOff val="0"/>
              <a:lumOff val="0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Babezazinikela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kuNkulunkulu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futhi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bembule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isimo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Sakhe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941" y="735398"/>
        <a:ext cx="2500191" cy="1410516"/>
      </dsp:txXfrm>
    </dsp:sp>
    <dsp:sp modelId="{1470BD67-A7B6-42E6-8609-E8959345C4B0}">
      <dsp:nvSpPr>
        <dsp:cNvPr id="0" name=""/>
        <dsp:cNvSpPr/>
      </dsp:nvSpPr>
      <dsp:spPr>
        <a:xfrm>
          <a:off x="3481131" y="0"/>
          <a:ext cx="3651284" cy="2305050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chemeClr val="accent5">
                  <a:lumMod val="75000"/>
                </a:schemeClr>
              </a:solidFill>
            </a:rPr>
            <a:t>UMBUSO WABAFUNDISI</a:t>
          </a:r>
        </a:p>
      </dsp:txBody>
      <dsp:txXfrm>
        <a:off x="3481131" y="0"/>
        <a:ext cx="3651284" cy="691515"/>
      </dsp:txXfrm>
    </dsp:sp>
    <dsp:sp modelId="{C251453C-30B4-4FB1-97E7-5821C9512DA6}">
      <dsp:nvSpPr>
        <dsp:cNvPr id="0" name=""/>
        <dsp:cNvSpPr/>
      </dsp:nvSpPr>
      <dsp:spPr>
        <a:xfrm>
          <a:off x="3776928" y="691515"/>
          <a:ext cx="3059690" cy="149828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3639993"/>
              <a:satOff val="7195"/>
              <a:lumOff val="6863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Babezaxhumanisa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abanye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abantu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loNkulunkulu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futhi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babafundise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imithetho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yakhe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20811" y="735398"/>
        <a:ext cx="2971924" cy="1410516"/>
      </dsp:txXfrm>
    </dsp:sp>
    <dsp:sp modelId="{B4B71305-2C36-48A9-9474-85EF77B71A34}">
      <dsp:nvSpPr>
        <dsp:cNvPr id="0" name=""/>
        <dsp:cNvSpPr/>
      </dsp:nvSpPr>
      <dsp:spPr>
        <a:xfrm>
          <a:off x="7375037" y="0"/>
          <a:ext cx="4537174" cy="2305050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  <a:sp3d extrusionH="57150">
            <a:bevelT w="38100" h="38100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b="1" kern="1200" dirty="0">
              <a:solidFill>
                <a:schemeClr val="accent4">
                  <a:lumMod val="50000"/>
                </a:schemeClr>
              </a:solidFill>
            </a:rPr>
            <a:t>IGAMA ELIKHETHEKILEYO ELIVELA KUNKULUNKULU</a:t>
          </a:r>
          <a:endParaRPr lang="es-ES" sz="24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7375037" y="0"/>
        <a:ext cx="4537174" cy="691515"/>
      </dsp:txXfrm>
    </dsp:sp>
    <dsp:sp modelId="{3D2C6B21-12D3-4484-9579-E52AE5870A97}">
      <dsp:nvSpPr>
        <dsp:cNvPr id="0" name=""/>
        <dsp:cNvSpPr/>
      </dsp:nvSpPr>
      <dsp:spPr>
        <a:xfrm>
          <a:off x="7663474" y="692246"/>
          <a:ext cx="3960299" cy="1496819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brightRoom" dir="tl">
            <a:rot lat="0" lon="0" rev="1800000"/>
          </a:lightRig>
        </a:scene3d>
        <a:sp3d contourW="10160" prstMaterial="dkEdge">
          <a:bevelT w="38100" h="50800" prst="angle"/>
          <a:contourClr>
            <a:schemeClr val="accent3">
              <a:hueOff val="-7279987"/>
              <a:satOff val="14389"/>
              <a:lumOff val="13726"/>
              <a:alphaOff val="0"/>
              <a:shade val="40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UNkulunkulu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wayezakwenza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u-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Israyeli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abe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umzila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wokukhanyisela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umhlaba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ngolwazi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Ngaye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07314" y="736086"/>
        <a:ext cx="3872619" cy="1409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ECF96-D7D6-47B1-8103-6932D5E5FC04}">
      <dsp:nvSpPr>
        <dsp:cNvPr id="0" name=""/>
        <dsp:cNvSpPr/>
      </dsp:nvSpPr>
      <dsp:spPr>
        <a:xfrm>
          <a:off x="5237400" y="738012"/>
          <a:ext cx="271580" cy="32315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1558"/>
              </a:lnTo>
              <a:lnTo>
                <a:pt x="271580" y="3231558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7CE26-4455-41FA-AE8F-57590800FD5C}">
      <dsp:nvSpPr>
        <dsp:cNvPr id="0" name=""/>
        <dsp:cNvSpPr/>
      </dsp:nvSpPr>
      <dsp:spPr>
        <a:xfrm>
          <a:off x="5237400" y="738012"/>
          <a:ext cx="271580" cy="25910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1084"/>
              </a:lnTo>
              <a:lnTo>
                <a:pt x="271580" y="2591084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255F3B-EADB-4B1C-85EA-4384EBB09499}">
      <dsp:nvSpPr>
        <dsp:cNvPr id="0" name=""/>
        <dsp:cNvSpPr/>
      </dsp:nvSpPr>
      <dsp:spPr>
        <a:xfrm>
          <a:off x="5237400" y="738012"/>
          <a:ext cx="271580" cy="2026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26887"/>
              </a:lnTo>
              <a:lnTo>
                <a:pt x="271580" y="202688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A11F8-64BA-4277-8B43-D302B8878893}">
      <dsp:nvSpPr>
        <dsp:cNvPr id="0" name=""/>
        <dsp:cNvSpPr/>
      </dsp:nvSpPr>
      <dsp:spPr>
        <a:xfrm>
          <a:off x="5237400" y="738012"/>
          <a:ext cx="271580" cy="1462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2690"/>
              </a:lnTo>
              <a:lnTo>
                <a:pt x="271580" y="1462690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1DF45-5E33-487A-87D3-2E62A2DBEABC}">
      <dsp:nvSpPr>
        <dsp:cNvPr id="0" name=""/>
        <dsp:cNvSpPr/>
      </dsp:nvSpPr>
      <dsp:spPr>
        <a:xfrm>
          <a:off x="5237400" y="738012"/>
          <a:ext cx="271580" cy="898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8493"/>
              </a:lnTo>
              <a:lnTo>
                <a:pt x="271580" y="898493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83705-E326-4046-91D2-855FC144AA8F}">
      <dsp:nvSpPr>
        <dsp:cNvPr id="0" name=""/>
        <dsp:cNvSpPr/>
      </dsp:nvSpPr>
      <dsp:spPr>
        <a:xfrm>
          <a:off x="5237400" y="738012"/>
          <a:ext cx="271580" cy="3342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297"/>
              </a:lnTo>
              <a:lnTo>
                <a:pt x="271580" y="334297"/>
              </a:lnTo>
            </a:path>
          </a:pathLst>
        </a:custGeom>
        <a:noFill/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7A6107-FB2D-43B7-870A-B54F3C1CAAD7}">
      <dsp:nvSpPr>
        <dsp:cNvPr id="0" name=""/>
        <dsp:cNvSpPr/>
      </dsp:nvSpPr>
      <dsp:spPr>
        <a:xfrm>
          <a:off x="4494153" y="317839"/>
          <a:ext cx="2660732" cy="1043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198"/>
              </a:lnTo>
              <a:lnTo>
                <a:pt x="2660732" y="52198"/>
              </a:lnTo>
              <a:lnTo>
                <a:pt x="2660732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C370F9-CC80-4B7D-98BE-D4730596C968}">
      <dsp:nvSpPr>
        <dsp:cNvPr id="0" name=""/>
        <dsp:cNvSpPr/>
      </dsp:nvSpPr>
      <dsp:spPr>
        <a:xfrm>
          <a:off x="402558" y="738012"/>
          <a:ext cx="230166" cy="32824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82493"/>
              </a:lnTo>
              <a:lnTo>
                <a:pt x="230166" y="328249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9A16DB-6103-4405-BEDA-2451AB8A6FC6}">
      <dsp:nvSpPr>
        <dsp:cNvPr id="0" name=""/>
        <dsp:cNvSpPr/>
      </dsp:nvSpPr>
      <dsp:spPr>
        <a:xfrm>
          <a:off x="402558" y="738012"/>
          <a:ext cx="230166" cy="24341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4159"/>
              </a:lnTo>
              <a:lnTo>
                <a:pt x="230166" y="243415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F5A56-6533-44B2-9D9B-F96E716A1A56}">
      <dsp:nvSpPr>
        <dsp:cNvPr id="0" name=""/>
        <dsp:cNvSpPr/>
      </dsp:nvSpPr>
      <dsp:spPr>
        <a:xfrm>
          <a:off x="402558" y="738012"/>
          <a:ext cx="230166" cy="15858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5826"/>
              </a:lnTo>
              <a:lnTo>
                <a:pt x="230166" y="158582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2E827-CD7B-4244-A13C-6B5B884F266F}">
      <dsp:nvSpPr>
        <dsp:cNvPr id="0" name=""/>
        <dsp:cNvSpPr/>
      </dsp:nvSpPr>
      <dsp:spPr>
        <a:xfrm>
          <a:off x="402558" y="738012"/>
          <a:ext cx="230166" cy="606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6928"/>
              </a:lnTo>
              <a:lnTo>
                <a:pt x="230166" y="60692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83AD9-D266-49A1-AFD4-5EB07031C419}">
      <dsp:nvSpPr>
        <dsp:cNvPr id="0" name=""/>
        <dsp:cNvSpPr/>
      </dsp:nvSpPr>
      <dsp:spPr>
        <a:xfrm>
          <a:off x="2012794" y="317839"/>
          <a:ext cx="2481359" cy="104397"/>
        </a:xfrm>
        <a:custGeom>
          <a:avLst/>
          <a:gdLst/>
          <a:ahLst/>
          <a:cxnLst/>
          <a:rect l="0" t="0" r="0" b="0"/>
          <a:pathLst>
            <a:path>
              <a:moveTo>
                <a:pt x="2481359" y="0"/>
              </a:moveTo>
              <a:lnTo>
                <a:pt x="2481359" y="52198"/>
              </a:lnTo>
              <a:lnTo>
                <a:pt x="0" y="52198"/>
              </a:lnTo>
              <a:lnTo>
                <a:pt x="0" y="10439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64A95A-DB9A-48D3-91AE-E586227A0918}">
      <dsp:nvSpPr>
        <dsp:cNvPr id="0" name=""/>
        <dsp:cNvSpPr/>
      </dsp:nvSpPr>
      <dsp:spPr>
        <a:xfrm>
          <a:off x="895753" y="2062"/>
          <a:ext cx="7196800" cy="3157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Uthando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luyikugcwaliseka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komthetho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( Roma 13:10 )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5753" y="2062"/>
        <a:ext cx="7196800" cy="315776"/>
      </dsp:txXfrm>
    </dsp:sp>
    <dsp:sp modelId="{91CC5459-8EEF-41EA-AF20-D848C0D6FEAD}">
      <dsp:nvSpPr>
        <dsp:cNvPr id="0" name=""/>
        <dsp:cNvSpPr/>
      </dsp:nvSpPr>
      <dsp:spPr>
        <a:xfrm>
          <a:off x="0" y="422236"/>
          <a:ext cx="4025588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Thanda uNkulunkulu ( Dut. 6:5; </a:t>
          </a:r>
          <a:r>
            <a:rPr lang="en-CA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</a:t>
          </a:r>
          <a:r>
            <a:rPr lang="en-CA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20:3-11 </a:t>
          </a:r>
          <a:r>
            <a:rPr lang="en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0" y="422236"/>
        <a:ext cx="4025588" cy="315776"/>
      </dsp:txXfrm>
    </dsp:sp>
    <dsp:sp modelId="{10C7FA8C-45AC-4F60-B838-992E3E7F424F}">
      <dsp:nvSpPr>
        <dsp:cNvPr id="0" name=""/>
        <dsp:cNvSpPr/>
      </dsp:nvSpPr>
      <dsp:spPr>
        <a:xfrm>
          <a:off x="632725" y="842409"/>
          <a:ext cx="3976208" cy="1005063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1430" rIns="14400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Dumisa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futhi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uhloniphe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uNkulunkulu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ngokumupha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indawo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yakuqala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ekuphileni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kwethu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</a:p>
      </dsp:txBody>
      <dsp:txXfrm>
        <a:off x="632725" y="842409"/>
        <a:ext cx="3976208" cy="1005063"/>
      </dsp:txXfrm>
    </dsp:sp>
    <dsp:sp modelId="{5D6CA769-3983-4A7E-8C9B-2918405B7715}">
      <dsp:nvSpPr>
        <dsp:cNvPr id="0" name=""/>
        <dsp:cNvSpPr/>
      </dsp:nvSpPr>
      <dsp:spPr>
        <a:xfrm>
          <a:off x="632725" y="1951870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1430" rIns="14400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Dumisani uNkulunkulu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ngaphandle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kokumsusa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ngaloba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yisiphi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isithombe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1951870"/>
        <a:ext cx="3976208" cy="743936"/>
      </dsp:txXfrm>
    </dsp:sp>
    <dsp:sp modelId="{C20EFE85-0AA0-41C5-98B5-841936C487C2}">
      <dsp:nvSpPr>
        <dsp:cNvPr id="0" name=""/>
        <dsp:cNvSpPr/>
      </dsp:nvSpPr>
      <dsp:spPr>
        <a:xfrm>
          <a:off x="632725" y="2800204"/>
          <a:ext cx="3976208" cy="743936"/>
        </a:xfrm>
        <a:prstGeom prst="rect">
          <a:avLst/>
        </a:prstGeom>
        <a:solidFill>
          <a:srgbClr val="352FAF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Hlonipha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igama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likaNkulunkulu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indumela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lesimo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sakhe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2800204"/>
        <a:ext cx="3976208" cy="743936"/>
      </dsp:txXfrm>
    </dsp:sp>
    <dsp:sp modelId="{2D09C7DE-F35F-4F9B-878E-987E2909F691}">
      <dsp:nvSpPr>
        <dsp:cNvPr id="0" name=""/>
        <dsp:cNvSpPr/>
      </dsp:nvSpPr>
      <dsp:spPr>
        <a:xfrm>
          <a:off x="632725" y="3648537"/>
          <a:ext cx="3976208" cy="74393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1430" rIns="14400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Hlonipha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usuku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lwaKhe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lokuphumula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lokukhonza</a:t>
          </a:r>
          <a:r>
            <a:rPr lang="en-C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CA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iSabatha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2725" y="3648537"/>
        <a:ext cx="3976208" cy="743936"/>
      </dsp:txXfrm>
    </dsp:sp>
    <dsp:sp modelId="{80C787CF-6ED0-4DA8-8321-4B66D291DAD3}">
      <dsp:nvSpPr>
        <dsp:cNvPr id="0" name=""/>
        <dsp:cNvSpPr/>
      </dsp:nvSpPr>
      <dsp:spPr>
        <a:xfrm>
          <a:off x="4758029" y="422236"/>
          <a:ext cx="4793712" cy="3157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Thanda </a:t>
          </a:r>
          <a:r>
            <a:rPr lang="en-CA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umakhelwane</a:t>
          </a:r>
          <a:r>
            <a:rPr lang="en-CA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wakho</a:t>
          </a:r>
          <a:r>
            <a:rPr lang="en-CA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 Lev. 19:18; </a:t>
          </a:r>
          <a:r>
            <a:rPr lang="en-CA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Eks</a:t>
          </a:r>
          <a:r>
            <a:rPr lang="en-CA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20:12-17 ).</a:t>
          </a:r>
          <a:endParaRPr lang="en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58029" y="422236"/>
        <a:ext cx="4793712" cy="315776"/>
      </dsp:txXfrm>
    </dsp:sp>
    <dsp:sp modelId="{D76F753B-4A80-4132-A137-6BD41DFEBF05}">
      <dsp:nvSpPr>
        <dsp:cNvPr id="0" name=""/>
        <dsp:cNvSpPr/>
      </dsp:nvSpPr>
      <dsp:spPr>
        <a:xfrm>
          <a:off x="5508981" y="842409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Hlonipha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abazali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842409"/>
        <a:ext cx="6244465" cy="459799"/>
      </dsp:txXfrm>
    </dsp:sp>
    <dsp:sp modelId="{1931318A-37E3-4189-918D-B0803777C1F1}">
      <dsp:nvSpPr>
        <dsp:cNvPr id="0" name=""/>
        <dsp:cNvSpPr/>
      </dsp:nvSpPr>
      <dsp:spPr>
        <a:xfrm>
          <a:off x="5508981" y="1406606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Hlonipha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impilo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1406606"/>
        <a:ext cx="6244465" cy="459799"/>
      </dsp:txXfrm>
    </dsp:sp>
    <dsp:sp modelId="{DB394086-E051-4A5A-8AB8-F5B678A33421}">
      <dsp:nvSpPr>
        <dsp:cNvPr id="0" name=""/>
        <dsp:cNvSpPr/>
      </dsp:nvSpPr>
      <dsp:spPr>
        <a:xfrm>
          <a:off x="5508981" y="1970803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Hlonipha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umtshado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1970803"/>
        <a:ext cx="6244465" cy="459799"/>
      </dsp:txXfrm>
    </dsp:sp>
    <dsp:sp modelId="{4BA21399-A7DD-48CE-892B-137D2903460A}">
      <dsp:nvSpPr>
        <dsp:cNvPr id="0" name=""/>
        <dsp:cNvSpPr/>
      </dsp:nvSpPr>
      <dsp:spPr>
        <a:xfrm>
          <a:off x="5508981" y="2535000"/>
          <a:ext cx="6244465" cy="45979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Hlonipha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impahla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yabantu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2535000"/>
        <a:ext cx="6244465" cy="459799"/>
      </dsp:txXfrm>
    </dsp:sp>
    <dsp:sp modelId="{A46A958C-2BEB-4761-8612-6EDDADDECAC0}">
      <dsp:nvSpPr>
        <dsp:cNvPr id="0" name=""/>
        <dsp:cNvSpPr/>
      </dsp:nvSpPr>
      <dsp:spPr>
        <a:xfrm>
          <a:off x="5508981" y="3099197"/>
          <a:ext cx="6244465" cy="459799"/>
        </a:xfrm>
        <a:prstGeom prst="rect">
          <a:avLst/>
        </a:prstGeom>
        <a:solidFill>
          <a:srgbClr val="1B7330"/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Hlonipha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udumo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lwabanye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3099197"/>
        <a:ext cx="6244465" cy="459799"/>
      </dsp:txXfrm>
    </dsp:sp>
    <dsp:sp modelId="{1551E7EB-5BC8-4B79-AA4E-ABD9F7B00FC2}">
      <dsp:nvSpPr>
        <dsp:cNvPr id="0" name=""/>
        <dsp:cNvSpPr/>
      </dsp:nvSpPr>
      <dsp:spPr>
        <a:xfrm>
          <a:off x="5508981" y="3663394"/>
          <a:ext cx="6244465" cy="612353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Zihloniphe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ukuze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kungabikhona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isifiso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sobugovu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esingcolisa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isimilo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CA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sethu</a:t>
          </a:r>
          <a:r>
            <a:rPr lang="en-C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08981" y="3663394"/>
        <a:ext cx="6244465" cy="6123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6CFACE-699B-4756-BE72-23A3B304B544}">
      <dsp:nvSpPr>
        <dsp:cNvPr id="0" name=""/>
        <dsp:cNvSpPr/>
      </dsp:nvSpPr>
      <dsp:spPr>
        <a:xfrm>
          <a:off x="1967175" y="1009864"/>
          <a:ext cx="1293705" cy="129386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BC030F-E416-4E9A-A26F-3C619E40BC26}">
      <dsp:nvSpPr>
        <dsp:cNvPr id="0" name=""/>
        <dsp:cNvSpPr/>
      </dsp:nvSpPr>
      <dsp:spPr>
        <a:xfrm>
          <a:off x="1519408" y="85747"/>
          <a:ext cx="2189238" cy="79329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 err="1">
              <a:solidFill>
                <a:srgbClr val="76612B"/>
              </a:solidFill>
            </a:rPr>
            <a:t>Kusivikela</a:t>
          </a:r>
          <a:r>
            <a:rPr lang="en-CA" sz="2000" b="1" kern="1200" dirty="0">
              <a:solidFill>
                <a:srgbClr val="76612B"/>
              </a:solidFill>
            </a:rPr>
            <a:t> </a:t>
          </a:r>
          <a:r>
            <a:rPr lang="en-CA" sz="2000" b="1" kern="1200" dirty="0" err="1">
              <a:solidFill>
                <a:srgbClr val="76612B"/>
              </a:solidFill>
            </a:rPr>
            <a:t>ebubini</a:t>
          </a:r>
          <a:r>
            <a:rPr lang="en-CA" sz="2000" b="1" kern="1200" dirty="0">
              <a:solidFill>
                <a:srgbClr val="76612B"/>
              </a:solidFill>
            </a:rPr>
            <a:t> (IHu. 119:104)</a:t>
          </a:r>
          <a:endParaRPr lang="es-ES" sz="2000" kern="1200" dirty="0">
            <a:solidFill>
              <a:srgbClr val="76612B"/>
            </a:solidFill>
          </a:endParaRPr>
        </a:p>
      </dsp:txBody>
      <dsp:txXfrm>
        <a:off x="1519408" y="85747"/>
        <a:ext cx="2189238" cy="793294"/>
      </dsp:txXfrm>
    </dsp:sp>
    <dsp:sp modelId="{01773855-98DE-46D6-BBE7-191E056DDB72}">
      <dsp:nvSpPr>
        <dsp:cNvPr id="0" name=""/>
        <dsp:cNvSpPr/>
      </dsp:nvSpPr>
      <dsp:spPr>
        <a:xfrm>
          <a:off x="2346662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F8244D3-82C0-4CB0-A398-F58A473D9688}">
      <dsp:nvSpPr>
        <dsp:cNvPr id="0" name=""/>
        <dsp:cNvSpPr/>
      </dsp:nvSpPr>
      <dsp:spPr>
        <a:xfrm>
          <a:off x="3799924" y="753630"/>
          <a:ext cx="1401513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 err="1">
              <a:solidFill>
                <a:srgbClr val="56782A"/>
              </a:solidFill>
            </a:rPr>
            <a:t>Usinika</a:t>
          </a:r>
          <a:r>
            <a:rPr lang="en-CA" sz="1800" b="1" kern="1200" dirty="0">
              <a:solidFill>
                <a:srgbClr val="56782A"/>
              </a:solidFill>
            </a:rPr>
            <a:t> </a:t>
          </a:r>
          <a:r>
            <a:rPr lang="en-CA" sz="1800" b="1" kern="1200" dirty="0" err="1">
              <a:solidFill>
                <a:srgbClr val="56782A"/>
              </a:solidFill>
            </a:rPr>
            <a:t>ukuhlakanipha</a:t>
          </a:r>
          <a:r>
            <a:rPr lang="en-CA" sz="1800" b="1" kern="1200" dirty="0">
              <a:solidFill>
                <a:srgbClr val="56782A"/>
              </a:solidFill>
            </a:rPr>
            <a:t> ( Dut. 4:6 )</a:t>
          </a:r>
          <a:endParaRPr lang="es-ES" sz="1800" kern="1200" dirty="0">
            <a:solidFill>
              <a:srgbClr val="56782A"/>
            </a:solidFill>
          </a:endParaRPr>
        </a:p>
      </dsp:txBody>
      <dsp:txXfrm>
        <a:off x="3799924" y="753630"/>
        <a:ext cx="1401513" cy="872624"/>
      </dsp:txXfrm>
    </dsp:sp>
    <dsp:sp modelId="{B3794581-CAFB-4374-ADF0-749EF7D6687B}">
      <dsp:nvSpPr>
        <dsp:cNvPr id="0" name=""/>
        <dsp:cNvSpPr/>
      </dsp:nvSpPr>
      <dsp:spPr>
        <a:xfrm>
          <a:off x="2439917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0168C84-CF3C-4627-A18A-73B3B73A36ED}">
      <dsp:nvSpPr>
        <dsp:cNvPr id="0" name=""/>
        <dsp:cNvSpPr/>
      </dsp:nvSpPr>
      <dsp:spPr>
        <a:xfrm>
          <a:off x="3649127" y="1864242"/>
          <a:ext cx="1945678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 err="1">
              <a:solidFill>
                <a:srgbClr val="2B7337"/>
              </a:solidFill>
            </a:rPr>
            <a:t>Kusinika</a:t>
          </a:r>
          <a:r>
            <a:rPr lang="en-CA" sz="2000" b="1" kern="1200" dirty="0">
              <a:solidFill>
                <a:srgbClr val="2B7337"/>
              </a:solidFill>
            </a:rPr>
            <a:t> </a:t>
          </a:r>
          <a:r>
            <a:rPr lang="en-CA" sz="2000" b="1" kern="1200" dirty="0" err="1">
              <a:solidFill>
                <a:srgbClr val="2B7337"/>
              </a:solidFill>
            </a:rPr>
            <a:t>inkululeko</a:t>
          </a:r>
          <a:r>
            <a:rPr lang="en-CA" sz="2000" b="1" kern="1200" dirty="0">
              <a:solidFill>
                <a:srgbClr val="2B7337"/>
              </a:solidFill>
            </a:rPr>
            <a:t> ( Jakobe 2:12 </a:t>
          </a:r>
          <a:r>
            <a:rPr lang="en" sz="2000" b="1" kern="1200" dirty="0">
              <a:solidFill>
                <a:srgbClr val="2B7337"/>
              </a:solidFill>
            </a:rPr>
            <a:t>)</a:t>
          </a:r>
          <a:endParaRPr lang="es-ES" sz="2000" kern="1200" dirty="0">
            <a:solidFill>
              <a:srgbClr val="2B7337"/>
            </a:solidFill>
          </a:endParaRPr>
        </a:p>
      </dsp:txBody>
      <dsp:txXfrm>
        <a:off x="3649127" y="1864242"/>
        <a:ext cx="1945678" cy="932121"/>
      </dsp:txXfrm>
    </dsp:sp>
    <dsp:sp modelId="{2948A12B-36CA-4BE9-ADA1-58358E0571AA}">
      <dsp:nvSpPr>
        <dsp:cNvPr id="0" name=""/>
        <dsp:cNvSpPr/>
      </dsp:nvSpPr>
      <dsp:spPr>
        <a:xfrm>
          <a:off x="2177402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7B4924-5818-4C63-B3E8-0A967285E5AA}">
      <dsp:nvSpPr>
        <dsp:cNvPr id="0" name=""/>
        <dsp:cNvSpPr/>
      </dsp:nvSpPr>
      <dsp:spPr>
        <a:xfrm>
          <a:off x="3225364" y="2987221"/>
          <a:ext cx="1754014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 err="1">
              <a:solidFill>
                <a:srgbClr val="3FA59E"/>
              </a:solidFill>
            </a:rPr>
            <a:t>Kusinika</a:t>
          </a:r>
          <a:r>
            <a:rPr lang="en-CA" sz="2000" b="1" kern="1200" dirty="0">
              <a:solidFill>
                <a:srgbClr val="3FA59E"/>
              </a:solidFill>
            </a:rPr>
            <a:t> </a:t>
          </a:r>
          <a:r>
            <a:rPr lang="en-CA" sz="2000" b="1" kern="1200" dirty="0" err="1">
              <a:solidFill>
                <a:srgbClr val="3FA59E"/>
              </a:solidFill>
            </a:rPr>
            <a:t>ukuthula</a:t>
          </a:r>
          <a:r>
            <a:rPr lang="en-CA" sz="2000" b="1" kern="1200" dirty="0">
              <a:solidFill>
                <a:srgbClr val="3FA59E"/>
              </a:solidFill>
            </a:rPr>
            <a:t> (IHu. 119:165)</a:t>
          </a:r>
          <a:r>
            <a:rPr lang="en" sz="2000" b="1" kern="1200" dirty="0">
              <a:solidFill>
                <a:srgbClr val="3FA59E"/>
              </a:solidFill>
            </a:rPr>
            <a:t> </a:t>
          </a:r>
          <a:endParaRPr lang="es-ES" sz="2000" kern="1200" dirty="0">
            <a:solidFill>
              <a:srgbClr val="3FA59E"/>
            </a:solidFill>
          </a:endParaRPr>
        </a:p>
      </dsp:txBody>
      <dsp:txXfrm>
        <a:off x="3225364" y="2987221"/>
        <a:ext cx="1754014" cy="852791"/>
      </dsp:txXfrm>
    </dsp:sp>
    <dsp:sp modelId="{F31445A7-B1B2-4106-A467-85A5BD7D7E72}">
      <dsp:nvSpPr>
        <dsp:cNvPr id="0" name=""/>
        <dsp:cNvSpPr/>
      </dsp:nvSpPr>
      <dsp:spPr>
        <a:xfrm>
          <a:off x="1756948" y="1932069"/>
          <a:ext cx="1293705" cy="1293863"/>
        </a:xfrm>
        <a:prstGeom prst="ellipse">
          <a:avLst/>
        </a:prstGeom>
        <a:solidFill>
          <a:schemeClr val="accent2">
            <a:alpha val="50000"/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B47DAD3-5C8B-47C1-BB23-9D48BEEB80B5}">
      <dsp:nvSpPr>
        <dsp:cNvPr id="0" name=""/>
        <dsp:cNvSpPr/>
      </dsp:nvSpPr>
      <dsp:spPr>
        <a:xfrm>
          <a:off x="403948" y="3113682"/>
          <a:ext cx="1482370" cy="85279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b="1" kern="1200" dirty="0" err="1">
              <a:solidFill>
                <a:srgbClr val="4466A9"/>
              </a:solidFill>
            </a:rPr>
            <a:t>Usinika</a:t>
          </a:r>
          <a:r>
            <a:rPr lang="en-CA" sz="2000" b="1" kern="1200" dirty="0">
              <a:solidFill>
                <a:srgbClr val="4466A9"/>
              </a:solidFill>
            </a:rPr>
            <a:t> </a:t>
          </a:r>
          <a:r>
            <a:rPr lang="en-CA" sz="2000" b="1" kern="1200" dirty="0" err="1">
              <a:solidFill>
                <a:srgbClr val="4466A9"/>
              </a:solidFill>
            </a:rPr>
            <a:t>ukuchuma</a:t>
          </a:r>
          <a:r>
            <a:rPr lang="en-CA" sz="2000" b="1" kern="1200" dirty="0">
              <a:solidFill>
                <a:srgbClr val="4466A9"/>
              </a:solidFill>
            </a:rPr>
            <a:t> ( Josh. 1:8 )</a:t>
          </a:r>
          <a:endParaRPr lang="es-ES" sz="2000" kern="1200" dirty="0">
            <a:solidFill>
              <a:srgbClr val="4466A9"/>
            </a:solidFill>
          </a:endParaRPr>
        </a:p>
      </dsp:txBody>
      <dsp:txXfrm>
        <a:off x="403948" y="3113682"/>
        <a:ext cx="1482370" cy="852791"/>
      </dsp:txXfrm>
    </dsp:sp>
    <dsp:sp modelId="{841133F3-4289-4088-A1C7-11FD40326061}">
      <dsp:nvSpPr>
        <dsp:cNvPr id="0" name=""/>
        <dsp:cNvSpPr/>
      </dsp:nvSpPr>
      <dsp:spPr>
        <a:xfrm>
          <a:off x="1494434" y="1602852"/>
          <a:ext cx="1293705" cy="1293863"/>
        </a:xfrm>
        <a:prstGeom prst="ellipse">
          <a:avLst/>
        </a:prstGeom>
        <a:solidFill>
          <a:schemeClr val="accent2">
            <a:alpha val="50000"/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BB7216E-93A8-4F0D-ABDC-CFD96121F723}">
      <dsp:nvSpPr>
        <dsp:cNvPr id="0" name=""/>
        <dsp:cNvSpPr/>
      </dsp:nvSpPr>
      <dsp:spPr>
        <a:xfrm>
          <a:off x="-81190" y="1869201"/>
          <a:ext cx="1374561" cy="932121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623A91"/>
              </a:solidFill>
            </a:rPr>
            <a:t>Ukhomba izono zethu ( Rom. 7:7 </a:t>
          </a:r>
          <a:r>
            <a:rPr lang="en" sz="2000" b="1" kern="1200" dirty="0">
              <a:solidFill>
                <a:srgbClr val="623A91"/>
              </a:solidFill>
            </a:rPr>
            <a:t>)</a:t>
          </a:r>
          <a:endParaRPr lang="es-ES" sz="2000" kern="1200" dirty="0">
            <a:solidFill>
              <a:srgbClr val="623A91"/>
            </a:solidFill>
          </a:endParaRPr>
        </a:p>
      </dsp:txBody>
      <dsp:txXfrm>
        <a:off x="-81190" y="1869201"/>
        <a:ext cx="1374561" cy="932121"/>
      </dsp:txXfrm>
    </dsp:sp>
    <dsp:sp modelId="{0A48C909-9AF7-4595-8DB7-E64E0BE454BF}">
      <dsp:nvSpPr>
        <dsp:cNvPr id="0" name=""/>
        <dsp:cNvSpPr/>
      </dsp:nvSpPr>
      <dsp:spPr>
        <a:xfrm>
          <a:off x="1587688" y="1192322"/>
          <a:ext cx="1293705" cy="1293863"/>
        </a:xfrm>
        <a:prstGeom prst="ellipse">
          <a:avLst/>
        </a:prstGeom>
        <a:solidFill>
          <a:schemeClr val="accent2">
            <a:alpha val="50000"/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EB3F0A6-67E1-45C1-ADD5-AE7CA6A22F28}">
      <dsp:nvSpPr>
        <dsp:cNvPr id="0" name=""/>
        <dsp:cNvSpPr/>
      </dsp:nvSpPr>
      <dsp:spPr>
        <a:xfrm>
          <a:off x="-175080" y="753630"/>
          <a:ext cx="1804911" cy="872624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 err="1">
              <a:solidFill>
                <a:srgbClr val="853974"/>
              </a:solidFill>
            </a:rPr>
            <a:t>Usinika</a:t>
          </a:r>
          <a:r>
            <a:rPr lang="en-CA" sz="1600" b="1" kern="1200" dirty="0">
              <a:solidFill>
                <a:srgbClr val="853974"/>
              </a:solidFill>
            </a:rPr>
            <a:t> </a:t>
          </a:r>
          <a:r>
            <a:rPr lang="en-CA" sz="1600" b="1" kern="1200" dirty="0" err="1">
              <a:solidFill>
                <a:srgbClr val="853974"/>
              </a:solidFill>
            </a:rPr>
            <a:t>ukuhlakanipha</a:t>
          </a:r>
          <a:r>
            <a:rPr lang="en-CA" sz="1600" b="1" kern="1200" dirty="0">
              <a:solidFill>
                <a:srgbClr val="853974"/>
              </a:solidFill>
            </a:rPr>
            <a:t> ( Dut. 4:6 </a:t>
          </a:r>
          <a:r>
            <a:rPr lang="en" sz="1600" b="1" kern="1200" dirty="0">
              <a:solidFill>
                <a:srgbClr val="853974"/>
              </a:solidFill>
            </a:rPr>
            <a:t>)</a:t>
          </a:r>
          <a:endParaRPr lang="es-ES" sz="1600" kern="1200" dirty="0">
            <a:solidFill>
              <a:srgbClr val="853974"/>
            </a:solidFill>
          </a:endParaRPr>
        </a:p>
      </dsp:txBody>
      <dsp:txXfrm>
        <a:off x="-175080" y="753630"/>
        <a:ext cx="1804911" cy="8726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CBF67E-CEBB-6124-48A5-95A819511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3704A1-AFB8-547D-7591-C94C0B7D55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EAD69-468D-5806-A6FF-F2BBBC321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6AF1FF-2283-BD37-BB5B-CD020963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1F5099-AAD9-138E-0617-C67BE26D8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505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660F7-3B2E-10D3-DB64-296A1835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A35070A-AAA8-A6DB-4905-F46501A2A8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80EC78-922A-276F-6691-6A07E1C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D28571-A890-F3C4-781B-1D7540DC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88F273-38E6-718B-6D27-905519E5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0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7C9201-1275-7EF8-B70A-2A50DAE90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1D578A-AADA-C4E8-E9D9-0C653D768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23F492-0FBF-185E-1173-8ADDC34F2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57B0BA-564A-D0FE-B210-CF94E629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48D2AD-4803-A679-7974-C12CF1600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3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7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0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6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72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0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01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35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BFEC1-E9A2-3C64-21F0-FA42906D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DA9AB9-2705-973A-4D75-FE9B7B680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B47EF9-77ED-72DC-1832-A1ED63E29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B7F7A8-08A8-D88E-A73F-BE7BC2331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76D2B3-630A-3A45-FFED-B4E2E8CCD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136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99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13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52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3EA09-7603-A98E-2042-50D703DB4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2311D9-6D37-C123-3455-140AA2DA1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5C5016-A34D-9AAE-24A0-E0B87108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D45C37-7A72-3718-80FC-F783DC860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47BC72-93A6-A562-86CE-8F80F8F99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66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DFE39-41E9-DDD6-1AB2-77EED201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939C69-26F9-74A2-2646-B468CE83A9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CF7527-99D5-B7F7-7866-C748B2B60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5CB29D-BC33-6330-D02F-C4B3E733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875883-0251-B0E4-F36F-109E29FF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FB40C27-0513-0BF0-B7E3-465733D8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6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10794F-40FA-216D-92D8-35064738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1D4EC-02E5-1827-CDF4-6D4FF890A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CBACF0-3A9A-83D7-8D3A-E3C80E3AC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14AE76E-9232-4C6D-D106-09FF23A6D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B00CDED-CF51-70B0-4B40-AAA400AA6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E0AF5EE-554D-12F3-6992-0FF0021C2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1F3A1DA-01F0-F4C4-768B-D3F91B46E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590129-6AEB-DA3C-520D-7ADA638E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52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332D5F-0F60-C1C9-E66F-3F1A6C96B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9CA8B86-EEE2-0ECE-82EB-6CF99E19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84A9F16-2E8F-830B-7136-E0B30A61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1AFC70-DA61-8B6D-D1C7-E9D46D111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92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147C20-9E3F-9148-912B-1D01E18DD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1FF6013-1E07-715E-68F0-335FCA34E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4DF62B9-C7E2-A096-85B1-2CB5FCFD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7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7DE94-F14A-19A7-5B62-7FD4E8D0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0BFCC9-9A65-24A8-579E-118895B72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B23D32-0721-57FE-52C5-1FA698CC7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9EC067-FA0C-58F6-15B9-BB889AE3E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335236-7522-38BA-C5BA-EA444C6F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3EC783-1DFB-0395-24FF-8C805C6ED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66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42B350-CD84-3737-98E1-21523A095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E68C2F-F4BB-3093-B3CC-D6D65ADC0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63D245-7009-B2FC-3B75-415BCF5FDE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548925-B3A8-EC3C-BE6A-FDA3C7E8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7F7D-3519-FD2E-E986-1FC6E56EA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AFCAAA-EB7B-27FC-D0C5-3861FC8C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7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349126-E8B1-1214-7681-3AE2C62A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E8BACA-AE81-421D-C0EC-209B78BF1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D7F228-4008-9D2B-F803-0C864630A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29DDE4-E053-4AC8-99D1-661C1B939E3B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E0DCCC-B1B9-6F3D-7863-A39C1C02DC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A2CD1C-DE9A-BC3C-EAD3-5CC02EFCE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03537-B394-459A-A948-22618A307E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7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20/08/2025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781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3.jpe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2.jpeg"/><Relationship Id="rId4" Type="http://schemas.openxmlformats.org/officeDocument/2006/relationships/diagramData" Target="../diagrams/data3.xml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864AEC-94AB-4149-54F8-D40380913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065D70-2195-7553-DB17-5A4FACBA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FFA1B05C-0C47-6336-9AAA-C9E056ED1F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759" y="2621074"/>
            <a:ext cx="6400781" cy="3898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Imagen que contiene persona, montaña, hombre, elefante&#10;&#10;El contenido generado por IA puede ser incorrecto.">
            <a:extLst>
              <a:ext uri="{FF2B5EF4-FFF2-40B4-BE49-F238E27FC236}">
                <a16:creationId xmlns:a16="http://schemas.microsoft.com/office/drawing/2014/main" id="{4D2EB38F-1D7F-230D-B918-1B3128430C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150" y="366712"/>
            <a:ext cx="5791200" cy="612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ED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252930E-1307-D308-988E-830900A8C626}"/>
              </a:ext>
            </a:extLst>
          </p:cNvPr>
          <p:cNvSpPr txBox="1"/>
          <p:nvPr/>
        </p:nvSpPr>
        <p:spPr>
          <a:xfrm>
            <a:off x="209550" y="262646"/>
            <a:ext cx="7279821" cy="1991715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CA" sz="7200" b="1" dirty="0">
                <a:ln/>
                <a:solidFill>
                  <a:schemeClr val="accent3"/>
                </a:solidFill>
                <a:effectLst/>
              </a:rPr>
              <a:t>ISIVUMELWANO ESINAI</a:t>
            </a:r>
            <a:endParaRPr lang="en" sz="7200" b="1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B5E8853-6DB9-0A8E-88DC-87C810D7907D}"/>
              </a:ext>
            </a:extLst>
          </p:cNvPr>
          <p:cNvSpPr txBox="1"/>
          <p:nvPr/>
        </p:nvSpPr>
        <p:spPr>
          <a:xfrm>
            <a:off x="2591960" y="6486179"/>
            <a:ext cx="8208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600" b="1">
                <a:solidFill>
                  <a:schemeClr val="accent3">
                    <a:lumMod val="75000"/>
                  </a:schemeClr>
                </a:solidFill>
              </a:rPr>
              <a:t>Isifundo setshiyangalombili kuNcwabakazi ilanga lamatshumi amabili lantathu ku2025</a:t>
            </a:r>
            <a:endParaRPr lang="en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71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732E4632-34D6-C7BC-C02D-D5F1B024EF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84506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7C3305E-C483-13B0-7187-E081AD6FB59B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n-CA" sz="4400" b="1" spc="30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UMTHETHO NJENGESITHEMBISO</a:t>
            </a:r>
            <a:endParaRPr lang="en" sz="4400" b="1" spc="3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80EE6BC-8A9F-C1E1-FABC-B39453035037}"/>
              </a:ext>
            </a:extLst>
          </p:cNvPr>
          <p:cNvSpPr txBox="1"/>
          <p:nvPr/>
        </p:nvSpPr>
        <p:spPr>
          <a:xfrm>
            <a:off x="1004888" y="638175"/>
            <a:ext cx="1018222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CA" b="1" dirty="0">
                <a:solidFill>
                  <a:srgbClr val="FF0000"/>
                </a:solidFill>
                <a:latin typeface="Comic Sans MS" panose="030F0702030302020204" pitchFamily="66" charset="0"/>
              </a:rPr>
              <a:t>“</a:t>
            </a:r>
            <a:r>
              <a:rPr lang="en-CA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Wamemezela</a:t>
            </a:r>
            <a:r>
              <a:rPr lang="en-CA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kini</a:t>
            </a:r>
            <a:r>
              <a:rPr lang="en-CA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isivumelwano</a:t>
            </a:r>
            <a:r>
              <a:rPr lang="en-CA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sakhe</a:t>
            </a:r>
            <a:r>
              <a:rPr lang="en-CA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alilaya</a:t>
            </a:r>
            <a:r>
              <a:rPr lang="en-CA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ukuba</a:t>
            </a:r>
            <a:r>
              <a:rPr lang="en-CA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lisenze</a:t>
            </a:r>
            <a:r>
              <a:rPr lang="en-CA" b="1" dirty="0">
                <a:solidFill>
                  <a:srgbClr val="FF0000"/>
                </a:solidFill>
                <a:latin typeface="Comic Sans MS" panose="030F0702030302020204" pitchFamily="66" charset="0"/>
              </a:rPr>
              <a:t>, AMAZWI ELITSHUMI, </a:t>
            </a:r>
            <a:r>
              <a:rPr lang="en-CA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wawaloba</a:t>
            </a:r>
            <a:r>
              <a:rPr lang="en-CA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ezibhebheni</a:t>
            </a:r>
            <a:r>
              <a:rPr lang="en-CA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ezimbili</a:t>
            </a:r>
            <a:r>
              <a:rPr lang="en-CA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zamatshe</a:t>
            </a:r>
            <a:r>
              <a:rPr lang="en-CA" b="1" dirty="0">
                <a:solidFill>
                  <a:srgbClr val="FF0000"/>
                </a:solidFill>
                <a:latin typeface="Comic Sans MS" panose="030F0702030302020204" pitchFamily="66" charset="0"/>
              </a:rPr>
              <a:t>” (</a:t>
            </a:r>
            <a:r>
              <a:rPr lang="en-CA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Duteronomi</a:t>
            </a:r>
            <a:r>
              <a:rPr lang="en-CA" b="1" dirty="0">
                <a:solidFill>
                  <a:srgbClr val="FF0000"/>
                </a:solidFill>
                <a:latin typeface="Comic Sans MS" panose="030F0702030302020204" pitchFamily="66" charset="0"/>
              </a:rPr>
              <a:t> 4:13, </a:t>
            </a:r>
            <a:r>
              <a:rPr lang="en-CA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isiHebheru</a:t>
            </a:r>
            <a:r>
              <a:rPr lang="en-CA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sokuqala</a:t>
            </a:r>
            <a:endParaRPr lang="es-ES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229740-4841-977C-8A7A-3AF92449E1AC}"/>
              </a:ext>
            </a:extLst>
          </p:cNvPr>
          <p:cNvSpPr txBox="1"/>
          <p:nvPr/>
        </p:nvSpPr>
        <p:spPr>
          <a:xfrm>
            <a:off x="5567868" y="1363842"/>
            <a:ext cx="66241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/>
              <a:t>NgesiHeberu</a:t>
            </a:r>
            <a:r>
              <a:rPr lang="en-CA" sz="2000" b="1" dirty="0"/>
              <a:t>, </a:t>
            </a:r>
            <a:r>
              <a:rPr lang="en-CA" sz="2000" b="1" dirty="0" err="1"/>
              <a:t>izikhathi</a:t>
            </a:r>
            <a:r>
              <a:rPr lang="en-CA" sz="2000" b="1" dirty="0"/>
              <a:t> </a:t>
            </a:r>
            <a:r>
              <a:rPr lang="en-CA" sz="2000" b="1" dirty="0" err="1"/>
              <a:t>ezintathu</a:t>
            </a:r>
            <a:r>
              <a:rPr lang="en-CA" sz="2000" b="1" dirty="0"/>
              <a:t> </a:t>
            </a:r>
            <a:r>
              <a:rPr lang="en-CA" sz="2000" b="1" dirty="0" err="1"/>
              <a:t>iMithetho</a:t>
            </a:r>
            <a:r>
              <a:rPr lang="en-CA" sz="2000" b="1" dirty="0"/>
              <a:t> </a:t>
            </a:r>
            <a:r>
              <a:rPr lang="en-CA" sz="2000" b="1" dirty="0" err="1"/>
              <a:t>Elitshumi</a:t>
            </a:r>
            <a:r>
              <a:rPr lang="en-CA" sz="2000" b="1" dirty="0"/>
              <a:t> </a:t>
            </a:r>
            <a:r>
              <a:rPr lang="en-CA" sz="2000" b="1" dirty="0" err="1"/>
              <a:t>okukhulunywe</a:t>
            </a:r>
            <a:r>
              <a:rPr lang="en-CA" sz="2000" b="1" dirty="0"/>
              <a:t> </a:t>
            </a:r>
            <a:r>
              <a:rPr lang="en-CA" sz="2000" b="1" dirty="0" err="1"/>
              <a:t>ngayo</a:t>
            </a:r>
            <a:r>
              <a:rPr lang="en-CA" sz="2000" b="1" dirty="0"/>
              <a:t>, </a:t>
            </a:r>
            <a:r>
              <a:rPr lang="en-CA" sz="2000" b="1" dirty="0" err="1"/>
              <a:t>ibizwa</a:t>
            </a:r>
            <a:r>
              <a:rPr lang="en-CA" sz="2000" b="1" dirty="0"/>
              <a:t> </a:t>
            </a:r>
            <a:r>
              <a:rPr lang="en-CA" sz="2000" b="1" dirty="0" err="1"/>
              <a:t>ngokuthi</a:t>
            </a:r>
            <a:r>
              <a:rPr lang="en-CA" sz="2000" b="1" dirty="0"/>
              <a:t> “</a:t>
            </a:r>
            <a:r>
              <a:rPr lang="en-CA" sz="2000" b="1" dirty="0" err="1"/>
              <a:t>amagama</a:t>
            </a:r>
            <a:r>
              <a:rPr lang="en-CA" sz="2000" b="1" dirty="0"/>
              <a:t> </a:t>
            </a:r>
            <a:r>
              <a:rPr lang="en-CA" sz="2000" b="1" dirty="0" err="1"/>
              <a:t>alitshumi</a:t>
            </a:r>
            <a:r>
              <a:rPr lang="en-CA" sz="2000" b="1" dirty="0"/>
              <a:t>”.                     ( </a:t>
            </a:r>
            <a:r>
              <a:rPr lang="en-CA" sz="2000" b="1" dirty="0" err="1"/>
              <a:t>Eks</a:t>
            </a:r>
            <a:r>
              <a:rPr lang="en-CA" sz="2000" b="1" dirty="0"/>
              <a:t>. 34:28; Dut. 4:13; Dut. 10:4 ).</a:t>
            </a:r>
            <a:endParaRPr lang="en" sz="20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8C64B2-7125-0131-A806-2EB79231E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" y="1422210"/>
            <a:ext cx="5162550" cy="3899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5F1EC85-32C3-5CCB-E5E9-58636AC05B4E}"/>
              </a:ext>
            </a:extLst>
          </p:cNvPr>
          <p:cNvSpPr txBox="1"/>
          <p:nvPr/>
        </p:nvSpPr>
        <p:spPr>
          <a:xfrm>
            <a:off x="285750" y="5428436"/>
            <a:ext cx="8770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/>
              <a:t>Isibonelo</a:t>
            </a:r>
            <a:r>
              <a:rPr lang="en-CA" sz="2000" b="1" dirty="0"/>
              <a:t>: “</a:t>
            </a:r>
            <a:r>
              <a:rPr lang="en-CA" sz="2000" b="1" dirty="0" err="1"/>
              <a:t>Akuphuthanga</a:t>
            </a:r>
            <a:r>
              <a:rPr lang="en-CA" sz="2000" b="1" dirty="0"/>
              <a:t> </a:t>
            </a:r>
            <a:r>
              <a:rPr lang="en-CA" sz="2000" b="1" dirty="0" err="1"/>
              <a:t>lezwi</a:t>
            </a:r>
            <a:r>
              <a:rPr lang="en-CA" sz="2000" b="1" dirty="0"/>
              <a:t> </a:t>
            </a:r>
            <a:r>
              <a:rPr lang="en-CA" sz="2000" b="1" dirty="0" err="1"/>
              <a:t>elilodwa</a:t>
            </a:r>
            <a:r>
              <a:rPr lang="en-CA" sz="2000" b="1" dirty="0"/>
              <a:t> [</a:t>
            </a:r>
            <a:r>
              <a:rPr lang="en-CA" sz="2000" b="1" dirty="0" err="1"/>
              <a:t>dabar</a:t>
            </a:r>
            <a:r>
              <a:rPr lang="en-CA" sz="2000" b="1" dirty="0"/>
              <a:t>] </a:t>
            </a:r>
            <a:r>
              <a:rPr lang="en-CA" sz="2000" b="1" dirty="0" err="1"/>
              <a:t>kuzo</a:t>
            </a:r>
            <a:r>
              <a:rPr lang="en-CA" sz="2000" b="1" dirty="0"/>
              <a:t> </a:t>
            </a:r>
            <a:r>
              <a:rPr lang="en-CA" sz="2000" b="1" dirty="0" err="1"/>
              <a:t>zonke</a:t>
            </a:r>
            <a:r>
              <a:rPr lang="en-CA" sz="2000" b="1" dirty="0"/>
              <a:t> </a:t>
            </a:r>
            <a:r>
              <a:rPr lang="en-CA" sz="2000" b="1" dirty="0" err="1"/>
              <a:t>izithembiso</a:t>
            </a:r>
            <a:r>
              <a:rPr lang="en-CA" sz="2000" b="1" dirty="0"/>
              <a:t> </a:t>
            </a:r>
            <a:r>
              <a:rPr lang="en-CA" sz="2000" b="1" dirty="0" err="1"/>
              <a:t>zakhe</a:t>
            </a:r>
            <a:r>
              <a:rPr lang="en-CA" sz="2000" b="1" dirty="0"/>
              <a:t> </a:t>
            </a:r>
            <a:r>
              <a:rPr lang="en-CA" sz="2000" b="1" dirty="0" err="1"/>
              <a:t>ezinhle</a:t>
            </a:r>
            <a:r>
              <a:rPr lang="en-CA" sz="2000" b="1" dirty="0"/>
              <a:t> </a:t>
            </a:r>
            <a:r>
              <a:rPr lang="en-CA" sz="2000" b="1" dirty="0" err="1"/>
              <a:t>azithembisa</a:t>
            </a:r>
            <a:r>
              <a:rPr lang="en-CA" sz="2000" b="1" dirty="0"/>
              <a:t> </a:t>
            </a:r>
            <a:r>
              <a:rPr lang="en-CA" sz="2000" b="1" dirty="0" err="1"/>
              <a:t>ngenceku</a:t>
            </a:r>
            <a:r>
              <a:rPr lang="en-CA" sz="2000" b="1" dirty="0"/>
              <a:t> </a:t>
            </a:r>
            <a:r>
              <a:rPr lang="en-CA" sz="2000" b="1" dirty="0" err="1"/>
              <a:t>yakhe</a:t>
            </a:r>
            <a:r>
              <a:rPr lang="en-CA" sz="2000" b="1" dirty="0"/>
              <a:t> </a:t>
            </a:r>
            <a:r>
              <a:rPr lang="en-CA" sz="2000" b="1" dirty="0" err="1"/>
              <a:t>uMose</a:t>
            </a:r>
            <a:r>
              <a:rPr lang="en-CA" sz="2000" b="1" dirty="0"/>
              <a:t>” (1 </a:t>
            </a:r>
            <a:r>
              <a:rPr lang="en-CA" sz="2000" b="1" dirty="0" err="1"/>
              <a:t>AmaKhosi</a:t>
            </a:r>
            <a:r>
              <a:rPr lang="en-CA" sz="2000" b="1" dirty="0"/>
              <a:t> 8:56).</a:t>
            </a:r>
            <a:endParaRPr lang="en" sz="2000" b="1" dirty="0"/>
          </a:p>
        </p:txBody>
      </p:sp>
      <p:pic>
        <p:nvPicPr>
          <p:cNvPr id="9" name="Imagen 8" descr="Un hombre con traje formal caminando por la calle&#10;&#10;El contenido generado por IA puede ser incorrecto.">
            <a:extLst>
              <a:ext uri="{FF2B5EF4-FFF2-40B4-BE49-F238E27FC236}">
                <a16:creationId xmlns:a16="http://schemas.microsoft.com/office/drawing/2014/main" id="{57C81102-1C68-6051-799A-FD353CA5ED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56452" y="4072277"/>
            <a:ext cx="2986392" cy="259117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2AE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6827846-1202-4B82-9C65-A7ECB59ED36A}"/>
              </a:ext>
            </a:extLst>
          </p:cNvPr>
          <p:cNvSpPr txBox="1"/>
          <p:nvPr/>
        </p:nvSpPr>
        <p:spPr>
          <a:xfrm>
            <a:off x="5567868" y="4213341"/>
            <a:ext cx="34885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b="1" dirty="0" err="1"/>
              <a:t>Ngakho</a:t>
            </a:r>
            <a:r>
              <a:rPr lang="en-CA" sz="2000" b="1" dirty="0"/>
              <a:t>, </a:t>
            </a:r>
            <a:r>
              <a:rPr lang="en-CA" sz="2000" b="1" dirty="0" err="1"/>
              <a:t>igama</a:t>
            </a:r>
            <a:r>
              <a:rPr lang="en-CA" sz="2000" b="1" dirty="0"/>
              <a:t> </a:t>
            </a:r>
            <a:r>
              <a:rPr lang="en-CA" sz="2000" b="1" dirty="0" err="1"/>
              <a:t>lesiHeberu</a:t>
            </a:r>
            <a:r>
              <a:rPr lang="en-CA" sz="2000" b="1" dirty="0"/>
              <a:t> </a:t>
            </a:r>
            <a:r>
              <a:rPr lang="en-CA" sz="2000" b="1" dirty="0" err="1"/>
              <a:t>elithi</a:t>
            </a:r>
            <a:r>
              <a:rPr lang="en-CA" sz="2000" b="1" dirty="0"/>
              <a:t> “</a:t>
            </a:r>
            <a:r>
              <a:rPr lang="en-CA" sz="2000" b="1" dirty="0" err="1"/>
              <a:t>dabar</a:t>
            </a:r>
            <a:r>
              <a:rPr lang="en-CA" sz="2000" b="1" dirty="0"/>
              <a:t>” </a:t>
            </a:r>
            <a:r>
              <a:rPr lang="en-CA" sz="2000" b="1" dirty="0" err="1"/>
              <a:t>lingahunyutshwa</a:t>
            </a:r>
            <a:r>
              <a:rPr lang="en-CA" sz="2000" b="1" dirty="0"/>
              <a:t> </a:t>
            </a:r>
            <a:r>
              <a:rPr lang="en-CA" sz="2000" b="1" dirty="0" err="1"/>
              <a:t>ngokuthi</a:t>
            </a:r>
            <a:r>
              <a:rPr lang="en-CA" sz="2000" b="1" dirty="0"/>
              <a:t> “</a:t>
            </a:r>
            <a:r>
              <a:rPr lang="en-CA" sz="2000" b="1" dirty="0" err="1"/>
              <a:t>izwi</a:t>
            </a:r>
            <a:r>
              <a:rPr lang="en-CA" sz="2000" b="1" dirty="0"/>
              <a:t>” </a:t>
            </a:r>
            <a:r>
              <a:rPr lang="en-CA" sz="2000" b="1" dirty="0" err="1"/>
              <a:t>loba</a:t>
            </a:r>
            <a:r>
              <a:rPr lang="en-CA" sz="2000" b="1" dirty="0"/>
              <a:t> “</a:t>
            </a:r>
            <a:r>
              <a:rPr lang="en-CA" sz="2000" b="1" dirty="0" err="1"/>
              <a:t>isithembiso</a:t>
            </a:r>
            <a:r>
              <a:rPr lang="en-CA" sz="2000" b="1" dirty="0"/>
              <a:t>.”</a:t>
            </a:r>
            <a:endParaRPr lang="es-ES" sz="20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EBDDBC-9DF6-C14B-BCAE-3109D6E177B3}"/>
              </a:ext>
            </a:extLst>
          </p:cNvPr>
          <p:cNvSpPr txBox="1"/>
          <p:nvPr/>
        </p:nvSpPr>
        <p:spPr>
          <a:xfrm>
            <a:off x="5567868" y="3072002"/>
            <a:ext cx="6624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/>
              <a:t>Eqinisweni</a:t>
            </a:r>
            <a:r>
              <a:rPr lang="en-CA" sz="2000" b="1" dirty="0"/>
              <a:t>, </a:t>
            </a:r>
            <a:r>
              <a:rPr lang="en-CA" sz="2000" b="1" dirty="0" err="1"/>
              <a:t>asikuniki</a:t>
            </a:r>
            <a:r>
              <a:rPr lang="en-CA" sz="2000" b="1" dirty="0"/>
              <a:t> </a:t>
            </a:r>
            <a:r>
              <a:rPr lang="en-CA" sz="2000" b="1" dirty="0" err="1"/>
              <a:t>lutho</a:t>
            </a:r>
            <a:r>
              <a:rPr lang="en-CA" sz="2000" b="1" dirty="0"/>
              <a:t>; </a:t>
            </a:r>
            <a:r>
              <a:rPr lang="en-CA" sz="2000" b="1" dirty="0" err="1"/>
              <a:t>sikwenzela</a:t>
            </a:r>
            <a:r>
              <a:rPr lang="en-CA" sz="2000" b="1" dirty="0"/>
              <a:t> </a:t>
            </a:r>
            <a:r>
              <a:rPr lang="en-CA" sz="2000" b="1" dirty="0" err="1"/>
              <a:t>isithembiso</a:t>
            </a:r>
            <a:r>
              <a:rPr lang="en-CA" sz="2000" b="1" dirty="0"/>
              <a:t>. </a:t>
            </a:r>
            <a:r>
              <a:rPr lang="en-CA" sz="2000" b="1" dirty="0" err="1"/>
              <a:t>Siyakuqinisekisa</a:t>
            </a:r>
            <a:r>
              <a:rPr lang="en-CA" sz="2000" b="1" dirty="0"/>
              <a:t> </a:t>
            </a:r>
            <a:r>
              <a:rPr lang="en-CA" sz="2000" b="1" dirty="0" err="1"/>
              <a:t>ukuthi</a:t>
            </a:r>
            <a:r>
              <a:rPr lang="en-CA" sz="2000" b="1" dirty="0"/>
              <a:t> </a:t>
            </a:r>
            <a:r>
              <a:rPr lang="en-CA" sz="2000" b="1" dirty="0" err="1"/>
              <a:t>sizokwenza</a:t>
            </a:r>
            <a:r>
              <a:rPr lang="en-CA" sz="2000" b="1" dirty="0"/>
              <a:t> </a:t>
            </a:r>
            <a:r>
              <a:rPr lang="en-CA" sz="2000" b="1" dirty="0" err="1"/>
              <a:t>okuthile</a:t>
            </a:r>
            <a:r>
              <a:rPr lang="en-CA" sz="2000" b="1" dirty="0"/>
              <a:t> </a:t>
            </a:r>
            <a:r>
              <a:rPr lang="en-CA" sz="2000" b="1" dirty="0" err="1"/>
              <a:t>okuphathekayo</a:t>
            </a:r>
            <a:r>
              <a:rPr lang="en-CA" sz="2000" b="1" dirty="0"/>
              <a:t>.</a:t>
            </a:r>
            <a:endParaRPr lang="en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62BB1FF-88A6-7FE1-A9B6-1E912C481060}"/>
              </a:ext>
            </a:extLst>
          </p:cNvPr>
          <p:cNvSpPr txBox="1"/>
          <p:nvPr/>
        </p:nvSpPr>
        <p:spPr>
          <a:xfrm>
            <a:off x="5567868" y="2379505"/>
            <a:ext cx="66241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/>
              <a:t>Ake </a:t>
            </a:r>
            <a:r>
              <a:rPr lang="en-CA" sz="2000" b="1" dirty="0" err="1"/>
              <a:t>sicabange</a:t>
            </a:r>
            <a:r>
              <a:rPr lang="en-CA" sz="2000" b="1" dirty="0"/>
              <a:t> </a:t>
            </a:r>
            <a:r>
              <a:rPr lang="en-CA" sz="2000" b="1" dirty="0" err="1"/>
              <a:t>ngalokhu</a:t>
            </a:r>
            <a:r>
              <a:rPr lang="en-CA" sz="2000" b="1" dirty="0"/>
              <a:t>. </a:t>
            </a:r>
            <a:r>
              <a:rPr lang="en-CA" sz="2000" b="1" dirty="0" err="1"/>
              <a:t>Sisuke</a:t>
            </a:r>
            <a:r>
              <a:rPr lang="en-CA" sz="2000" b="1" dirty="0"/>
              <a:t> </a:t>
            </a:r>
            <a:r>
              <a:rPr lang="en-CA" sz="2000" b="1" dirty="0" err="1"/>
              <a:t>sitsho</a:t>
            </a:r>
            <a:r>
              <a:rPr lang="en-CA" sz="2000" b="1" dirty="0"/>
              <a:t> </a:t>
            </a:r>
            <a:r>
              <a:rPr lang="en-CA" sz="2000" b="1" dirty="0" err="1"/>
              <a:t>ukuthini</a:t>
            </a:r>
            <a:r>
              <a:rPr lang="en-CA" sz="2000" b="1" dirty="0"/>
              <a:t> </a:t>
            </a:r>
            <a:r>
              <a:rPr lang="en-CA" sz="2000" b="1" dirty="0" err="1"/>
              <a:t>uma</a:t>
            </a:r>
            <a:r>
              <a:rPr lang="en-CA" sz="2000" b="1" dirty="0"/>
              <a:t> </a:t>
            </a:r>
            <a:r>
              <a:rPr lang="en-CA" sz="2000" b="1" dirty="0" err="1"/>
              <a:t>sisithi</a:t>
            </a:r>
            <a:r>
              <a:rPr lang="en-CA" sz="2000" b="1" dirty="0"/>
              <a:t> </a:t>
            </a:r>
            <a:r>
              <a:rPr lang="en-CA" sz="2000" b="1" dirty="0" err="1"/>
              <a:t>komunye</a:t>
            </a:r>
            <a:r>
              <a:rPr lang="en-CA" sz="2000" b="1" dirty="0"/>
              <a:t> </a:t>
            </a:r>
            <a:r>
              <a:rPr lang="en-CA" sz="2000" b="1" dirty="0" err="1"/>
              <a:t>umuntu</a:t>
            </a:r>
            <a:r>
              <a:rPr lang="en-CA" sz="2000" b="1" dirty="0"/>
              <a:t>, “</a:t>
            </a:r>
            <a:r>
              <a:rPr lang="en-CA" sz="2000" b="1" dirty="0" err="1"/>
              <a:t>Ngikunika</a:t>
            </a:r>
            <a:r>
              <a:rPr lang="en-CA" sz="2000" b="1" dirty="0"/>
              <a:t> </a:t>
            </a:r>
            <a:r>
              <a:rPr lang="en-CA" sz="2000" b="1" dirty="0" err="1"/>
              <a:t>izwi</a:t>
            </a:r>
            <a:r>
              <a:rPr lang="en-CA" sz="2000" b="1" dirty="0"/>
              <a:t> </a:t>
            </a:r>
            <a:r>
              <a:rPr lang="en-CA" sz="2000" b="1" dirty="0" err="1"/>
              <a:t>lami</a:t>
            </a:r>
            <a:r>
              <a:rPr lang="en-CA" sz="2000" b="1" dirty="0"/>
              <a:t>”?</a:t>
            </a:r>
            <a:endParaRPr lang="en" sz="20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222F61A-3835-08F0-17ED-0DDD696E3280}"/>
              </a:ext>
            </a:extLst>
          </p:cNvPr>
          <p:cNvSpPr txBox="1"/>
          <p:nvPr/>
        </p:nvSpPr>
        <p:spPr>
          <a:xfrm>
            <a:off x="285749" y="6120933"/>
            <a:ext cx="8770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/>
              <a:t>Imithetho</a:t>
            </a:r>
            <a:r>
              <a:rPr lang="en-CA" sz="2000" b="1" dirty="0"/>
              <a:t> </a:t>
            </a:r>
            <a:r>
              <a:rPr lang="en-CA" sz="2000" b="1" dirty="0" err="1"/>
              <a:t>Elitshumi</a:t>
            </a:r>
            <a:r>
              <a:rPr lang="en-CA" sz="2000" b="1" dirty="0"/>
              <a:t> </a:t>
            </a:r>
            <a:r>
              <a:rPr lang="en-CA" sz="2000" b="1" dirty="0" err="1"/>
              <a:t>iyizithembiso</a:t>
            </a:r>
            <a:r>
              <a:rPr lang="en-CA" sz="2000" b="1" dirty="0"/>
              <a:t> </a:t>
            </a:r>
            <a:r>
              <a:rPr lang="en-CA" sz="2000" b="1" dirty="0" err="1"/>
              <a:t>ezilitshumi</a:t>
            </a:r>
            <a:r>
              <a:rPr lang="en-CA" sz="2000" b="1" dirty="0"/>
              <a:t> uNkulunkulu </a:t>
            </a:r>
            <a:r>
              <a:rPr lang="en-CA" sz="2000" b="1" dirty="0" err="1"/>
              <a:t>azenza</a:t>
            </a:r>
            <a:r>
              <a:rPr lang="en-CA" sz="2000" b="1" dirty="0"/>
              <a:t> </a:t>
            </a:r>
            <a:r>
              <a:rPr lang="en-CA" sz="2000" b="1" dirty="0" err="1"/>
              <a:t>kithi</a:t>
            </a:r>
            <a:r>
              <a:rPr lang="en-CA" sz="2000" b="1" dirty="0"/>
              <a:t>, </a:t>
            </a:r>
            <a:r>
              <a:rPr lang="en-CA" sz="2000" b="1" dirty="0" err="1"/>
              <a:t>ezihloselwe</a:t>
            </a:r>
            <a:r>
              <a:rPr lang="en-CA" sz="2000" b="1" dirty="0"/>
              <a:t> </a:t>
            </a:r>
            <a:r>
              <a:rPr lang="en-CA" sz="2000" b="1" dirty="0" err="1"/>
              <a:t>ukusiqondisa</a:t>
            </a:r>
            <a:r>
              <a:rPr lang="en-CA" sz="2000" b="1" dirty="0"/>
              <a:t> </a:t>
            </a:r>
            <a:r>
              <a:rPr lang="en-CA" sz="2000" b="1" dirty="0" err="1"/>
              <a:t>endleleni</a:t>
            </a:r>
            <a:r>
              <a:rPr lang="en-CA" sz="2000" b="1" dirty="0"/>
              <a:t> </a:t>
            </a:r>
            <a:r>
              <a:rPr lang="en-CA" sz="2000" b="1" dirty="0" err="1"/>
              <a:t>efaneley</a:t>
            </a:r>
            <a:r>
              <a:rPr lang="en" sz="2000" b="1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7098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7" grpId="0"/>
      <p:bldP spid="11" grpId="0"/>
      <p:bldP spid="8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dibujo de un hombre&#10;&#10;El contenido generado por IA puede ser incorrecto.">
            <a:extLst>
              <a:ext uri="{FF2B5EF4-FFF2-40B4-BE49-F238E27FC236}">
                <a16:creationId xmlns:a16="http://schemas.microsoft.com/office/drawing/2014/main" id="{9E8F08CB-7F70-CC3A-39EF-B5CB0F357F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4619" y="0"/>
            <a:ext cx="5570802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26AFEFB-DDC1-BD63-8723-5D060042BE76}"/>
              </a:ext>
            </a:extLst>
          </p:cNvPr>
          <p:cNvSpPr txBox="1"/>
          <p:nvPr/>
        </p:nvSpPr>
        <p:spPr>
          <a:xfrm>
            <a:off x="0" y="13587"/>
            <a:ext cx="70675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CA" sz="36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UMTHETHO</a:t>
            </a:r>
            <a:r>
              <a:rPr lang="en-CA" sz="3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CA" sz="36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NJENGESIPHETHO</a:t>
            </a:r>
            <a:endParaRPr lang="en" sz="3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C24E48-6B50-6AAB-7ECE-765006E2987D}"/>
              </a:ext>
            </a:extLst>
          </p:cNvPr>
          <p:cNvSpPr txBox="1"/>
          <p:nvPr/>
        </p:nvSpPr>
        <p:spPr>
          <a:xfrm>
            <a:off x="433547" y="764907"/>
            <a:ext cx="6067835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CA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“</a:t>
            </a:r>
            <a:r>
              <a:rPr lang="en-CA" sz="16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Ngokuba</a:t>
            </a:r>
            <a:r>
              <a:rPr lang="en-CA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uKristu</a:t>
            </a:r>
            <a:r>
              <a:rPr lang="en-CA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uyisiphetho</a:t>
            </a:r>
            <a:r>
              <a:rPr lang="en-CA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somthetho</a:t>
            </a:r>
            <a:r>
              <a:rPr lang="en-CA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kube</a:t>
            </a:r>
            <a:r>
              <a:rPr lang="en-CA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yikulunga</a:t>
            </a:r>
            <a:r>
              <a:rPr lang="en-CA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kubo</a:t>
            </a:r>
            <a:r>
              <a:rPr lang="en-CA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bonke</a:t>
            </a:r>
            <a:r>
              <a:rPr lang="en-CA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CA" sz="16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abakholwayo</a:t>
            </a:r>
            <a:r>
              <a:rPr lang="en-CA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” (</a:t>
            </a:r>
            <a:r>
              <a:rPr lang="en-CA" sz="16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KwabaseRoma</a:t>
            </a:r>
            <a:r>
              <a:rPr lang="en-CA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10:4).</a:t>
            </a:r>
            <a:endParaRPr lang="en" sz="1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401DBD-7BD3-4C1C-CDD7-056A57AC4AE1}"/>
              </a:ext>
            </a:extLst>
          </p:cNvPr>
          <p:cNvSpPr txBox="1"/>
          <p:nvPr/>
        </p:nvSpPr>
        <p:spPr>
          <a:xfrm>
            <a:off x="200024" y="1485900"/>
            <a:ext cx="6534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sz="1600" b="1" dirty="0" err="1"/>
              <a:t>Igama</a:t>
            </a:r>
            <a:r>
              <a:rPr lang="en-CA" sz="1600" b="1" dirty="0"/>
              <a:t> </a:t>
            </a:r>
            <a:r>
              <a:rPr lang="en-CA" sz="1600" b="1" dirty="0" err="1"/>
              <a:t>elithi</a:t>
            </a:r>
            <a:r>
              <a:rPr lang="en-CA" sz="1600" b="1" dirty="0"/>
              <a:t> “</a:t>
            </a:r>
            <a:r>
              <a:rPr lang="en-CA" sz="1600" b="1" dirty="0" err="1"/>
              <a:t>ukuphela</a:t>
            </a:r>
            <a:r>
              <a:rPr lang="en-CA" sz="1600" b="1" dirty="0"/>
              <a:t>” </a:t>
            </a:r>
            <a:r>
              <a:rPr lang="en-CA" sz="1600" b="1" dirty="0" err="1"/>
              <a:t>elisetshenziswe</a:t>
            </a:r>
            <a:r>
              <a:rPr lang="en-CA" sz="1600" b="1" dirty="0"/>
              <a:t> </a:t>
            </a:r>
            <a:r>
              <a:rPr lang="en-CA" sz="1600" b="1" dirty="0" err="1"/>
              <a:t>emthethweni</a:t>
            </a:r>
            <a:r>
              <a:rPr lang="en-CA" sz="1600" b="1" dirty="0"/>
              <a:t> </a:t>
            </a:r>
            <a:r>
              <a:rPr lang="en-CA" sz="1600" b="1" dirty="0" err="1"/>
              <a:t>kaPawulu</a:t>
            </a:r>
            <a:r>
              <a:rPr lang="en-CA" sz="1600" b="1" dirty="0"/>
              <a:t> </a:t>
            </a:r>
            <a:r>
              <a:rPr lang="en-CA" sz="1600" b="1" dirty="0" err="1"/>
              <a:t>kwabaseRoma</a:t>
            </a:r>
            <a:r>
              <a:rPr lang="en-CA" sz="1600" b="1" dirty="0"/>
              <a:t> 10:4 </a:t>
            </a:r>
            <a:r>
              <a:rPr lang="en-CA" sz="1600" b="1" dirty="0" err="1"/>
              <a:t>lithi</a:t>
            </a:r>
            <a:r>
              <a:rPr lang="en-CA" sz="1600" b="1" dirty="0"/>
              <a:t> “telos.” </a:t>
            </a:r>
            <a:r>
              <a:rPr lang="en-CA" sz="1600" b="1" dirty="0" err="1"/>
              <a:t>Ithini</a:t>
            </a:r>
            <a:r>
              <a:rPr lang="en-CA" sz="1600" b="1" dirty="0"/>
              <a:t> </a:t>
            </a:r>
            <a:r>
              <a:rPr lang="en-CA" sz="1600" b="1" dirty="0" err="1"/>
              <a:t>incazelo</a:t>
            </a:r>
            <a:r>
              <a:rPr lang="en-CA" sz="1600" b="1" dirty="0"/>
              <a:t> </a:t>
            </a:r>
            <a:r>
              <a:rPr lang="en-CA" sz="1600" b="1" dirty="0" err="1"/>
              <a:t>yaleli</a:t>
            </a:r>
            <a:r>
              <a:rPr lang="en-CA" sz="1600" b="1" dirty="0"/>
              <a:t> </a:t>
            </a:r>
            <a:r>
              <a:rPr lang="en-CA" sz="1600" b="1" dirty="0" err="1"/>
              <a:t>gama</a:t>
            </a:r>
            <a:r>
              <a:rPr lang="en-CA" sz="1600" b="1" dirty="0"/>
              <a:t>?</a:t>
            </a:r>
            <a:endParaRPr lang="en" sz="16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514DE4-FA59-2830-E11C-A0AD13E6D56A}"/>
              </a:ext>
            </a:extLst>
          </p:cNvPr>
          <p:cNvSpPr txBox="1"/>
          <p:nvPr/>
        </p:nvSpPr>
        <p:spPr>
          <a:xfrm>
            <a:off x="2419351" y="3735074"/>
            <a:ext cx="41968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/>
              <a:t>Uma </a:t>
            </a:r>
            <a:r>
              <a:rPr lang="en-CA" sz="2000" b="1" dirty="0" err="1"/>
              <a:t>sihumutsha</a:t>
            </a:r>
            <a:r>
              <a:rPr lang="en-CA" sz="2000" b="1" dirty="0"/>
              <a:t> </a:t>
            </a:r>
            <a:r>
              <a:rPr lang="en-CA" sz="2000" b="1" dirty="0" err="1"/>
              <a:t>lokhu</a:t>
            </a:r>
            <a:r>
              <a:rPr lang="en-CA" sz="2000" b="1" dirty="0"/>
              <a:t> </a:t>
            </a:r>
            <a:r>
              <a:rPr lang="en-CA" sz="2000" b="1" dirty="0" err="1"/>
              <a:t>ngokuthi</a:t>
            </a:r>
            <a:r>
              <a:rPr lang="en-CA" sz="2000" b="1" dirty="0"/>
              <a:t> “</a:t>
            </a:r>
            <a:r>
              <a:rPr lang="en-CA" sz="2000" b="1" dirty="0" err="1"/>
              <a:t>uKristu</a:t>
            </a:r>
            <a:r>
              <a:rPr lang="en-CA" sz="2000" b="1" dirty="0"/>
              <a:t> </a:t>
            </a:r>
            <a:r>
              <a:rPr lang="en-CA" sz="2000" b="1" dirty="0" err="1"/>
              <a:t>uyisiphetho</a:t>
            </a:r>
            <a:r>
              <a:rPr lang="en-CA" sz="2000" b="1" dirty="0"/>
              <a:t> </a:t>
            </a:r>
            <a:r>
              <a:rPr lang="en-CA" sz="2000" b="1" dirty="0" err="1"/>
              <a:t>somthetho</a:t>
            </a:r>
            <a:r>
              <a:rPr lang="en-CA" sz="2000" b="1" dirty="0"/>
              <a:t>,” </a:t>
            </a:r>
            <a:r>
              <a:rPr lang="en-CA" sz="2000" b="1" dirty="0" err="1"/>
              <a:t>awusekho</a:t>
            </a:r>
            <a:r>
              <a:rPr lang="en-CA" sz="2000" b="1" dirty="0"/>
              <a:t> </a:t>
            </a:r>
            <a:r>
              <a:rPr lang="en-CA" sz="2000" b="1" dirty="0" err="1"/>
              <a:t>umthetho</a:t>
            </a:r>
            <a:r>
              <a:rPr lang="en-CA" sz="2000" b="1" dirty="0"/>
              <a:t> </a:t>
            </a:r>
            <a:r>
              <a:rPr lang="en-CA" sz="2000" b="1" dirty="0" err="1"/>
              <a:t>kusukela</a:t>
            </a:r>
            <a:r>
              <a:rPr lang="en-CA" sz="2000" b="1" dirty="0"/>
              <a:t> </a:t>
            </a:r>
            <a:r>
              <a:rPr lang="en-CA" sz="2000" b="1" dirty="0" err="1"/>
              <a:t>ekufeni</a:t>
            </a:r>
            <a:r>
              <a:rPr lang="en-CA" sz="2000" b="1" dirty="0"/>
              <a:t> </a:t>
            </a:r>
            <a:r>
              <a:rPr lang="en-CA" sz="2000" b="1" dirty="0" err="1"/>
              <a:t>kukaJesu</a:t>
            </a:r>
            <a:r>
              <a:rPr lang="en-CA" sz="2000" b="1" dirty="0"/>
              <a:t>. </a:t>
            </a:r>
            <a:r>
              <a:rPr lang="en-CA" sz="2000" b="1" dirty="0" err="1"/>
              <a:t>Ngakho-ke</a:t>
            </a:r>
            <a:r>
              <a:rPr lang="en-CA" sz="2000" b="1" dirty="0"/>
              <a:t>, </a:t>
            </a:r>
            <a:r>
              <a:rPr lang="en-CA" sz="2000" b="1" dirty="0" err="1"/>
              <a:t>asikho</a:t>
            </a:r>
            <a:r>
              <a:rPr lang="en-CA" sz="2000" b="1" dirty="0"/>
              <a:t> </a:t>
            </a:r>
            <a:r>
              <a:rPr lang="en-CA" sz="2000" b="1" dirty="0" err="1"/>
              <a:t>isono</a:t>
            </a:r>
            <a:r>
              <a:rPr lang="en-CA" sz="2000" b="1" dirty="0"/>
              <a:t>. </a:t>
            </a:r>
            <a:r>
              <a:rPr lang="en-CA" sz="2000" b="1" dirty="0" err="1"/>
              <a:t>UPawulu</a:t>
            </a:r>
            <a:r>
              <a:rPr lang="en-CA" sz="2000" b="1" dirty="0"/>
              <a:t> </a:t>
            </a:r>
            <a:r>
              <a:rPr lang="en-CA" sz="2000" b="1" dirty="0" err="1"/>
              <a:t>wayezabe</a:t>
            </a:r>
            <a:r>
              <a:rPr lang="en-CA" sz="2000" b="1" dirty="0"/>
              <a:t> </a:t>
            </a:r>
            <a:r>
              <a:rPr lang="en-CA" sz="2000" b="1" dirty="0" err="1"/>
              <a:t>eziphikisa</a:t>
            </a:r>
            <a:r>
              <a:rPr lang="en-CA" sz="2000" b="1" dirty="0"/>
              <a:t> (Roma 7:7).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10333BE-B63D-E4C3-98AE-5F1B27AEF3C1}"/>
              </a:ext>
            </a:extLst>
          </p:cNvPr>
          <p:cNvSpPr txBox="1"/>
          <p:nvPr/>
        </p:nvSpPr>
        <p:spPr>
          <a:xfrm>
            <a:off x="2419350" y="5629103"/>
            <a:ext cx="66504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/>
              <a:t>Uma </a:t>
            </a:r>
            <a:r>
              <a:rPr lang="en-CA" b="1" dirty="0" err="1"/>
              <a:t>sihumutsha</a:t>
            </a:r>
            <a:r>
              <a:rPr lang="en-CA" b="1" dirty="0"/>
              <a:t> “</a:t>
            </a:r>
            <a:r>
              <a:rPr lang="en-CA" b="1" dirty="0" err="1"/>
              <a:t>uKristu</a:t>
            </a:r>
            <a:r>
              <a:rPr lang="en-CA" b="1" dirty="0"/>
              <a:t> </a:t>
            </a:r>
            <a:r>
              <a:rPr lang="en-CA" b="1" dirty="0" err="1"/>
              <a:t>uyindawo</a:t>
            </a:r>
            <a:r>
              <a:rPr lang="en-CA" b="1" dirty="0"/>
              <a:t> </a:t>
            </a:r>
            <a:r>
              <a:rPr lang="en-CA" b="1" dirty="0" err="1"/>
              <a:t>umthetho</a:t>
            </a:r>
            <a:r>
              <a:rPr lang="en-CA" b="1" dirty="0"/>
              <a:t> </a:t>
            </a:r>
            <a:r>
              <a:rPr lang="en-CA" b="1" dirty="0" err="1"/>
              <a:t>okhomba</a:t>
            </a:r>
            <a:r>
              <a:rPr lang="en-CA" b="1" dirty="0"/>
              <a:t> </a:t>
            </a:r>
            <a:r>
              <a:rPr lang="en-CA" b="1" dirty="0" err="1"/>
              <a:t>kuyo</a:t>
            </a:r>
            <a:r>
              <a:rPr lang="en-CA" b="1" dirty="0"/>
              <a:t>,” </a:t>
            </a:r>
            <a:r>
              <a:rPr lang="en-CA" b="1" dirty="0" err="1"/>
              <a:t>uPawulu</a:t>
            </a:r>
            <a:r>
              <a:rPr lang="en-CA" b="1" dirty="0"/>
              <a:t> </a:t>
            </a:r>
            <a:r>
              <a:rPr lang="en-CA" b="1" dirty="0" err="1"/>
              <a:t>akaguquguquki</a:t>
            </a:r>
            <a:r>
              <a:rPr lang="en-CA" b="1" dirty="0"/>
              <a:t>, </a:t>
            </a:r>
            <a:r>
              <a:rPr lang="en-CA" b="1" dirty="0" err="1"/>
              <a:t>ngoba</a:t>
            </a:r>
            <a:r>
              <a:rPr lang="en-CA" b="1" dirty="0"/>
              <a:t> </a:t>
            </a:r>
            <a:r>
              <a:rPr lang="en-CA" b="1" dirty="0" err="1"/>
              <a:t>umthetho</a:t>
            </a:r>
            <a:r>
              <a:rPr lang="en-CA" b="1" dirty="0"/>
              <a:t> </a:t>
            </a:r>
            <a:r>
              <a:rPr lang="en-CA" b="1" dirty="0" err="1"/>
              <a:t>usasebenza</a:t>
            </a:r>
            <a:r>
              <a:rPr lang="en-CA" b="1" dirty="0"/>
              <a:t>, </a:t>
            </a:r>
            <a:r>
              <a:rPr lang="en-CA" b="1" dirty="0" err="1"/>
              <a:t>futhi</a:t>
            </a:r>
            <a:r>
              <a:rPr lang="en-CA" b="1" dirty="0"/>
              <a:t> </a:t>
            </a:r>
            <a:r>
              <a:rPr lang="en-CA" b="1" dirty="0" err="1"/>
              <a:t>usiholela</a:t>
            </a:r>
            <a:r>
              <a:rPr lang="en-CA" b="1" dirty="0"/>
              <a:t> </a:t>
            </a:r>
            <a:r>
              <a:rPr lang="en-CA" b="1" dirty="0" err="1"/>
              <a:t>kuKristu</a:t>
            </a:r>
            <a:r>
              <a:rPr lang="en-CA" b="1" dirty="0"/>
              <a:t> (Roma 3:31; Gal. 3:24</a:t>
            </a:r>
            <a:endParaRPr lang="en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A58333B-2430-35A1-197A-EE542146BC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50" y="4052473"/>
            <a:ext cx="2277009" cy="2447575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9E1EDD6-F8C1-6BC6-7857-4B9152588270}"/>
              </a:ext>
            </a:extLst>
          </p:cNvPr>
          <p:cNvSpPr txBox="1"/>
          <p:nvPr/>
        </p:nvSpPr>
        <p:spPr>
          <a:xfrm>
            <a:off x="200024" y="2148822"/>
            <a:ext cx="635459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/>
              <a:t>Incazelo</a:t>
            </a:r>
            <a:r>
              <a:rPr lang="en-CA" sz="2000" b="1" dirty="0"/>
              <a:t> </a:t>
            </a:r>
            <a:r>
              <a:rPr lang="en-CA" sz="2000" b="1" dirty="0" err="1"/>
              <a:t>eyinhloko</a:t>
            </a:r>
            <a:r>
              <a:rPr lang="en-CA" sz="2000" b="1" dirty="0"/>
              <a:t> </a:t>
            </a:r>
            <a:r>
              <a:rPr lang="en-CA" sz="2000" b="1" dirty="0" err="1"/>
              <a:t>ithi</a:t>
            </a:r>
            <a:r>
              <a:rPr lang="en-CA" sz="2000" b="1" dirty="0"/>
              <a:t>: </a:t>
            </a:r>
            <a:r>
              <a:rPr lang="en-CA" sz="2000" b="1" dirty="0" err="1"/>
              <a:t>umcijo</a:t>
            </a:r>
            <a:r>
              <a:rPr lang="en-CA" sz="2000" b="1" dirty="0"/>
              <a:t> </a:t>
            </a:r>
            <a:r>
              <a:rPr lang="en-CA" sz="2000" b="1" dirty="0" err="1"/>
              <a:t>ukhonjiswe</a:t>
            </a:r>
            <a:r>
              <a:rPr lang="en-CA" sz="2000" b="1" dirty="0"/>
              <a:t> </a:t>
            </a:r>
            <a:r>
              <a:rPr lang="en-CA" sz="2000" b="1" dirty="0" err="1"/>
              <a:t>njengomkhawulo</a:t>
            </a:r>
            <a:r>
              <a:rPr lang="en-CA" sz="2000" b="1" dirty="0"/>
              <a:t> </a:t>
            </a:r>
            <a:r>
              <a:rPr lang="en-CA" sz="2000" b="1" dirty="0" err="1"/>
              <a:t>loba</a:t>
            </a:r>
            <a:r>
              <a:rPr lang="en-CA" sz="2000" b="1" dirty="0"/>
              <a:t> </a:t>
            </a:r>
            <a:r>
              <a:rPr lang="en-CA" sz="2000" b="1" dirty="0" err="1"/>
              <a:t>inhloso</a:t>
            </a:r>
            <a:r>
              <a:rPr lang="en-CA" sz="2000" b="1" dirty="0"/>
              <a:t>. </a:t>
            </a:r>
            <a:r>
              <a:rPr lang="en-CA" sz="2000" b="1" dirty="0" err="1"/>
              <a:t>Ngencazelo</a:t>
            </a:r>
            <a:r>
              <a:rPr lang="en-CA" sz="2000" b="1" dirty="0"/>
              <a:t> (</a:t>
            </a:r>
            <a:r>
              <a:rPr lang="en-CA" sz="2000" b="1" dirty="0" err="1"/>
              <a:t>izincazelo</a:t>
            </a:r>
            <a:r>
              <a:rPr lang="en-CA" sz="2000" b="1" dirty="0"/>
              <a:t> </a:t>
            </a:r>
            <a:r>
              <a:rPr lang="en-CA" sz="2000" b="1" dirty="0" err="1"/>
              <a:t>zesibili</a:t>
            </a:r>
            <a:r>
              <a:rPr lang="en-CA" sz="2000" b="1" dirty="0"/>
              <a:t>): </a:t>
            </a:r>
            <a:r>
              <a:rPr lang="en-CA" sz="2000" b="1" dirty="0" err="1"/>
              <a:t>isiphetho</a:t>
            </a:r>
            <a:r>
              <a:rPr lang="en-CA" sz="2000" b="1" dirty="0"/>
              <a:t>, , </a:t>
            </a:r>
            <a:r>
              <a:rPr lang="en-CA" sz="2000" b="1" dirty="0" err="1"/>
              <a:t>umphumela</a:t>
            </a:r>
            <a:r>
              <a:rPr lang="en-CA" sz="2000" b="1" dirty="0"/>
              <a:t>, </a:t>
            </a:r>
            <a:r>
              <a:rPr lang="en-CA" sz="2000" b="1" dirty="0" err="1"/>
              <a:t>inhloso</a:t>
            </a:r>
            <a:r>
              <a:rPr lang="en-CA" sz="2000" b="1" dirty="0"/>
              <a:t>. </a:t>
            </a:r>
            <a:r>
              <a:rPr lang="en-CA" sz="2000" b="1" dirty="0" err="1"/>
              <a:t>Incazelo</a:t>
            </a:r>
            <a:r>
              <a:rPr lang="en-CA" sz="2000" b="1" dirty="0"/>
              <a:t> </a:t>
            </a:r>
            <a:r>
              <a:rPr lang="en-CA" sz="2000" b="1" dirty="0" err="1"/>
              <a:t>yawo</a:t>
            </a:r>
            <a:r>
              <a:rPr lang="en-CA" sz="2000" b="1" dirty="0"/>
              <a:t> </a:t>
            </a:r>
            <a:r>
              <a:rPr lang="en-CA" sz="2000" b="1" dirty="0" err="1"/>
              <a:t>ethile</a:t>
            </a:r>
            <a:r>
              <a:rPr lang="en-CA" sz="2000" b="1" dirty="0"/>
              <a:t> </a:t>
            </a:r>
            <a:r>
              <a:rPr lang="en-CA" sz="2000" b="1" dirty="0" err="1"/>
              <a:t>kufanele</a:t>
            </a:r>
            <a:r>
              <a:rPr lang="en-CA" sz="2000" b="1" dirty="0"/>
              <a:t> </a:t>
            </a:r>
            <a:r>
              <a:rPr lang="en-CA" sz="2000" b="1" dirty="0" err="1"/>
              <a:t>inqunywe</a:t>
            </a:r>
            <a:r>
              <a:rPr lang="en-CA" sz="2000" b="1" dirty="0"/>
              <a:t> </a:t>
            </a:r>
            <a:r>
              <a:rPr lang="en-CA" sz="2000" b="1" dirty="0" err="1"/>
              <a:t>ngumutsho</a:t>
            </a:r>
            <a:r>
              <a:rPr lang="en-CA" sz="2000" b="1" dirty="0"/>
              <a:t> </a:t>
            </a:r>
            <a:r>
              <a:rPr lang="en-CA" sz="2000" b="1" dirty="0" err="1"/>
              <a:t>osetshenziswe</a:t>
            </a:r>
            <a:r>
              <a:rPr lang="en-CA" sz="2000" b="1" dirty="0"/>
              <a:t> </a:t>
            </a:r>
            <a:r>
              <a:rPr lang="en-CA" sz="2000" b="1" dirty="0" err="1"/>
              <a:t>kuwo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2393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/>
      <p:bldP spid="9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7E3ED-A59F-A1FC-1664-3775C7690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24F6C7D-EE16-B5FE-FFCD-9473E04BBC7B}"/>
              </a:ext>
            </a:extLst>
          </p:cNvPr>
          <p:cNvSpPr txBox="1"/>
          <p:nvPr/>
        </p:nvSpPr>
        <p:spPr>
          <a:xfrm>
            <a:off x="3209924" y="1595021"/>
            <a:ext cx="863876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800" b="1" dirty="0">
                <a:latin typeface="Constantia" panose="02030602050306030303" pitchFamily="18" charset="0"/>
              </a:rPr>
              <a:t>“</a:t>
            </a:r>
            <a:r>
              <a:rPr lang="en-CA" sz="2800" b="1" dirty="0" err="1">
                <a:latin typeface="Constantia" panose="02030602050306030303" pitchFamily="18" charset="0"/>
              </a:rPr>
              <a:t>Umthetho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wawungakhulunywa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ngalesi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sikhathi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ukuze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kuzuze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amaHebheru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kuphela</a:t>
            </a:r>
            <a:r>
              <a:rPr lang="en-CA" sz="2800" b="1" dirty="0">
                <a:latin typeface="Constantia" panose="02030602050306030303" pitchFamily="18" charset="0"/>
              </a:rPr>
              <a:t>. UNkulunkulu </a:t>
            </a:r>
            <a:r>
              <a:rPr lang="en-CA" sz="2800" b="1" dirty="0" err="1">
                <a:latin typeface="Constantia" panose="02030602050306030303" pitchFamily="18" charset="0"/>
              </a:rPr>
              <a:t>wabahlonipha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ngokubenza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abagadi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labagcini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bomthetho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waKhe</a:t>
            </a:r>
            <a:r>
              <a:rPr lang="en-CA" sz="2800" b="1" dirty="0">
                <a:latin typeface="Constantia" panose="02030602050306030303" pitchFamily="18" charset="0"/>
              </a:rPr>
              <a:t>, </a:t>
            </a:r>
            <a:r>
              <a:rPr lang="en-CA" sz="2800" b="1" dirty="0" err="1">
                <a:latin typeface="Constantia" panose="02030602050306030303" pitchFamily="18" charset="0"/>
              </a:rPr>
              <a:t>kodwa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wawuzophathwa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njengempahla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engcwele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yomhlaba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wonke</a:t>
            </a:r>
            <a:r>
              <a:rPr lang="en-CA" sz="2800" b="1" dirty="0">
                <a:latin typeface="Constantia" panose="02030602050306030303" pitchFamily="18" charset="0"/>
              </a:rPr>
              <a:t>. </a:t>
            </a:r>
            <a:r>
              <a:rPr lang="en-CA" sz="2800" b="1" dirty="0" err="1">
                <a:latin typeface="Constantia" panose="02030602050306030303" pitchFamily="18" charset="0"/>
              </a:rPr>
              <a:t>Imiyalo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yeDecalogue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yenzelwe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wonke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umuntu</a:t>
            </a:r>
            <a:r>
              <a:rPr lang="en-CA" sz="2800" b="1" dirty="0">
                <a:latin typeface="Constantia" panose="02030602050306030303" pitchFamily="18" charset="0"/>
              </a:rPr>
              <a:t>, </a:t>
            </a:r>
            <a:r>
              <a:rPr lang="en-CA" sz="2800" b="1" dirty="0" err="1">
                <a:latin typeface="Constantia" panose="02030602050306030303" pitchFamily="18" charset="0"/>
              </a:rPr>
              <a:t>futhi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yanikezwa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ukufundisa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lohulumeni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wabo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bonke</a:t>
            </a:r>
            <a:r>
              <a:rPr lang="en-CA" sz="2800" b="1" dirty="0">
                <a:latin typeface="Constantia" panose="02030602050306030303" pitchFamily="18" charset="0"/>
              </a:rPr>
              <a:t>. </a:t>
            </a:r>
            <a:r>
              <a:rPr lang="en-CA" sz="2800" b="1" dirty="0" err="1">
                <a:latin typeface="Constantia" panose="02030602050306030303" pitchFamily="18" charset="0"/>
              </a:rPr>
              <a:t>Imithetho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elitshumi</a:t>
            </a:r>
            <a:r>
              <a:rPr lang="en-CA" sz="2800" b="1" dirty="0">
                <a:latin typeface="Constantia" panose="02030602050306030303" pitchFamily="18" charset="0"/>
              </a:rPr>
              <a:t>, </a:t>
            </a:r>
            <a:r>
              <a:rPr lang="en-CA" sz="2800" b="1" dirty="0" err="1">
                <a:latin typeface="Constantia" panose="02030602050306030303" pitchFamily="18" charset="0"/>
              </a:rPr>
              <a:t>emifishane</a:t>
            </a:r>
            <a:r>
              <a:rPr lang="en-CA" sz="2800" b="1" dirty="0">
                <a:latin typeface="Constantia" panose="02030602050306030303" pitchFamily="18" charset="0"/>
              </a:rPr>
              <a:t>, </a:t>
            </a:r>
            <a:r>
              <a:rPr lang="en-CA" sz="2800" b="1" dirty="0" err="1">
                <a:latin typeface="Constantia" panose="02030602050306030303" pitchFamily="18" charset="0"/>
              </a:rPr>
              <a:t>ebanzi</a:t>
            </a:r>
            <a:r>
              <a:rPr lang="en-CA" sz="2800" b="1" dirty="0">
                <a:latin typeface="Constantia" panose="02030602050306030303" pitchFamily="18" charset="0"/>
              </a:rPr>
              <a:t>, </a:t>
            </a:r>
            <a:r>
              <a:rPr lang="en-CA" sz="2800" b="1" dirty="0" err="1">
                <a:latin typeface="Constantia" panose="02030602050306030303" pitchFamily="18" charset="0"/>
              </a:rPr>
              <a:t>futhi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enegunya</a:t>
            </a:r>
            <a:r>
              <a:rPr lang="en-CA" sz="2800" b="1" dirty="0">
                <a:latin typeface="Constantia" panose="02030602050306030303" pitchFamily="18" charset="0"/>
              </a:rPr>
              <a:t>, </a:t>
            </a:r>
            <a:r>
              <a:rPr lang="en-CA" sz="2800" b="1" dirty="0" err="1">
                <a:latin typeface="Constantia" panose="02030602050306030303" pitchFamily="18" charset="0"/>
              </a:rPr>
              <a:t>ihlanganisa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umsebenzi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womuntu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kuNkulunkulu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lakubantu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bakibo</a:t>
            </a:r>
            <a:r>
              <a:rPr lang="en-CA" sz="2800" b="1" dirty="0">
                <a:latin typeface="Constantia" panose="02030602050306030303" pitchFamily="18" charset="0"/>
              </a:rPr>
              <a:t>; </a:t>
            </a:r>
            <a:r>
              <a:rPr lang="en-CA" sz="2800" b="1" dirty="0" err="1">
                <a:latin typeface="Constantia" panose="02030602050306030303" pitchFamily="18" charset="0"/>
              </a:rPr>
              <a:t>futhi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konke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kusekelwe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esimisweni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esikhulu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esiyisisekelo</a:t>
            </a:r>
            <a:r>
              <a:rPr lang="en-CA" sz="2800" b="1" dirty="0">
                <a:latin typeface="Constantia" panose="02030602050306030303" pitchFamily="18" charset="0"/>
              </a:rPr>
              <a:t> </a:t>
            </a:r>
            <a:r>
              <a:rPr lang="en-CA" sz="2800" b="1" dirty="0" err="1">
                <a:latin typeface="Constantia" panose="02030602050306030303" pitchFamily="18" charset="0"/>
              </a:rPr>
              <a:t>sothando</a:t>
            </a:r>
            <a:r>
              <a:rPr lang="en-CA" sz="2800" b="1" dirty="0">
                <a:latin typeface="Constantia" panose="02030602050306030303" pitchFamily="18" charset="0"/>
              </a:rPr>
              <a:t>.</a:t>
            </a:r>
            <a:r>
              <a:rPr lang="en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C325FA-E2A6-FDCB-CC0C-B28A7747D35F}"/>
              </a:ext>
            </a:extLst>
          </p:cNvPr>
          <p:cNvSpPr txBox="1"/>
          <p:nvPr/>
        </p:nvSpPr>
        <p:spPr>
          <a:xfrm>
            <a:off x="2854325" y="460753"/>
            <a:ext cx="368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>
                <a:solidFill>
                  <a:srgbClr val="518399"/>
                </a:solidFill>
              </a:rPr>
              <a:t>EGW (Patriarchs and Prophets, p. 305)</a:t>
            </a:r>
          </a:p>
        </p:txBody>
      </p:sp>
    </p:spTree>
    <p:extLst>
      <p:ext uri="{BB962C8B-B14F-4D97-AF65-F5344CB8AC3E}">
        <p14:creationId xmlns:p14="http://schemas.microsoft.com/office/powerpoint/2010/main" val="97856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Pintura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86B2395E-7B3B-016E-C2F3-84B2909C1A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r="10786" b="7466"/>
          <a:stretch>
            <a:fillRect/>
          </a:stretch>
        </p:blipFill>
        <p:spPr>
          <a:xfrm>
            <a:off x="0" y="0"/>
            <a:ext cx="12182272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CC077AD-66DD-8A2A-0747-2C6EEE8AA17F}"/>
              </a:ext>
            </a:extLst>
          </p:cNvPr>
          <p:cNvSpPr txBox="1"/>
          <p:nvPr/>
        </p:nvSpPr>
        <p:spPr>
          <a:xfrm>
            <a:off x="159091" y="2926951"/>
            <a:ext cx="4127159" cy="3785652"/>
          </a:xfrm>
          <a:prstGeom prst="rect">
            <a:avLst/>
          </a:prstGeom>
          <a:gradFill>
            <a:gsLst>
              <a:gs pos="0">
                <a:srgbClr val="FFFF99"/>
              </a:gs>
              <a:gs pos="28000">
                <a:srgbClr val="F5C887"/>
              </a:gs>
              <a:gs pos="62000">
                <a:srgbClr val="F1AF51"/>
              </a:gs>
              <a:gs pos="100000">
                <a:srgbClr val="EC836E"/>
              </a:gs>
            </a:gsLst>
            <a:lin ang="5400000" scaled="1"/>
          </a:gradFill>
          <a:ln>
            <a:solidFill>
              <a:srgbClr val="754909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““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Likubonile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engikwenzileyo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kwabaseGibithe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lokuthi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ngalithwala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ngamaphiko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okhozi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ngaliletha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kimi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manje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uma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ngempela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lilalela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izwi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lami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ligcine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lesivumelwano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sami,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liyakuba-yingcebo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kimi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phakathi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kwezizwe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zonke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ngokuba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umhlaba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wonke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ungowami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liyakuba-ngumbuso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wabapristi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lesizwe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esingcwele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kimi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.”—</a:t>
            </a: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Eksodusi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19:4-4.”</a:t>
            </a:r>
            <a:endParaRPr kumimoji="0" lang="es-ES" sz="1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72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2C316-8A7A-EB83-8C35-1AFE92C17C23}"/>
              </a:ext>
            </a:extLst>
          </p:cNvPr>
          <p:cNvSpPr txBox="1"/>
          <p:nvPr/>
        </p:nvSpPr>
        <p:spPr>
          <a:xfrm>
            <a:off x="6140586" y="3381980"/>
            <a:ext cx="5879964" cy="33701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-CA" sz="2400" b="1" dirty="0" err="1">
                <a:solidFill>
                  <a:srgbClr val="407EFF"/>
                </a:solidFill>
              </a:rPr>
              <a:t>Ukwethulwa</a:t>
            </a:r>
            <a:r>
              <a:rPr lang="en-CA" sz="2400" b="1" dirty="0">
                <a:solidFill>
                  <a:srgbClr val="407EFF"/>
                </a:solidFill>
              </a:rPr>
              <a:t> </a:t>
            </a:r>
            <a:r>
              <a:rPr lang="en-CA" sz="2400" b="1" dirty="0" err="1">
                <a:solidFill>
                  <a:srgbClr val="407EFF"/>
                </a:solidFill>
              </a:rPr>
              <a:t>koMthetho</a:t>
            </a:r>
            <a:r>
              <a:rPr lang="en" sz="2400" b="1" dirty="0">
                <a:solidFill>
                  <a:srgbClr val="407EFF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CA" sz="2000" b="1" dirty="0" err="1"/>
              <a:t>Abamukeli</a:t>
            </a:r>
            <a:r>
              <a:rPr lang="en-CA" sz="2000" b="1" dirty="0"/>
              <a:t> </a:t>
            </a:r>
            <a:r>
              <a:rPr lang="en-CA" sz="2000" b="1" dirty="0" err="1"/>
              <a:t>boMthetho</a:t>
            </a:r>
            <a:r>
              <a:rPr lang="en-CA" sz="2000" b="1" dirty="0"/>
              <a:t> (</a:t>
            </a:r>
            <a:r>
              <a:rPr lang="en-CA" sz="2000" b="1" dirty="0" err="1"/>
              <a:t>Eksodusi</a:t>
            </a:r>
            <a:r>
              <a:rPr lang="en-CA" sz="2000" b="1" dirty="0"/>
              <a:t> 19:1-8)</a:t>
            </a:r>
            <a:r>
              <a:rPr lang="en" sz="2000" b="1" dirty="0"/>
              <a:t> </a:t>
            </a:r>
          </a:p>
          <a:p>
            <a:pPr lvl="1">
              <a:spcBef>
                <a:spcPts val="600"/>
              </a:spcBef>
            </a:pPr>
            <a:r>
              <a:rPr lang="en-CA" sz="2000" b="1" dirty="0" err="1"/>
              <a:t>Umuphi-womthetho</a:t>
            </a:r>
            <a:r>
              <a:rPr lang="en-CA" sz="2000" b="1" dirty="0"/>
              <a:t> ( </a:t>
            </a:r>
            <a:r>
              <a:rPr lang="en-CA" sz="2000" b="1" dirty="0" err="1"/>
              <a:t>Eksodusi</a:t>
            </a:r>
            <a:r>
              <a:rPr lang="en-CA" sz="2000" b="1" dirty="0"/>
              <a:t> 19:9-25 )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en-CA" sz="2000" b="1" dirty="0" err="1"/>
              <a:t>Imithetho</a:t>
            </a:r>
            <a:r>
              <a:rPr lang="en-CA" sz="2000" b="1" dirty="0"/>
              <a:t> </a:t>
            </a:r>
            <a:r>
              <a:rPr lang="en-CA" sz="2000" b="1" dirty="0" err="1"/>
              <a:t>Elitshumi</a:t>
            </a:r>
            <a:r>
              <a:rPr lang="en-CA" sz="2000" b="1" dirty="0"/>
              <a:t> ( </a:t>
            </a:r>
            <a:r>
              <a:rPr lang="en-CA" sz="2000" b="1" dirty="0" err="1"/>
              <a:t>Eksodusi</a:t>
            </a:r>
            <a:r>
              <a:rPr lang="en-CA" sz="2000" b="1" dirty="0"/>
              <a:t> 20:1-17 )</a:t>
            </a:r>
            <a:r>
              <a:rPr lang="en" sz="2000" b="1" dirty="0"/>
              <a:t> </a:t>
            </a:r>
          </a:p>
          <a:p>
            <a:pPr>
              <a:spcBef>
                <a:spcPts val="1800"/>
              </a:spcBef>
            </a:pPr>
            <a:r>
              <a:rPr lang="en-CA" sz="2400" b="1" dirty="0" err="1">
                <a:solidFill>
                  <a:srgbClr val="FF42B9"/>
                </a:solidFill>
              </a:rPr>
              <a:t>Incazelo</a:t>
            </a:r>
            <a:r>
              <a:rPr lang="en-CA" sz="2400" b="1" dirty="0">
                <a:solidFill>
                  <a:srgbClr val="FF42B9"/>
                </a:solidFill>
              </a:rPr>
              <a:t> </a:t>
            </a:r>
            <a:r>
              <a:rPr lang="en-CA" sz="2400" b="1" dirty="0" err="1">
                <a:solidFill>
                  <a:srgbClr val="FF42B9"/>
                </a:solidFill>
              </a:rPr>
              <a:t>yoMthetho</a:t>
            </a:r>
            <a:r>
              <a:rPr lang="en" sz="2400" b="1" dirty="0">
                <a:solidFill>
                  <a:srgbClr val="FF42B9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CA" sz="2000" b="1" dirty="0" err="1"/>
              <a:t>Umsebenzi</a:t>
            </a:r>
            <a:r>
              <a:rPr lang="en-CA" sz="2000" b="1" dirty="0"/>
              <a:t> </a:t>
            </a:r>
            <a:r>
              <a:rPr lang="en-CA" sz="2000" b="1" dirty="0" err="1"/>
              <a:t>woMthetho</a:t>
            </a:r>
            <a:r>
              <a:rPr lang="en-CA" sz="2000" b="1" dirty="0"/>
              <a:t>.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en-CA" sz="2000" b="1" dirty="0" err="1"/>
              <a:t>UMthetho</a:t>
            </a:r>
            <a:r>
              <a:rPr lang="en-CA" sz="2000" b="1" dirty="0"/>
              <a:t> </a:t>
            </a:r>
            <a:r>
              <a:rPr lang="en-CA" sz="2000" b="1" dirty="0" err="1"/>
              <a:t>njengesithembiso</a:t>
            </a:r>
            <a:r>
              <a:rPr lang="en-CA" sz="2000" b="1" dirty="0"/>
              <a:t>.</a:t>
            </a:r>
            <a:endParaRPr lang="en" sz="2000" b="1" dirty="0"/>
          </a:p>
          <a:p>
            <a:pPr lvl="1">
              <a:spcBef>
                <a:spcPts val="600"/>
              </a:spcBef>
            </a:pPr>
            <a:r>
              <a:rPr lang="en-CA" sz="2000" b="1" dirty="0" err="1"/>
              <a:t>Umthetho</a:t>
            </a:r>
            <a:r>
              <a:rPr lang="en-CA" sz="2000" b="1" dirty="0"/>
              <a:t> </a:t>
            </a:r>
            <a:r>
              <a:rPr lang="en-CA" sz="2000" b="1" dirty="0" err="1"/>
              <a:t>njengesiphetho</a:t>
            </a:r>
            <a:r>
              <a:rPr lang="en-CA" sz="2000" b="1" dirty="0"/>
              <a:t>.</a:t>
            </a:r>
            <a:endParaRPr lang="en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C75F40-C901-7039-70F5-883FC82BE0E1}"/>
              </a:ext>
            </a:extLst>
          </p:cNvPr>
          <p:cNvSpPr txBox="1"/>
          <p:nvPr/>
        </p:nvSpPr>
        <p:spPr>
          <a:xfrm>
            <a:off x="198399" y="69664"/>
            <a:ext cx="7272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Ukuwela</a:t>
            </a:r>
            <a:r>
              <a:rPr lang="en-CA" b="1" dirty="0"/>
              <a:t> </a:t>
            </a:r>
            <a:r>
              <a:rPr lang="en-CA" b="1" dirty="0" err="1"/>
              <a:t>uLwandle</a:t>
            </a:r>
            <a:r>
              <a:rPr lang="en-CA" b="1" dirty="0"/>
              <a:t> </a:t>
            </a:r>
            <a:r>
              <a:rPr lang="en-CA" b="1" dirty="0" err="1"/>
              <a:t>Olubomvu</a:t>
            </a:r>
            <a:r>
              <a:rPr lang="en-CA" b="1" dirty="0"/>
              <a:t> </a:t>
            </a:r>
            <a:r>
              <a:rPr lang="en-CA" b="1" dirty="0" err="1"/>
              <a:t>kwakulibanga</a:t>
            </a:r>
            <a:r>
              <a:rPr lang="en-CA" b="1" dirty="0"/>
              <a:t> </a:t>
            </a:r>
            <a:r>
              <a:rPr lang="en-CA" b="1" dirty="0" err="1"/>
              <a:t>elimqoka</a:t>
            </a:r>
            <a:r>
              <a:rPr lang="en-CA" b="1" dirty="0"/>
              <a:t> </a:t>
            </a:r>
            <a:r>
              <a:rPr lang="en-CA" b="1" dirty="0" err="1"/>
              <a:t>ku-Israyeli</a:t>
            </a:r>
            <a:r>
              <a:rPr lang="en-CA" b="1" dirty="0"/>
              <a:t>. </a:t>
            </a:r>
            <a:r>
              <a:rPr lang="en-CA" b="1" dirty="0" err="1"/>
              <a:t>Isenzakalo</a:t>
            </a:r>
            <a:r>
              <a:rPr lang="en-CA" b="1" dirty="0"/>
              <a:t> </a:t>
            </a:r>
            <a:r>
              <a:rPr lang="en-CA" b="1" dirty="0" err="1"/>
              <a:t>sesibili</a:t>
            </a:r>
            <a:r>
              <a:rPr lang="en-CA" b="1" dirty="0"/>
              <a:t> </a:t>
            </a:r>
            <a:r>
              <a:rPr lang="en-CA" b="1" dirty="0" err="1"/>
              <a:t>esasilibanga</a:t>
            </a:r>
            <a:r>
              <a:rPr lang="en-CA" b="1" dirty="0"/>
              <a:t> </a:t>
            </a:r>
            <a:r>
              <a:rPr lang="en-CA" b="1" dirty="0" err="1"/>
              <a:t>elimqoka</a:t>
            </a:r>
            <a:r>
              <a:rPr lang="en-CA" b="1" dirty="0"/>
              <a:t> </a:t>
            </a:r>
            <a:r>
              <a:rPr lang="en-CA" b="1" dirty="0" err="1"/>
              <a:t>sasiyikumenyezelwa</a:t>
            </a:r>
            <a:r>
              <a:rPr lang="en-CA" b="1" dirty="0"/>
              <a:t> </a:t>
            </a:r>
            <a:r>
              <a:rPr lang="en-CA" b="1" dirty="0" err="1"/>
              <a:t>koMthetho</a:t>
            </a:r>
            <a:r>
              <a:rPr lang="en-CA" b="1" dirty="0"/>
              <a:t> </a:t>
            </a:r>
            <a:r>
              <a:rPr lang="en-CA" b="1" dirty="0" err="1"/>
              <a:t>ngomlomo</a:t>
            </a:r>
            <a:r>
              <a:rPr lang="en-CA" b="1" dirty="0"/>
              <a:t> </a:t>
            </a:r>
            <a:r>
              <a:rPr lang="en-CA" b="1" dirty="0" err="1"/>
              <a:t>kaNkulunkulu</a:t>
            </a:r>
            <a:r>
              <a:rPr lang="en-CA" b="1" dirty="0"/>
              <a:t> </a:t>
            </a:r>
            <a:r>
              <a:rPr lang="en-CA" b="1" dirty="0" err="1"/>
              <a:t>ngokwakhe</a:t>
            </a:r>
            <a:r>
              <a:rPr lang="en-CA" b="1" dirty="0"/>
              <a:t>.</a:t>
            </a:r>
            <a:endParaRPr lang="en" b="1" dirty="0"/>
          </a:p>
        </p:txBody>
      </p:sp>
      <p:pic>
        <p:nvPicPr>
          <p:cNvPr id="7" name="Imagen 6" descr="Imagen que contiene alimentos, naranja, animal, tabla&#10;&#10;El contenido generado por IA puede ser incorrecto.">
            <a:extLst>
              <a:ext uri="{FF2B5EF4-FFF2-40B4-BE49-F238E27FC236}">
                <a16:creationId xmlns:a16="http://schemas.microsoft.com/office/drawing/2014/main" id="{B406A8F2-9965-B512-FC9C-4EE2EE7512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225" y="3134943"/>
            <a:ext cx="4714875" cy="3523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 descr="Texto&#10;&#10;El contenido generado por IA puede ser incorrecto.">
            <a:extLst>
              <a:ext uri="{FF2B5EF4-FFF2-40B4-BE49-F238E27FC236}">
                <a16:creationId xmlns:a16="http://schemas.microsoft.com/office/drawing/2014/main" id="{6B26B10C-1A3A-6EBA-A03E-4439DDB9B1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5216" y="105868"/>
            <a:ext cx="4370559" cy="3276112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, Icono&#10;&#10;El contenido generado por IA puede ser incorrecto.">
            <a:extLst>
              <a:ext uri="{FF2B5EF4-FFF2-40B4-BE49-F238E27FC236}">
                <a16:creationId xmlns:a16="http://schemas.microsoft.com/office/drawing/2014/main" id="{7564AD11-B2A2-D573-E8AA-1BE4DC3178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285347"/>
            <a:ext cx="311617" cy="246584"/>
          </a:xfrm>
          <a:prstGeom prst="rect">
            <a:avLst/>
          </a:prstGeom>
        </p:spPr>
      </p:pic>
      <p:pic>
        <p:nvPicPr>
          <p:cNvPr id="18" name="Imagen 17" descr="Forma&#10;&#10;El contenido generado por IA puede ser incorrecto.">
            <a:extLst>
              <a:ext uri="{FF2B5EF4-FFF2-40B4-BE49-F238E27FC236}">
                <a16:creationId xmlns:a16="http://schemas.microsoft.com/office/drawing/2014/main" id="{6D1D7F91-36E9-8CB0-BB58-C856C82850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010586"/>
            <a:ext cx="311617" cy="246584"/>
          </a:xfrm>
          <a:prstGeom prst="rect">
            <a:avLst/>
          </a:prstGeom>
        </p:spPr>
      </p:pic>
      <p:pic>
        <p:nvPicPr>
          <p:cNvPr id="20" name="Imagen 19" descr="Forma&#10;&#10;El contenido generado por IA puede ser incorrecto.">
            <a:extLst>
              <a:ext uri="{FF2B5EF4-FFF2-40B4-BE49-F238E27FC236}">
                <a16:creationId xmlns:a16="http://schemas.microsoft.com/office/drawing/2014/main" id="{C3F625C3-851C-817D-1692-E43E0C4496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5625496"/>
            <a:ext cx="311617" cy="246584"/>
          </a:xfrm>
          <a:prstGeom prst="rect">
            <a:avLst/>
          </a:prstGeom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5C949C54-9B3C-BABC-359E-B67BA75FB9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4670437"/>
            <a:ext cx="311617" cy="246584"/>
          </a:xfrm>
          <a:prstGeom prst="rect">
            <a:avLst/>
          </a:prstGeom>
        </p:spPr>
      </p:pic>
      <p:pic>
        <p:nvPicPr>
          <p:cNvPr id="23" name="Imagen 22" descr="Forma&#10;&#10;El contenido generado por IA puede ser incorrecto.">
            <a:extLst>
              <a:ext uri="{FF2B5EF4-FFF2-40B4-BE49-F238E27FC236}">
                <a16:creationId xmlns:a16="http://schemas.microsoft.com/office/drawing/2014/main" id="{D6C8565B-FBF3-339D-B795-F7C8A4B2C8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3906011"/>
            <a:ext cx="311617" cy="246584"/>
          </a:xfrm>
          <a:prstGeom prst="rect">
            <a:avLst/>
          </a:prstGeom>
        </p:spPr>
      </p:pic>
      <p:pic>
        <p:nvPicPr>
          <p:cNvPr id="24" name="Imagen 23" descr="Forma&#10;&#10;El contenido generado por IA puede ser incorrecto.">
            <a:extLst>
              <a:ext uri="{FF2B5EF4-FFF2-40B4-BE49-F238E27FC236}">
                <a16:creationId xmlns:a16="http://schemas.microsoft.com/office/drawing/2014/main" id="{DCDE7DDF-4CCD-747F-AAF6-EEB8529BD1B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80" y="6395330"/>
            <a:ext cx="311617" cy="246584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BEEE0011-66DF-5424-2A06-FB71AF15130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3452477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0C173F6A-B4C9-DE28-3234-6D96E2FBDD3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93" y="5185278"/>
            <a:ext cx="350555" cy="31075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291FDAC-D41E-5217-16B9-8E305632A0E4}"/>
              </a:ext>
            </a:extLst>
          </p:cNvPr>
          <p:cNvSpPr txBox="1"/>
          <p:nvPr/>
        </p:nvSpPr>
        <p:spPr>
          <a:xfrm>
            <a:off x="198400" y="1701285"/>
            <a:ext cx="73468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Kodwa</a:t>
            </a:r>
            <a:r>
              <a:rPr lang="en-CA" b="1" dirty="0"/>
              <a:t> </a:t>
            </a:r>
            <a:r>
              <a:rPr lang="en-CA" b="1" dirty="0" err="1"/>
              <a:t>kwakungaphezu</a:t>
            </a:r>
            <a:r>
              <a:rPr lang="en-CA" b="1" dirty="0"/>
              <a:t> </a:t>
            </a:r>
            <a:r>
              <a:rPr lang="en-CA" b="1" dirty="0" err="1"/>
              <a:t>nje</a:t>
            </a:r>
            <a:r>
              <a:rPr lang="en-CA" b="1" dirty="0"/>
              <a:t> </a:t>
            </a:r>
            <a:r>
              <a:rPr lang="en-CA" b="1" dirty="0" err="1"/>
              <a:t>kwemithetho</a:t>
            </a:r>
            <a:r>
              <a:rPr lang="en-CA" b="1" dirty="0"/>
              <a:t> </a:t>
            </a:r>
            <a:r>
              <a:rPr lang="en-CA" b="1" dirty="0" err="1"/>
              <a:t>yenkolo</a:t>
            </a:r>
            <a:r>
              <a:rPr lang="en-CA" b="1" dirty="0"/>
              <a:t>, </a:t>
            </a:r>
            <a:r>
              <a:rPr lang="en-CA" b="1" dirty="0" err="1"/>
              <a:t>yomphakathi</a:t>
            </a:r>
            <a:r>
              <a:rPr lang="en-CA" b="1" dirty="0"/>
              <a:t>, </a:t>
            </a:r>
            <a:r>
              <a:rPr lang="en-CA" b="1" dirty="0" err="1"/>
              <a:t>loba</a:t>
            </a:r>
            <a:r>
              <a:rPr lang="en-CA" b="1" dirty="0"/>
              <a:t> </a:t>
            </a:r>
            <a:r>
              <a:rPr lang="en-CA" b="1" dirty="0" err="1"/>
              <a:t>yezempilo</a:t>
            </a:r>
            <a:r>
              <a:rPr lang="en-CA" b="1" dirty="0"/>
              <a:t>. </a:t>
            </a:r>
            <a:r>
              <a:rPr lang="en-CA" b="1" dirty="0" err="1"/>
              <a:t>Imithetho</a:t>
            </a:r>
            <a:r>
              <a:rPr lang="en-CA" b="1" dirty="0"/>
              <a:t> </a:t>
            </a:r>
            <a:r>
              <a:rPr lang="en-CA" b="1" dirty="0" err="1"/>
              <a:t>Elitshumi</a:t>
            </a:r>
            <a:r>
              <a:rPr lang="en-CA" b="1" dirty="0"/>
              <a:t>, </a:t>
            </a:r>
            <a:r>
              <a:rPr lang="en-CA" b="1" dirty="0" err="1"/>
              <a:t>yisisekelo</a:t>
            </a:r>
            <a:r>
              <a:rPr lang="en-CA" b="1" dirty="0"/>
              <a:t> </a:t>
            </a:r>
            <a:r>
              <a:rPr lang="en-CA" b="1" dirty="0" err="1"/>
              <a:t>sayo</a:t>
            </a:r>
            <a:r>
              <a:rPr lang="en-CA" b="1" dirty="0"/>
              <a:t> </a:t>
            </a:r>
            <a:r>
              <a:rPr lang="en-CA" b="1" dirty="0" err="1"/>
              <a:t>yonke</a:t>
            </a:r>
            <a:r>
              <a:rPr lang="en-CA" b="1" dirty="0"/>
              <a:t> le </a:t>
            </a:r>
            <a:r>
              <a:rPr lang="en-CA" b="1" dirty="0" err="1"/>
              <a:t>mithetho</a:t>
            </a:r>
            <a:r>
              <a:rPr lang="en-CA" b="1" dirty="0"/>
              <a:t>, </a:t>
            </a:r>
            <a:r>
              <a:rPr lang="en-CA" b="1" dirty="0" err="1"/>
              <a:t>ingumfanekiso</a:t>
            </a:r>
            <a:r>
              <a:rPr lang="en-CA" b="1" dirty="0"/>
              <a:t> </a:t>
            </a:r>
            <a:r>
              <a:rPr lang="en-CA" b="1" dirty="0" err="1"/>
              <a:t>wesimilo</a:t>
            </a:r>
            <a:r>
              <a:rPr lang="en-CA" b="1" dirty="0"/>
              <a:t> </a:t>
            </a:r>
            <a:r>
              <a:rPr lang="en-CA" b="1" dirty="0" err="1"/>
              <a:t>sikaNkulunkulu</a:t>
            </a:r>
            <a:r>
              <a:rPr lang="en-CA" b="1" dirty="0"/>
              <a:t>, </a:t>
            </a:r>
            <a:r>
              <a:rPr lang="en-CA" b="1" dirty="0" err="1"/>
              <a:t>ngakho-ke</a:t>
            </a:r>
            <a:r>
              <a:rPr lang="en-CA" b="1" dirty="0"/>
              <a:t>, </a:t>
            </a:r>
            <a:r>
              <a:rPr lang="en-CA" b="1" dirty="0" err="1"/>
              <a:t>ayisebenzi</a:t>
            </a:r>
            <a:r>
              <a:rPr lang="en-CA" b="1" dirty="0"/>
              <a:t> </a:t>
            </a:r>
            <a:r>
              <a:rPr lang="en-CA" b="1" dirty="0" err="1"/>
              <a:t>ku-Israyeli</a:t>
            </a:r>
            <a:r>
              <a:rPr lang="en-CA" b="1" dirty="0"/>
              <a:t> </a:t>
            </a:r>
            <a:r>
              <a:rPr lang="en-CA" b="1" dirty="0" err="1"/>
              <a:t>kuphela</a:t>
            </a:r>
            <a:r>
              <a:rPr lang="en-CA" b="1" dirty="0"/>
              <a:t>, </a:t>
            </a:r>
            <a:r>
              <a:rPr lang="en-CA" b="1" dirty="0" err="1"/>
              <a:t>kodwa</a:t>
            </a:r>
            <a:r>
              <a:rPr lang="en-CA" b="1" dirty="0"/>
              <a:t> </a:t>
            </a:r>
            <a:r>
              <a:rPr lang="en-CA" b="1" dirty="0" err="1"/>
              <a:t>lakuwo</a:t>
            </a:r>
            <a:r>
              <a:rPr lang="en-CA" b="1" dirty="0"/>
              <a:t> </a:t>
            </a:r>
            <a:r>
              <a:rPr lang="en-CA" b="1" dirty="0" err="1"/>
              <a:t>wonke</a:t>
            </a:r>
            <a:r>
              <a:rPr lang="en-CA" b="1" dirty="0"/>
              <a:t> </a:t>
            </a:r>
            <a:r>
              <a:rPr lang="en-CA" b="1" dirty="0" err="1"/>
              <a:t>umntwana</a:t>
            </a:r>
            <a:r>
              <a:rPr lang="en-CA" b="1" dirty="0"/>
              <a:t> </a:t>
            </a:r>
            <a:r>
              <a:rPr lang="en-CA" b="1" dirty="0" err="1"/>
              <a:t>kaNkulunkulu</a:t>
            </a:r>
            <a:r>
              <a:rPr lang="en-CA" b="1" dirty="0"/>
              <a:t>.</a:t>
            </a:r>
            <a:endParaRPr lang="en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D733A8B-7962-F84D-ED9D-E7BC7A679112}"/>
              </a:ext>
            </a:extLst>
          </p:cNvPr>
          <p:cNvSpPr txBox="1"/>
          <p:nvPr/>
        </p:nvSpPr>
        <p:spPr>
          <a:xfrm>
            <a:off x="198400" y="1039363"/>
            <a:ext cx="7346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/>
              <a:t>Ngaleso </a:t>
            </a:r>
            <a:r>
              <a:rPr lang="en-CA" sz="2000" b="1" dirty="0" err="1"/>
              <a:t>sikhathi</a:t>
            </a:r>
            <a:r>
              <a:rPr lang="en-CA" sz="2000" b="1" dirty="0"/>
              <a:t>, u-</a:t>
            </a:r>
            <a:r>
              <a:rPr lang="en-CA" sz="2000" b="1" dirty="0" err="1"/>
              <a:t>Israyeli</a:t>
            </a:r>
            <a:r>
              <a:rPr lang="en-CA" sz="2000" b="1" dirty="0"/>
              <a:t> </a:t>
            </a:r>
            <a:r>
              <a:rPr lang="en-CA" sz="2000" b="1" dirty="0" err="1"/>
              <a:t>wazalwa</a:t>
            </a:r>
            <a:r>
              <a:rPr lang="en-CA" sz="2000" b="1" dirty="0"/>
              <a:t> </a:t>
            </a:r>
            <a:r>
              <a:rPr lang="en-CA" sz="2000" b="1" dirty="0" err="1"/>
              <a:t>eyisizwe</a:t>
            </a:r>
            <a:r>
              <a:rPr lang="en-CA" sz="2000" b="1" dirty="0"/>
              <a:t> </a:t>
            </a:r>
            <a:r>
              <a:rPr lang="en-CA" sz="2000" b="1" dirty="0" err="1"/>
              <a:t>esingcwele</a:t>
            </a:r>
            <a:r>
              <a:rPr lang="en-CA" sz="2000" b="1" dirty="0"/>
              <a:t>. </a:t>
            </a:r>
            <a:r>
              <a:rPr lang="en-CA" sz="2000" b="1" dirty="0" err="1"/>
              <a:t>Yathola</a:t>
            </a:r>
            <a:r>
              <a:rPr lang="en-CA" sz="2000" b="1" dirty="0"/>
              <a:t> </a:t>
            </a:r>
            <a:r>
              <a:rPr lang="en-CA" sz="2000" b="1" dirty="0" err="1"/>
              <a:t>imithetho</a:t>
            </a:r>
            <a:r>
              <a:rPr lang="en-CA" sz="2000" b="1" dirty="0"/>
              <a:t> </a:t>
            </a:r>
            <a:r>
              <a:rPr lang="en-CA" sz="2000" b="1" dirty="0" err="1"/>
              <a:t>eyayizobusa</a:t>
            </a:r>
            <a:r>
              <a:rPr lang="en-CA" sz="2000" b="1" dirty="0"/>
              <a:t> </a:t>
            </a:r>
            <a:r>
              <a:rPr lang="en-CA" sz="2000" b="1" dirty="0" err="1"/>
              <a:t>ukuba</a:t>
            </a:r>
            <a:r>
              <a:rPr lang="en-CA" sz="2000" b="1" dirty="0"/>
              <a:t> </a:t>
            </a:r>
            <a:r>
              <a:rPr lang="en-CA" sz="2000" b="1" dirty="0" err="1"/>
              <a:t>khona</a:t>
            </a:r>
            <a:r>
              <a:rPr lang="en-CA" sz="2000" b="1" dirty="0"/>
              <a:t> </a:t>
            </a:r>
            <a:r>
              <a:rPr lang="en-CA" sz="2000" b="1" dirty="0" err="1"/>
              <a:t>kwayo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426020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59D63-8771-72A4-017F-E5FD83154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55544AC-9BC2-AA9D-2616-F9B9D84BA9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675" y="623275"/>
            <a:ext cx="4032621" cy="5607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4CA4ED-2924-C5E6-DD40-38247EC44FA7}"/>
              </a:ext>
            </a:extLst>
          </p:cNvPr>
          <p:cNvSpPr txBox="1"/>
          <p:nvPr/>
        </p:nvSpPr>
        <p:spPr>
          <a:xfrm>
            <a:off x="5076326" y="623275"/>
            <a:ext cx="603934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UKWETHULWA KOMTHETHO</a:t>
            </a:r>
            <a:endParaRPr lang="en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54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334FCA-EDA1-DC9C-E8F0-4B5917F2B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7BF807-025C-5CAF-E022-5EABFFED3E06}"/>
              </a:ext>
            </a:extLst>
          </p:cNvPr>
          <p:cNvSpPr txBox="1"/>
          <p:nvPr/>
        </p:nvSpPr>
        <p:spPr>
          <a:xfrm>
            <a:off x="1" y="0"/>
            <a:ext cx="8336756" cy="707886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2">
                <a:lumMod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CA" sz="4000" b="1" spc="30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ABAMUKELI BOMTHETHO</a:t>
            </a:r>
            <a:endParaRPr lang="en" sz="40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5A7828-8C7F-68B2-A1A0-B4D809DC43FB}"/>
              </a:ext>
            </a:extLst>
          </p:cNvPr>
          <p:cNvSpPr txBox="1"/>
          <p:nvPr/>
        </p:nvSpPr>
        <p:spPr>
          <a:xfrm>
            <a:off x="219078" y="769441"/>
            <a:ext cx="7781924" cy="641734"/>
          </a:xfrm>
          <a:prstGeom prst="roundRect">
            <a:avLst>
              <a:gd name="adj" fmla="val 15080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tIns="0" bIns="3600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“Lina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ngokwenu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likubonile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lokho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engakwenzayo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eGibithe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lokuthi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ngalithwala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ngamaphiko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okhozi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ngaliletha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kimi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.” ( 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Eksodusi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19:4)</a:t>
            </a:r>
            <a:endParaRPr lang="en" sz="1400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59CA289-B39F-7D39-BFBC-F5C9DBD8E379}"/>
              </a:ext>
            </a:extLst>
          </p:cNvPr>
          <p:cNvSpPr txBox="1"/>
          <p:nvPr/>
        </p:nvSpPr>
        <p:spPr>
          <a:xfrm>
            <a:off x="157166" y="1524685"/>
            <a:ext cx="7905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/>
              <a:t>Kungani</a:t>
            </a:r>
            <a:r>
              <a:rPr lang="en-CA" sz="2000" b="1" dirty="0"/>
              <a:t> uNkulunkulu </a:t>
            </a:r>
            <a:r>
              <a:rPr lang="en-CA" sz="2000" b="1" dirty="0" err="1"/>
              <a:t>wayekhiphe</a:t>
            </a:r>
            <a:r>
              <a:rPr lang="en-CA" sz="2000" b="1" dirty="0"/>
              <a:t> u-</a:t>
            </a:r>
            <a:r>
              <a:rPr lang="en-CA" sz="2000" b="1" dirty="0" err="1"/>
              <a:t>Israyeli</a:t>
            </a:r>
            <a:r>
              <a:rPr lang="en-CA" sz="2000" b="1" dirty="0"/>
              <a:t> </a:t>
            </a:r>
            <a:r>
              <a:rPr lang="en-CA" sz="2000" b="1" dirty="0" err="1"/>
              <a:t>eGibhithe</a:t>
            </a:r>
            <a:r>
              <a:rPr lang="en" sz="2000" b="1" dirty="0"/>
              <a:t>?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4F07302A-7DFD-23ED-EF36-C7E4163E93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3666850"/>
              </p:ext>
            </p:extLst>
          </p:nvPr>
        </p:nvGraphicFramePr>
        <p:xfrm>
          <a:off x="138112" y="4419600"/>
          <a:ext cx="11915776" cy="230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dibujo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3EB284AF-0389-AA3E-A73C-B145E921DD7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757" y="104495"/>
            <a:ext cx="3707607" cy="4205568"/>
          </a:xfrm>
          <a:prstGeom prst="roundRect">
            <a:avLst>
              <a:gd name="adj" fmla="val 774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8528D4E-31AA-13BC-E66B-76105289F44C}"/>
              </a:ext>
            </a:extLst>
          </p:cNvPr>
          <p:cNvSpPr txBox="1"/>
          <p:nvPr/>
        </p:nvSpPr>
        <p:spPr>
          <a:xfrm>
            <a:off x="157165" y="3925342"/>
            <a:ext cx="79057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Ngokwamukela</a:t>
            </a:r>
            <a:r>
              <a:rPr lang="en-CA" b="1" dirty="0"/>
              <a:t> </a:t>
            </a:r>
            <a:r>
              <a:rPr lang="en-CA" b="1" dirty="0" err="1"/>
              <a:t>isivumelwano</a:t>
            </a:r>
            <a:r>
              <a:rPr lang="en-CA" b="1" dirty="0"/>
              <a:t>, u-</a:t>
            </a:r>
            <a:r>
              <a:rPr lang="en-CA" b="1" dirty="0" err="1"/>
              <a:t>Israyeli</a:t>
            </a:r>
            <a:r>
              <a:rPr lang="en-CA" b="1" dirty="0"/>
              <a:t> </a:t>
            </a:r>
            <a:r>
              <a:rPr lang="en-CA" b="1" dirty="0" err="1"/>
              <a:t>wayezaba</a:t>
            </a:r>
            <a:r>
              <a:rPr lang="en-CA" b="1" dirty="0"/>
              <a:t> </a:t>
            </a:r>
            <a:r>
              <a:rPr lang="en-CA" b="1" dirty="0" err="1"/>
              <a:t>yini</a:t>
            </a:r>
            <a:r>
              <a:rPr lang="en-CA" b="1" dirty="0"/>
              <a:t> ( </a:t>
            </a:r>
            <a:r>
              <a:rPr lang="en-CA" b="1" dirty="0" err="1"/>
              <a:t>Eks</a:t>
            </a:r>
            <a:r>
              <a:rPr lang="en-CA" b="1" dirty="0"/>
              <a:t>. 19:5-6 )?</a:t>
            </a:r>
            <a:endParaRPr lang="en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BDB315-48E5-FA78-3148-9DECF3C98324}"/>
              </a:ext>
            </a:extLst>
          </p:cNvPr>
          <p:cNvSpPr txBox="1"/>
          <p:nvPr/>
        </p:nvSpPr>
        <p:spPr>
          <a:xfrm>
            <a:off x="157164" y="2617292"/>
            <a:ext cx="79057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/>
              <a:t>Ngenyanga</a:t>
            </a:r>
            <a:r>
              <a:rPr lang="en-CA" sz="2000" b="1" dirty="0"/>
              <a:t> </a:t>
            </a:r>
            <a:r>
              <a:rPr lang="en-CA" sz="2000" b="1" dirty="0" err="1"/>
              <a:t>yesithathu</a:t>
            </a:r>
            <a:r>
              <a:rPr lang="en-CA" sz="2000" b="1" dirty="0"/>
              <a:t> </a:t>
            </a:r>
            <a:r>
              <a:rPr lang="en-CA" sz="2000" b="1" dirty="0" err="1"/>
              <a:t>ngemva</a:t>
            </a:r>
            <a:r>
              <a:rPr lang="en-CA" sz="2000" b="1" dirty="0"/>
              <a:t> </a:t>
            </a:r>
            <a:r>
              <a:rPr lang="en-CA" sz="2000" b="1" dirty="0" err="1"/>
              <a:t>kokuphuma</a:t>
            </a:r>
            <a:r>
              <a:rPr lang="en-CA" sz="2000" b="1" dirty="0"/>
              <a:t> </a:t>
            </a:r>
            <a:r>
              <a:rPr lang="en-CA" sz="2000" b="1" dirty="0" err="1"/>
              <a:t>kwabo</a:t>
            </a:r>
            <a:r>
              <a:rPr lang="en-CA" sz="2000" b="1" dirty="0"/>
              <a:t> </a:t>
            </a:r>
            <a:r>
              <a:rPr lang="en-CA" sz="2000" b="1" dirty="0" err="1"/>
              <a:t>eGibhithe</a:t>
            </a:r>
            <a:r>
              <a:rPr lang="en-CA" sz="2000" b="1" dirty="0"/>
              <a:t>, </a:t>
            </a:r>
            <a:r>
              <a:rPr lang="en-CA" sz="2000" b="1" dirty="0" err="1"/>
              <a:t>bamisa</a:t>
            </a:r>
            <a:r>
              <a:rPr lang="en-CA" sz="2000" b="1" dirty="0"/>
              <a:t> </a:t>
            </a:r>
            <a:r>
              <a:rPr lang="en-CA" sz="2000" b="1" dirty="0" err="1"/>
              <a:t>amatende</a:t>
            </a:r>
            <a:r>
              <a:rPr lang="en-CA" sz="2000" b="1" dirty="0"/>
              <a:t> </a:t>
            </a:r>
            <a:r>
              <a:rPr lang="en-CA" sz="2000" b="1" dirty="0" err="1"/>
              <a:t>eduze</a:t>
            </a:r>
            <a:r>
              <a:rPr lang="en-CA" sz="2000" b="1" dirty="0"/>
              <a:t> </a:t>
            </a:r>
            <a:r>
              <a:rPr lang="en-CA" sz="2000" b="1" dirty="0" err="1"/>
              <a:t>kweNtaba</a:t>
            </a:r>
            <a:r>
              <a:rPr lang="en-CA" sz="2000" b="1" dirty="0"/>
              <a:t> </a:t>
            </a:r>
            <a:r>
              <a:rPr lang="en-CA" sz="2000" b="1" dirty="0" err="1"/>
              <a:t>iSinayi</a:t>
            </a:r>
            <a:r>
              <a:rPr lang="en-CA" sz="2000" b="1" dirty="0"/>
              <a:t>. Lapho </a:t>
            </a:r>
            <a:r>
              <a:rPr lang="en-CA" sz="2000" b="1" dirty="0" err="1"/>
              <a:t>kwabekwa</a:t>
            </a:r>
            <a:r>
              <a:rPr lang="en-CA" sz="2000" b="1" dirty="0"/>
              <a:t> </a:t>
            </a:r>
            <a:r>
              <a:rPr lang="en-CA" sz="2000" b="1" dirty="0" err="1"/>
              <a:t>izisekelo</a:t>
            </a:r>
            <a:r>
              <a:rPr lang="en-CA" sz="2000" b="1" dirty="0"/>
              <a:t> </a:t>
            </a:r>
            <a:r>
              <a:rPr lang="en-CA" sz="2000" b="1" dirty="0" err="1"/>
              <a:t>zokudalwa</a:t>
            </a:r>
            <a:r>
              <a:rPr lang="en-CA" sz="2000" b="1" dirty="0"/>
              <a:t> </a:t>
            </a:r>
            <a:r>
              <a:rPr lang="en-CA" sz="2000" b="1" dirty="0" err="1"/>
              <a:t>kwesizwe</a:t>
            </a:r>
            <a:r>
              <a:rPr lang="en-CA" sz="2000" b="1" dirty="0"/>
              <a:t> </a:t>
            </a:r>
            <a:r>
              <a:rPr lang="en-CA" sz="2000" b="1" dirty="0" err="1"/>
              <a:t>sakwa-Israyeli</a:t>
            </a:r>
            <a:r>
              <a:rPr lang="en-CA" sz="2000" b="1" dirty="0"/>
              <a:t>. UNkulunkulu </a:t>
            </a:r>
            <a:r>
              <a:rPr lang="en-CA" sz="2000" b="1" dirty="0" err="1"/>
              <a:t>wenza</a:t>
            </a:r>
            <a:r>
              <a:rPr lang="en-CA" sz="2000" b="1" dirty="0"/>
              <a:t> </a:t>
            </a:r>
            <a:r>
              <a:rPr lang="en-CA" sz="2000" b="1" dirty="0" err="1"/>
              <a:t>isivumelwano</a:t>
            </a:r>
            <a:r>
              <a:rPr lang="en-CA" sz="2000" b="1" dirty="0"/>
              <a:t> </a:t>
            </a:r>
            <a:r>
              <a:rPr lang="en-CA" sz="2000" b="1" dirty="0" err="1"/>
              <a:t>labo</a:t>
            </a:r>
            <a:r>
              <a:rPr lang="en-CA" sz="2000" b="1" dirty="0"/>
              <a:t>, base </a:t>
            </a:r>
            <a:r>
              <a:rPr lang="en-CA" sz="2000" b="1" dirty="0" err="1"/>
              <a:t>besamukela</a:t>
            </a:r>
            <a:r>
              <a:rPr lang="en-CA" sz="2000" b="1" dirty="0"/>
              <a:t> (</a:t>
            </a:r>
            <a:r>
              <a:rPr lang="en-CA" sz="2000" b="1" dirty="0" err="1"/>
              <a:t>Eks</a:t>
            </a:r>
            <a:r>
              <a:rPr lang="en-CA" sz="2000" b="1" dirty="0"/>
              <a:t>. 19:1-8).</a:t>
            </a:r>
            <a:endParaRPr lang="en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99C718-0732-90C6-546D-10A17610C14C}"/>
              </a:ext>
            </a:extLst>
          </p:cNvPr>
          <p:cNvSpPr txBox="1"/>
          <p:nvPr/>
        </p:nvSpPr>
        <p:spPr>
          <a:xfrm>
            <a:off x="138111" y="1930568"/>
            <a:ext cx="7924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Ukumkhonza</a:t>
            </a:r>
            <a:r>
              <a:rPr lang="en-CA" b="1" dirty="0"/>
              <a:t> ( </a:t>
            </a:r>
            <a:r>
              <a:rPr lang="en-CA" b="1" dirty="0" err="1"/>
              <a:t>Eks</a:t>
            </a:r>
            <a:r>
              <a:rPr lang="en-CA" b="1" dirty="0"/>
              <a:t>. 5:1; 7:16; 8:1, 20; 9:1, 13; 10:3 ). </a:t>
            </a:r>
            <a:r>
              <a:rPr lang="en-CA" b="1" dirty="0" err="1"/>
              <a:t>Ngokwenza</a:t>
            </a:r>
            <a:r>
              <a:rPr lang="en-CA" b="1" dirty="0"/>
              <a:t> </a:t>
            </a:r>
            <a:r>
              <a:rPr lang="en-CA" b="1" dirty="0" err="1"/>
              <a:t>kanjalo</a:t>
            </a:r>
            <a:r>
              <a:rPr lang="en-CA" b="1" dirty="0"/>
              <a:t>, </a:t>
            </a:r>
            <a:r>
              <a:rPr lang="en-CA" b="1" dirty="0" err="1"/>
              <a:t>babezothola</a:t>
            </a:r>
            <a:r>
              <a:rPr lang="en-CA" b="1" dirty="0"/>
              <a:t> </a:t>
            </a:r>
            <a:r>
              <a:rPr lang="en-CA" b="1" dirty="0" err="1"/>
              <a:t>inzuzo</a:t>
            </a:r>
            <a:r>
              <a:rPr lang="en-CA" b="1" dirty="0"/>
              <a:t> </a:t>
            </a:r>
            <a:r>
              <a:rPr lang="en-CA" b="1" dirty="0" err="1"/>
              <a:t>enkulu</a:t>
            </a:r>
            <a:r>
              <a:rPr lang="en-CA" b="1" dirty="0"/>
              <a:t> (</a:t>
            </a:r>
            <a:r>
              <a:rPr lang="en-CA" b="1" dirty="0" err="1"/>
              <a:t>phakathi</a:t>
            </a:r>
            <a:r>
              <a:rPr lang="en-CA" b="1" dirty="0"/>
              <a:t> </a:t>
            </a:r>
            <a:r>
              <a:rPr lang="en-CA" b="1" dirty="0" err="1"/>
              <a:t>kwazo</a:t>
            </a:r>
            <a:r>
              <a:rPr lang="en-CA" b="1" dirty="0"/>
              <a:t> </a:t>
            </a:r>
            <a:r>
              <a:rPr lang="en-CA" b="1" dirty="0" err="1"/>
              <a:t>izwe</a:t>
            </a:r>
            <a:r>
              <a:rPr lang="en-CA" b="1" dirty="0"/>
              <a:t> </a:t>
            </a:r>
            <a:r>
              <a:rPr lang="en-CA" b="1" dirty="0" err="1"/>
              <a:t>laseKhanani</a:t>
            </a:r>
            <a:r>
              <a:rPr lang="en-CA" b="1" dirty="0"/>
              <a:t>).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39751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84A85831-E5C6-4C90-BC7E-860D5C9C79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486F65B6-F1D9-43E6-B3E6-A126C91E8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1470BD67-A7B6-42E6-8609-E8959345C4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C251453C-30B4-4FB1-97E7-5821C9512D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B4B71305-2C36-48A9-9474-85EF77B71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>
                                            <p:graphicEl>
                                              <a:dgm id="{3D2C6B21-12D3-4484-9579-E52AE5870A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4" grpId="0" uiExpand="1">
        <p:bldSub>
          <a:bldDgm bld="one"/>
        </p:bldSub>
      </p:bldGraphic>
      <p:bldP spid="7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8702BC-DA0C-17D3-D5ED-96EF7B76372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-CA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2060">
                      <a:alpha val="92000"/>
                    </a:srgbClr>
                  </a:outerShdw>
                </a:effectLst>
              </a:rPr>
              <a:t>OPHA-UMTHETHO</a:t>
            </a:r>
            <a:endParaRPr lang="en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2060">
                    <a:alpha val="92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F2742B6-3BF1-05FA-2EEE-084080CDD09F}"/>
              </a:ext>
            </a:extLst>
          </p:cNvPr>
          <p:cNvSpPr txBox="1"/>
          <p:nvPr/>
        </p:nvSpPr>
        <p:spPr>
          <a:xfrm>
            <a:off x="0" y="65514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Intaba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yaseSinayi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yagcwala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intuthu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ngokuba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uJehova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wehlela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phezu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kwayo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esemlilweni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yasukuma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intuthu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kuyo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njengentuthu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yesithando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lentaba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yonke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yazamazama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kakhulu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.”—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Eksodusi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19:18 .</a:t>
            </a:r>
            <a:endParaRPr lang="en" sz="14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D920D1-9DEF-547B-FDA1-0B108AED4BDC}"/>
              </a:ext>
            </a:extLst>
          </p:cNvPr>
          <p:cNvSpPr txBox="1"/>
          <p:nvPr/>
        </p:nvSpPr>
        <p:spPr>
          <a:xfrm>
            <a:off x="3618687" y="1419198"/>
            <a:ext cx="85733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/>
              <a:t>Ukwethulwa</a:t>
            </a:r>
            <a:r>
              <a:rPr lang="en-CA" sz="2000" b="1" dirty="0"/>
              <a:t> </a:t>
            </a:r>
            <a:r>
              <a:rPr lang="en-CA" sz="2000" b="1" dirty="0" err="1"/>
              <a:t>koMthetho</a:t>
            </a:r>
            <a:r>
              <a:rPr lang="en-CA" sz="2000" b="1" dirty="0"/>
              <a:t> </a:t>
            </a:r>
            <a:r>
              <a:rPr lang="en-CA" sz="2000" b="1" dirty="0" err="1"/>
              <a:t>kaNkulunkulu</a:t>
            </a:r>
            <a:r>
              <a:rPr lang="en-CA" sz="2000" b="1" dirty="0"/>
              <a:t> </a:t>
            </a:r>
            <a:r>
              <a:rPr lang="en-CA" sz="2000" b="1" dirty="0" err="1"/>
              <a:t>eSinayi</a:t>
            </a:r>
            <a:r>
              <a:rPr lang="en-CA" sz="2000" b="1" dirty="0"/>
              <a:t> </a:t>
            </a:r>
            <a:r>
              <a:rPr lang="en-CA" sz="2000" b="1" dirty="0" err="1"/>
              <a:t>kwakuyinto</a:t>
            </a:r>
            <a:r>
              <a:rPr lang="en-CA" sz="2000" b="1" dirty="0"/>
              <a:t> </a:t>
            </a:r>
            <a:r>
              <a:rPr lang="en-CA" sz="2000" b="1" dirty="0" err="1"/>
              <a:t>enhle</a:t>
            </a:r>
            <a:r>
              <a:rPr lang="en-CA" sz="2000" b="1" dirty="0"/>
              <a:t> </a:t>
            </a:r>
            <a:r>
              <a:rPr lang="en-CA" sz="2000" b="1" dirty="0" err="1"/>
              <a:t>kakhulu</a:t>
            </a:r>
            <a:r>
              <a:rPr lang="en-CA" sz="2000" b="1" dirty="0"/>
              <a:t> </a:t>
            </a:r>
            <a:r>
              <a:rPr lang="en-CA" sz="2000" b="1" dirty="0" err="1"/>
              <a:t>leyesabekayo</a:t>
            </a:r>
            <a:r>
              <a:rPr lang="en-CA" sz="2000" b="1" dirty="0"/>
              <a:t> ( Heb. 12:18-21 ). </a:t>
            </a:r>
            <a:r>
              <a:rPr lang="en-CA" sz="2000" b="1" dirty="0" err="1"/>
              <a:t>Akekho</a:t>
            </a:r>
            <a:r>
              <a:rPr lang="en-CA" sz="2000" b="1" dirty="0"/>
              <a:t> </a:t>
            </a:r>
            <a:r>
              <a:rPr lang="en-CA" sz="2000" b="1" dirty="0" err="1"/>
              <a:t>olungiselwe</a:t>
            </a:r>
            <a:r>
              <a:rPr lang="en-CA" sz="2000" b="1" dirty="0"/>
              <a:t> into </a:t>
            </a:r>
            <a:r>
              <a:rPr lang="en-CA" sz="2000" b="1" dirty="0" err="1"/>
              <a:t>efana</a:t>
            </a:r>
            <a:r>
              <a:rPr lang="en-CA" sz="2000" b="1" dirty="0"/>
              <a:t> </a:t>
            </a:r>
            <a:r>
              <a:rPr lang="en-CA" sz="2000" b="1" dirty="0" err="1"/>
              <a:t>laleyo</a:t>
            </a:r>
            <a:r>
              <a:rPr lang="en-CA" sz="2000" b="1" dirty="0"/>
              <a:t>. </a:t>
            </a:r>
            <a:r>
              <a:rPr lang="en-CA" sz="2000" b="1" dirty="0" err="1"/>
              <a:t>Ngakho-ke</a:t>
            </a:r>
            <a:r>
              <a:rPr lang="en-CA" sz="2000" b="1" dirty="0"/>
              <a:t>, </a:t>
            </a:r>
            <a:r>
              <a:rPr lang="en-CA" sz="2000" b="1" dirty="0" err="1"/>
              <a:t>abantu</a:t>
            </a:r>
            <a:r>
              <a:rPr lang="en-CA" sz="2000" b="1" dirty="0"/>
              <a:t> </a:t>
            </a:r>
            <a:r>
              <a:rPr lang="en-CA" sz="2000" b="1" dirty="0" err="1"/>
              <a:t>kwakudingeka</a:t>
            </a:r>
            <a:r>
              <a:rPr lang="en-CA" sz="2000" b="1" dirty="0"/>
              <a:t> </a:t>
            </a:r>
            <a:r>
              <a:rPr lang="en-CA" sz="2000" b="1" dirty="0" err="1"/>
              <a:t>bazihlanze</a:t>
            </a:r>
            <a:r>
              <a:rPr lang="en-CA" sz="2000" b="1" dirty="0"/>
              <a:t> </a:t>
            </a:r>
            <a:r>
              <a:rPr lang="en-CA" sz="2000" b="1" dirty="0" err="1"/>
              <a:t>kusengaphambili</a:t>
            </a:r>
            <a:r>
              <a:rPr lang="en-CA" sz="2000" b="1" dirty="0"/>
              <a:t> </a:t>
            </a:r>
            <a:r>
              <a:rPr lang="en-CA" sz="2000" b="1" dirty="0" err="1"/>
              <a:t>futhi</a:t>
            </a:r>
            <a:r>
              <a:rPr lang="en-CA" sz="2000" b="1" dirty="0"/>
              <a:t> </a:t>
            </a:r>
            <a:r>
              <a:rPr lang="en-CA" sz="2000" b="1" dirty="0" err="1"/>
              <a:t>bagcine</a:t>
            </a:r>
            <a:r>
              <a:rPr lang="en-CA" sz="2000" b="1" dirty="0"/>
              <a:t> </a:t>
            </a:r>
            <a:r>
              <a:rPr lang="en-CA" sz="2000" b="1" dirty="0" err="1"/>
              <a:t>ibanga</a:t>
            </a:r>
            <a:r>
              <a:rPr lang="en-CA" sz="2000" b="1" dirty="0"/>
              <a:t> </a:t>
            </a:r>
            <a:r>
              <a:rPr lang="en-CA" sz="2000" b="1" dirty="0" err="1"/>
              <a:t>elifanele</a:t>
            </a:r>
            <a:r>
              <a:rPr lang="en-CA" sz="2000" b="1" dirty="0"/>
              <a:t> </a:t>
            </a:r>
            <a:r>
              <a:rPr lang="en-CA" sz="2000" b="1" dirty="0" err="1"/>
              <a:t>ukuze</a:t>
            </a:r>
            <a:r>
              <a:rPr lang="en-CA" sz="2000" b="1" dirty="0"/>
              <a:t> </a:t>
            </a:r>
            <a:r>
              <a:rPr lang="en-CA" sz="2000" b="1" dirty="0" err="1"/>
              <a:t>bangadliwa</a:t>
            </a:r>
            <a:r>
              <a:rPr lang="en-CA" sz="2000" b="1" dirty="0"/>
              <a:t> </a:t>
            </a:r>
            <a:r>
              <a:rPr lang="en-CA" sz="2000" b="1" dirty="0" err="1"/>
              <a:t>yinkazimulo</a:t>
            </a:r>
            <a:r>
              <a:rPr lang="en-CA" sz="2000" b="1" dirty="0"/>
              <a:t> </a:t>
            </a:r>
            <a:r>
              <a:rPr lang="en-CA" sz="2000" b="1" dirty="0" err="1"/>
              <a:t>yaphezulu</a:t>
            </a:r>
            <a:r>
              <a:rPr lang="en-CA" sz="2000" b="1" dirty="0"/>
              <a:t> ( </a:t>
            </a:r>
            <a:r>
              <a:rPr lang="en-CA" sz="2000" b="1" dirty="0" err="1"/>
              <a:t>Eks</a:t>
            </a:r>
            <a:r>
              <a:rPr lang="en-CA" sz="2000" b="1" dirty="0"/>
              <a:t>. 19:10-12 ).</a:t>
            </a:r>
            <a:endParaRPr lang="en" sz="2000" b="1" dirty="0"/>
          </a:p>
        </p:txBody>
      </p:sp>
      <p:pic>
        <p:nvPicPr>
          <p:cNvPr id="4" name="Imagen 3" descr="Un grupo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276692F5-9569-72C0-CD1B-2858DEABE4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88" y="1411544"/>
            <a:ext cx="3341857" cy="3714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DCA722"/>
                </a:gs>
                <a:gs pos="82000">
                  <a:schemeClr val="bg2">
                    <a:lumMod val="40000"/>
                    <a:lumOff val="60000"/>
                  </a:schemeClr>
                </a:gs>
                <a:gs pos="100000">
                  <a:schemeClr val="bg2">
                    <a:lumMod val="20000"/>
                    <a:lumOff val="80000"/>
                  </a:schemeClr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4EF4ACE-FD55-3262-8922-AAB0BF62CD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03021" y="4809852"/>
            <a:ext cx="2286841" cy="1945794"/>
          </a:xfrm>
          <a:prstGeom prst="rect">
            <a:avLst/>
          </a:prstGeom>
          <a:effectLst>
            <a:innerShdw blurRad="114300">
              <a:srgbClr val="CF2E22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87F7265-F82F-0514-A599-424BAC53A0AD}"/>
              </a:ext>
            </a:extLst>
          </p:cNvPr>
          <p:cNvSpPr txBox="1"/>
          <p:nvPr/>
        </p:nvSpPr>
        <p:spPr>
          <a:xfrm>
            <a:off x="3618688" y="4809852"/>
            <a:ext cx="61843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Kuye</a:t>
            </a:r>
            <a:r>
              <a:rPr lang="en-CA" b="1" dirty="0"/>
              <a:t> </a:t>
            </a:r>
            <a:r>
              <a:rPr lang="en-CA" b="1" dirty="0" err="1"/>
              <a:t>kwabhalwa</a:t>
            </a:r>
            <a:r>
              <a:rPr lang="en-CA" b="1" dirty="0"/>
              <a:t> </a:t>
            </a:r>
            <a:r>
              <a:rPr lang="en-CA" b="1" dirty="0" err="1"/>
              <a:t>izinguqulo</a:t>
            </a:r>
            <a:r>
              <a:rPr lang="en-CA" b="1" dirty="0"/>
              <a:t> </a:t>
            </a:r>
            <a:r>
              <a:rPr lang="en-CA" b="1" dirty="0" err="1"/>
              <a:t>ezimbili</a:t>
            </a:r>
            <a:r>
              <a:rPr lang="en-CA" b="1" dirty="0"/>
              <a:t> </a:t>
            </a:r>
            <a:r>
              <a:rPr lang="en-CA" b="1" dirty="0" err="1"/>
              <a:t>zalo</a:t>
            </a:r>
            <a:r>
              <a:rPr lang="en-CA" b="1" dirty="0"/>
              <a:t> </a:t>
            </a:r>
            <a:r>
              <a:rPr lang="en-CA" b="1" dirty="0" err="1"/>
              <a:t>Mthetho</a:t>
            </a:r>
            <a:r>
              <a:rPr lang="en-CA" b="1" dirty="0"/>
              <a:t>: </a:t>
            </a:r>
            <a:r>
              <a:rPr lang="en-CA" b="1" dirty="0" err="1"/>
              <a:t>enye</a:t>
            </a:r>
            <a:r>
              <a:rPr lang="en-CA" b="1" dirty="0"/>
              <a:t> </a:t>
            </a:r>
            <a:r>
              <a:rPr lang="en-CA" b="1" dirty="0" err="1"/>
              <a:t>ekuqaleni</a:t>
            </a:r>
            <a:r>
              <a:rPr lang="en-CA" b="1" dirty="0"/>
              <a:t> </a:t>
            </a:r>
            <a:r>
              <a:rPr lang="en-CA" b="1" dirty="0" err="1"/>
              <a:t>kuka-Eksodusi</a:t>
            </a:r>
            <a:r>
              <a:rPr lang="en-CA" b="1" dirty="0"/>
              <a:t>, </a:t>
            </a:r>
            <a:r>
              <a:rPr lang="en-CA" b="1" dirty="0" err="1"/>
              <a:t>enye</a:t>
            </a:r>
            <a:r>
              <a:rPr lang="en-CA" b="1" dirty="0"/>
              <a:t> </a:t>
            </a:r>
            <a:r>
              <a:rPr lang="en-CA" b="1" dirty="0" err="1"/>
              <a:t>njengengxenye</a:t>
            </a:r>
            <a:r>
              <a:rPr lang="en-CA" b="1" dirty="0"/>
              <a:t> </a:t>
            </a:r>
            <a:r>
              <a:rPr lang="en-CA" b="1" dirty="0" err="1"/>
              <a:t>yezinkulumo</a:t>
            </a:r>
            <a:r>
              <a:rPr lang="en-CA" b="1" dirty="0"/>
              <a:t> </a:t>
            </a:r>
            <a:r>
              <a:rPr lang="en-CA" b="1" dirty="0" err="1"/>
              <a:t>zikaMose</a:t>
            </a:r>
            <a:r>
              <a:rPr lang="en-CA" b="1" dirty="0"/>
              <a:t> </a:t>
            </a:r>
            <a:r>
              <a:rPr lang="en-CA" b="1" dirty="0" err="1"/>
              <a:t>zokugcina</a:t>
            </a:r>
            <a:r>
              <a:rPr lang="en-CA" b="1" dirty="0"/>
              <a:t> </a:t>
            </a:r>
            <a:r>
              <a:rPr lang="en-CA" b="1" dirty="0" err="1"/>
              <a:t>ngaphambi</a:t>
            </a:r>
            <a:r>
              <a:rPr lang="en-CA" b="1" dirty="0"/>
              <a:t> </a:t>
            </a:r>
            <a:r>
              <a:rPr lang="en-CA" b="1" dirty="0" err="1"/>
              <a:t>kokungena</a:t>
            </a:r>
            <a:r>
              <a:rPr lang="en-CA" b="1" dirty="0"/>
              <a:t> </a:t>
            </a:r>
            <a:r>
              <a:rPr lang="en-CA" b="1" dirty="0" err="1"/>
              <a:t>eKhanani</a:t>
            </a:r>
            <a:r>
              <a:rPr lang="en-CA" b="1" dirty="0"/>
              <a:t>.</a:t>
            </a:r>
            <a:endParaRPr lang="en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D4FB74E-998C-9D3E-9B59-46E976074EA4}"/>
              </a:ext>
            </a:extLst>
          </p:cNvPr>
          <p:cNvSpPr txBox="1"/>
          <p:nvPr/>
        </p:nvSpPr>
        <p:spPr>
          <a:xfrm>
            <a:off x="3618688" y="5837477"/>
            <a:ext cx="60408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/>
              <a:t>Lanxa kungabonakala kusesabisa ukwethulwa kwawo, uMthetho ubonisa okuhle kakhulu kwesimo sikaNkulunkulu: uthando ( Roma 13:10 ).</a:t>
            </a:r>
            <a:endParaRPr lang="en" sz="2000" b="1" dirty="0"/>
          </a:p>
        </p:txBody>
      </p:sp>
      <p:pic>
        <p:nvPicPr>
          <p:cNvPr id="14" name="Imagen 13" descr="Imagen que contiene hombre, sostener, tabla, parado&#10;&#10;El contenido generado por IA puede ser incorrecto.">
            <a:extLst>
              <a:ext uri="{FF2B5EF4-FFF2-40B4-BE49-F238E27FC236}">
                <a16:creationId xmlns:a16="http://schemas.microsoft.com/office/drawing/2014/main" id="{1DFAFF2B-9298-BC9D-C52E-8A663426D4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153" y="5252935"/>
            <a:ext cx="3328891" cy="1498061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1339601-78CE-2064-B75E-6E708D53177F}"/>
              </a:ext>
            </a:extLst>
          </p:cNvPr>
          <p:cNvSpPr txBox="1"/>
          <p:nvPr/>
        </p:nvSpPr>
        <p:spPr>
          <a:xfrm>
            <a:off x="3618688" y="3474450"/>
            <a:ext cx="85309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Amazwi</a:t>
            </a:r>
            <a:r>
              <a:rPr lang="en-CA" b="1" dirty="0"/>
              <a:t> uNkulunkulu </a:t>
            </a:r>
            <a:r>
              <a:rPr lang="en-CA" b="1" dirty="0" err="1"/>
              <a:t>ayezawakhuluma</a:t>
            </a:r>
            <a:r>
              <a:rPr lang="en-CA" b="1" dirty="0"/>
              <a:t> </a:t>
            </a:r>
            <a:r>
              <a:rPr lang="en-CA" b="1" dirty="0" err="1"/>
              <a:t>kubo</a:t>
            </a:r>
            <a:r>
              <a:rPr lang="en-CA" b="1" dirty="0"/>
              <a:t> </a:t>
            </a:r>
            <a:r>
              <a:rPr lang="en-CA" b="1" dirty="0" err="1"/>
              <a:t>ayeyikubonakaliswa</a:t>
            </a:r>
            <a:r>
              <a:rPr lang="en-CA" b="1" dirty="0"/>
              <a:t> </a:t>
            </a:r>
            <a:r>
              <a:rPr lang="en-CA" b="1" dirty="0" err="1"/>
              <a:t>kwesimo</a:t>
            </a:r>
            <a:r>
              <a:rPr lang="en-CA" b="1" dirty="0"/>
              <a:t> </a:t>
            </a:r>
            <a:r>
              <a:rPr lang="en-CA" b="1" dirty="0" err="1"/>
              <a:t>Sakhe</a:t>
            </a:r>
            <a:r>
              <a:rPr lang="en-CA" b="1" dirty="0"/>
              <a:t> </a:t>
            </a:r>
            <a:r>
              <a:rPr lang="en-CA" b="1" dirty="0" err="1"/>
              <a:t>uqobo</a:t>
            </a:r>
            <a:r>
              <a:rPr lang="en-CA" b="1" dirty="0"/>
              <a:t>. </a:t>
            </a:r>
            <a:r>
              <a:rPr lang="en-CA" b="1" dirty="0" err="1"/>
              <a:t>Ukuyilalela</a:t>
            </a:r>
            <a:r>
              <a:rPr lang="en-CA" b="1" dirty="0"/>
              <a:t> </a:t>
            </a:r>
            <a:r>
              <a:rPr lang="en-CA" b="1" dirty="0" err="1"/>
              <a:t>kuyikuphila</a:t>
            </a:r>
            <a:r>
              <a:rPr lang="en-CA" b="1" dirty="0"/>
              <a:t>; </a:t>
            </a:r>
            <a:r>
              <a:rPr lang="en-CA" b="1" dirty="0" err="1"/>
              <a:t>ukungazilaleli</a:t>
            </a:r>
            <a:r>
              <a:rPr lang="en-CA" b="1" dirty="0"/>
              <a:t> </a:t>
            </a:r>
            <a:r>
              <a:rPr lang="en-CA" b="1" dirty="0" err="1"/>
              <a:t>kuyikufa</a:t>
            </a:r>
            <a:r>
              <a:rPr lang="en-CA" b="1" dirty="0"/>
              <a:t>. U-</a:t>
            </a:r>
            <a:r>
              <a:rPr lang="en-CA" b="1" dirty="0" err="1"/>
              <a:t>Israyeli</a:t>
            </a:r>
            <a:r>
              <a:rPr lang="en-CA" b="1" dirty="0"/>
              <a:t> </a:t>
            </a:r>
            <a:r>
              <a:rPr lang="en-CA" b="1" dirty="0" err="1"/>
              <a:t>kwakufanele</a:t>
            </a:r>
            <a:r>
              <a:rPr lang="en-CA" b="1" dirty="0"/>
              <a:t> </a:t>
            </a:r>
            <a:r>
              <a:rPr lang="en-CA" b="1" dirty="0" err="1"/>
              <a:t>aqaphele</a:t>
            </a:r>
            <a:r>
              <a:rPr lang="en-CA" b="1" dirty="0"/>
              <a:t> </a:t>
            </a:r>
            <a:r>
              <a:rPr lang="en-CA" b="1" dirty="0" err="1"/>
              <a:t>ngokugcweleyo</a:t>
            </a:r>
            <a:r>
              <a:rPr lang="en-CA" b="1" dirty="0"/>
              <a:t> </a:t>
            </a:r>
            <a:r>
              <a:rPr lang="en-CA" b="1" dirty="0" err="1"/>
              <a:t>ukubaluleka</a:t>
            </a:r>
            <a:r>
              <a:rPr lang="en-CA" b="1" dirty="0"/>
              <a:t> </a:t>
            </a:r>
            <a:r>
              <a:rPr lang="en-CA" b="1" dirty="0" err="1"/>
              <a:t>lokuqakatheka</a:t>
            </a:r>
            <a:r>
              <a:rPr lang="en-CA" b="1" dirty="0"/>
              <a:t> “</a:t>
            </a:r>
            <a:r>
              <a:rPr lang="en-CA" b="1" dirty="0" err="1"/>
              <a:t>kwamazwi</a:t>
            </a:r>
            <a:r>
              <a:rPr lang="en-CA" b="1" dirty="0"/>
              <a:t> </a:t>
            </a:r>
            <a:r>
              <a:rPr lang="en-CA" b="1" dirty="0" err="1"/>
              <a:t>esivumelwano</a:t>
            </a:r>
            <a:r>
              <a:rPr lang="en-CA" b="1" dirty="0"/>
              <a:t>, </a:t>
            </a:r>
            <a:r>
              <a:rPr lang="en-CA" b="1" dirty="0" err="1"/>
              <a:t>iMithetho</a:t>
            </a:r>
            <a:r>
              <a:rPr lang="en-CA" b="1" dirty="0"/>
              <a:t> </a:t>
            </a:r>
            <a:r>
              <a:rPr lang="en-CA" b="1" dirty="0" err="1"/>
              <a:t>Elitshumi</a:t>
            </a:r>
            <a:r>
              <a:rPr lang="en-CA" b="1" dirty="0"/>
              <a:t>” ( </a:t>
            </a:r>
            <a:r>
              <a:rPr lang="en-CA" b="1" dirty="0" err="1"/>
              <a:t>Eks</a:t>
            </a:r>
            <a:r>
              <a:rPr lang="en-CA" b="1" dirty="0"/>
              <a:t>. 34:28 ).</a:t>
            </a:r>
            <a:endParaRPr lang="en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42E1C89-90E5-2122-52ED-4F2F05C1CE71}"/>
              </a:ext>
            </a:extLst>
          </p:cNvPr>
          <p:cNvSpPr txBox="1"/>
          <p:nvPr/>
        </p:nvSpPr>
        <p:spPr>
          <a:xfrm>
            <a:off x="3618688" y="3062377"/>
            <a:ext cx="85309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2000" b="1" dirty="0" err="1"/>
              <a:t>Kungani</a:t>
            </a:r>
            <a:r>
              <a:rPr lang="en-CA" sz="2000" b="1" dirty="0"/>
              <a:t> </a:t>
            </a:r>
            <a:r>
              <a:rPr lang="en-CA" sz="2000" b="1" dirty="0" err="1"/>
              <a:t>kwakudingeka</a:t>
            </a:r>
            <a:r>
              <a:rPr lang="en-CA" sz="2000" b="1" dirty="0"/>
              <a:t> </a:t>
            </a:r>
            <a:r>
              <a:rPr lang="en-CA" sz="2000" b="1" dirty="0" err="1"/>
              <a:t>ilungiselelo</a:t>
            </a:r>
            <a:r>
              <a:rPr lang="en-CA" sz="2000" b="1" dirty="0"/>
              <a:t> </a:t>
            </a:r>
            <a:r>
              <a:rPr lang="en-CA" sz="2000" b="1" dirty="0" err="1"/>
              <a:t>elinjalo</a:t>
            </a:r>
            <a:r>
              <a:rPr lang="en-CA" sz="2000" b="1" dirty="0"/>
              <a:t>?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7822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1D159-ADC4-F728-17C8-84EC2EC9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AF4FD5F-B83F-01F3-B440-0BC591715FB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73157"/>
            <a:ext cx="12191999" cy="5884843"/>
          </a:xfrm>
          <a:prstGeom prst="rect">
            <a:avLst/>
          </a:prstGeom>
          <a:blipFill dpi="0" rotWithShape="1">
            <a:blip r:embed="rId2" cstate="email">
              <a:alphaModFix amt="5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3CDBCA5-6E64-38B0-CF5B-6D903DB619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984423"/>
          </a:xfrm>
          <a:prstGeom prst="rect">
            <a:avLst/>
          </a:prstGeom>
          <a:gradFill>
            <a:gsLst>
              <a:gs pos="0">
                <a:srgbClr val="DCA722"/>
              </a:gs>
              <a:gs pos="82000">
                <a:schemeClr val="bg2">
                  <a:lumMod val="40000"/>
                  <a:lumOff val="60000"/>
                </a:scheme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2C1308-A5C9-132C-9C32-E349F479B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18707" y="1062726"/>
            <a:ext cx="3398814" cy="1604274"/>
          </a:xfrm>
          <a:prstGeom prst="round2DiagRect">
            <a:avLst>
              <a:gd name="adj1" fmla="val 23907"/>
              <a:gd name="adj2" fmla="val 500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BA5EFE6-8B82-6C02-BAA6-BD4B7747689D}"/>
              </a:ext>
            </a:extLst>
          </p:cNvPr>
          <p:cNvSpPr txBox="1"/>
          <p:nvPr/>
        </p:nvSpPr>
        <p:spPr>
          <a:xfrm>
            <a:off x="0" y="-4864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IMITHETHO ELITSHUMI</a:t>
            </a:r>
            <a:endParaRPr lang="en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FCAA5F-DC11-3036-0AB5-95A36B8FB3AA}"/>
              </a:ext>
            </a:extLst>
          </p:cNvPr>
          <p:cNvSpPr txBox="1"/>
          <p:nvPr/>
        </p:nvSpPr>
        <p:spPr>
          <a:xfrm>
            <a:off x="0" y="601592"/>
            <a:ext cx="11930062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CA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NginguJehova</a:t>
            </a:r>
            <a:r>
              <a:rPr lang="en-CA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uNkulunkulu </a:t>
            </a:r>
            <a:r>
              <a:rPr lang="en-CA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wakho</a:t>
            </a:r>
            <a:r>
              <a:rPr lang="en-CA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owakukhipha</a:t>
            </a:r>
            <a:r>
              <a:rPr lang="en-CA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eGibhithe</a:t>
            </a:r>
            <a:r>
              <a:rPr lang="en-CA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ezweni</a:t>
            </a:r>
            <a:r>
              <a:rPr lang="en-CA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lobugqila</a:t>
            </a:r>
            <a:r>
              <a:rPr lang="en-CA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(</a:t>
            </a:r>
            <a:r>
              <a:rPr lang="en-CA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Eksodusi</a:t>
            </a:r>
            <a:r>
              <a:rPr lang="en-CA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20:2).</a:t>
            </a:r>
            <a:endParaRPr lang="en" sz="14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3C455F-7809-6272-68A8-F8280B1328E8}"/>
              </a:ext>
            </a:extLst>
          </p:cNvPr>
          <p:cNvSpPr txBox="1"/>
          <p:nvPr/>
        </p:nvSpPr>
        <p:spPr>
          <a:xfrm>
            <a:off x="18183" y="980449"/>
            <a:ext cx="8563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/>
              <a:t>UNkulunkulu </a:t>
            </a:r>
            <a:r>
              <a:rPr lang="en-CA" b="1" dirty="0" err="1"/>
              <a:t>wethula</a:t>
            </a:r>
            <a:r>
              <a:rPr lang="en-CA" b="1" dirty="0"/>
              <a:t> </a:t>
            </a:r>
            <a:r>
              <a:rPr lang="en-CA" b="1" dirty="0" err="1"/>
              <a:t>uMthetho</a:t>
            </a:r>
            <a:r>
              <a:rPr lang="en-CA" b="1" dirty="0"/>
              <a:t> </a:t>
            </a:r>
            <a:r>
              <a:rPr lang="en-CA" b="1" dirty="0" err="1"/>
              <a:t>ngokwenza</a:t>
            </a:r>
            <a:r>
              <a:rPr lang="en-CA" b="1" dirty="0"/>
              <a:t> </a:t>
            </a:r>
            <a:r>
              <a:rPr lang="en-CA" b="1" dirty="0" err="1"/>
              <a:t>umsebenzi</a:t>
            </a:r>
            <a:r>
              <a:rPr lang="en-CA" b="1" dirty="0"/>
              <a:t> </a:t>
            </a:r>
            <a:r>
              <a:rPr lang="en-CA" b="1" dirty="0" err="1"/>
              <a:t>wawo</a:t>
            </a:r>
            <a:r>
              <a:rPr lang="en-CA" b="1" dirty="0"/>
              <a:t> </a:t>
            </a:r>
            <a:r>
              <a:rPr lang="en-CA" b="1" dirty="0" err="1"/>
              <a:t>oyinhloko</a:t>
            </a:r>
            <a:r>
              <a:rPr lang="en-CA" b="1" dirty="0"/>
              <a:t> </a:t>
            </a:r>
            <a:r>
              <a:rPr lang="en-CA" b="1" dirty="0" err="1"/>
              <a:t>ucace</a:t>
            </a:r>
            <a:r>
              <a:rPr lang="en-CA" b="1" dirty="0"/>
              <a:t>: “</a:t>
            </a:r>
            <a:r>
              <a:rPr lang="en-CA" b="1" dirty="0" err="1"/>
              <a:t>Ngikuhlengile</a:t>
            </a:r>
            <a:r>
              <a:rPr lang="en-CA" b="1" dirty="0"/>
              <a:t> </a:t>
            </a:r>
            <a:r>
              <a:rPr lang="en-CA" b="1" dirty="0" err="1"/>
              <a:t>esonweni</a:t>
            </a:r>
            <a:r>
              <a:rPr lang="en-CA" b="1" dirty="0"/>
              <a:t>, </a:t>
            </a:r>
            <a:r>
              <a:rPr lang="en-CA" b="1" dirty="0" err="1"/>
              <a:t>ngakho-ke</a:t>
            </a:r>
            <a:r>
              <a:rPr lang="en-CA" b="1" dirty="0"/>
              <a:t>, </a:t>
            </a:r>
            <a:r>
              <a:rPr lang="en-CA" b="1" dirty="0" err="1"/>
              <a:t>yilokhu</a:t>
            </a:r>
            <a:r>
              <a:rPr lang="en-CA" b="1" dirty="0"/>
              <a:t> </a:t>
            </a:r>
            <a:r>
              <a:rPr lang="en-CA" b="1" dirty="0" err="1"/>
              <a:t>okumele</a:t>
            </a:r>
            <a:r>
              <a:rPr lang="en-CA" b="1" dirty="0"/>
              <a:t> </a:t>
            </a:r>
            <a:r>
              <a:rPr lang="en-CA" b="1" dirty="0" err="1"/>
              <a:t>ukwenze</a:t>
            </a:r>
            <a:r>
              <a:rPr lang="en-CA" b="1" dirty="0"/>
              <a:t> </a:t>
            </a:r>
            <a:r>
              <a:rPr lang="en-CA" b="1" dirty="0" err="1"/>
              <a:t>kusukela</a:t>
            </a:r>
            <a:r>
              <a:rPr lang="en-CA" b="1" dirty="0"/>
              <a:t> </a:t>
            </a:r>
            <a:r>
              <a:rPr lang="en-CA" b="1" dirty="0" err="1"/>
              <a:t>manje</a:t>
            </a:r>
            <a:r>
              <a:rPr lang="en-CA" b="1" dirty="0"/>
              <a:t> </a:t>
            </a:r>
            <a:r>
              <a:rPr lang="en-CA" b="1" dirty="0" err="1"/>
              <a:t>kuqhubeke</a:t>
            </a:r>
            <a:r>
              <a:rPr lang="en-CA" b="1" dirty="0"/>
              <a:t>” (</a:t>
            </a:r>
            <a:r>
              <a:rPr lang="en-CA" b="1" dirty="0" err="1"/>
              <a:t>Eks</a:t>
            </a:r>
            <a:r>
              <a:rPr lang="en-CA" b="1" dirty="0"/>
              <a:t>. 20:2). </a:t>
            </a:r>
            <a:r>
              <a:rPr lang="en-CA" b="1" dirty="0" err="1"/>
              <a:t>Ukugcina</a:t>
            </a:r>
            <a:r>
              <a:rPr lang="en-CA" b="1" dirty="0"/>
              <a:t> </a:t>
            </a:r>
            <a:r>
              <a:rPr lang="en-CA" b="1" dirty="0" err="1"/>
              <a:t>uMthetho</a:t>
            </a:r>
            <a:r>
              <a:rPr lang="en-CA" b="1" dirty="0"/>
              <a:t>, </a:t>
            </a:r>
            <a:r>
              <a:rPr lang="en-CA" b="1" dirty="0" err="1"/>
              <a:t>kithina</a:t>
            </a:r>
            <a:r>
              <a:rPr lang="en-CA" b="1" dirty="0"/>
              <a:t>, </a:t>
            </a:r>
            <a:r>
              <a:rPr lang="en-CA" b="1" dirty="0" err="1"/>
              <a:t>kuyikusabela</a:t>
            </a:r>
            <a:r>
              <a:rPr lang="en-CA" b="1" dirty="0"/>
              <a:t> </a:t>
            </a:r>
            <a:r>
              <a:rPr lang="en-CA" b="1" dirty="0" err="1"/>
              <a:t>ekuhlengweni</a:t>
            </a:r>
            <a:r>
              <a:rPr lang="en-CA" b="1" dirty="0"/>
              <a:t>. </a:t>
            </a:r>
            <a:r>
              <a:rPr lang="en-CA" b="1" dirty="0" err="1"/>
              <a:t>Kuyimpendulo</a:t>
            </a:r>
            <a:r>
              <a:rPr lang="en-CA" b="1" dirty="0"/>
              <a:t> </a:t>
            </a:r>
            <a:r>
              <a:rPr lang="en-CA" b="1" dirty="0" err="1"/>
              <a:t>yothando</a:t>
            </a:r>
            <a:r>
              <a:rPr lang="en-CA" b="1" dirty="0"/>
              <a:t> </a:t>
            </a:r>
            <a:r>
              <a:rPr lang="en-CA" b="1" dirty="0" err="1"/>
              <a:t>othandweni</a:t>
            </a:r>
            <a:r>
              <a:rPr lang="en-CA" b="1" dirty="0"/>
              <a:t> </a:t>
            </a:r>
            <a:r>
              <a:rPr lang="en-CA" b="1" dirty="0" err="1"/>
              <a:t>olwamukelweyo</a:t>
            </a:r>
            <a:r>
              <a:rPr lang="en-CA" b="1" dirty="0"/>
              <a:t>.</a:t>
            </a:r>
            <a:endParaRPr lang="en" b="1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C1F9A51-B826-63B0-4225-5E98DE554B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7210350"/>
              </p:ext>
            </p:extLst>
          </p:nvPr>
        </p:nvGraphicFramePr>
        <p:xfrm>
          <a:off x="118554" y="2358688"/>
          <a:ext cx="11934015" cy="439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9050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graphicEl>
                                              <a:dgm id="{6364A95A-DB9A-48D3-91AE-E586227A09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graphicEl>
                                              <a:dgm id="{A5083AD9-D266-49A1-AFD4-5EB07031C4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graphicEl>
                                              <a:dgm id="{91CC5459-8EEF-41EA-AF20-D848C0D6F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graphicEl>
                                              <a:dgm id="{DFB2E827-CD7B-4244-A13C-6B5B884F2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graphicEl>
                                              <a:dgm id="{10C7FA8C-45AC-4F60-B838-992E3E7F4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graphicEl>
                                              <a:dgm id="{87CF5A56-6533-44B2-9D9B-F96E716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graphicEl>
                                              <a:dgm id="{5D6CA769-3983-4A7E-8C9B-2918405B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D79A16DB-6103-4405-BEDA-2451AB8A6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C20EFE85-0AA0-41C5-98B5-841936C48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D7C370F9-CC80-4B7D-98BE-D4730596C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D09C7DE-F35F-4F9B-878E-987E2909F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617A6107-FB2D-43B7-870A-B54F3C1CAA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80C787CF-6ED0-4DA8-8321-4B66D291DA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B3283705-E326-4046-91D2-855FC144AA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D76F753B-4A80-4132-A137-6BD41DFEB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77C1DF45-5E33-487A-87D3-2E62A2DBE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1931318A-37E3-4189-918D-B0803777C1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83EA11F8-64BA-4277-8B43-D302B88788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DB394086-E051-4A5A-8AB8-F5B678A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7D255F3B-EADB-4B1C-85EA-4384EBB09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4BA21399-A7DD-48CE-892B-137D290346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8A17CE26-4455-41FA-AE8F-57590800F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A46A958C-2BEB-4761-8612-6EDDADDEC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928ECF96-D7D6-47B1-8103-6932D5E5F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1551E7EB-5BC8-4B79-AA4E-ABD9F7B00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D9424-94D2-AC9F-8895-BCA432B8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725A4C-915A-B009-53BB-D81C065B0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B574BC4-82EA-164F-5061-3FB11F0BDC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CAB98FD2-FCD9-3F74-9F32-3FE09E2FD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4A4F9-968F-D0F2-D51F-5E7DA379A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9D134FF-9FCF-2C25-87AA-140C93250B6A}"/>
              </a:ext>
            </a:extLst>
          </p:cNvPr>
          <p:cNvSpPr txBox="1"/>
          <p:nvPr/>
        </p:nvSpPr>
        <p:spPr>
          <a:xfrm>
            <a:off x="5094230" y="772870"/>
            <a:ext cx="63181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7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INCAZELO YOMTHETHO</a:t>
            </a:r>
            <a:endParaRPr lang="en" sz="7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32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DC7BAB-8A86-F502-D821-35FA9E2D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8550F5A8-8308-99A9-A4FF-DB2452E30C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1674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FB7288-B7FB-39C7-4829-B11EE2371B96}"/>
              </a:ext>
            </a:extLst>
          </p:cNvPr>
          <p:cNvSpPr txBox="1"/>
          <p:nvPr/>
        </p:nvSpPr>
        <p:spPr>
          <a:xfrm>
            <a:off x="3267074" y="0"/>
            <a:ext cx="89249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4400" b="1" spc="300">
                <a:ln w="1016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UMSEBENZI WOMTHETHO</a:t>
            </a:r>
            <a:endParaRPr lang="en" sz="4400" b="1" spc="300" dirty="0">
              <a:ln w="1016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63C8D15-9370-EA46-FEAA-E5FFD38D20EA}"/>
              </a:ext>
            </a:extLst>
          </p:cNvPr>
          <p:cNvSpPr txBox="1"/>
          <p:nvPr/>
        </p:nvSpPr>
        <p:spPr>
          <a:xfrm>
            <a:off x="3267074" y="719706"/>
            <a:ext cx="8924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Ngakho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umthetho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waba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ngumlondolozi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wethu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kwaze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kwafika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uKristu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ukuze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silungisiswe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ngokholo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(</a:t>
            </a:r>
            <a:r>
              <a:rPr lang="en-C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KwabaseGalathiya</a:t>
            </a:r>
            <a:r>
              <a:rPr lang="en-C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3:24).</a:t>
            </a:r>
            <a:endParaRPr lang="en" sz="1400" b="1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2D0300-6BB8-EFA2-664F-7F4643627543}"/>
              </a:ext>
            </a:extLst>
          </p:cNvPr>
          <p:cNvSpPr txBox="1"/>
          <p:nvPr/>
        </p:nvSpPr>
        <p:spPr>
          <a:xfrm>
            <a:off x="295275" y="1492091"/>
            <a:ext cx="6334125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-CA" sz="2000" b="1" dirty="0" err="1">
                <a:solidFill>
                  <a:schemeClr val="accent6">
                    <a:lumMod val="75000"/>
                  </a:schemeClr>
                </a:solidFill>
              </a:rPr>
              <a:t>Yiyiphi</a:t>
            </a:r>
            <a:r>
              <a:rPr lang="en-CA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CA" sz="2000" b="1" dirty="0" err="1">
                <a:solidFill>
                  <a:schemeClr val="accent6">
                    <a:lumMod val="75000"/>
                  </a:schemeClr>
                </a:solidFill>
              </a:rPr>
              <a:t>eminye</a:t>
            </a:r>
            <a:r>
              <a:rPr lang="en-CA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CA" sz="2000" b="1" dirty="0" err="1">
                <a:solidFill>
                  <a:schemeClr val="accent6">
                    <a:lumMod val="75000"/>
                  </a:schemeClr>
                </a:solidFill>
              </a:rPr>
              <a:t>yemisebenzi</a:t>
            </a:r>
            <a:r>
              <a:rPr lang="en-CA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CA" sz="2000" b="1" dirty="0" err="1">
                <a:solidFill>
                  <a:schemeClr val="accent6">
                    <a:lumMod val="75000"/>
                  </a:schemeClr>
                </a:solidFill>
              </a:rPr>
              <a:t>yoMthetho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05FE125-8C2A-9053-E3C1-4D928D45A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9033423"/>
              </p:ext>
            </p:extLst>
          </p:nvPr>
        </p:nvGraphicFramePr>
        <p:xfrm>
          <a:off x="387425" y="1784438"/>
          <a:ext cx="5419725" cy="3966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6AD80F1-E9F7-3257-C2E5-E1C853B6CE0D}"/>
              </a:ext>
            </a:extLst>
          </p:cNvPr>
          <p:cNvSpPr txBox="1"/>
          <p:nvPr/>
        </p:nvSpPr>
        <p:spPr>
          <a:xfrm>
            <a:off x="6629400" y="1527463"/>
            <a:ext cx="5562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Insindiso</a:t>
            </a:r>
            <a:r>
              <a:rPr lang="en-CA" b="1" dirty="0"/>
              <a:t> </a:t>
            </a:r>
            <a:r>
              <a:rPr lang="en-CA" b="1" dirty="0" err="1"/>
              <a:t>ayikho</a:t>
            </a:r>
            <a:r>
              <a:rPr lang="en-CA" b="1" dirty="0"/>
              <a:t> </a:t>
            </a:r>
            <a:r>
              <a:rPr lang="en-CA" b="1" dirty="0" err="1"/>
              <a:t>phakathi</a:t>
            </a:r>
            <a:r>
              <a:rPr lang="en-CA" b="1" dirty="0"/>
              <a:t> </a:t>
            </a:r>
            <a:r>
              <a:rPr lang="en-CA" b="1" dirty="0" err="1"/>
              <a:t>kwemisebenzi</a:t>
            </a:r>
            <a:r>
              <a:rPr lang="en-CA" b="1" dirty="0"/>
              <a:t> </a:t>
            </a:r>
            <a:r>
              <a:rPr lang="en-CA" b="1" dirty="0" err="1"/>
              <a:t>yayo</a:t>
            </a:r>
            <a:r>
              <a:rPr lang="en-CA" b="1" dirty="0"/>
              <a:t> (Gal. 2:16). </a:t>
            </a:r>
            <a:r>
              <a:rPr lang="en-CA" b="1" dirty="0" err="1"/>
              <a:t>UMthetho</a:t>
            </a:r>
            <a:r>
              <a:rPr lang="en-CA" b="1" dirty="0"/>
              <a:t> </a:t>
            </a:r>
            <a:r>
              <a:rPr lang="en-CA" b="1" dirty="0" err="1"/>
              <a:t>ufana</a:t>
            </a:r>
            <a:r>
              <a:rPr lang="en-CA" b="1" dirty="0"/>
              <a:t> </a:t>
            </a:r>
            <a:r>
              <a:rPr lang="en-CA" b="1" dirty="0" err="1"/>
              <a:t>lesibuko</a:t>
            </a:r>
            <a:r>
              <a:rPr lang="en-CA" b="1" dirty="0"/>
              <a:t> </a:t>
            </a:r>
            <a:r>
              <a:rPr lang="en-CA" b="1" dirty="0" err="1"/>
              <a:t>lapho</a:t>
            </a:r>
            <a:r>
              <a:rPr lang="en-CA" b="1" dirty="0"/>
              <a:t> </a:t>
            </a:r>
            <a:r>
              <a:rPr lang="en-CA" b="1" dirty="0" err="1"/>
              <a:t>izono</a:t>
            </a:r>
            <a:r>
              <a:rPr lang="en-CA" b="1" dirty="0"/>
              <a:t> </a:t>
            </a:r>
            <a:r>
              <a:rPr lang="en-CA" b="1" dirty="0" err="1"/>
              <a:t>zethu</a:t>
            </a:r>
            <a:r>
              <a:rPr lang="en-CA" b="1" dirty="0"/>
              <a:t> </a:t>
            </a:r>
            <a:r>
              <a:rPr lang="en-CA" b="1" dirty="0" err="1"/>
              <a:t>zibonakaliswa</a:t>
            </a:r>
            <a:r>
              <a:rPr lang="en-CA" b="1" dirty="0"/>
              <a:t> </a:t>
            </a:r>
            <a:r>
              <a:rPr lang="en-CA" b="1" dirty="0" err="1"/>
              <a:t>khona</a:t>
            </a:r>
            <a:r>
              <a:rPr lang="en-CA" b="1" dirty="0"/>
              <a:t> (Jakobe 1:23-25).</a:t>
            </a:r>
            <a:endParaRPr lang="es-ES" b="1" dirty="0"/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CE278D-EF30-0182-9EE2-E6AFA9585C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622" y="4287979"/>
            <a:ext cx="1648828" cy="2423278"/>
          </a:xfrm>
          <a:prstGeom prst="snip2DiagRect">
            <a:avLst>
              <a:gd name="adj1" fmla="val 1474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ropa, hombre, ventana, parado&#10;&#10;El contenido generado por IA puede ser incorrecto.">
            <a:extLst>
              <a:ext uri="{FF2B5EF4-FFF2-40B4-BE49-F238E27FC236}">
                <a16:creationId xmlns:a16="http://schemas.microsoft.com/office/drawing/2014/main" id="{40A9B90D-C86B-2374-F5A5-9C980B53075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603" y="4287979"/>
            <a:ext cx="1646840" cy="2423278"/>
          </a:xfrm>
          <a:prstGeom prst="snip2DiagRect">
            <a:avLst>
              <a:gd name="adj1" fmla="val 14176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3A2245F-4EF9-EBC4-78E2-C353719C29B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950" y="4287980"/>
            <a:ext cx="1607473" cy="24232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E2E5985-4F47-3A8D-8367-B885A0EF24B3}"/>
              </a:ext>
            </a:extLst>
          </p:cNvPr>
          <p:cNvSpPr txBox="1"/>
          <p:nvPr/>
        </p:nvSpPr>
        <p:spPr>
          <a:xfrm>
            <a:off x="41814" y="5840529"/>
            <a:ext cx="67971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sz="1600" b="1" dirty="0" err="1"/>
              <a:t>IBhayibheli</a:t>
            </a:r>
            <a:r>
              <a:rPr lang="en-CA" sz="1600" b="1" dirty="0"/>
              <a:t> </a:t>
            </a:r>
            <a:r>
              <a:rPr lang="en-CA" sz="1600" b="1" dirty="0" err="1"/>
              <a:t>licacile</a:t>
            </a:r>
            <a:r>
              <a:rPr lang="en-CA" sz="1600" b="1" dirty="0"/>
              <a:t>: </a:t>
            </a:r>
            <a:r>
              <a:rPr lang="en-CA" sz="1600" b="1" dirty="0" err="1"/>
              <a:t>UMthetho</a:t>
            </a:r>
            <a:r>
              <a:rPr lang="en-CA" sz="1600" b="1" dirty="0"/>
              <a:t> </a:t>
            </a:r>
            <a:r>
              <a:rPr lang="en-CA" sz="1600" b="1" dirty="0" err="1"/>
              <a:t>muhle</a:t>
            </a:r>
            <a:r>
              <a:rPr lang="en-CA" sz="1600" b="1" dirty="0"/>
              <a:t> ( Roma 7:12 ); </a:t>
            </a:r>
            <a:r>
              <a:rPr lang="en-CA" sz="1600" b="1" dirty="0" err="1"/>
              <a:t>ukuzindla</a:t>
            </a:r>
            <a:r>
              <a:rPr lang="en-CA" sz="1600" b="1" dirty="0"/>
              <a:t> </a:t>
            </a:r>
            <a:r>
              <a:rPr lang="en-CA" sz="1600" b="1" dirty="0" err="1"/>
              <a:t>ngayo</a:t>
            </a:r>
            <a:r>
              <a:rPr lang="en-CA" sz="1600" b="1" dirty="0"/>
              <a:t> </a:t>
            </a:r>
            <a:r>
              <a:rPr lang="en-CA" sz="1600" b="1" dirty="0" err="1"/>
              <a:t>kuyathokozisa</a:t>
            </a:r>
            <a:r>
              <a:rPr lang="en-CA" sz="1600" b="1" dirty="0"/>
              <a:t> ( IHu. 1:2 ). “O, </a:t>
            </a:r>
            <a:r>
              <a:rPr lang="en-CA" sz="1600" b="1" dirty="0" err="1"/>
              <a:t>yeka</a:t>
            </a:r>
            <a:r>
              <a:rPr lang="en-CA" sz="1600" b="1" dirty="0"/>
              <a:t> </a:t>
            </a:r>
            <a:r>
              <a:rPr lang="en-CA" sz="1600" b="1" dirty="0" err="1"/>
              <a:t>indlela</a:t>
            </a:r>
            <a:r>
              <a:rPr lang="en-CA" sz="1600" b="1" dirty="0"/>
              <a:t> </a:t>
            </a:r>
            <a:r>
              <a:rPr lang="en-CA" sz="1600" b="1" dirty="0" err="1"/>
              <a:t>engiwuthanda</a:t>
            </a:r>
            <a:r>
              <a:rPr lang="en-CA" sz="1600" b="1" dirty="0"/>
              <a:t> </a:t>
            </a:r>
            <a:r>
              <a:rPr lang="en-CA" sz="1600" b="1" dirty="0" err="1"/>
              <a:t>ngayo</a:t>
            </a:r>
            <a:r>
              <a:rPr lang="en-CA" sz="1600" b="1" dirty="0"/>
              <a:t> </a:t>
            </a:r>
            <a:r>
              <a:rPr lang="en-CA" sz="1600" b="1" dirty="0" err="1"/>
              <a:t>umthetho</a:t>
            </a:r>
            <a:r>
              <a:rPr lang="en-CA" sz="1600" b="1" dirty="0"/>
              <a:t> </a:t>
            </a:r>
            <a:r>
              <a:rPr lang="en-CA" sz="1600" b="1" dirty="0" err="1"/>
              <a:t>wakho</a:t>
            </a:r>
            <a:r>
              <a:rPr lang="en-CA" sz="1600" b="1" dirty="0"/>
              <a:t>, </a:t>
            </a:r>
            <a:r>
              <a:rPr lang="en-CA" sz="1600" b="1" dirty="0" err="1"/>
              <a:t>ngizidla</a:t>
            </a:r>
            <a:r>
              <a:rPr lang="en-CA" sz="1600" b="1" dirty="0"/>
              <a:t> </a:t>
            </a:r>
            <a:r>
              <a:rPr lang="en-CA" sz="1600" b="1" dirty="0" err="1"/>
              <a:t>ngawo</a:t>
            </a:r>
            <a:r>
              <a:rPr lang="en-CA" sz="1600" b="1" dirty="0"/>
              <a:t> </a:t>
            </a:r>
            <a:r>
              <a:rPr lang="en-CA" sz="1600" b="1" dirty="0" err="1"/>
              <a:t>usuku</a:t>
            </a:r>
            <a:r>
              <a:rPr lang="en-CA" sz="1600" b="1" dirty="0"/>
              <a:t> </a:t>
            </a:r>
            <a:r>
              <a:rPr lang="en-CA" sz="1600" b="1" dirty="0" err="1"/>
              <a:t>lonke</a:t>
            </a:r>
            <a:r>
              <a:rPr lang="en-CA" sz="1600" b="1" dirty="0"/>
              <a:t>” (IHu. 119:97).</a:t>
            </a:r>
            <a:endParaRPr lang="en" sz="1600" b="1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106338C-3300-4995-CE08-F63A0628CA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312" y="103063"/>
            <a:ext cx="3110762" cy="122406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C5A40B-68C1-9A57-F2D2-81BD9CCF5977}"/>
              </a:ext>
            </a:extLst>
          </p:cNvPr>
          <p:cNvSpPr txBox="1"/>
          <p:nvPr/>
        </p:nvSpPr>
        <p:spPr>
          <a:xfrm>
            <a:off x="6629398" y="2578498"/>
            <a:ext cx="55626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CA" b="1" dirty="0" err="1"/>
              <a:t>Ukwephula</a:t>
            </a:r>
            <a:r>
              <a:rPr lang="en-CA" b="1" dirty="0"/>
              <a:t> </a:t>
            </a:r>
            <a:r>
              <a:rPr lang="en-CA" b="1" dirty="0" err="1"/>
              <a:t>isibuko</a:t>
            </a:r>
            <a:r>
              <a:rPr lang="en-CA" b="1" dirty="0"/>
              <a:t> </a:t>
            </a:r>
            <a:r>
              <a:rPr lang="en-CA" b="1" dirty="0" err="1"/>
              <a:t>akususi</a:t>
            </a:r>
            <a:r>
              <a:rPr lang="en-CA" b="1" dirty="0"/>
              <a:t> </a:t>
            </a:r>
            <a:r>
              <a:rPr lang="en-CA" b="1" dirty="0" err="1"/>
              <a:t>amabala</a:t>
            </a:r>
            <a:r>
              <a:rPr lang="en-CA" b="1" dirty="0"/>
              <a:t>; </a:t>
            </a:r>
            <a:r>
              <a:rPr lang="en-CA" b="1" dirty="0" err="1"/>
              <a:t>ukungasinanzi</a:t>
            </a:r>
            <a:r>
              <a:rPr lang="en-CA" b="1" dirty="0"/>
              <a:t> </a:t>
            </a:r>
            <a:r>
              <a:rPr lang="en-CA" b="1" dirty="0" err="1"/>
              <a:t>akukwenzi</a:t>
            </a:r>
            <a:r>
              <a:rPr lang="en-CA" b="1" dirty="0"/>
              <a:t> </a:t>
            </a:r>
            <a:r>
              <a:rPr lang="en-CA" b="1" dirty="0" err="1"/>
              <a:t>futhi</a:t>
            </a:r>
            <a:r>
              <a:rPr lang="en-CA" b="1" dirty="0"/>
              <a:t>. </a:t>
            </a:r>
            <a:r>
              <a:rPr lang="en-CA" b="1" dirty="0" err="1"/>
              <a:t>Kodwa</a:t>
            </a:r>
            <a:r>
              <a:rPr lang="en-CA" b="1" dirty="0"/>
              <a:t> </a:t>
            </a:r>
            <a:r>
              <a:rPr lang="en-CA" b="1" dirty="0" err="1"/>
              <a:t>ngaphandle</a:t>
            </a:r>
            <a:r>
              <a:rPr lang="en-CA" b="1" dirty="0"/>
              <a:t> “</a:t>
            </a:r>
            <a:r>
              <a:rPr lang="en-CA" b="1" dirty="0" err="1"/>
              <a:t>kwesibuko</a:t>
            </a:r>
            <a:r>
              <a:rPr lang="en-CA" b="1" dirty="0"/>
              <a:t>” [</a:t>
            </a:r>
            <a:r>
              <a:rPr lang="en-CA" b="1" dirty="0" err="1"/>
              <a:t>umthetho</a:t>
            </a:r>
            <a:r>
              <a:rPr lang="en-CA" b="1" dirty="0"/>
              <a:t>] </a:t>
            </a:r>
            <a:r>
              <a:rPr lang="en-CA" b="1" dirty="0" err="1"/>
              <a:t>besingeke</a:t>
            </a:r>
            <a:r>
              <a:rPr lang="en-CA" b="1" dirty="0"/>
              <a:t> </a:t>
            </a:r>
            <a:r>
              <a:rPr lang="en-CA" b="1" dirty="0" err="1"/>
              <a:t>sazi</a:t>
            </a:r>
            <a:r>
              <a:rPr lang="en-CA" b="1" dirty="0"/>
              <a:t> </a:t>
            </a:r>
            <a:r>
              <a:rPr lang="en-CA" b="1" dirty="0" err="1"/>
              <a:t>ukuthi</a:t>
            </a:r>
            <a:r>
              <a:rPr lang="en-CA" b="1" dirty="0"/>
              <a:t> </a:t>
            </a:r>
            <a:r>
              <a:rPr lang="en-CA" b="1" dirty="0" err="1"/>
              <a:t>singcolile</a:t>
            </a:r>
            <a:r>
              <a:rPr lang="en-CA" b="1" dirty="0"/>
              <a:t> [</a:t>
            </a:r>
            <a:r>
              <a:rPr lang="en-CA" b="1" dirty="0" err="1"/>
              <a:t>ngesono</a:t>
            </a:r>
            <a:r>
              <a:rPr lang="en-CA" b="1" dirty="0"/>
              <a:t>], </a:t>
            </a:r>
            <a:r>
              <a:rPr lang="en-CA" b="1" dirty="0" err="1"/>
              <a:t>lokuthi</a:t>
            </a:r>
            <a:r>
              <a:rPr lang="en-CA" b="1" dirty="0"/>
              <a:t> </a:t>
            </a:r>
            <a:r>
              <a:rPr lang="en-CA" b="1" dirty="0" err="1"/>
              <a:t>sidinga</a:t>
            </a:r>
            <a:r>
              <a:rPr lang="en-CA" b="1" dirty="0"/>
              <a:t> “</a:t>
            </a:r>
            <a:r>
              <a:rPr lang="en-CA" b="1" dirty="0" err="1"/>
              <a:t>iduku</a:t>
            </a:r>
            <a:r>
              <a:rPr lang="en-CA" b="1" dirty="0"/>
              <a:t>” [</a:t>
            </a:r>
            <a:r>
              <a:rPr lang="en-CA" b="1" dirty="0" err="1"/>
              <a:t>uKristu</a:t>
            </a:r>
            <a:r>
              <a:rPr lang="en-CA" b="1" dirty="0"/>
              <a:t>] </a:t>
            </a:r>
            <a:r>
              <a:rPr lang="en-CA" b="1" dirty="0" err="1"/>
              <a:t>ukuze</a:t>
            </a:r>
            <a:r>
              <a:rPr lang="en-CA" b="1" dirty="0"/>
              <a:t> </a:t>
            </a:r>
            <a:r>
              <a:rPr lang="en-CA" b="1" dirty="0" err="1"/>
              <a:t>asihlanze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17669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>
                                            <p:graphicEl>
                                              <a:dgm id="{E36CFACE-699B-4756-BE72-23A3B304B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1BC030F-E416-4E9A-A26F-3C619E40BC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">
                                            <p:graphicEl>
                                              <a:dgm id="{01773855-98DE-46D6-BBE7-191E056DD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3F8244D3-82C0-4CB0-A398-F58A473D96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">
                                            <p:graphicEl>
                                              <a:dgm id="{B3794581-CAFB-4374-ADF0-749EF7D66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10168C84-CF3C-4627-A18A-73B3B73A3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">
                                            <p:graphicEl>
                                              <a:dgm id="{2948A12B-36CA-4BE9-ADA1-58358E057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857B4924-5818-4C63-B3E8-0A967285E5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2">
                                            <p:graphicEl>
                                              <a:dgm id="{F31445A7-B1B2-4106-A467-85A5BD7D7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5B47DAD3-5C8B-47C1-BB23-9D48BEEB80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">
                                            <p:graphicEl>
                                              <a:dgm id="{841133F3-4289-4088-A1C7-11FD403260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>
                                            <p:graphicEl>
                                              <a:dgm id="{EBB7216E-93A8-4F0D-ABDC-CFD96121F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2">
                                            <p:graphicEl>
                                              <a:dgm id="{0A48C909-9AF7-4595-8DB7-E64E0BE45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>
                                            <p:graphicEl>
                                              <a:dgm id="{4EB3F0A6-67E1-45C1-ADD5-AE7CA6A22F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11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orde de resplandor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10864</TotalTime>
  <Words>1074</Words>
  <Application>Microsoft Office PowerPoint</Application>
  <PresentationFormat>Panorámica</PresentationFormat>
  <Paragraphs>80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Aptos Display</vt:lpstr>
      <vt:lpstr>Wingdings</vt:lpstr>
      <vt:lpstr>Comic Sans MS</vt:lpstr>
      <vt:lpstr>Aptos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109</cp:revision>
  <dcterms:created xsi:type="dcterms:W3CDTF">2025-07-19T15:42:14Z</dcterms:created>
  <dcterms:modified xsi:type="dcterms:W3CDTF">2025-08-20T07:01:26Z</dcterms:modified>
</cp:coreProperties>
</file>