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4" d="100"/>
          <a:sy n="34" d="100"/>
        </p:scale>
        <p:origin x="90" y="13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en" sz="1600" b="1" spc="300" dirty="0">
              <a:solidFill>
                <a:schemeClr val="tx1"/>
              </a:solidFill>
            </a:rPr>
            <a:t>(</a:t>
          </a:r>
          <a:r>
            <a:rPr lang="en-CA" sz="1600" b="1" spc="300" dirty="0" err="1">
              <a:solidFill>
                <a:schemeClr val="tx1"/>
              </a:solidFill>
            </a:rPr>
            <a:t>UBhezaleli</a:t>
          </a:r>
          <a:r>
            <a:rPr lang="en-CA" sz="1600" b="1" spc="300" dirty="0">
              <a:solidFill>
                <a:schemeClr val="tx1"/>
              </a:solidFill>
            </a:rPr>
            <a:t>, </a:t>
          </a:r>
          <a:r>
            <a:rPr lang="en-CA" sz="1600" b="1" spc="300" dirty="0" err="1">
              <a:solidFill>
                <a:schemeClr val="tx1"/>
              </a:solidFill>
            </a:rPr>
            <a:t>owayeqondisa</a:t>
          </a:r>
          <a:r>
            <a:rPr lang="en-CA" sz="1600" b="1" spc="300" dirty="0">
              <a:solidFill>
                <a:schemeClr val="tx1"/>
              </a:solidFill>
            </a:rPr>
            <a:t> </a:t>
          </a:r>
          <a:r>
            <a:rPr lang="en-CA" sz="1600" b="1" spc="300" dirty="0" err="1">
              <a:solidFill>
                <a:schemeClr val="tx1"/>
              </a:solidFill>
            </a:rPr>
            <a:t>wonke</a:t>
          </a:r>
          <a:r>
            <a:rPr lang="en-CA" sz="1600" b="1" spc="300" dirty="0">
              <a:solidFill>
                <a:schemeClr val="tx1"/>
              </a:solidFill>
            </a:rPr>
            <a:t> </a:t>
          </a:r>
          <a:r>
            <a:rPr lang="en-CA" sz="1600" b="1" spc="300" dirty="0" err="1">
              <a:solidFill>
                <a:schemeClr val="tx1"/>
              </a:solidFill>
            </a:rPr>
            <a:t>umsebenzi</a:t>
          </a:r>
          <a:r>
            <a:rPr lang="en-CA" sz="1600" b="1" spc="300" dirty="0">
              <a:solidFill>
                <a:schemeClr val="tx1"/>
              </a:solidFill>
            </a:rPr>
            <a:t> ( </a:t>
          </a:r>
          <a:r>
            <a:rPr lang="en-CA" sz="1600" b="1" spc="300" dirty="0" err="1">
              <a:solidFill>
                <a:schemeClr val="tx1"/>
              </a:solidFill>
            </a:rPr>
            <a:t>Eks</a:t>
          </a:r>
          <a:r>
            <a:rPr lang="en-CA" sz="1600" b="1" spc="300" dirty="0">
              <a:solidFill>
                <a:schemeClr val="tx1"/>
              </a:solidFill>
            </a:rPr>
            <a:t>. 31:2 )</a:t>
          </a:r>
          <a:endParaRPr lang="es-ES" sz="16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en-CA" sz="1600" b="1" spc="300" dirty="0">
              <a:solidFill>
                <a:schemeClr val="tx1"/>
              </a:solidFill>
            </a:rPr>
            <a:t>u-</a:t>
          </a:r>
          <a:r>
            <a:rPr lang="en-CA" sz="1600" b="1" spc="300" dirty="0" err="1">
              <a:solidFill>
                <a:schemeClr val="tx1"/>
              </a:solidFill>
            </a:rPr>
            <a:t>Aholiyabe</a:t>
          </a:r>
          <a:r>
            <a:rPr lang="en-CA" sz="1600" b="1" spc="300" dirty="0">
              <a:solidFill>
                <a:schemeClr val="tx1"/>
              </a:solidFill>
            </a:rPr>
            <a:t>, </a:t>
          </a:r>
          <a:r>
            <a:rPr lang="en-CA" sz="1600" b="1" spc="300" dirty="0" err="1">
              <a:solidFill>
                <a:schemeClr val="tx1"/>
              </a:solidFill>
            </a:rPr>
            <a:t>owayengumsizi</a:t>
          </a:r>
          <a:r>
            <a:rPr lang="en-CA" sz="1600" b="1" spc="300" dirty="0">
              <a:solidFill>
                <a:schemeClr val="tx1"/>
              </a:solidFill>
            </a:rPr>
            <a:t> </a:t>
          </a:r>
          <a:r>
            <a:rPr lang="en-CA" sz="1600" b="1" spc="300" dirty="0" err="1">
              <a:solidFill>
                <a:schemeClr val="tx1"/>
              </a:solidFill>
            </a:rPr>
            <a:t>wakhe</a:t>
          </a:r>
          <a:r>
            <a:rPr lang="en-CA" sz="1600" b="1" spc="300" dirty="0">
              <a:solidFill>
                <a:schemeClr val="tx1"/>
              </a:solidFill>
            </a:rPr>
            <a:t> </a:t>
          </a:r>
          <a:r>
            <a:rPr lang="en-CA" sz="1600" b="1" spc="300" dirty="0" err="1">
              <a:solidFill>
                <a:schemeClr val="tx1"/>
              </a:solidFill>
            </a:rPr>
            <a:t>omkhulu</a:t>
          </a:r>
          <a:r>
            <a:rPr lang="en-CA" sz="1600" b="1" spc="300" dirty="0">
              <a:solidFill>
                <a:schemeClr val="tx1"/>
              </a:solidFill>
            </a:rPr>
            <a:t> ( </a:t>
          </a:r>
          <a:r>
            <a:rPr lang="en-CA" sz="1600" b="1" spc="300" dirty="0" err="1">
              <a:solidFill>
                <a:schemeClr val="tx1"/>
              </a:solidFill>
            </a:rPr>
            <a:t>Eks</a:t>
          </a:r>
          <a:r>
            <a:rPr lang="en-CA" sz="1600" b="1" spc="300" dirty="0">
              <a:solidFill>
                <a:schemeClr val="tx1"/>
              </a:solidFill>
            </a:rPr>
            <a:t>. 31:6a </a:t>
          </a:r>
          <a:r>
            <a:rPr lang="en" sz="2000" b="1" spc="300" dirty="0">
              <a:solidFill>
                <a:schemeClr val="tx1"/>
              </a:solidFill>
            </a:rPr>
            <a:t>)</a:t>
          </a:r>
          <a:endParaRPr lang="es-ES" sz="20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en-CA" sz="2000" b="1" spc="300" dirty="0" err="1">
              <a:solidFill>
                <a:schemeClr val="tx1"/>
              </a:solidFill>
            </a:rPr>
            <a:t>Abanye</a:t>
          </a:r>
          <a:r>
            <a:rPr lang="en-CA" sz="2000" b="1" spc="300" dirty="0">
              <a:solidFill>
                <a:schemeClr val="tx1"/>
              </a:solidFill>
            </a:rPr>
            <a:t> </a:t>
          </a:r>
          <a:r>
            <a:rPr lang="en-CA" sz="2000" b="1" spc="300" dirty="0" err="1">
              <a:solidFill>
                <a:schemeClr val="tx1"/>
              </a:solidFill>
            </a:rPr>
            <a:t>abantu</a:t>
          </a:r>
          <a:r>
            <a:rPr lang="en-CA" sz="2000" b="1" spc="300" dirty="0">
              <a:solidFill>
                <a:schemeClr val="tx1"/>
              </a:solidFill>
            </a:rPr>
            <a:t> </a:t>
          </a:r>
          <a:r>
            <a:rPr lang="en-CA" sz="2000" b="1" spc="300" dirty="0" err="1">
              <a:solidFill>
                <a:schemeClr val="tx1"/>
              </a:solidFill>
            </a:rPr>
            <a:t>ababesiza</a:t>
          </a:r>
          <a:r>
            <a:rPr lang="en-CA" sz="2000" b="1" spc="300" dirty="0">
              <a:solidFill>
                <a:schemeClr val="tx1"/>
              </a:solidFill>
            </a:rPr>
            <a:t> </a:t>
          </a:r>
          <a:r>
            <a:rPr lang="en-CA" sz="2000" b="1" spc="300" dirty="0" err="1">
              <a:solidFill>
                <a:schemeClr val="tx1"/>
              </a:solidFill>
            </a:rPr>
            <a:t>emsebenzini</a:t>
          </a:r>
          <a:r>
            <a:rPr lang="en-CA" sz="2000" b="1" spc="300" dirty="0">
              <a:solidFill>
                <a:schemeClr val="tx1"/>
              </a:solidFill>
            </a:rPr>
            <a:t> ( </a:t>
          </a:r>
          <a:r>
            <a:rPr lang="en-CA" sz="2000" b="1" spc="300" dirty="0" err="1">
              <a:solidFill>
                <a:schemeClr val="tx1"/>
              </a:solidFill>
            </a:rPr>
            <a:t>Eks</a:t>
          </a:r>
          <a:r>
            <a:rPr lang="en-CA" sz="2000" b="1" spc="300" dirty="0">
              <a:solidFill>
                <a:schemeClr val="tx1"/>
              </a:solidFill>
            </a:rPr>
            <a:t>. 31:6b )</a:t>
          </a:r>
          <a:endParaRPr lang="es-ES" sz="20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0960" rIns="113792" bIns="60960" numCol="1" spcCol="1270" anchor="ctr" anchorCtr="0">
          <a:noAutofit/>
        </a:bodyPr>
        <a:lstStyle/>
        <a:p>
          <a:pPr marL="0" lvl="0" indent="0" algn="ctr" defTabSz="711200">
            <a:lnSpc>
              <a:spcPct val="90000"/>
            </a:lnSpc>
            <a:spcBef>
              <a:spcPct val="0"/>
            </a:spcBef>
            <a:spcAft>
              <a:spcPct val="35000"/>
            </a:spcAft>
            <a:buNone/>
          </a:pPr>
          <a:r>
            <a:rPr lang="en" sz="1600" b="1" kern="1200" spc="300" dirty="0">
              <a:solidFill>
                <a:schemeClr val="tx1"/>
              </a:solidFill>
            </a:rPr>
            <a:t>(</a:t>
          </a:r>
          <a:r>
            <a:rPr lang="en-CA" sz="1600" b="1" kern="1200" spc="300" dirty="0" err="1">
              <a:solidFill>
                <a:schemeClr val="tx1"/>
              </a:solidFill>
            </a:rPr>
            <a:t>UBhezaleli</a:t>
          </a:r>
          <a:r>
            <a:rPr lang="en-CA" sz="1600" b="1" kern="1200" spc="300" dirty="0">
              <a:solidFill>
                <a:schemeClr val="tx1"/>
              </a:solidFill>
            </a:rPr>
            <a:t>, </a:t>
          </a:r>
          <a:r>
            <a:rPr lang="en-CA" sz="1600" b="1" kern="1200" spc="300" dirty="0" err="1">
              <a:solidFill>
                <a:schemeClr val="tx1"/>
              </a:solidFill>
            </a:rPr>
            <a:t>owayeqondisa</a:t>
          </a:r>
          <a:r>
            <a:rPr lang="en-CA" sz="1600" b="1" kern="1200" spc="300" dirty="0">
              <a:solidFill>
                <a:schemeClr val="tx1"/>
              </a:solidFill>
            </a:rPr>
            <a:t> </a:t>
          </a:r>
          <a:r>
            <a:rPr lang="en-CA" sz="1600" b="1" kern="1200" spc="300" dirty="0" err="1">
              <a:solidFill>
                <a:schemeClr val="tx1"/>
              </a:solidFill>
            </a:rPr>
            <a:t>wonke</a:t>
          </a:r>
          <a:r>
            <a:rPr lang="en-CA" sz="1600" b="1" kern="1200" spc="300" dirty="0">
              <a:solidFill>
                <a:schemeClr val="tx1"/>
              </a:solidFill>
            </a:rPr>
            <a:t> </a:t>
          </a:r>
          <a:r>
            <a:rPr lang="en-CA" sz="1600" b="1" kern="1200" spc="300" dirty="0" err="1">
              <a:solidFill>
                <a:schemeClr val="tx1"/>
              </a:solidFill>
            </a:rPr>
            <a:t>umsebenzi</a:t>
          </a:r>
          <a:r>
            <a:rPr lang="en-CA" sz="1600" b="1" kern="1200" spc="300" dirty="0">
              <a:solidFill>
                <a:schemeClr val="tx1"/>
              </a:solidFill>
            </a:rPr>
            <a:t> ( </a:t>
          </a:r>
          <a:r>
            <a:rPr lang="en-CA" sz="1600" b="1" kern="1200" spc="300" dirty="0" err="1">
              <a:solidFill>
                <a:schemeClr val="tx1"/>
              </a:solidFill>
            </a:rPr>
            <a:t>Eks</a:t>
          </a:r>
          <a:r>
            <a:rPr lang="en-CA" sz="1600" b="1" kern="1200" spc="300" dirty="0">
              <a:solidFill>
                <a:schemeClr val="tx1"/>
              </a:solidFill>
            </a:rPr>
            <a:t>. 31:2 )</a:t>
          </a:r>
          <a:endParaRPr lang="es-ES" sz="1600" kern="1200" spc="300" dirty="0">
            <a:solidFill>
              <a:schemeClr val="tx1"/>
            </a:solidFill>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0960" rIns="113792" bIns="60960" numCol="1" spcCol="1270" anchor="ctr" anchorCtr="0">
          <a:noAutofit/>
        </a:bodyPr>
        <a:lstStyle/>
        <a:p>
          <a:pPr marL="0" lvl="0" indent="0" algn="ctr" defTabSz="711200">
            <a:lnSpc>
              <a:spcPct val="90000"/>
            </a:lnSpc>
            <a:spcBef>
              <a:spcPct val="0"/>
            </a:spcBef>
            <a:spcAft>
              <a:spcPct val="35000"/>
            </a:spcAft>
            <a:buNone/>
          </a:pPr>
          <a:r>
            <a:rPr lang="en-CA" sz="1600" b="1" kern="1200" spc="300" dirty="0">
              <a:solidFill>
                <a:schemeClr val="tx1"/>
              </a:solidFill>
            </a:rPr>
            <a:t>u-</a:t>
          </a:r>
          <a:r>
            <a:rPr lang="en-CA" sz="1600" b="1" kern="1200" spc="300" dirty="0" err="1">
              <a:solidFill>
                <a:schemeClr val="tx1"/>
              </a:solidFill>
            </a:rPr>
            <a:t>Aholiyabe</a:t>
          </a:r>
          <a:r>
            <a:rPr lang="en-CA" sz="1600" b="1" kern="1200" spc="300" dirty="0">
              <a:solidFill>
                <a:schemeClr val="tx1"/>
              </a:solidFill>
            </a:rPr>
            <a:t>, </a:t>
          </a:r>
          <a:r>
            <a:rPr lang="en-CA" sz="1600" b="1" kern="1200" spc="300" dirty="0" err="1">
              <a:solidFill>
                <a:schemeClr val="tx1"/>
              </a:solidFill>
            </a:rPr>
            <a:t>owayengumsizi</a:t>
          </a:r>
          <a:r>
            <a:rPr lang="en-CA" sz="1600" b="1" kern="1200" spc="300" dirty="0">
              <a:solidFill>
                <a:schemeClr val="tx1"/>
              </a:solidFill>
            </a:rPr>
            <a:t> </a:t>
          </a:r>
          <a:r>
            <a:rPr lang="en-CA" sz="1600" b="1" kern="1200" spc="300" dirty="0" err="1">
              <a:solidFill>
                <a:schemeClr val="tx1"/>
              </a:solidFill>
            </a:rPr>
            <a:t>wakhe</a:t>
          </a:r>
          <a:r>
            <a:rPr lang="en-CA" sz="1600" b="1" kern="1200" spc="300" dirty="0">
              <a:solidFill>
                <a:schemeClr val="tx1"/>
              </a:solidFill>
            </a:rPr>
            <a:t> </a:t>
          </a:r>
          <a:r>
            <a:rPr lang="en-CA" sz="1600" b="1" kern="1200" spc="300" dirty="0" err="1">
              <a:solidFill>
                <a:schemeClr val="tx1"/>
              </a:solidFill>
            </a:rPr>
            <a:t>omkhulu</a:t>
          </a:r>
          <a:r>
            <a:rPr lang="en-CA" sz="1600" b="1" kern="1200" spc="300" dirty="0">
              <a:solidFill>
                <a:schemeClr val="tx1"/>
              </a:solidFill>
            </a:rPr>
            <a:t> ( </a:t>
          </a:r>
          <a:r>
            <a:rPr lang="en-CA" sz="1600" b="1" kern="1200" spc="300" dirty="0" err="1">
              <a:solidFill>
                <a:schemeClr val="tx1"/>
              </a:solidFill>
            </a:rPr>
            <a:t>Eks</a:t>
          </a:r>
          <a:r>
            <a:rPr lang="en-CA" sz="1600" b="1" kern="1200" spc="300" dirty="0">
              <a:solidFill>
                <a:schemeClr val="tx1"/>
              </a:solidFill>
            </a:rPr>
            <a:t>. 31:6a </a:t>
          </a:r>
          <a:r>
            <a:rPr lang="en" sz="2000" b="1" kern="1200" spc="300" dirty="0">
              <a:solidFill>
                <a:schemeClr val="tx1"/>
              </a:solidFill>
            </a:rPr>
            <a:t>)</a:t>
          </a:r>
          <a:endParaRPr lang="es-ES" sz="2000" kern="1200" spc="30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b="1" kern="1200" spc="300" dirty="0" err="1">
              <a:solidFill>
                <a:schemeClr val="tx1"/>
              </a:solidFill>
            </a:rPr>
            <a:t>Abanye</a:t>
          </a:r>
          <a:r>
            <a:rPr lang="en-CA" sz="2000" b="1" kern="1200" spc="300" dirty="0">
              <a:solidFill>
                <a:schemeClr val="tx1"/>
              </a:solidFill>
            </a:rPr>
            <a:t> </a:t>
          </a:r>
          <a:r>
            <a:rPr lang="en-CA" sz="2000" b="1" kern="1200" spc="300" dirty="0" err="1">
              <a:solidFill>
                <a:schemeClr val="tx1"/>
              </a:solidFill>
            </a:rPr>
            <a:t>abantu</a:t>
          </a:r>
          <a:r>
            <a:rPr lang="en-CA" sz="2000" b="1" kern="1200" spc="300" dirty="0">
              <a:solidFill>
                <a:schemeClr val="tx1"/>
              </a:solidFill>
            </a:rPr>
            <a:t> </a:t>
          </a:r>
          <a:r>
            <a:rPr lang="en-CA" sz="2000" b="1" kern="1200" spc="300" dirty="0" err="1">
              <a:solidFill>
                <a:schemeClr val="tx1"/>
              </a:solidFill>
            </a:rPr>
            <a:t>ababesiza</a:t>
          </a:r>
          <a:r>
            <a:rPr lang="en-CA" sz="2000" b="1" kern="1200" spc="300" dirty="0">
              <a:solidFill>
                <a:schemeClr val="tx1"/>
              </a:solidFill>
            </a:rPr>
            <a:t> </a:t>
          </a:r>
          <a:r>
            <a:rPr lang="en-CA" sz="2000" b="1" kern="1200" spc="300" dirty="0" err="1">
              <a:solidFill>
                <a:schemeClr val="tx1"/>
              </a:solidFill>
            </a:rPr>
            <a:t>emsebenzini</a:t>
          </a:r>
          <a:r>
            <a:rPr lang="en-CA" sz="2000" b="1" kern="1200" spc="300" dirty="0">
              <a:solidFill>
                <a:schemeClr val="tx1"/>
              </a:solidFill>
            </a:rPr>
            <a:t> ( </a:t>
          </a:r>
          <a:r>
            <a:rPr lang="en-CA" sz="2000" b="1" kern="1200" spc="300" dirty="0" err="1">
              <a:solidFill>
                <a:schemeClr val="tx1"/>
              </a:solidFill>
            </a:rPr>
            <a:t>Eks</a:t>
          </a:r>
          <a:r>
            <a:rPr lang="en-CA" sz="2000" b="1" kern="1200" spc="300" dirty="0">
              <a:solidFill>
                <a:schemeClr val="tx1"/>
              </a:solidFill>
            </a:rPr>
            <a:t>. 31:6b )</a:t>
          </a:r>
          <a:endParaRPr lang="es-ES" sz="2000" kern="1200" spc="30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9/3/2025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162052" cy="2492990"/>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kumimoji="0" lang="en-CA" sz="5200" b="1" i="0" u="none" strike="noStrike" kern="1200" cap="none" spc="0" normalizeH="0" baseline="0" noProof="0" dirty="0" err="1">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rPr>
              <a:t>ISIVUMELWANO</a:t>
            </a:r>
            <a:r>
              <a:rPr kumimoji="0" lang="en-CA"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rPr>
              <a:t> KANYE </a:t>
            </a:r>
            <a:r>
              <a:rPr kumimoji="0" lang="en-CA" sz="5200" b="1" i="0" u="none" strike="noStrike" kern="1200" cap="none" spc="0" normalizeH="0" baseline="0" noProof="0" dirty="0" err="1">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rPr>
              <a:t>LOHLELO</a:t>
            </a:r>
            <a:endParaRPr kumimoji="0" lang="en"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Isifundo setshumi kuMpandula ilanga lesithupha ku2025</a:t>
            </a:r>
            <a:endPar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lvl="0" algn="ctr">
              <a:defRPr/>
            </a:pPr>
            <a:r>
              <a:rPr lang="en-CA" sz="4400" b="1">
                <a:ln w="6600">
                  <a:solidFill>
                    <a:srgbClr val="FF5050"/>
                  </a:solidFill>
                  <a:prstDash val="solid"/>
                </a:ln>
                <a:solidFill>
                  <a:srgbClr val="66FFFF"/>
                </a:solidFill>
                <a:effectLst>
                  <a:outerShdw dist="38100" dir="2700000" algn="tl" rotWithShape="0">
                    <a:prstClr val="black"/>
                  </a:outerShdw>
                </a:effectLst>
              </a:rPr>
              <a:t>UKULUNGISWA KWESIBONELO</a:t>
            </a:r>
            <a:endPar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33901"/>
            <a:ext cx="12192000" cy="646331"/>
          </a:xfrm>
          <a:prstGeom prst="rect">
            <a:avLst/>
          </a:prstGeom>
          <a:noFill/>
        </p:spPr>
        <p:txBody>
          <a:bodyPr wrap="square">
            <a:spAutoFit/>
          </a:bodyPr>
          <a:lstStyle/>
          <a:p>
            <a:pPr lvl="0" algn="ctr">
              <a:defRPr/>
            </a:pPr>
            <a:r>
              <a:rPr lang="en-CA"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“Bheka, </a:t>
            </a:r>
            <a:r>
              <a:rPr lang="en-CA"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ngikhethile</a:t>
            </a:r>
            <a:r>
              <a:rPr lang="en-CA"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CA"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uBesaleli</a:t>
            </a:r>
            <a:r>
              <a:rPr lang="en-CA"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CA"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indodana</a:t>
            </a:r>
            <a:r>
              <a:rPr lang="en-CA"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ka-Uri </a:t>
            </a:r>
            <a:r>
              <a:rPr lang="en-CA"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kaHure</a:t>
            </a:r>
            <a:r>
              <a:rPr lang="en-CA"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CA"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owesizwe</a:t>
            </a:r>
            <a:r>
              <a:rPr lang="en-CA"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CA"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sakwaJuda</a:t>
            </a:r>
            <a:r>
              <a:rPr lang="en-CA"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3 </a:t>
            </a:r>
            <a:r>
              <a:rPr lang="en-CA"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ngimgcwalisile</a:t>
            </a:r>
            <a:r>
              <a:rPr lang="en-CA"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CA"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ngoMoya</a:t>
            </a:r>
            <a:r>
              <a:rPr lang="en-CA"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CA"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kaNkulunkulu</a:t>
            </a:r>
            <a:r>
              <a:rPr lang="en-CA"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CA"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ngokuhlakanipha</a:t>
            </a:r>
            <a:r>
              <a:rPr lang="en-CA"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CA"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lokuqonda</a:t>
            </a:r>
            <a:r>
              <a:rPr lang="en-CA"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CA"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lokwazi</a:t>
            </a:r>
            <a:r>
              <a:rPr lang="en-CA"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CA"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langabo</a:t>
            </a:r>
            <a:r>
              <a:rPr lang="en-CA"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CA"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bonke</a:t>
            </a:r>
            <a:r>
              <a:rPr lang="en-CA"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CA"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abukhali</a:t>
            </a:r>
            <a:r>
              <a:rPr lang="en-CA"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CA"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Eksodusi</a:t>
            </a:r>
            <a:r>
              <a:rPr lang="en-CA"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31:2-3 .</a:t>
            </a:r>
            <a:endParaRPr kumimoji="0" lang="es-ES"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35585"/>
            <a:ext cx="12052701" cy="1015663"/>
          </a:xfrm>
          <a:prstGeom prst="rect">
            <a:avLst/>
          </a:prstGeom>
          <a:noFill/>
        </p:spPr>
        <p:txBody>
          <a:bodyPr wrap="square" rtlCol="0">
            <a:spAutoFit/>
          </a:bodyPr>
          <a:lstStyle/>
          <a:p>
            <a:pPr lvl="0">
              <a:spcBef>
                <a:spcPts val="600"/>
              </a:spcBef>
              <a:defRPr/>
            </a:pPr>
            <a:r>
              <a:rPr lang="en-CA" sz="2000" b="1">
                <a:solidFill>
                  <a:prstClr val="black"/>
                </a:solidFill>
              </a:rPr>
              <a:t>Ngokuba uNkulunkulu wapha uMose iziqondiso ezicacileyo mayelana lokwakhiwa, akazange amtshele zonke. Kufanele ubukeke kanjani umcengezi wethusi, amakherubi, lezigqoko zabapristi, lokunye? Lokhu kwanika uMoya oNgcwele ithuba lokusebenza ngeziphiwo zabakhi.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2706427414"/>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180663"/>
            <a:ext cx="9148394" cy="1015663"/>
          </a:xfrm>
          <a:prstGeom prst="rect">
            <a:avLst/>
          </a:prstGeom>
          <a:noFill/>
        </p:spPr>
        <p:txBody>
          <a:bodyPr wrap="square" rtlCol="0">
            <a:spAutoFit/>
          </a:bodyPr>
          <a:lstStyle/>
          <a:p>
            <a:pPr lvl="0">
              <a:spcBef>
                <a:spcPts val="600"/>
              </a:spcBef>
              <a:defRPr/>
            </a:pPr>
            <a:r>
              <a:rPr lang="en-CA" sz="2000" b="1" dirty="0">
                <a:solidFill>
                  <a:prstClr val="black"/>
                </a:solidFill>
              </a:rPr>
              <a:t>Phakathi </a:t>
            </a:r>
            <a:r>
              <a:rPr lang="en-CA" sz="2000" b="1" dirty="0" err="1">
                <a:solidFill>
                  <a:prstClr val="black"/>
                </a:solidFill>
              </a:rPr>
              <a:t>kweziqondiso</a:t>
            </a:r>
            <a:r>
              <a:rPr lang="en-CA" sz="2000" b="1" dirty="0">
                <a:solidFill>
                  <a:prstClr val="black"/>
                </a:solidFill>
              </a:rPr>
              <a:t> </a:t>
            </a:r>
            <a:r>
              <a:rPr lang="en-CA" sz="2000" b="1" dirty="0" err="1">
                <a:solidFill>
                  <a:prstClr val="black"/>
                </a:solidFill>
              </a:rPr>
              <a:t>zokwakha</a:t>
            </a:r>
            <a:r>
              <a:rPr lang="en-CA" sz="2000" b="1" dirty="0">
                <a:solidFill>
                  <a:prstClr val="black"/>
                </a:solidFill>
              </a:rPr>
              <a:t> </a:t>
            </a:r>
            <a:r>
              <a:rPr lang="en-CA" sz="2000" b="1" dirty="0" err="1">
                <a:solidFill>
                  <a:prstClr val="black"/>
                </a:solidFill>
              </a:rPr>
              <a:t>indlu</a:t>
            </a:r>
            <a:r>
              <a:rPr lang="en-CA" sz="2000" b="1" dirty="0">
                <a:solidFill>
                  <a:prstClr val="black"/>
                </a:solidFill>
              </a:rPr>
              <a:t> </a:t>
            </a:r>
            <a:r>
              <a:rPr lang="en-CA" sz="2000" b="1" dirty="0" err="1">
                <a:solidFill>
                  <a:prstClr val="black"/>
                </a:solidFill>
              </a:rPr>
              <a:t>engcwele</a:t>
            </a:r>
            <a:r>
              <a:rPr lang="en-CA" sz="2000" b="1" dirty="0">
                <a:solidFill>
                  <a:prstClr val="black"/>
                </a:solidFill>
              </a:rPr>
              <a:t>, </a:t>
            </a:r>
            <a:r>
              <a:rPr lang="en-CA" sz="2000" b="1" dirty="0" err="1">
                <a:solidFill>
                  <a:prstClr val="black"/>
                </a:solidFill>
              </a:rPr>
              <a:t>kukhulunywa</a:t>
            </a:r>
            <a:r>
              <a:rPr lang="en-CA" sz="2000" b="1" dirty="0">
                <a:solidFill>
                  <a:prstClr val="black"/>
                </a:solidFill>
              </a:rPr>
              <a:t> </a:t>
            </a:r>
            <a:r>
              <a:rPr lang="en-CA" sz="2000" b="1" dirty="0" err="1">
                <a:solidFill>
                  <a:prstClr val="black"/>
                </a:solidFill>
              </a:rPr>
              <a:t>ngokukhethekileyo</a:t>
            </a:r>
            <a:r>
              <a:rPr lang="en-CA" sz="2000" b="1" dirty="0">
                <a:solidFill>
                  <a:prstClr val="black"/>
                </a:solidFill>
              </a:rPr>
              <a:t> </a:t>
            </a:r>
            <a:r>
              <a:rPr lang="en-CA" sz="2000" b="1" dirty="0" err="1">
                <a:solidFill>
                  <a:prstClr val="black"/>
                </a:solidFill>
              </a:rPr>
              <a:t>ngeSabatha</a:t>
            </a:r>
            <a:r>
              <a:rPr lang="en-CA" sz="2000" b="1" dirty="0">
                <a:solidFill>
                  <a:prstClr val="black"/>
                </a:solidFill>
              </a:rPr>
              <a:t>. ( </a:t>
            </a:r>
            <a:r>
              <a:rPr lang="en-CA" sz="2000" b="1" dirty="0" err="1">
                <a:solidFill>
                  <a:prstClr val="black"/>
                </a:solidFill>
              </a:rPr>
              <a:t>Eks</a:t>
            </a:r>
            <a:r>
              <a:rPr lang="en-CA" sz="2000" b="1" dirty="0">
                <a:solidFill>
                  <a:prstClr val="black"/>
                </a:solidFill>
              </a:rPr>
              <a:t>. 31:12-17 ). </a:t>
            </a:r>
            <a:r>
              <a:rPr lang="en-CA" sz="2000" b="1" dirty="0" err="1">
                <a:solidFill>
                  <a:prstClr val="black"/>
                </a:solidFill>
              </a:rPr>
              <a:t>Lihlangene</a:t>
            </a:r>
            <a:r>
              <a:rPr lang="en-CA" sz="2000" b="1" dirty="0">
                <a:solidFill>
                  <a:prstClr val="black"/>
                </a:solidFill>
              </a:rPr>
              <a:t> </a:t>
            </a:r>
            <a:r>
              <a:rPr lang="en-CA" sz="2000" b="1" dirty="0" err="1">
                <a:solidFill>
                  <a:prstClr val="black"/>
                </a:solidFill>
              </a:rPr>
              <a:t>ngani</a:t>
            </a:r>
            <a:r>
              <a:rPr lang="en-CA" sz="2000" b="1" dirty="0">
                <a:solidFill>
                  <a:prstClr val="black"/>
                </a:solidFill>
              </a:rPr>
              <a:t> </a:t>
            </a:r>
            <a:r>
              <a:rPr lang="en-CA" sz="2000" b="1" dirty="0" err="1">
                <a:solidFill>
                  <a:prstClr val="black"/>
                </a:solidFill>
              </a:rPr>
              <a:t>iSabatha</a:t>
            </a:r>
            <a:r>
              <a:rPr lang="en-CA" sz="2000" b="1" dirty="0">
                <a:solidFill>
                  <a:prstClr val="black"/>
                </a:solidFill>
              </a:rPr>
              <a:t> </a:t>
            </a:r>
            <a:r>
              <a:rPr lang="en-CA" sz="2000" b="1" dirty="0" err="1">
                <a:solidFill>
                  <a:prstClr val="black"/>
                </a:solidFill>
              </a:rPr>
              <a:t>lakho</a:t>
            </a:r>
            <a:r>
              <a:rPr lang="en-CA" sz="2000" b="1" dirty="0">
                <a:solidFill>
                  <a:prstClr val="black"/>
                </a:solidFill>
              </a:rPr>
              <a:t> </a:t>
            </a:r>
            <a:r>
              <a:rPr lang="en-CA" sz="2000" b="1" dirty="0" err="1">
                <a:solidFill>
                  <a:prstClr val="black"/>
                </a:solidFill>
              </a:rPr>
              <a:t>konke</a:t>
            </a:r>
            <a:r>
              <a:rPr lang="en-CA" sz="2000" b="1" dirty="0">
                <a:solidFill>
                  <a:prstClr val="black"/>
                </a:solidFill>
              </a:rPr>
              <a:t> </a:t>
            </a:r>
            <a:r>
              <a:rPr lang="en-CA" sz="2000" b="1" dirty="0" err="1">
                <a:solidFill>
                  <a:prstClr val="black"/>
                </a:solidFill>
              </a:rPr>
              <a:t>lokhu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22462"/>
            <a:ext cx="12052700" cy="400110"/>
          </a:xfrm>
          <a:prstGeom prst="rect">
            <a:avLst/>
          </a:prstGeom>
          <a:noFill/>
        </p:spPr>
        <p:txBody>
          <a:bodyPr wrap="square">
            <a:spAutoFit/>
          </a:bodyPr>
          <a:lstStyle/>
          <a:p>
            <a:pPr lvl="0">
              <a:spcBef>
                <a:spcPts val="600"/>
              </a:spcBef>
              <a:defRPr/>
            </a:pPr>
            <a:r>
              <a:rPr lang="en-CA" sz="2000" b="1">
                <a:solidFill>
                  <a:prstClr val="black"/>
                </a:solidFill>
              </a:rPr>
              <a:t>Ngale milayezo, uMoya oNgcwele uphiwe izipho ezikhethekileyo:</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6" y="6167539"/>
            <a:ext cx="9042804" cy="584775"/>
          </a:xfrm>
          <a:prstGeom prst="rect">
            <a:avLst/>
          </a:prstGeom>
          <a:noFill/>
        </p:spPr>
        <p:txBody>
          <a:bodyPr wrap="square">
            <a:spAutoFit/>
          </a:bodyPr>
          <a:lstStyle/>
          <a:p>
            <a:pPr lvl="0">
              <a:spcBef>
                <a:spcPts val="600"/>
              </a:spcBef>
              <a:defRPr/>
            </a:pPr>
            <a:r>
              <a:rPr lang="en-CA" sz="1600" b="1" dirty="0">
                <a:solidFill>
                  <a:prstClr val="black"/>
                </a:solidFill>
              </a:rPr>
              <a:t>Ubungcwele </a:t>
            </a:r>
            <a:r>
              <a:rPr lang="en-CA" sz="1600" b="1" dirty="0" err="1">
                <a:solidFill>
                  <a:prstClr val="black"/>
                </a:solidFill>
              </a:rPr>
              <a:t>buyisihluthulelo</a:t>
            </a:r>
            <a:r>
              <a:rPr lang="en-CA" sz="1600" b="1" dirty="0">
                <a:solidFill>
                  <a:prstClr val="black"/>
                </a:solidFill>
              </a:rPr>
              <a:t>. </a:t>
            </a:r>
            <a:r>
              <a:rPr lang="en-CA" sz="1600" b="1" dirty="0" err="1">
                <a:solidFill>
                  <a:prstClr val="black"/>
                </a:solidFill>
              </a:rPr>
              <a:t>Ukuze</a:t>
            </a:r>
            <a:r>
              <a:rPr lang="en-CA" sz="1600" b="1" dirty="0">
                <a:solidFill>
                  <a:prstClr val="black"/>
                </a:solidFill>
              </a:rPr>
              <a:t> </a:t>
            </a:r>
            <a:r>
              <a:rPr lang="en-CA" sz="1600" b="1" dirty="0" err="1">
                <a:solidFill>
                  <a:prstClr val="black"/>
                </a:solidFill>
              </a:rPr>
              <a:t>sisondele</a:t>
            </a:r>
            <a:r>
              <a:rPr lang="en-CA" sz="1600" b="1" dirty="0">
                <a:solidFill>
                  <a:prstClr val="black"/>
                </a:solidFill>
              </a:rPr>
              <a:t> </a:t>
            </a:r>
            <a:r>
              <a:rPr lang="en-CA" sz="1600" b="1" dirty="0" err="1">
                <a:solidFill>
                  <a:prstClr val="black"/>
                </a:solidFill>
              </a:rPr>
              <a:t>kuNkulunkulu</a:t>
            </a:r>
            <a:r>
              <a:rPr lang="en-CA" sz="1600" b="1" dirty="0">
                <a:solidFill>
                  <a:prstClr val="black"/>
                </a:solidFill>
              </a:rPr>
              <a:t> </a:t>
            </a:r>
            <a:r>
              <a:rPr lang="en-CA" sz="1600" b="1" dirty="0" err="1">
                <a:solidFill>
                  <a:prstClr val="black"/>
                </a:solidFill>
              </a:rPr>
              <a:t>oNgcwele</a:t>
            </a:r>
            <a:r>
              <a:rPr lang="en-CA" sz="1600" b="1" dirty="0">
                <a:solidFill>
                  <a:prstClr val="black"/>
                </a:solidFill>
              </a:rPr>
              <a:t>, </a:t>
            </a:r>
            <a:r>
              <a:rPr lang="en-CA" sz="1600" b="1" dirty="0" err="1">
                <a:solidFill>
                  <a:prstClr val="black"/>
                </a:solidFill>
              </a:rPr>
              <a:t>kufanele</a:t>
            </a:r>
            <a:r>
              <a:rPr lang="en-CA" sz="1600" b="1" dirty="0">
                <a:solidFill>
                  <a:prstClr val="black"/>
                </a:solidFill>
              </a:rPr>
              <a:t> </a:t>
            </a:r>
            <a:r>
              <a:rPr lang="en-CA" sz="1600" b="1" dirty="0" err="1">
                <a:solidFill>
                  <a:prstClr val="black"/>
                </a:solidFill>
              </a:rPr>
              <a:t>sibe</a:t>
            </a:r>
            <a:r>
              <a:rPr lang="en-CA" sz="1600" b="1" dirty="0">
                <a:solidFill>
                  <a:prstClr val="black"/>
                </a:solidFill>
              </a:rPr>
              <a:t> </a:t>
            </a:r>
            <a:r>
              <a:rPr lang="en-CA" sz="1600" b="1" dirty="0" err="1">
                <a:solidFill>
                  <a:prstClr val="black"/>
                </a:solidFill>
              </a:rPr>
              <a:t>ngcwele</a:t>
            </a:r>
            <a:r>
              <a:rPr lang="en-CA" sz="1600" b="1" dirty="0">
                <a:solidFill>
                  <a:prstClr val="black"/>
                </a:solidFill>
              </a:rPr>
              <a:t> </a:t>
            </a:r>
            <a:r>
              <a:rPr lang="en-CA" sz="1600" b="1" dirty="0" err="1">
                <a:solidFill>
                  <a:prstClr val="black"/>
                </a:solidFill>
              </a:rPr>
              <a:t>njengaye</a:t>
            </a:r>
            <a:r>
              <a:rPr lang="en-CA" sz="1600" b="1" dirty="0">
                <a:solidFill>
                  <a:prstClr val="black"/>
                </a:solidFill>
              </a:rPr>
              <a:t>. </a:t>
            </a:r>
            <a:r>
              <a:rPr lang="en-CA" sz="1600" b="1" dirty="0" err="1">
                <a:solidFill>
                  <a:prstClr val="black"/>
                </a:solidFill>
              </a:rPr>
              <a:t>ISabatha</a:t>
            </a:r>
            <a:r>
              <a:rPr lang="en-CA" sz="1600" b="1" dirty="0">
                <a:solidFill>
                  <a:prstClr val="black"/>
                </a:solidFill>
              </a:rPr>
              <a:t> </a:t>
            </a:r>
            <a:r>
              <a:rPr lang="en-CA" sz="1600" b="1" dirty="0" err="1">
                <a:solidFill>
                  <a:prstClr val="black"/>
                </a:solidFill>
              </a:rPr>
              <a:t>liluphawu</a:t>
            </a:r>
            <a:r>
              <a:rPr lang="en-CA" sz="1600" b="1" dirty="0">
                <a:solidFill>
                  <a:prstClr val="black"/>
                </a:solidFill>
              </a:rPr>
              <a:t> </a:t>
            </a:r>
            <a:r>
              <a:rPr lang="en-CA" sz="1600" b="1" dirty="0" err="1">
                <a:solidFill>
                  <a:prstClr val="black"/>
                </a:solidFill>
              </a:rPr>
              <a:t>lwalobo</a:t>
            </a:r>
            <a:r>
              <a:rPr lang="en-CA" sz="1600" b="1" dirty="0">
                <a:solidFill>
                  <a:prstClr val="black"/>
                </a:solidFill>
              </a:rPr>
              <a:t> </a:t>
            </a:r>
            <a:r>
              <a:rPr lang="en-CA" sz="1600" b="1" dirty="0" err="1">
                <a:solidFill>
                  <a:prstClr val="black"/>
                </a:solidFill>
              </a:rPr>
              <a:t>bungcwele</a:t>
            </a:r>
            <a:r>
              <a:rPr lang="en-CA" sz="1600" b="1" dirty="0">
                <a:solidFill>
                  <a:prstClr val="black"/>
                </a:solidFill>
              </a:rPr>
              <a:t> ( </a:t>
            </a:r>
            <a:r>
              <a:rPr lang="en-CA" sz="1600" b="1" dirty="0" err="1">
                <a:solidFill>
                  <a:prstClr val="black"/>
                </a:solidFill>
              </a:rPr>
              <a:t>Eks</a:t>
            </a:r>
            <a:r>
              <a:rPr lang="en-CA" sz="1600" b="1" dirty="0">
                <a:solidFill>
                  <a:prstClr val="black"/>
                </a:solidFill>
              </a:rPr>
              <a:t>. 31:13; Hez. 20:12, 20 ).</a:t>
            </a:r>
            <a:endParaRPr kumimoji="0" lang="en" sz="16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355613" y="630724"/>
            <a:ext cx="7702787" cy="4970591"/>
          </a:xfrm>
          <a:prstGeom prst="rect">
            <a:avLst/>
          </a:prstGeom>
          <a:noFill/>
        </p:spPr>
        <p:txBody>
          <a:bodyPr wrap="square">
            <a:spAutoFit/>
          </a:bodyPr>
          <a:lstStyle/>
          <a:p>
            <a:pPr lvl="0">
              <a:spcBef>
                <a:spcPts val="600"/>
              </a:spcBef>
              <a:defRPr/>
            </a:pPr>
            <a:r>
              <a:rPr lang="en-CA" sz="2400" b="1" dirty="0">
                <a:solidFill>
                  <a:prstClr val="black"/>
                </a:solidFill>
                <a:latin typeface="Constantia" panose="02030602050306030303" pitchFamily="18" charset="0"/>
              </a:rPr>
              <a:t>“</a:t>
            </a:r>
            <a:r>
              <a:rPr lang="en-CA" sz="2400" b="1" dirty="0" err="1">
                <a:solidFill>
                  <a:prstClr val="black"/>
                </a:solidFill>
                <a:latin typeface="Constantia" panose="02030602050306030303" pitchFamily="18" charset="0"/>
              </a:rPr>
              <a:t>Ekwakhiweni</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kwendlu</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engcwele</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njengendawo</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yokuhlala</a:t>
            </a:r>
            <a:r>
              <a:rPr lang="en-CA" sz="2400" b="1" dirty="0">
                <a:solidFill>
                  <a:prstClr val="black"/>
                </a:solidFill>
                <a:latin typeface="Constantia" panose="02030602050306030303" pitchFamily="18" charset="0"/>
              </a:rPr>
              <a:t> uNkulunkulu, </a:t>
            </a:r>
            <a:r>
              <a:rPr lang="en-CA" sz="2400" b="1" dirty="0" err="1">
                <a:solidFill>
                  <a:prstClr val="black"/>
                </a:solidFill>
                <a:latin typeface="Constantia" panose="02030602050306030303" pitchFamily="18" charset="0"/>
              </a:rPr>
              <a:t>uMose</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wayalaywa</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ukuba</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enze</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zonke</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izinto</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ngokomfanekiso</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wezinto</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ezisezulwini</a:t>
            </a:r>
            <a:r>
              <a:rPr lang="en-CA" sz="2400" b="1" dirty="0">
                <a:solidFill>
                  <a:prstClr val="black"/>
                </a:solidFill>
                <a:latin typeface="Constantia" panose="02030602050306030303" pitchFamily="18" charset="0"/>
              </a:rPr>
              <a:t>, uNkulunkulu </a:t>
            </a:r>
            <a:r>
              <a:rPr lang="en-CA" sz="2400" b="1" dirty="0" err="1">
                <a:solidFill>
                  <a:prstClr val="black"/>
                </a:solidFill>
                <a:latin typeface="Constantia" panose="02030602050306030303" pitchFamily="18" charset="0"/>
              </a:rPr>
              <a:t>wambiza</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entabeni</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wamembulela</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izinto</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zasezulwini</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lamiswa</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ngomfanekiso</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wazo</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itabanakele</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kanye</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lakho</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konke</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okuqondene</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lalo</a:t>
            </a:r>
            <a:r>
              <a:rPr lang="en-CA" sz="2400" b="1" dirty="0">
                <a:solidFill>
                  <a:prstClr val="black"/>
                </a:solidFill>
                <a:latin typeface="Constantia" panose="02030602050306030303" pitchFamily="18" charset="0"/>
              </a:rPr>
              <a:t>.</a:t>
            </a:r>
          </a:p>
          <a:p>
            <a:pPr lvl="0">
              <a:spcBef>
                <a:spcPts val="600"/>
              </a:spcBef>
              <a:defRPr/>
            </a:pPr>
            <a:r>
              <a:rPr lang="en-CA" sz="2400" b="1" dirty="0" err="1">
                <a:solidFill>
                  <a:prstClr val="black"/>
                </a:solidFill>
                <a:latin typeface="Constantia" panose="02030602050306030303" pitchFamily="18" charset="0"/>
              </a:rPr>
              <a:t>Ngakho</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ku-Israyeli</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wayefisa</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ukwenza</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indawo</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Yakhe</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yokuhlala</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Wembula</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isimo</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Sakhe</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esihle</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esikhazimulayo</a:t>
            </a:r>
            <a:r>
              <a:rPr lang="en-CA" sz="2400" b="1" dirty="0">
                <a:solidFill>
                  <a:prstClr val="black"/>
                </a:solidFill>
                <a:latin typeface="Constantia" panose="02030602050306030303" pitchFamily="18" charset="0"/>
              </a:rPr>
              <a:t>. […] </a:t>
            </a:r>
            <a:r>
              <a:rPr lang="en-CA" sz="2400" b="1" dirty="0" err="1">
                <a:solidFill>
                  <a:prstClr val="black"/>
                </a:solidFill>
                <a:latin typeface="Constantia" panose="02030602050306030303" pitchFamily="18" charset="0"/>
              </a:rPr>
              <a:t>Kodwa</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lokhu</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kufanela</a:t>
            </a:r>
            <a:r>
              <a:rPr lang="en-CA" sz="2400" b="1" dirty="0">
                <a:solidFill>
                  <a:prstClr val="black"/>
                </a:solidFill>
                <a:latin typeface="Constantia" panose="02030602050306030303" pitchFamily="18" charset="0"/>
              </a:rPr>
              <a:t>, bona </a:t>
            </a:r>
            <a:r>
              <a:rPr lang="en-CA" sz="2400" b="1" dirty="0" err="1">
                <a:solidFill>
                  <a:prstClr val="black"/>
                </a:solidFill>
                <a:latin typeface="Constantia" panose="02030602050306030303" pitchFamily="18" charset="0"/>
              </a:rPr>
              <a:t>ngokwabo</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babengelawo</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amandla</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okufinyelela</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Ukwambulwa</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eSinayi</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kwakungabahlaba</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umxhwele</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kuphela</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ngesidingo</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sabo</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lokungabi</a:t>
            </a:r>
            <a:r>
              <a:rPr lang="en-CA" sz="2400" b="1" dirty="0">
                <a:solidFill>
                  <a:prstClr val="black"/>
                </a:solidFill>
                <a:latin typeface="Constantia" panose="02030602050306030303" pitchFamily="18" charset="0"/>
              </a:rPr>
              <a:t> </a:t>
            </a:r>
            <a:r>
              <a:rPr lang="en-CA" sz="2400" b="1" dirty="0" err="1">
                <a:solidFill>
                  <a:prstClr val="black"/>
                </a:solidFill>
                <a:latin typeface="Constantia" panose="02030602050306030303" pitchFamily="18" charset="0"/>
              </a:rPr>
              <a:t>lakuzisiza</a:t>
            </a:r>
            <a:r>
              <a:rPr lang="en-CA" sz="2400" b="1" dirty="0">
                <a:solidFill>
                  <a:prstClr val="black"/>
                </a:solidFill>
                <a:latin typeface="Constantia" panose="02030602050306030303" pitchFamily="18" charset="0"/>
              </a:rPr>
              <a:t>.”</a:t>
            </a:r>
          </a:p>
        </p:txBody>
      </p:sp>
      <p:sp>
        <p:nvSpPr>
          <p:cNvPr id="4" name="CuadroTexto 3">
            <a:extLst>
              <a:ext uri="{FF2B5EF4-FFF2-40B4-BE49-F238E27FC236}">
                <a16:creationId xmlns:a16="http://schemas.microsoft.com/office/drawing/2014/main" id="{070D5D18-6EDB-D910-C040-6798799986FE}"/>
              </a:ext>
            </a:extLst>
          </p:cNvPr>
          <p:cNvSpPr txBox="1"/>
          <p:nvPr/>
        </p:nvSpPr>
        <p:spPr>
          <a:xfrm>
            <a:off x="7551687" y="6429474"/>
            <a:ext cx="250671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143282"/>
            <a:ext cx="12191980" cy="138499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UMose</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weza</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wabatshela</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abantu</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onke</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amazwi</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kaJehova</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lezahlulelo</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zonke</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Bonke</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abantu</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baphendula</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ngazwi</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linye</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bathi</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Wonke</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amazwi</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uJehova</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awakhulumileyo</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sizawenza</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Eksodusi</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24:3</a:t>
            </a:r>
            <a:endPar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srgbClr val="FFEC00"/>
                </a:solidFill>
                <a:effectLst>
                  <a:outerShdw blurRad="38100" dist="38100" dir="2700000" algn="tl">
                    <a:srgbClr val="000000">
                      <a:alpha val="43137"/>
                    </a:srgbClr>
                  </a:outerShdw>
                </a:effectLst>
                <a:highlight>
                  <a:srgbClr val="4200FF"/>
                </a:highlight>
                <a:latin typeface="Aptos" panose="02110004020202020204"/>
              </a:rPr>
              <a:t>Isivumelwano</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a:t>
            </a:r>
          </a:p>
          <a:p>
            <a:pPr lvl="1">
              <a:spcBef>
                <a:spcPts val="600"/>
              </a:spcBef>
              <a:defRPr/>
            </a:pPr>
            <a:r>
              <a:rPr lang="en-CA" sz="2000" b="1" dirty="0" err="1">
                <a:solidFill>
                  <a:prstClr val="black"/>
                </a:solidFill>
              </a:rPr>
              <a:t>Igazi</a:t>
            </a:r>
            <a:r>
              <a:rPr lang="en-CA" sz="2000" b="1" dirty="0">
                <a:solidFill>
                  <a:prstClr val="black"/>
                </a:solidFill>
              </a:rPr>
              <a:t> </a:t>
            </a:r>
            <a:r>
              <a:rPr lang="en-CA" sz="2000" b="1" dirty="0" err="1">
                <a:solidFill>
                  <a:prstClr val="black"/>
                </a:solidFill>
              </a:rPr>
              <a:t>Lesivumelwano</a:t>
            </a:r>
            <a:r>
              <a:rPr lang="en-CA"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(Eksodusi 24:1-6, 8)</a:t>
            </a:r>
          </a:p>
          <a:p>
            <a:pPr lvl="1">
              <a:spcBef>
                <a:spcPts val="600"/>
              </a:spcBef>
              <a:defRPr/>
            </a:pPr>
            <a:r>
              <a:rPr lang="en-CA" b="1" dirty="0" err="1">
                <a:solidFill>
                  <a:prstClr val="black"/>
                </a:solidFill>
              </a:rPr>
              <a:t>Ukugcwaliseka</a:t>
            </a:r>
            <a:r>
              <a:rPr lang="en-CA" b="1" dirty="0">
                <a:solidFill>
                  <a:prstClr val="black"/>
                </a:solidFill>
              </a:rPr>
              <a:t> </a:t>
            </a:r>
            <a:r>
              <a:rPr lang="en-CA" b="1" dirty="0" err="1">
                <a:solidFill>
                  <a:prstClr val="black"/>
                </a:solidFill>
              </a:rPr>
              <a:t>Kwesivumelwano</a:t>
            </a:r>
            <a:r>
              <a:rPr lang="en-CA" b="1" dirty="0">
                <a:solidFill>
                  <a:prstClr val="black"/>
                </a:solidFill>
              </a:rPr>
              <a:t> </a:t>
            </a:r>
            <a:r>
              <a:rPr kumimoji="0" lang="en" b="1" i="0" u="none" strike="noStrike" kern="1200" cap="none" spc="0" normalizeH="0" baseline="0" noProof="0" dirty="0">
                <a:ln>
                  <a:noFill/>
                </a:ln>
                <a:solidFill>
                  <a:prstClr val="black"/>
                </a:solidFill>
                <a:effectLst/>
                <a:uLnTx/>
                <a:uFillTx/>
                <a:latin typeface="Aptos" panose="02110004020202020204"/>
              </a:rPr>
              <a:t>(Eksodusi 24:7)</a:t>
            </a:r>
          </a:p>
          <a:p>
            <a:pPr lvl="1">
              <a:spcBef>
                <a:spcPts val="600"/>
              </a:spcBef>
              <a:defRPr/>
            </a:pPr>
            <a:r>
              <a:rPr lang="en-CA" sz="2000" b="1" dirty="0" err="1">
                <a:solidFill>
                  <a:prstClr val="black"/>
                </a:solidFill>
              </a:rPr>
              <a:t>Isidlo</a:t>
            </a:r>
            <a:r>
              <a:rPr lang="en-CA" sz="2000" b="1" dirty="0">
                <a:solidFill>
                  <a:prstClr val="black"/>
                </a:solidFill>
              </a:rPr>
              <a:t> </a:t>
            </a:r>
            <a:r>
              <a:rPr lang="en-CA" sz="2000" b="1" dirty="0" err="1">
                <a:solidFill>
                  <a:prstClr val="black"/>
                </a:solidFill>
              </a:rPr>
              <a:t>Sesivumelwano</a:t>
            </a:r>
            <a:r>
              <a:rPr lang="en-CA"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(Eksodusi 24:9-18)</a:t>
            </a:r>
          </a:p>
          <a:p>
            <a:pPr marL="0" marR="0" lvl="0" indent="0" algn="l" defTabSz="914400" rtl="0" eaLnBrk="1" fontAlgn="auto" latinLnBrk="0" hangingPunct="1">
              <a:lnSpc>
                <a:spcPct val="100000"/>
              </a:lnSpc>
              <a:spcBef>
                <a:spcPts val="1800"/>
              </a:spcBef>
              <a:spcAft>
                <a:spcPts val="0"/>
              </a:spcAft>
              <a:buClrTx/>
              <a:buSzTx/>
              <a:buFontTx/>
              <a:buNone/>
              <a:tabLst/>
              <a:defRPr/>
            </a:pPr>
            <a:r>
              <a:rPr lang="en" sz="2000" b="1" dirty="0">
                <a:solidFill>
                  <a:srgbClr val="D3FF19"/>
                </a:solidFill>
                <a:effectLst>
                  <a:outerShdw blurRad="38100" dist="38100" dir="2700000" algn="tl">
                    <a:srgbClr val="000000">
                      <a:alpha val="43137"/>
                    </a:srgbClr>
                  </a:outerShdw>
                </a:effectLst>
                <a:highlight>
                  <a:srgbClr val="9100C4"/>
                </a:highlight>
                <a:latin typeface="Aptos" panose="02110004020202020204"/>
              </a:rPr>
              <a:t>Isibonelo</a:t>
            </a: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a:t>
            </a:r>
          </a:p>
          <a:p>
            <a:pPr lvl="1">
              <a:spcBef>
                <a:spcPts val="600"/>
              </a:spcBef>
              <a:defRPr/>
            </a:pPr>
            <a:r>
              <a:rPr lang="en-CA" sz="2000" b="1" dirty="0" err="1">
                <a:solidFill>
                  <a:prstClr val="black"/>
                </a:solidFill>
              </a:rPr>
              <a:t>Injongo</a:t>
            </a:r>
            <a:r>
              <a:rPr lang="en-CA" sz="2000" b="1" dirty="0">
                <a:solidFill>
                  <a:prstClr val="black"/>
                </a:solidFill>
              </a:rPr>
              <a:t> </a:t>
            </a:r>
            <a:r>
              <a:rPr lang="en-CA" sz="2000" b="1" dirty="0" err="1">
                <a:solidFill>
                  <a:prstClr val="black"/>
                </a:solidFill>
              </a:rPr>
              <a:t>Yesibonelo</a:t>
            </a:r>
            <a:r>
              <a:rPr lang="en-CA"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(Eksodusi 25:1-9)</a:t>
            </a:r>
          </a:p>
          <a:p>
            <a:pPr lvl="1">
              <a:spcBef>
                <a:spcPts val="600"/>
              </a:spcBef>
              <a:defRPr/>
            </a:pPr>
            <a:r>
              <a:rPr lang="en-CA" sz="2000" b="1" dirty="0" err="1">
                <a:solidFill>
                  <a:prstClr val="black"/>
                </a:solidFill>
              </a:rPr>
              <a:t>Ukulungiswa</a:t>
            </a:r>
            <a:r>
              <a:rPr lang="en-CA" sz="2000" b="1" dirty="0">
                <a:solidFill>
                  <a:prstClr val="black"/>
                </a:solidFill>
              </a:rPr>
              <a:t> </a:t>
            </a:r>
            <a:r>
              <a:rPr lang="en-CA" sz="2000" b="1" dirty="0" err="1">
                <a:solidFill>
                  <a:prstClr val="black"/>
                </a:solidFill>
              </a:rPr>
              <a:t>Kwesibonelo</a:t>
            </a:r>
            <a:r>
              <a:rPr lang="en-CA"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(Eksodusi 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201643"/>
            <a:ext cx="6953250" cy="954107"/>
          </a:xfrm>
          <a:prstGeom prst="rect">
            <a:avLst/>
          </a:prstGeom>
          <a:noFill/>
        </p:spPr>
        <p:txBody>
          <a:bodyPr wrap="square" rtlCol="0">
            <a:spAutoFit/>
          </a:bodyPr>
          <a:lstStyle/>
          <a:p>
            <a:pPr lvl="0">
              <a:spcBef>
                <a:spcPts val="600"/>
              </a:spcBef>
              <a:defRPr/>
            </a:pPr>
            <a:r>
              <a:rPr lang="en-CA" b="1" dirty="0" err="1">
                <a:solidFill>
                  <a:prstClr val="black"/>
                </a:solidFill>
              </a:rPr>
              <a:t>Ngemva</a:t>
            </a:r>
            <a:r>
              <a:rPr lang="en-CA" b="1" dirty="0">
                <a:solidFill>
                  <a:prstClr val="black"/>
                </a:solidFill>
              </a:rPr>
              <a:t> </a:t>
            </a:r>
            <a:r>
              <a:rPr lang="en-CA" b="1" dirty="0" err="1">
                <a:solidFill>
                  <a:prstClr val="black"/>
                </a:solidFill>
              </a:rPr>
              <a:t>kokumemezela</a:t>
            </a:r>
            <a:r>
              <a:rPr lang="en-CA" b="1" dirty="0">
                <a:solidFill>
                  <a:prstClr val="black"/>
                </a:solidFill>
              </a:rPr>
              <a:t> </a:t>
            </a:r>
            <a:r>
              <a:rPr lang="en-CA" b="1" dirty="0" err="1">
                <a:solidFill>
                  <a:prstClr val="black"/>
                </a:solidFill>
              </a:rPr>
              <a:t>ngokuzwakalayo</a:t>
            </a:r>
            <a:r>
              <a:rPr lang="en-CA" b="1" dirty="0">
                <a:solidFill>
                  <a:prstClr val="black"/>
                </a:solidFill>
              </a:rPr>
              <a:t> </a:t>
            </a:r>
            <a:r>
              <a:rPr lang="en-CA" b="1" dirty="0" err="1">
                <a:solidFill>
                  <a:prstClr val="black"/>
                </a:solidFill>
              </a:rPr>
              <a:t>iMithetho</a:t>
            </a:r>
            <a:r>
              <a:rPr lang="en-CA" b="1" dirty="0">
                <a:solidFill>
                  <a:prstClr val="black"/>
                </a:solidFill>
              </a:rPr>
              <a:t> </a:t>
            </a:r>
            <a:r>
              <a:rPr lang="en-CA" b="1" dirty="0" err="1">
                <a:solidFill>
                  <a:prstClr val="black"/>
                </a:solidFill>
              </a:rPr>
              <a:t>Elishumi</a:t>
            </a:r>
            <a:r>
              <a:rPr lang="en-CA" b="1" dirty="0">
                <a:solidFill>
                  <a:prstClr val="black"/>
                </a:solidFill>
              </a:rPr>
              <a:t> </a:t>
            </a:r>
            <a:r>
              <a:rPr lang="en-CA" b="1" dirty="0" err="1">
                <a:solidFill>
                  <a:prstClr val="black"/>
                </a:solidFill>
              </a:rPr>
              <a:t>futhi</a:t>
            </a:r>
            <a:r>
              <a:rPr lang="en-CA" b="1" dirty="0">
                <a:solidFill>
                  <a:prstClr val="black"/>
                </a:solidFill>
              </a:rPr>
              <a:t> </a:t>
            </a:r>
            <a:r>
              <a:rPr lang="en-CA" b="1" dirty="0" err="1">
                <a:solidFill>
                  <a:prstClr val="black"/>
                </a:solidFill>
              </a:rPr>
              <a:t>wayipha</a:t>
            </a:r>
            <a:r>
              <a:rPr lang="en-CA" b="1" dirty="0">
                <a:solidFill>
                  <a:prstClr val="black"/>
                </a:solidFill>
              </a:rPr>
              <a:t> </a:t>
            </a:r>
            <a:r>
              <a:rPr lang="en-CA" b="1" dirty="0" err="1">
                <a:solidFill>
                  <a:prstClr val="black"/>
                </a:solidFill>
              </a:rPr>
              <a:t>uMose</a:t>
            </a:r>
            <a:r>
              <a:rPr lang="en-CA" b="1" dirty="0">
                <a:solidFill>
                  <a:prstClr val="black"/>
                </a:solidFill>
              </a:rPr>
              <a:t> </a:t>
            </a:r>
            <a:r>
              <a:rPr lang="en-CA" b="1" dirty="0" err="1">
                <a:solidFill>
                  <a:prstClr val="black"/>
                </a:solidFill>
              </a:rPr>
              <a:t>iqoqo</a:t>
            </a:r>
            <a:r>
              <a:rPr lang="en-CA" b="1" dirty="0">
                <a:solidFill>
                  <a:prstClr val="black"/>
                </a:solidFill>
              </a:rPr>
              <a:t> </a:t>
            </a:r>
            <a:r>
              <a:rPr lang="en-CA" b="1" dirty="0" err="1">
                <a:solidFill>
                  <a:prstClr val="black"/>
                </a:solidFill>
              </a:rPr>
              <a:t>lemithetho</a:t>
            </a:r>
            <a:r>
              <a:rPr lang="en-CA" b="1" dirty="0">
                <a:solidFill>
                  <a:prstClr val="black"/>
                </a:solidFill>
              </a:rPr>
              <a:t> </a:t>
            </a:r>
            <a:r>
              <a:rPr lang="en-CA" b="1" dirty="0" err="1">
                <a:solidFill>
                  <a:prstClr val="black"/>
                </a:solidFill>
              </a:rPr>
              <a:t>eyisisekelo</a:t>
            </a:r>
            <a:r>
              <a:rPr lang="en-CA" b="1" dirty="0">
                <a:solidFill>
                  <a:prstClr val="black"/>
                </a:solidFill>
              </a:rPr>
              <a:t>, uNkulunkulu </a:t>
            </a:r>
            <a:r>
              <a:rPr lang="en-CA" b="1" dirty="0" err="1">
                <a:solidFill>
                  <a:prstClr val="black"/>
                </a:solidFill>
              </a:rPr>
              <a:t>wayefuna</a:t>
            </a:r>
            <a:r>
              <a:rPr lang="en-CA" b="1" dirty="0">
                <a:solidFill>
                  <a:prstClr val="black"/>
                </a:solidFill>
              </a:rPr>
              <a:t> </a:t>
            </a:r>
            <a:r>
              <a:rPr lang="en-CA" b="1" dirty="0" err="1">
                <a:solidFill>
                  <a:prstClr val="black"/>
                </a:solidFill>
              </a:rPr>
              <a:t>ukwenza</a:t>
            </a:r>
            <a:r>
              <a:rPr lang="en-CA" b="1" dirty="0">
                <a:solidFill>
                  <a:prstClr val="black"/>
                </a:solidFill>
              </a:rPr>
              <a:t> </a:t>
            </a:r>
            <a:r>
              <a:rPr lang="en-CA" b="1" dirty="0" err="1">
                <a:solidFill>
                  <a:prstClr val="black"/>
                </a:solidFill>
              </a:rPr>
              <a:t>isivumelwano</a:t>
            </a:r>
            <a:r>
              <a:rPr lang="en-CA" b="1" dirty="0">
                <a:solidFill>
                  <a:prstClr val="black"/>
                </a:solidFill>
              </a:rPr>
              <a:t> lo-</a:t>
            </a:r>
            <a:r>
              <a:rPr lang="en-CA" b="1" dirty="0" err="1">
                <a:solidFill>
                  <a:prstClr val="black"/>
                </a:solidFill>
              </a:rPr>
              <a:t>Israyeli</a:t>
            </a:r>
            <a:r>
              <a:rPr lang="en-CA"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316228" y="1909803"/>
            <a:ext cx="6895853" cy="1631216"/>
          </a:xfrm>
          <a:prstGeom prst="rect">
            <a:avLst/>
          </a:prstGeom>
          <a:noFill/>
        </p:spPr>
        <p:txBody>
          <a:bodyPr wrap="square">
            <a:spAutoFit/>
          </a:bodyPr>
          <a:lstStyle/>
          <a:p>
            <a:pPr lvl="0">
              <a:spcBef>
                <a:spcPts val="600"/>
              </a:spcBef>
              <a:defRPr/>
            </a:pPr>
            <a:r>
              <a:rPr lang="en-CA" sz="2000" b="1" dirty="0" err="1">
                <a:solidFill>
                  <a:prstClr val="black"/>
                </a:solidFill>
              </a:rPr>
              <a:t>Ngemva</a:t>
            </a:r>
            <a:r>
              <a:rPr lang="en-CA" sz="2000" b="1" dirty="0">
                <a:solidFill>
                  <a:prstClr val="black"/>
                </a:solidFill>
              </a:rPr>
              <a:t> </a:t>
            </a:r>
            <a:r>
              <a:rPr lang="en-CA" sz="2000" b="1" dirty="0" err="1">
                <a:solidFill>
                  <a:prstClr val="black"/>
                </a:solidFill>
              </a:rPr>
              <a:t>kokubhala</a:t>
            </a:r>
            <a:r>
              <a:rPr lang="en-CA" sz="2000" b="1" dirty="0">
                <a:solidFill>
                  <a:prstClr val="black"/>
                </a:solidFill>
              </a:rPr>
              <a:t> </a:t>
            </a:r>
            <a:r>
              <a:rPr lang="en-CA" sz="2000" b="1" dirty="0" err="1">
                <a:solidFill>
                  <a:prstClr val="black"/>
                </a:solidFill>
              </a:rPr>
              <a:t>isivumelwano</a:t>
            </a:r>
            <a:r>
              <a:rPr lang="en-CA" sz="2000" b="1" dirty="0">
                <a:solidFill>
                  <a:prstClr val="black"/>
                </a:solidFill>
              </a:rPr>
              <a:t> </a:t>
            </a:r>
            <a:r>
              <a:rPr lang="en-CA" sz="2000" b="1" dirty="0" err="1">
                <a:solidFill>
                  <a:prstClr val="black"/>
                </a:solidFill>
              </a:rPr>
              <a:t>kusiphece</a:t>
            </a:r>
            <a:r>
              <a:rPr lang="en-CA" sz="2000" b="1" dirty="0">
                <a:solidFill>
                  <a:prstClr val="black"/>
                </a:solidFill>
              </a:rPr>
              <a:t> </a:t>
            </a:r>
            <a:r>
              <a:rPr lang="en-CA" sz="2000" b="1" dirty="0" err="1">
                <a:solidFill>
                  <a:prstClr val="black"/>
                </a:solidFill>
              </a:rPr>
              <a:t>sombhalo</a:t>
            </a:r>
            <a:r>
              <a:rPr lang="en-CA" sz="2000" b="1" dirty="0">
                <a:solidFill>
                  <a:prstClr val="black"/>
                </a:solidFill>
              </a:rPr>
              <a:t>, </a:t>
            </a:r>
            <a:r>
              <a:rPr lang="en-CA" sz="2000" b="1" dirty="0" err="1">
                <a:solidFill>
                  <a:prstClr val="black"/>
                </a:solidFill>
              </a:rPr>
              <a:t>bobabili</a:t>
            </a:r>
            <a:r>
              <a:rPr lang="en-CA" sz="2000" b="1" dirty="0">
                <a:solidFill>
                  <a:prstClr val="black"/>
                </a:solidFill>
              </a:rPr>
              <a:t> </a:t>
            </a:r>
            <a:r>
              <a:rPr lang="en-CA" sz="2000" b="1" dirty="0" err="1">
                <a:solidFill>
                  <a:prstClr val="black"/>
                </a:solidFill>
              </a:rPr>
              <a:t>izinhlangothi</a:t>
            </a:r>
            <a:r>
              <a:rPr lang="en-CA" sz="2000" b="1" dirty="0">
                <a:solidFill>
                  <a:prstClr val="black"/>
                </a:solidFill>
              </a:rPr>
              <a:t> </a:t>
            </a:r>
            <a:r>
              <a:rPr lang="en-CA" sz="2000" b="1" dirty="0" err="1">
                <a:solidFill>
                  <a:prstClr val="black"/>
                </a:solidFill>
              </a:rPr>
              <a:t>kwadingeka</a:t>
            </a:r>
            <a:r>
              <a:rPr lang="en-CA" sz="2000" b="1" dirty="0">
                <a:solidFill>
                  <a:prstClr val="black"/>
                </a:solidFill>
              </a:rPr>
              <a:t> </a:t>
            </a:r>
            <a:r>
              <a:rPr lang="en-CA" sz="2000" b="1" dirty="0" err="1">
                <a:solidFill>
                  <a:prstClr val="black"/>
                </a:solidFill>
              </a:rPr>
              <a:t>basiqinisekise</a:t>
            </a:r>
            <a:r>
              <a:rPr lang="en-CA" sz="2000" b="1" dirty="0">
                <a:solidFill>
                  <a:prstClr val="black"/>
                </a:solidFill>
              </a:rPr>
              <a:t>. </a:t>
            </a:r>
            <a:r>
              <a:rPr lang="en-CA" sz="2000" b="1" dirty="0" err="1">
                <a:solidFill>
                  <a:prstClr val="black"/>
                </a:solidFill>
              </a:rPr>
              <a:t>Abantu</a:t>
            </a:r>
            <a:r>
              <a:rPr lang="en-CA" sz="2000" b="1" dirty="0">
                <a:solidFill>
                  <a:prstClr val="black"/>
                </a:solidFill>
              </a:rPr>
              <a:t> </a:t>
            </a:r>
            <a:r>
              <a:rPr lang="en-CA" sz="2000" b="1" dirty="0" err="1">
                <a:solidFill>
                  <a:prstClr val="black"/>
                </a:solidFill>
              </a:rPr>
              <a:t>bavuma</a:t>
            </a:r>
            <a:r>
              <a:rPr lang="en-CA" sz="2000" b="1" dirty="0">
                <a:solidFill>
                  <a:prstClr val="black"/>
                </a:solidFill>
              </a:rPr>
              <a:t>, </a:t>
            </a:r>
            <a:r>
              <a:rPr lang="en-CA" sz="2000" b="1" dirty="0" err="1">
                <a:solidFill>
                  <a:prstClr val="black"/>
                </a:solidFill>
              </a:rPr>
              <a:t>bathi</a:t>
            </a:r>
            <a:r>
              <a:rPr lang="en-CA" sz="2000" b="1" dirty="0">
                <a:solidFill>
                  <a:prstClr val="black"/>
                </a:solidFill>
              </a:rPr>
              <a:t> </a:t>
            </a:r>
            <a:r>
              <a:rPr lang="en-CA" sz="2000" b="1" dirty="0" err="1">
                <a:solidFill>
                  <a:prstClr val="black"/>
                </a:solidFill>
              </a:rPr>
              <a:t>bazoyigcina</a:t>
            </a:r>
            <a:r>
              <a:rPr lang="en-CA" sz="2000" b="1" dirty="0">
                <a:solidFill>
                  <a:prstClr val="black"/>
                </a:solidFill>
              </a:rPr>
              <a:t>. UNkulunkulu </a:t>
            </a:r>
            <a:r>
              <a:rPr lang="en-CA" sz="2000" b="1" dirty="0" err="1">
                <a:solidFill>
                  <a:prstClr val="black"/>
                </a:solidFill>
              </a:rPr>
              <a:t>wabavumisa</a:t>
            </a:r>
            <a:r>
              <a:rPr lang="en-CA" sz="2000" b="1" dirty="0">
                <a:solidFill>
                  <a:prstClr val="black"/>
                </a:solidFill>
              </a:rPr>
              <a:t> </a:t>
            </a:r>
            <a:r>
              <a:rPr lang="en-CA" sz="2000" b="1" dirty="0" err="1">
                <a:solidFill>
                  <a:prstClr val="black"/>
                </a:solidFill>
              </a:rPr>
              <a:t>kanjani</a:t>
            </a:r>
            <a:r>
              <a:rPr lang="en-CA" sz="2000" b="1" dirty="0">
                <a:solidFill>
                  <a:prstClr val="black"/>
                </a:solidFill>
              </a:rPr>
              <a:t>? </a:t>
            </a:r>
            <a:r>
              <a:rPr lang="en-CA" sz="2000" b="1" dirty="0" err="1">
                <a:solidFill>
                  <a:prstClr val="black"/>
                </a:solidFill>
              </a:rPr>
              <a:t>Ngegazi</a:t>
            </a:r>
            <a:r>
              <a:rPr lang="en-CA" sz="2000" b="1" dirty="0">
                <a:solidFill>
                  <a:prstClr val="black"/>
                </a:solidFill>
              </a:rPr>
              <a:t>; </a:t>
            </a:r>
            <a:r>
              <a:rPr lang="en-CA" sz="2000" b="1" dirty="0" err="1">
                <a:solidFill>
                  <a:prstClr val="black"/>
                </a:solidFill>
              </a:rPr>
              <a:t>ngedili</a:t>
            </a:r>
            <a:r>
              <a:rPr lang="en-CA" sz="2000" b="1" dirty="0">
                <a:solidFill>
                  <a:prstClr val="black"/>
                </a:solidFill>
              </a:rPr>
              <a:t>; </a:t>
            </a:r>
            <a:r>
              <a:rPr lang="en-CA" sz="2000" b="1" dirty="0" err="1">
                <a:solidFill>
                  <a:prstClr val="black"/>
                </a:solidFill>
              </a:rPr>
              <a:t>kanye</a:t>
            </a:r>
            <a:r>
              <a:rPr lang="en-CA" sz="2000" b="1" dirty="0">
                <a:solidFill>
                  <a:prstClr val="black"/>
                </a:solidFill>
              </a:rPr>
              <a:t> </a:t>
            </a:r>
            <a:r>
              <a:rPr lang="en-CA" sz="2000" b="1" dirty="0" err="1">
                <a:solidFill>
                  <a:prstClr val="black"/>
                </a:solidFill>
              </a:rPr>
              <a:t>lesibonelo</a:t>
            </a:r>
            <a:r>
              <a:rPr lang="en-CA" sz="2000" b="1" dirty="0">
                <a:solidFill>
                  <a:prstClr val="black"/>
                </a:solidFill>
              </a:rPr>
              <a:t> </a:t>
            </a:r>
            <a:r>
              <a:rPr lang="en-CA" sz="2000" b="1" dirty="0" err="1">
                <a:solidFill>
                  <a:prstClr val="black"/>
                </a:solidFill>
              </a:rPr>
              <a:t>sokubasiza</a:t>
            </a:r>
            <a:r>
              <a:rPr lang="en-CA" sz="2000" b="1" dirty="0">
                <a:solidFill>
                  <a:prstClr val="black"/>
                </a:solidFill>
              </a:rPr>
              <a:t> </a:t>
            </a:r>
            <a:r>
              <a:rPr lang="en-CA" sz="2000" b="1" dirty="0" err="1">
                <a:solidFill>
                  <a:prstClr val="black"/>
                </a:solidFill>
              </a:rPr>
              <a:t>baqonde</a:t>
            </a:r>
            <a:r>
              <a:rPr lang="en-CA" sz="2000" b="1" dirty="0">
                <a:solidFill>
                  <a:prstClr val="black"/>
                </a:solidFill>
              </a:rPr>
              <a:t> </a:t>
            </a:r>
            <a:r>
              <a:rPr lang="en-CA" sz="2000" b="1" dirty="0" err="1">
                <a:solidFill>
                  <a:prstClr val="black"/>
                </a:solidFill>
              </a:rPr>
              <a:t>isivumelwano</a:t>
            </a:r>
            <a:r>
              <a:rPr lang="en-CA"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6CB441D0-0F67-6617-C44B-1F93D1081B97}"/>
              </a:ext>
            </a:extLst>
          </p:cNvPr>
          <p:cNvSpPr txBox="1"/>
          <p:nvPr/>
        </p:nvSpPr>
        <p:spPr>
          <a:xfrm>
            <a:off x="316227" y="1217306"/>
            <a:ext cx="6895853" cy="646331"/>
          </a:xfrm>
          <a:prstGeom prst="rect">
            <a:avLst/>
          </a:prstGeom>
          <a:noFill/>
        </p:spPr>
        <p:txBody>
          <a:bodyPr wrap="square">
            <a:spAutoFit/>
          </a:bodyPr>
          <a:lstStyle/>
          <a:p>
            <a:pPr lvl="0">
              <a:spcBef>
                <a:spcPts val="600"/>
              </a:spcBef>
              <a:defRPr/>
            </a:pPr>
            <a:r>
              <a:rPr lang="en-CA" b="1" dirty="0" err="1">
                <a:solidFill>
                  <a:prstClr val="black"/>
                </a:solidFill>
              </a:rPr>
              <a:t>Isivumelwano</a:t>
            </a:r>
            <a:r>
              <a:rPr lang="en-CA" b="1" dirty="0">
                <a:solidFill>
                  <a:prstClr val="black"/>
                </a:solidFill>
              </a:rPr>
              <a:t> </a:t>
            </a:r>
            <a:r>
              <a:rPr lang="en-CA" b="1" dirty="0" err="1">
                <a:solidFill>
                  <a:prstClr val="black"/>
                </a:solidFill>
              </a:rPr>
              <a:t>sasilula</a:t>
            </a:r>
            <a:r>
              <a:rPr lang="en-CA" b="1" dirty="0">
                <a:solidFill>
                  <a:prstClr val="black"/>
                </a:solidFill>
              </a:rPr>
              <a:t>: </a:t>
            </a:r>
            <a:r>
              <a:rPr lang="en-CA" b="1" dirty="0" err="1">
                <a:solidFill>
                  <a:prstClr val="black"/>
                </a:solidFill>
              </a:rPr>
              <a:t>Ngizoba</a:t>
            </a:r>
            <a:r>
              <a:rPr lang="en-CA" b="1" dirty="0">
                <a:solidFill>
                  <a:prstClr val="black"/>
                </a:solidFill>
              </a:rPr>
              <a:t> </a:t>
            </a:r>
            <a:r>
              <a:rPr lang="en-CA" b="1" dirty="0" err="1">
                <a:solidFill>
                  <a:prstClr val="black"/>
                </a:solidFill>
              </a:rPr>
              <a:t>nguNkulunkulu</a:t>
            </a:r>
            <a:r>
              <a:rPr lang="en-CA" b="1" dirty="0">
                <a:solidFill>
                  <a:prstClr val="black"/>
                </a:solidFill>
              </a:rPr>
              <a:t> </a:t>
            </a:r>
            <a:r>
              <a:rPr lang="en-CA" b="1" dirty="0" err="1">
                <a:solidFill>
                  <a:prstClr val="black"/>
                </a:solidFill>
              </a:rPr>
              <a:t>wakho</a:t>
            </a:r>
            <a:r>
              <a:rPr lang="en-CA" b="1" dirty="0">
                <a:solidFill>
                  <a:prstClr val="black"/>
                </a:solidFill>
              </a:rPr>
              <a:t>, </a:t>
            </a:r>
            <a:r>
              <a:rPr lang="en-CA" b="1" dirty="0" err="1">
                <a:solidFill>
                  <a:prstClr val="black"/>
                </a:solidFill>
              </a:rPr>
              <a:t>ngizokuvikela</a:t>
            </a:r>
            <a:r>
              <a:rPr lang="en-CA" b="1" dirty="0">
                <a:solidFill>
                  <a:prstClr val="black"/>
                </a:solidFill>
              </a:rPr>
              <a:t> </a:t>
            </a:r>
            <a:r>
              <a:rPr lang="en-CA" b="1" dirty="0" err="1">
                <a:solidFill>
                  <a:prstClr val="black"/>
                </a:solidFill>
              </a:rPr>
              <a:t>futhi</a:t>
            </a:r>
            <a:r>
              <a:rPr lang="en-CA" b="1" dirty="0">
                <a:solidFill>
                  <a:prstClr val="black"/>
                </a:solidFill>
              </a:rPr>
              <a:t> </a:t>
            </a:r>
            <a:r>
              <a:rPr lang="en-CA" b="1" dirty="0" err="1">
                <a:solidFill>
                  <a:prstClr val="black"/>
                </a:solidFill>
              </a:rPr>
              <a:t>ngikubusise</a:t>
            </a:r>
            <a:r>
              <a:rPr lang="en-CA" b="1" dirty="0">
                <a:solidFill>
                  <a:prstClr val="black"/>
                </a:solidFill>
              </a:rPr>
              <a:t>; </a:t>
            </a:r>
            <a:r>
              <a:rPr lang="en-CA" b="1" dirty="0" err="1">
                <a:solidFill>
                  <a:prstClr val="black"/>
                </a:solidFill>
              </a:rPr>
              <a:t>wena</a:t>
            </a:r>
            <a:r>
              <a:rPr lang="en-CA" b="1" dirty="0">
                <a:solidFill>
                  <a:prstClr val="black"/>
                </a:solidFill>
              </a:rPr>
              <a:t>, </a:t>
            </a:r>
            <a:r>
              <a:rPr lang="en-CA" b="1" dirty="0" err="1">
                <a:solidFill>
                  <a:prstClr val="black"/>
                </a:solidFill>
              </a:rPr>
              <a:t>gcina</a:t>
            </a:r>
            <a:r>
              <a:rPr lang="en-CA" b="1" dirty="0">
                <a:solidFill>
                  <a:prstClr val="black"/>
                </a:solidFill>
              </a:rPr>
              <a:t> </a:t>
            </a:r>
            <a:r>
              <a:rPr lang="en-CA" b="1" dirty="0" err="1">
                <a:solidFill>
                  <a:prstClr val="black"/>
                </a:solidFill>
              </a:rPr>
              <a:t>imithetho</a:t>
            </a:r>
            <a:r>
              <a:rPr lang="en-CA" b="1" dirty="0">
                <a:solidFill>
                  <a:prstClr val="black"/>
                </a:solidFill>
              </a:rPr>
              <a:t> </a:t>
            </a:r>
            <a:r>
              <a:rPr lang="en-CA" b="1" dirty="0" err="1">
                <a:solidFill>
                  <a:prstClr val="black"/>
                </a:solidFill>
              </a:rPr>
              <a:t>yami</a:t>
            </a:r>
            <a:r>
              <a:rPr lang="en-CA" b="1" dirty="0">
                <a:solidFill>
                  <a:prstClr val="black"/>
                </a:solidFill>
              </a:rPr>
              <a:t>.</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1500" normalizeH="0" baseline="0" noProof="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ISIVUMELWANO</a:t>
            </a:r>
            <a:endPar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lvl="0" algn="ctr">
              <a:defRPr/>
            </a:pPr>
            <a:r>
              <a:rPr lang="en-CA" sz="4400" b="1" spc="300">
                <a:ln/>
                <a:solidFill>
                  <a:srgbClr val="FF0000"/>
                </a:solidFill>
                <a:effectLst>
                  <a:glow rad="127000">
                    <a:srgbClr val="FFFF66"/>
                  </a:glow>
                </a:effectLst>
              </a:rPr>
              <a:t>IGAZI LESIVUMELWANO</a:t>
            </a:r>
            <a:endPar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lvl="0" algn="ctr">
              <a:defRPr/>
            </a:pPr>
            <a:r>
              <a:rPr lang="en-CA" b="1" dirty="0">
                <a:solidFill>
                  <a:srgbClr val="2A4111"/>
                </a:solidFill>
                <a:latin typeface="Comic Sans MS" panose="030F0702030302020204" pitchFamily="66" charset="0"/>
              </a:rPr>
              <a:t>“</a:t>
            </a:r>
            <a:r>
              <a:rPr lang="en-CA" b="1" dirty="0" err="1">
                <a:solidFill>
                  <a:srgbClr val="2A4111"/>
                </a:solidFill>
                <a:latin typeface="Comic Sans MS" panose="030F0702030302020204" pitchFamily="66" charset="0"/>
              </a:rPr>
              <a:t>UMose</a:t>
            </a:r>
            <a:r>
              <a:rPr lang="en-CA" b="1" dirty="0">
                <a:solidFill>
                  <a:srgbClr val="2A4111"/>
                </a:solidFill>
                <a:latin typeface="Comic Sans MS" panose="030F0702030302020204" pitchFamily="66" charset="0"/>
              </a:rPr>
              <a:t> </a:t>
            </a:r>
            <a:r>
              <a:rPr lang="en-CA" b="1" dirty="0" err="1">
                <a:solidFill>
                  <a:srgbClr val="2A4111"/>
                </a:solidFill>
                <a:latin typeface="Comic Sans MS" panose="030F0702030302020204" pitchFamily="66" charset="0"/>
              </a:rPr>
              <a:t>wasethatha</a:t>
            </a:r>
            <a:r>
              <a:rPr lang="en-CA" b="1" dirty="0">
                <a:solidFill>
                  <a:srgbClr val="2A4111"/>
                </a:solidFill>
                <a:latin typeface="Comic Sans MS" panose="030F0702030302020204" pitchFamily="66" charset="0"/>
              </a:rPr>
              <a:t> </a:t>
            </a:r>
            <a:r>
              <a:rPr lang="en-CA" b="1" dirty="0" err="1">
                <a:solidFill>
                  <a:srgbClr val="2A4111"/>
                </a:solidFill>
                <a:latin typeface="Comic Sans MS" panose="030F0702030302020204" pitchFamily="66" charset="0"/>
              </a:rPr>
              <a:t>igazi</a:t>
            </a:r>
            <a:r>
              <a:rPr lang="en-CA" b="1" dirty="0">
                <a:solidFill>
                  <a:srgbClr val="2A4111"/>
                </a:solidFill>
                <a:latin typeface="Comic Sans MS" panose="030F0702030302020204" pitchFamily="66" charset="0"/>
              </a:rPr>
              <a:t>, </a:t>
            </a:r>
            <a:r>
              <a:rPr lang="en-CA" b="1" dirty="0" err="1">
                <a:solidFill>
                  <a:srgbClr val="2A4111"/>
                </a:solidFill>
                <a:latin typeface="Comic Sans MS" panose="030F0702030302020204" pitchFamily="66" charset="0"/>
              </a:rPr>
              <a:t>wafafaza</a:t>
            </a:r>
            <a:r>
              <a:rPr lang="en-CA" b="1" dirty="0">
                <a:solidFill>
                  <a:srgbClr val="2A4111"/>
                </a:solidFill>
                <a:latin typeface="Comic Sans MS" panose="030F0702030302020204" pitchFamily="66" charset="0"/>
              </a:rPr>
              <a:t> </a:t>
            </a:r>
            <a:r>
              <a:rPr lang="en-CA" b="1" dirty="0" err="1">
                <a:solidFill>
                  <a:srgbClr val="2A4111"/>
                </a:solidFill>
                <a:latin typeface="Comic Sans MS" panose="030F0702030302020204" pitchFamily="66" charset="0"/>
              </a:rPr>
              <a:t>ngalo</a:t>
            </a:r>
            <a:r>
              <a:rPr lang="en-CA" b="1" dirty="0">
                <a:solidFill>
                  <a:srgbClr val="2A4111"/>
                </a:solidFill>
                <a:latin typeface="Comic Sans MS" panose="030F0702030302020204" pitchFamily="66" charset="0"/>
              </a:rPr>
              <a:t> </a:t>
            </a:r>
            <a:r>
              <a:rPr lang="en-CA" b="1" dirty="0" err="1">
                <a:solidFill>
                  <a:srgbClr val="2A4111"/>
                </a:solidFill>
                <a:latin typeface="Comic Sans MS" panose="030F0702030302020204" pitchFamily="66" charset="0"/>
              </a:rPr>
              <a:t>phezu</a:t>
            </a:r>
            <a:r>
              <a:rPr lang="en-CA" b="1" dirty="0">
                <a:solidFill>
                  <a:srgbClr val="2A4111"/>
                </a:solidFill>
                <a:latin typeface="Comic Sans MS" panose="030F0702030302020204" pitchFamily="66" charset="0"/>
              </a:rPr>
              <a:t> </a:t>
            </a:r>
            <a:r>
              <a:rPr lang="en-CA" b="1" dirty="0" err="1">
                <a:solidFill>
                  <a:srgbClr val="2A4111"/>
                </a:solidFill>
                <a:latin typeface="Comic Sans MS" panose="030F0702030302020204" pitchFamily="66" charset="0"/>
              </a:rPr>
              <a:t>kwabantu</a:t>
            </a:r>
            <a:r>
              <a:rPr lang="en-CA" b="1" dirty="0">
                <a:solidFill>
                  <a:srgbClr val="2A4111"/>
                </a:solidFill>
                <a:latin typeface="Comic Sans MS" panose="030F0702030302020204" pitchFamily="66" charset="0"/>
              </a:rPr>
              <a:t>, </a:t>
            </a:r>
            <a:r>
              <a:rPr lang="en-CA" b="1" dirty="0" err="1">
                <a:solidFill>
                  <a:srgbClr val="2A4111"/>
                </a:solidFill>
                <a:latin typeface="Comic Sans MS" panose="030F0702030302020204" pitchFamily="66" charset="0"/>
              </a:rPr>
              <a:t>wathi</a:t>
            </a:r>
            <a:r>
              <a:rPr lang="en-CA" b="1" dirty="0">
                <a:solidFill>
                  <a:srgbClr val="2A4111"/>
                </a:solidFill>
                <a:latin typeface="Comic Sans MS" panose="030F0702030302020204" pitchFamily="66" charset="0"/>
              </a:rPr>
              <a:t>: ‘Leli </a:t>
            </a:r>
            <a:r>
              <a:rPr lang="en-CA" b="1" dirty="0" err="1">
                <a:solidFill>
                  <a:srgbClr val="2A4111"/>
                </a:solidFill>
                <a:latin typeface="Comic Sans MS" panose="030F0702030302020204" pitchFamily="66" charset="0"/>
              </a:rPr>
              <a:t>ligazi</a:t>
            </a:r>
            <a:r>
              <a:rPr lang="en-CA" b="1" dirty="0">
                <a:solidFill>
                  <a:srgbClr val="2A4111"/>
                </a:solidFill>
                <a:latin typeface="Comic Sans MS" panose="030F0702030302020204" pitchFamily="66" charset="0"/>
              </a:rPr>
              <a:t> </a:t>
            </a:r>
            <a:r>
              <a:rPr lang="en-CA" b="1" dirty="0" err="1">
                <a:solidFill>
                  <a:srgbClr val="2A4111"/>
                </a:solidFill>
                <a:latin typeface="Comic Sans MS" panose="030F0702030302020204" pitchFamily="66" charset="0"/>
              </a:rPr>
              <a:t>lesivumelwano</a:t>
            </a:r>
            <a:r>
              <a:rPr lang="en-CA" b="1" dirty="0">
                <a:solidFill>
                  <a:srgbClr val="2A4111"/>
                </a:solidFill>
                <a:latin typeface="Comic Sans MS" panose="030F0702030302020204" pitchFamily="66" charset="0"/>
              </a:rPr>
              <a:t> </a:t>
            </a:r>
            <a:r>
              <a:rPr lang="en-CA" b="1" dirty="0" err="1">
                <a:solidFill>
                  <a:srgbClr val="2A4111"/>
                </a:solidFill>
                <a:latin typeface="Comic Sans MS" panose="030F0702030302020204" pitchFamily="66" charset="0"/>
              </a:rPr>
              <a:t>uJehova</a:t>
            </a:r>
            <a:r>
              <a:rPr lang="en-CA" b="1" dirty="0">
                <a:solidFill>
                  <a:srgbClr val="2A4111"/>
                </a:solidFill>
                <a:latin typeface="Comic Sans MS" panose="030F0702030302020204" pitchFamily="66" charset="0"/>
              </a:rPr>
              <a:t> </a:t>
            </a:r>
            <a:r>
              <a:rPr lang="en-CA" b="1" dirty="0" err="1">
                <a:solidFill>
                  <a:srgbClr val="2A4111"/>
                </a:solidFill>
                <a:latin typeface="Comic Sans MS" panose="030F0702030302020204" pitchFamily="66" charset="0"/>
              </a:rPr>
              <a:t>asenze</a:t>
            </a:r>
            <a:r>
              <a:rPr lang="en-CA" b="1" dirty="0">
                <a:solidFill>
                  <a:srgbClr val="2A4111"/>
                </a:solidFill>
                <a:latin typeface="Comic Sans MS" panose="030F0702030302020204" pitchFamily="66" charset="0"/>
              </a:rPr>
              <a:t> </a:t>
            </a:r>
            <a:r>
              <a:rPr lang="en-CA" b="1" dirty="0" err="1">
                <a:solidFill>
                  <a:srgbClr val="2A4111"/>
                </a:solidFill>
                <a:latin typeface="Comic Sans MS" panose="030F0702030302020204" pitchFamily="66" charset="0"/>
              </a:rPr>
              <a:t>lani</a:t>
            </a:r>
            <a:r>
              <a:rPr lang="en-CA" b="1" dirty="0">
                <a:solidFill>
                  <a:srgbClr val="2A4111"/>
                </a:solidFill>
                <a:latin typeface="Comic Sans MS" panose="030F0702030302020204" pitchFamily="66" charset="0"/>
              </a:rPr>
              <a:t> </a:t>
            </a:r>
            <a:r>
              <a:rPr lang="en-CA" b="1" dirty="0" err="1">
                <a:solidFill>
                  <a:srgbClr val="2A4111"/>
                </a:solidFill>
                <a:latin typeface="Comic Sans MS" panose="030F0702030302020204" pitchFamily="66" charset="0"/>
              </a:rPr>
              <a:t>ngokwawo</a:t>
            </a:r>
            <a:r>
              <a:rPr lang="en-CA" b="1" dirty="0">
                <a:solidFill>
                  <a:srgbClr val="2A4111"/>
                </a:solidFill>
                <a:latin typeface="Comic Sans MS" panose="030F0702030302020204" pitchFamily="66" charset="0"/>
              </a:rPr>
              <a:t> </a:t>
            </a:r>
            <a:r>
              <a:rPr lang="en-CA" b="1" dirty="0" err="1">
                <a:solidFill>
                  <a:srgbClr val="2A4111"/>
                </a:solidFill>
                <a:latin typeface="Comic Sans MS" panose="030F0702030302020204" pitchFamily="66" charset="0"/>
              </a:rPr>
              <a:t>wonke</a:t>
            </a:r>
            <a:r>
              <a:rPr lang="en-CA" b="1" dirty="0">
                <a:solidFill>
                  <a:srgbClr val="2A4111"/>
                </a:solidFill>
                <a:latin typeface="Comic Sans MS" panose="030F0702030302020204" pitchFamily="66" charset="0"/>
              </a:rPr>
              <a:t> </a:t>
            </a:r>
            <a:r>
              <a:rPr lang="en-CA" b="1" dirty="0" err="1">
                <a:solidFill>
                  <a:srgbClr val="2A4111"/>
                </a:solidFill>
                <a:latin typeface="Comic Sans MS" panose="030F0702030302020204" pitchFamily="66" charset="0"/>
              </a:rPr>
              <a:t>lawa</a:t>
            </a:r>
            <a:r>
              <a:rPr lang="en-CA" b="1" dirty="0">
                <a:solidFill>
                  <a:srgbClr val="2A4111"/>
                </a:solidFill>
                <a:latin typeface="Comic Sans MS" panose="030F0702030302020204" pitchFamily="66" charset="0"/>
              </a:rPr>
              <a:t> </a:t>
            </a:r>
            <a:r>
              <a:rPr lang="en-CA" b="1" dirty="0" err="1">
                <a:solidFill>
                  <a:srgbClr val="2A4111"/>
                </a:solidFill>
                <a:latin typeface="Comic Sans MS" panose="030F0702030302020204" pitchFamily="66" charset="0"/>
              </a:rPr>
              <a:t>mazwi</a:t>
            </a:r>
            <a:r>
              <a:rPr lang="en-CA" b="1" dirty="0">
                <a:solidFill>
                  <a:srgbClr val="2A4111"/>
                </a:solidFill>
                <a:latin typeface="Comic Sans MS" panose="030F0702030302020204" pitchFamily="66" charset="0"/>
              </a:rPr>
              <a:t>.</a:t>
            </a:r>
            <a:r>
              <a:rPr kumimoji="0" lang="en"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(Eksodusi 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400110"/>
          </a:xfrm>
          <a:prstGeom prst="rect">
            <a:avLst/>
          </a:prstGeom>
          <a:noFill/>
        </p:spPr>
        <p:txBody>
          <a:bodyPr wrap="square" rtlCol="0">
            <a:spAutoFit/>
          </a:bodyPr>
          <a:lstStyle/>
          <a:p>
            <a:pPr lvl="0">
              <a:spcBef>
                <a:spcPts val="600"/>
              </a:spcBef>
              <a:defRPr/>
            </a:pPr>
            <a:r>
              <a:rPr lang="en-CA" sz="2000" b="1" dirty="0" err="1">
                <a:solidFill>
                  <a:prstClr val="white"/>
                </a:solidFill>
                <a:effectLst>
                  <a:outerShdw blurRad="38100" dist="38100" dir="2700000" algn="tl">
                    <a:srgbClr val="000000">
                      <a:alpha val="43137"/>
                    </a:srgbClr>
                  </a:outerShdw>
                </a:effectLst>
              </a:rPr>
              <a:t>Senziwa</a:t>
            </a:r>
            <a:r>
              <a:rPr lang="en-CA" sz="2000" b="1" dirty="0">
                <a:solidFill>
                  <a:prstClr val="white"/>
                </a:solidFill>
                <a:effectLst>
                  <a:outerShdw blurRad="38100" dist="38100" dir="2700000" algn="tl">
                    <a:srgbClr val="000000">
                      <a:alpha val="43137"/>
                    </a:srgbClr>
                  </a:outerShdw>
                </a:effectLst>
              </a:rPr>
              <a:t> </a:t>
            </a:r>
            <a:r>
              <a:rPr lang="en-CA" sz="2000" b="1" dirty="0" err="1">
                <a:solidFill>
                  <a:prstClr val="white"/>
                </a:solidFill>
                <a:effectLst>
                  <a:outerShdw blurRad="38100" dist="38100" dir="2700000" algn="tl">
                    <a:srgbClr val="000000">
                      <a:alpha val="43137"/>
                    </a:srgbClr>
                  </a:outerShdw>
                </a:effectLst>
              </a:rPr>
              <a:t>kanjani</a:t>
            </a:r>
            <a:r>
              <a:rPr lang="en-CA" sz="2000" b="1" dirty="0">
                <a:solidFill>
                  <a:prstClr val="white"/>
                </a:solidFill>
                <a:effectLst>
                  <a:outerShdw blurRad="38100" dist="38100" dir="2700000" algn="tl">
                    <a:srgbClr val="000000">
                      <a:alpha val="43137"/>
                    </a:srgbClr>
                  </a:outerShdw>
                </a:effectLst>
              </a:rPr>
              <a:t> </a:t>
            </a:r>
            <a:r>
              <a:rPr lang="en-CA" sz="2000" b="1" dirty="0" err="1">
                <a:solidFill>
                  <a:prstClr val="white"/>
                </a:solidFill>
                <a:effectLst>
                  <a:outerShdw blurRad="38100" dist="38100" dir="2700000" algn="tl">
                    <a:srgbClr val="000000">
                      <a:alpha val="43137"/>
                    </a:srgbClr>
                  </a:outerShdw>
                </a:effectLst>
              </a:rPr>
              <a:t>isivumelwano</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3785652"/>
          </a:xfrm>
          <a:prstGeom prst="rect">
            <a:avLst/>
          </a:prstGeom>
          <a:noFill/>
        </p:spPr>
        <p:txBody>
          <a:bodyPr wrap="square" rtlCol="0">
            <a:spAutoFit/>
          </a:bodyPr>
          <a:lstStyle/>
          <a:p>
            <a:pPr marL="447675" lvl="0" indent="-447675">
              <a:buFont typeface="+mj-lt"/>
              <a:buAutoNum type="arabicPeriod"/>
              <a:defRPr/>
            </a:pPr>
            <a:r>
              <a:rPr lang="en-CA" sz="2000" b="1" dirty="0" err="1">
                <a:solidFill>
                  <a:srgbClr val="FF66FF">
                    <a:lumMod val="20000"/>
                    <a:lumOff val="80000"/>
                  </a:srgbClr>
                </a:solidFill>
                <a:effectLst>
                  <a:outerShdw blurRad="38100" dist="38100" dir="2700000" algn="tl">
                    <a:srgbClr val="000000">
                      <a:alpha val="43137"/>
                    </a:srgbClr>
                  </a:outerShdw>
                </a:effectLst>
              </a:rPr>
              <a:t>Isivumelwano</a:t>
            </a:r>
            <a:r>
              <a:rPr lang="en-CA" sz="2000" b="1" dirty="0">
                <a:solidFill>
                  <a:srgbClr val="FF66FF">
                    <a:lumMod val="20000"/>
                    <a:lumOff val="80000"/>
                  </a:srgbClr>
                </a:solidFill>
                <a:effectLst>
                  <a:outerShdw blurRad="38100" dist="38100" dir="2700000" algn="tl">
                    <a:srgbClr val="000000">
                      <a:alpha val="43137"/>
                    </a:srgbClr>
                  </a:outerShdw>
                </a:effectLst>
              </a:rPr>
              <a:t> </a:t>
            </a:r>
            <a:r>
              <a:rPr lang="en-CA" sz="2000" b="1" dirty="0" err="1">
                <a:solidFill>
                  <a:srgbClr val="FF66FF">
                    <a:lumMod val="20000"/>
                    <a:lumOff val="80000"/>
                  </a:srgbClr>
                </a:solidFill>
                <a:effectLst>
                  <a:outerShdw blurRad="38100" dist="38100" dir="2700000" algn="tl">
                    <a:srgbClr val="000000">
                      <a:alpha val="43137"/>
                    </a:srgbClr>
                  </a:outerShdw>
                </a:effectLst>
              </a:rPr>
              <a:t>safundwa</a:t>
            </a:r>
            <a:r>
              <a:rPr lang="en-CA" sz="2000" b="1" dirty="0">
                <a:solidFill>
                  <a:srgbClr val="FF66FF">
                    <a:lumMod val="20000"/>
                    <a:lumOff val="80000"/>
                  </a:srgbClr>
                </a:solidFill>
                <a:effectLst>
                  <a:outerShdw blurRad="38100" dist="38100" dir="2700000" algn="tl">
                    <a:srgbClr val="000000">
                      <a:alpha val="43137"/>
                    </a:srgbClr>
                  </a:outerShdw>
                </a:effectLst>
              </a:rPr>
              <a:t> ( </a:t>
            </a:r>
            <a:r>
              <a:rPr lang="en-CA" sz="2000" b="1" dirty="0" err="1">
                <a:solidFill>
                  <a:srgbClr val="FF66FF">
                    <a:lumMod val="20000"/>
                    <a:lumOff val="80000"/>
                  </a:srgbClr>
                </a:solidFill>
                <a:effectLst>
                  <a:outerShdw blurRad="38100" dist="38100" dir="2700000" algn="tl">
                    <a:srgbClr val="000000">
                      <a:alpha val="43137"/>
                    </a:srgbClr>
                  </a:outerShdw>
                </a:effectLst>
              </a:rPr>
              <a:t>Eks</a:t>
            </a:r>
            <a:r>
              <a:rPr lang="en-CA" sz="2000" b="1" dirty="0">
                <a:solidFill>
                  <a:srgbClr val="FF66FF">
                    <a:lumMod val="20000"/>
                    <a:lumOff val="80000"/>
                  </a:srgbClr>
                </a:solidFill>
                <a:effectLst>
                  <a:outerShdw blurRad="38100" dist="38100" dir="2700000" algn="tl">
                    <a:srgbClr val="000000">
                      <a:alpha val="43137"/>
                    </a:srgbClr>
                  </a:outerShdw>
                </a:effectLst>
              </a:rPr>
              <a:t>. 24:3a )</a:t>
            </a:r>
            <a:endParaRPr lang="en" sz="2000" b="1" dirty="0">
              <a:solidFill>
                <a:srgbClr val="FF66FF">
                  <a:lumMod val="20000"/>
                  <a:lumOff val="80000"/>
                </a:srgbClr>
              </a:solidFill>
              <a:effectLst>
                <a:outerShdw blurRad="38100" dist="38100" dir="2700000" algn="tl">
                  <a:srgbClr val="000000">
                    <a:alpha val="43137"/>
                  </a:srgbClr>
                </a:outerShdw>
              </a:effectLst>
              <a:latin typeface="Aptos" panose="02110004020202020204"/>
            </a:endParaRPr>
          </a:p>
          <a:p>
            <a:pPr marL="447675" lvl="0" indent="-447675">
              <a:buFont typeface="+mj-lt"/>
              <a:buAutoNum type="arabicPeriod"/>
              <a:defRPr/>
            </a:pPr>
            <a:r>
              <a:rPr lang="en-CA" sz="2000" b="1" dirty="0" err="1">
                <a:solidFill>
                  <a:srgbClr val="FF5050">
                    <a:lumMod val="20000"/>
                    <a:lumOff val="80000"/>
                  </a:srgbClr>
                </a:solidFill>
                <a:effectLst>
                  <a:outerShdw blurRad="38100" dist="38100" dir="2700000" algn="tl">
                    <a:srgbClr val="000000">
                      <a:alpha val="43137"/>
                    </a:srgbClr>
                  </a:outerShdw>
                </a:effectLst>
              </a:rPr>
              <a:t>Abantu</a:t>
            </a:r>
            <a:r>
              <a:rPr lang="en-CA" sz="2000" b="1" dirty="0">
                <a:solidFill>
                  <a:srgbClr val="FF5050">
                    <a:lumMod val="20000"/>
                    <a:lumOff val="80000"/>
                  </a:srgbClr>
                </a:solidFill>
                <a:effectLst>
                  <a:outerShdw blurRad="38100" dist="38100" dir="2700000" algn="tl">
                    <a:srgbClr val="000000">
                      <a:alpha val="43137"/>
                    </a:srgbClr>
                  </a:outerShdw>
                </a:effectLst>
              </a:rPr>
              <a:t> </a:t>
            </a:r>
            <a:r>
              <a:rPr lang="en-CA" sz="2000" b="1" dirty="0" err="1">
                <a:solidFill>
                  <a:srgbClr val="FF5050">
                    <a:lumMod val="20000"/>
                    <a:lumOff val="80000"/>
                  </a:srgbClr>
                </a:solidFill>
                <a:effectLst>
                  <a:outerShdw blurRad="38100" dist="38100" dir="2700000" algn="tl">
                    <a:srgbClr val="000000">
                      <a:alpha val="43137"/>
                    </a:srgbClr>
                  </a:outerShdw>
                </a:effectLst>
              </a:rPr>
              <a:t>basabela</a:t>
            </a:r>
            <a:r>
              <a:rPr lang="en-CA" sz="2000" b="1" dirty="0">
                <a:solidFill>
                  <a:srgbClr val="FF5050">
                    <a:lumMod val="20000"/>
                    <a:lumOff val="80000"/>
                  </a:srgbClr>
                </a:solidFill>
                <a:effectLst>
                  <a:outerShdw blurRad="38100" dist="38100" dir="2700000" algn="tl">
                    <a:srgbClr val="000000">
                      <a:alpha val="43137"/>
                    </a:srgbClr>
                  </a:outerShdw>
                </a:effectLst>
              </a:rPr>
              <a:t> </a:t>
            </a:r>
            <a:r>
              <a:rPr lang="en-CA" sz="2000" b="1" dirty="0" err="1">
                <a:solidFill>
                  <a:srgbClr val="FF5050">
                    <a:lumMod val="20000"/>
                    <a:lumOff val="80000"/>
                  </a:srgbClr>
                </a:solidFill>
                <a:effectLst>
                  <a:outerShdw blurRad="38100" dist="38100" dir="2700000" algn="tl">
                    <a:srgbClr val="000000">
                      <a:alpha val="43137"/>
                    </a:srgbClr>
                  </a:outerShdw>
                </a:effectLst>
              </a:rPr>
              <a:t>ngokuvuma</a:t>
            </a:r>
            <a:r>
              <a:rPr lang="en-CA" sz="2000" b="1" dirty="0">
                <a:solidFill>
                  <a:srgbClr val="FF5050">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(Eks. 24:3b)</a:t>
            </a:r>
          </a:p>
          <a:p>
            <a:pPr marL="447675" lvl="0" indent="-447675">
              <a:buFont typeface="+mj-lt"/>
              <a:buAutoNum type="arabicPeriod"/>
              <a:defRPr/>
            </a:pPr>
            <a:r>
              <a:rPr lang="en-CA" sz="2000" b="1" dirty="0" err="1">
                <a:solidFill>
                  <a:srgbClr val="FFFF66">
                    <a:lumMod val="20000"/>
                    <a:lumOff val="80000"/>
                  </a:srgbClr>
                </a:solidFill>
                <a:effectLst>
                  <a:outerShdw blurRad="38100" dist="38100" dir="2700000" algn="tl">
                    <a:srgbClr val="000000">
                      <a:alpha val="43137"/>
                    </a:srgbClr>
                  </a:outerShdw>
                </a:effectLst>
              </a:rPr>
              <a:t>Kwalotshwa</a:t>
            </a:r>
            <a:r>
              <a:rPr lang="en-CA" sz="2000" b="1" dirty="0">
                <a:solidFill>
                  <a:srgbClr val="FFFF66">
                    <a:lumMod val="20000"/>
                    <a:lumOff val="80000"/>
                  </a:srgbClr>
                </a:solidFill>
                <a:effectLst>
                  <a:outerShdw blurRad="38100" dist="38100" dir="2700000" algn="tl">
                    <a:srgbClr val="000000">
                      <a:alpha val="43137"/>
                    </a:srgbClr>
                  </a:outerShdw>
                </a:effectLst>
              </a:rPr>
              <a:t> </a:t>
            </a:r>
            <a:r>
              <a:rPr lang="en-CA" sz="2000" b="1" dirty="0" err="1">
                <a:solidFill>
                  <a:srgbClr val="FFFF66">
                    <a:lumMod val="20000"/>
                    <a:lumOff val="80000"/>
                  </a:srgbClr>
                </a:solidFill>
                <a:effectLst>
                  <a:outerShdw blurRad="38100" dist="38100" dir="2700000" algn="tl">
                    <a:srgbClr val="000000">
                      <a:alpha val="43137"/>
                    </a:srgbClr>
                  </a:outerShdw>
                </a:effectLst>
              </a:rPr>
              <a:t>phansi</a:t>
            </a:r>
            <a:r>
              <a:rPr lang="en-CA" sz="2000" b="1" dirty="0">
                <a:solidFill>
                  <a:srgbClr val="FFFF66">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(Eks. 24:4a)</a:t>
            </a:r>
          </a:p>
          <a:p>
            <a:pPr marL="447675" lvl="0" indent="-447675">
              <a:buFont typeface="+mj-lt"/>
              <a:buAutoNum type="arabicPeriod"/>
              <a:defRPr/>
            </a:pPr>
            <a:r>
              <a:rPr lang="en-CA" sz="2000" b="1" dirty="0" err="1">
                <a:solidFill>
                  <a:srgbClr val="00CC00">
                    <a:lumMod val="20000"/>
                    <a:lumOff val="80000"/>
                  </a:srgbClr>
                </a:solidFill>
                <a:effectLst>
                  <a:outerShdw blurRad="38100" dist="38100" dir="2700000" algn="tl">
                    <a:srgbClr val="000000">
                      <a:alpha val="43137"/>
                    </a:srgbClr>
                  </a:outerShdw>
                </a:effectLst>
              </a:rPr>
              <a:t>Kwakhiwa</a:t>
            </a:r>
            <a:r>
              <a:rPr lang="en-CA" sz="2000" b="1" dirty="0">
                <a:solidFill>
                  <a:srgbClr val="00CC00">
                    <a:lumMod val="20000"/>
                    <a:lumOff val="80000"/>
                  </a:srgbClr>
                </a:solidFill>
                <a:effectLst>
                  <a:outerShdw blurRad="38100" dist="38100" dir="2700000" algn="tl">
                    <a:srgbClr val="000000">
                      <a:alpha val="43137"/>
                    </a:srgbClr>
                  </a:outerShdw>
                </a:effectLst>
              </a:rPr>
              <a:t> </a:t>
            </a:r>
            <a:r>
              <a:rPr lang="en-CA" sz="2000" b="1" dirty="0" err="1">
                <a:solidFill>
                  <a:srgbClr val="00CC00">
                    <a:lumMod val="20000"/>
                    <a:lumOff val="80000"/>
                  </a:srgbClr>
                </a:solidFill>
                <a:effectLst>
                  <a:outerShdw blurRad="38100" dist="38100" dir="2700000" algn="tl">
                    <a:srgbClr val="000000">
                      <a:alpha val="43137"/>
                    </a:srgbClr>
                  </a:outerShdw>
                </a:effectLst>
              </a:rPr>
              <a:t>i</a:t>
            </a:r>
            <a:r>
              <a:rPr lang="en-CA" sz="2000" b="1" dirty="0">
                <a:solidFill>
                  <a:srgbClr val="00CC00">
                    <a:lumMod val="20000"/>
                    <a:lumOff val="80000"/>
                  </a:srgbClr>
                </a:solidFill>
                <a:effectLst>
                  <a:outerShdw blurRad="38100" dist="38100" dir="2700000" algn="tl">
                    <a:srgbClr val="000000">
                      <a:alpha val="43137"/>
                    </a:srgbClr>
                  </a:outerShdw>
                </a:effectLst>
              </a:rPr>
              <a:t>-lathi </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(Eks . 24:4b)</a:t>
            </a:r>
          </a:p>
          <a:p>
            <a:pPr marL="447675" lvl="0" indent="-447675">
              <a:buFont typeface="+mj-lt"/>
              <a:buAutoNum type="arabicPeriod"/>
              <a:defRPr/>
            </a:pPr>
            <a:r>
              <a:rPr lang="en-CA" sz="2000" b="1" dirty="0" err="1">
                <a:solidFill>
                  <a:srgbClr val="FF9900">
                    <a:lumMod val="20000"/>
                    <a:lumOff val="80000"/>
                  </a:srgbClr>
                </a:solidFill>
                <a:effectLst>
                  <a:outerShdw blurRad="38100" dist="38100" dir="2700000" algn="tl">
                    <a:srgbClr val="000000">
                      <a:alpha val="43137"/>
                    </a:srgbClr>
                  </a:outerShdw>
                </a:effectLst>
              </a:rPr>
              <a:t>kwamiswa</a:t>
            </a:r>
            <a:r>
              <a:rPr lang="en-CA" sz="2000" b="1" dirty="0">
                <a:solidFill>
                  <a:srgbClr val="FF9900">
                    <a:lumMod val="20000"/>
                    <a:lumOff val="80000"/>
                  </a:srgbClr>
                </a:solidFill>
                <a:effectLst>
                  <a:outerShdw blurRad="38100" dist="38100" dir="2700000" algn="tl">
                    <a:srgbClr val="000000">
                      <a:alpha val="43137"/>
                    </a:srgbClr>
                  </a:outerShdw>
                </a:effectLst>
              </a:rPr>
              <a:t> </a:t>
            </a:r>
            <a:r>
              <a:rPr lang="en-CA" sz="2000" b="1" dirty="0" err="1">
                <a:solidFill>
                  <a:srgbClr val="FF9900">
                    <a:lumMod val="20000"/>
                    <a:lumOff val="80000"/>
                  </a:srgbClr>
                </a:solidFill>
                <a:effectLst>
                  <a:outerShdw blurRad="38100" dist="38100" dir="2700000" algn="tl">
                    <a:srgbClr val="000000">
                      <a:alpha val="43137"/>
                    </a:srgbClr>
                  </a:outerShdw>
                </a:effectLst>
              </a:rPr>
              <a:t>izinsika</a:t>
            </a:r>
            <a:r>
              <a:rPr lang="en-CA" sz="2000" b="1" dirty="0">
                <a:solidFill>
                  <a:srgbClr val="FF9900">
                    <a:lumMod val="20000"/>
                    <a:lumOff val="80000"/>
                  </a:srgbClr>
                </a:solidFill>
                <a:effectLst>
                  <a:outerShdw blurRad="38100" dist="38100" dir="2700000" algn="tl">
                    <a:srgbClr val="000000">
                      <a:alpha val="43137"/>
                    </a:srgbClr>
                  </a:outerShdw>
                </a:effectLst>
              </a:rPr>
              <a:t> </a:t>
            </a:r>
            <a:r>
              <a:rPr lang="en-CA" sz="2000" b="1" dirty="0" err="1">
                <a:solidFill>
                  <a:srgbClr val="FF9900">
                    <a:lumMod val="20000"/>
                    <a:lumOff val="80000"/>
                  </a:srgbClr>
                </a:solidFill>
                <a:effectLst>
                  <a:outerShdw blurRad="38100" dist="38100" dir="2700000" algn="tl">
                    <a:srgbClr val="000000">
                      <a:alpha val="43137"/>
                    </a:srgbClr>
                  </a:outerShdw>
                </a:effectLst>
              </a:rPr>
              <a:t>ezili</a:t>
            </a:r>
            <a:r>
              <a:rPr lang="en-CA" sz="2000" b="1" dirty="0">
                <a:solidFill>
                  <a:srgbClr val="FF9900">
                    <a:lumMod val="20000"/>
                    <a:lumOff val="80000"/>
                  </a:srgbClr>
                </a:solidFill>
                <a:effectLst>
                  <a:outerShdw blurRad="38100" dist="38100" dir="2700000" algn="tl">
                    <a:srgbClr val="000000">
                      <a:alpha val="43137"/>
                    </a:srgbClr>
                  </a:outerShdw>
                </a:effectLst>
              </a:rPr>
              <a:t> </a:t>
            </a:r>
            <a:r>
              <a:rPr lang="en-CA" sz="2000" b="1" dirty="0" err="1">
                <a:solidFill>
                  <a:srgbClr val="FF9900">
                    <a:lumMod val="20000"/>
                    <a:lumOff val="80000"/>
                  </a:srgbClr>
                </a:solidFill>
                <a:effectLst>
                  <a:outerShdw blurRad="38100" dist="38100" dir="2700000" algn="tl">
                    <a:srgbClr val="000000">
                      <a:alpha val="43137"/>
                    </a:srgbClr>
                  </a:outerShdw>
                </a:effectLst>
              </a:rPr>
              <a:t>tshumi</a:t>
            </a:r>
            <a:r>
              <a:rPr lang="en-CA" sz="2000" b="1" dirty="0">
                <a:solidFill>
                  <a:srgbClr val="FF9900">
                    <a:lumMod val="20000"/>
                    <a:lumOff val="80000"/>
                  </a:srgbClr>
                </a:solidFill>
                <a:effectLst>
                  <a:outerShdw blurRad="38100" dist="38100" dir="2700000" algn="tl">
                    <a:srgbClr val="000000">
                      <a:alpha val="43137"/>
                    </a:srgbClr>
                  </a:outerShdw>
                </a:effectLst>
              </a:rPr>
              <a:t> </a:t>
            </a:r>
            <a:r>
              <a:rPr lang="en-CA" sz="2000" b="1" dirty="0" err="1">
                <a:solidFill>
                  <a:srgbClr val="FF9900">
                    <a:lumMod val="20000"/>
                    <a:lumOff val="80000"/>
                  </a:srgbClr>
                </a:solidFill>
                <a:effectLst>
                  <a:outerShdw blurRad="38100" dist="38100" dir="2700000" algn="tl">
                    <a:srgbClr val="000000">
                      <a:alpha val="43137"/>
                    </a:srgbClr>
                  </a:outerShdw>
                </a:effectLst>
              </a:rPr>
              <a:t>lambili</a:t>
            </a:r>
            <a:r>
              <a:rPr lang="en-CA" sz="2000" b="1" dirty="0">
                <a:solidFill>
                  <a:srgbClr val="FF9900">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(Eks. 24:4c)</a:t>
            </a:r>
          </a:p>
          <a:p>
            <a:pPr marL="447675" lvl="0" indent="-447675">
              <a:buFont typeface="+mj-lt"/>
              <a:buAutoNum type="arabicPeriod"/>
              <a:defRPr/>
            </a:pPr>
            <a:r>
              <a:rPr lang="en-CA" sz="2000" b="1" dirty="0" err="1">
                <a:solidFill>
                  <a:srgbClr val="0099FF">
                    <a:lumMod val="20000"/>
                    <a:lumOff val="80000"/>
                  </a:srgbClr>
                </a:solidFill>
                <a:effectLst>
                  <a:outerShdw blurRad="38100" dist="38100" dir="2700000" algn="tl">
                    <a:srgbClr val="000000">
                      <a:alpha val="43137"/>
                    </a:srgbClr>
                  </a:outerShdw>
                </a:effectLst>
              </a:rPr>
              <a:t>Iminikelo</a:t>
            </a:r>
            <a:r>
              <a:rPr lang="en-CA" sz="2000" b="1" dirty="0">
                <a:solidFill>
                  <a:srgbClr val="0099FF">
                    <a:lumMod val="20000"/>
                    <a:lumOff val="80000"/>
                  </a:srgbClr>
                </a:solidFill>
                <a:effectLst>
                  <a:outerShdw blurRad="38100" dist="38100" dir="2700000" algn="tl">
                    <a:srgbClr val="000000">
                      <a:alpha val="43137"/>
                    </a:srgbClr>
                  </a:outerShdw>
                </a:effectLst>
              </a:rPr>
              <a:t> </a:t>
            </a:r>
            <a:r>
              <a:rPr lang="en-CA" sz="2000" b="1" dirty="0" err="1">
                <a:solidFill>
                  <a:srgbClr val="0099FF">
                    <a:lumMod val="20000"/>
                    <a:lumOff val="80000"/>
                  </a:srgbClr>
                </a:solidFill>
                <a:effectLst>
                  <a:outerShdw blurRad="38100" dist="38100" dir="2700000" algn="tl">
                    <a:srgbClr val="000000">
                      <a:alpha val="43137"/>
                    </a:srgbClr>
                  </a:outerShdw>
                </a:effectLst>
              </a:rPr>
              <a:t>yokutshiswa</a:t>
            </a:r>
            <a:r>
              <a:rPr lang="en-CA" sz="2000" b="1" dirty="0">
                <a:solidFill>
                  <a:srgbClr val="0099FF">
                    <a:lumMod val="20000"/>
                    <a:lumOff val="80000"/>
                  </a:srgbClr>
                </a:solidFill>
                <a:effectLst>
                  <a:outerShdw blurRad="38100" dist="38100" dir="2700000" algn="tl">
                    <a:srgbClr val="000000">
                      <a:alpha val="43137"/>
                    </a:srgbClr>
                  </a:outerShdw>
                </a:effectLst>
              </a:rPr>
              <a:t> </a:t>
            </a:r>
            <a:r>
              <a:rPr lang="en-CA" sz="2000" b="1" dirty="0" err="1">
                <a:solidFill>
                  <a:srgbClr val="0099FF">
                    <a:lumMod val="20000"/>
                    <a:lumOff val="80000"/>
                  </a:srgbClr>
                </a:solidFill>
                <a:effectLst>
                  <a:outerShdw blurRad="38100" dist="38100" dir="2700000" algn="tl">
                    <a:srgbClr val="000000">
                      <a:alpha val="43137"/>
                    </a:srgbClr>
                  </a:outerShdw>
                </a:effectLst>
              </a:rPr>
              <a:t>yayinikelwa</a:t>
            </a:r>
            <a:r>
              <a:rPr lang="en-CA" sz="2000" b="1" dirty="0">
                <a:solidFill>
                  <a:srgbClr val="0099FF">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(Eks. 24:5)</a:t>
            </a:r>
          </a:p>
          <a:p>
            <a:pPr marL="447675" lvl="0" indent="-447675">
              <a:buFont typeface="+mj-lt"/>
              <a:buAutoNum type="arabicPeriod"/>
              <a:defRPr/>
            </a:pPr>
            <a:r>
              <a:rPr lang="en-CA" sz="2000" b="1" dirty="0" err="1">
                <a:solidFill>
                  <a:srgbClr val="E4D2F2"/>
                </a:solidFill>
                <a:effectLst>
                  <a:outerShdw blurRad="38100" dist="38100" dir="2700000" algn="tl">
                    <a:srgbClr val="000000">
                      <a:alpha val="43137"/>
                    </a:srgbClr>
                  </a:outerShdw>
                </a:effectLst>
              </a:rPr>
              <a:t>Ingxenye</a:t>
            </a:r>
            <a:r>
              <a:rPr lang="en-CA" sz="2000" b="1" dirty="0">
                <a:solidFill>
                  <a:srgbClr val="E4D2F2"/>
                </a:solidFill>
                <a:effectLst>
                  <a:outerShdw blurRad="38100" dist="38100" dir="2700000" algn="tl">
                    <a:srgbClr val="000000">
                      <a:alpha val="43137"/>
                    </a:srgbClr>
                  </a:outerShdw>
                </a:effectLst>
              </a:rPr>
              <a:t> </a:t>
            </a:r>
            <a:r>
              <a:rPr lang="en-CA" sz="2000" b="1" dirty="0" err="1">
                <a:solidFill>
                  <a:srgbClr val="E4D2F2"/>
                </a:solidFill>
                <a:effectLst>
                  <a:outerShdw blurRad="38100" dist="38100" dir="2700000" algn="tl">
                    <a:srgbClr val="000000">
                      <a:alpha val="43137"/>
                    </a:srgbClr>
                  </a:outerShdw>
                </a:effectLst>
              </a:rPr>
              <a:t>yegazi</a:t>
            </a:r>
            <a:r>
              <a:rPr lang="en-CA" sz="2000" b="1" dirty="0">
                <a:solidFill>
                  <a:srgbClr val="E4D2F2"/>
                </a:solidFill>
                <a:effectLst>
                  <a:outerShdw blurRad="38100" dist="38100" dir="2700000" algn="tl">
                    <a:srgbClr val="000000">
                      <a:alpha val="43137"/>
                    </a:srgbClr>
                  </a:outerShdw>
                </a:effectLst>
              </a:rPr>
              <a:t> </a:t>
            </a:r>
            <a:r>
              <a:rPr lang="en-CA" sz="2000" b="1" dirty="0" err="1">
                <a:solidFill>
                  <a:srgbClr val="E4D2F2"/>
                </a:solidFill>
                <a:effectLst>
                  <a:outerShdw blurRad="38100" dist="38100" dir="2700000" algn="tl">
                    <a:srgbClr val="000000">
                      <a:alpha val="43137"/>
                    </a:srgbClr>
                  </a:outerShdw>
                </a:effectLst>
              </a:rPr>
              <a:t>yafafazwa</a:t>
            </a:r>
            <a:r>
              <a:rPr lang="en-CA" sz="2000" b="1" dirty="0">
                <a:solidFill>
                  <a:srgbClr val="E4D2F2"/>
                </a:solidFill>
                <a:effectLst>
                  <a:outerShdw blurRad="38100" dist="38100" dir="2700000" algn="tl">
                    <a:srgbClr val="000000">
                      <a:alpha val="43137"/>
                    </a:srgbClr>
                  </a:outerShdw>
                </a:effectLst>
              </a:rPr>
              <a:t> e-</a:t>
            </a:r>
            <a:r>
              <a:rPr lang="en-CA" sz="2000" b="1" dirty="0" err="1">
                <a:solidFill>
                  <a:srgbClr val="E4D2F2"/>
                </a:solidFill>
                <a:effectLst>
                  <a:outerShdw blurRad="38100" dist="38100" dir="2700000" algn="tl">
                    <a:srgbClr val="000000">
                      <a:alpha val="43137"/>
                    </a:srgbClr>
                  </a:outerShdw>
                </a:effectLst>
              </a:rPr>
              <a:t>lathini</a:t>
            </a:r>
            <a:r>
              <a:rPr lang="en-CA" sz="2000" b="1" dirty="0">
                <a:solidFill>
                  <a:srgbClr val="E4D2F2"/>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(Eks. 24:6)</a:t>
            </a:r>
          </a:p>
          <a:p>
            <a:pPr marL="447675" lvl="0" indent="-447675">
              <a:buFont typeface="+mj-lt"/>
              <a:buAutoNum type="arabicPeriod"/>
              <a:defRPr/>
            </a:pPr>
            <a:r>
              <a:rPr lang="en-CA" sz="2000" b="1" dirty="0" err="1">
                <a:solidFill>
                  <a:srgbClr val="E0FFC1"/>
                </a:solidFill>
                <a:effectLst>
                  <a:outerShdw blurRad="38100" dist="38100" dir="2700000" algn="tl">
                    <a:srgbClr val="000000">
                      <a:alpha val="43137"/>
                    </a:srgbClr>
                  </a:outerShdw>
                </a:effectLst>
              </a:rPr>
              <a:t>Isivumelwano</a:t>
            </a:r>
            <a:r>
              <a:rPr lang="en-CA" sz="2000" b="1" dirty="0">
                <a:solidFill>
                  <a:srgbClr val="E0FFC1"/>
                </a:solidFill>
                <a:effectLst>
                  <a:outerShdw blurRad="38100" dist="38100" dir="2700000" algn="tl">
                    <a:srgbClr val="000000">
                      <a:alpha val="43137"/>
                    </a:srgbClr>
                  </a:outerShdw>
                </a:effectLst>
              </a:rPr>
              <a:t> </a:t>
            </a:r>
            <a:r>
              <a:rPr lang="en-CA" sz="2000" b="1" dirty="0" err="1">
                <a:solidFill>
                  <a:srgbClr val="E0FFC1"/>
                </a:solidFill>
                <a:effectLst>
                  <a:outerShdw blurRad="38100" dist="38100" dir="2700000" algn="tl">
                    <a:srgbClr val="000000">
                      <a:alpha val="43137"/>
                    </a:srgbClr>
                  </a:outerShdw>
                </a:effectLst>
              </a:rPr>
              <a:t>saphinda</a:t>
            </a:r>
            <a:r>
              <a:rPr lang="en-CA" sz="2000" b="1" dirty="0">
                <a:solidFill>
                  <a:srgbClr val="E0FFC1"/>
                </a:solidFill>
                <a:effectLst>
                  <a:outerShdw blurRad="38100" dist="38100" dir="2700000" algn="tl">
                    <a:srgbClr val="000000">
                      <a:alpha val="43137"/>
                    </a:srgbClr>
                  </a:outerShdw>
                </a:effectLst>
              </a:rPr>
              <a:t> </a:t>
            </a:r>
            <a:r>
              <a:rPr lang="en-CA" sz="2000" b="1" dirty="0" err="1">
                <a:solidFill>
                  <a:srgbClr val="E0FFC1"/>
                </a:solidFill>
                <a:effectLst>
                  <a:outerShdw blurRad="38100" dist="38100" dir="2700000" algn="tl">
                    <a:srgbClr val="000000">
                      <a:alpha val="43137"/>
                    </a:srgbClr>
                  </a:outerShdw>
                </a:effectLst>
              </a:rPr>
              <a:t>safundwa</a:t>
            </a:r>
            <a:r>
              <a:rPr lang="en-CA" sz="2000" b="1" dirty="0">
                <a:solidFill>
                  <a:srgbClr val="E0FFC1"/>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(Eks. 24:7a)</a:t>
            </a:r>
          </a:p>
          <a:p>
            <a:pPr marL="447675" lvl="0" indent="-447675">
              <a:buFont typeface="+mj-lt"/>
              <a:buAutoNum type="arabicPeriod"/>
              <a:defRPr/>
            </a:pPr>
            <a:r>
              <a:rPr lang="en-CA" sz="2000" b="1" dirty="0" err="1">
                <a:solidFill>
                  <a:srgbClr val="FFBEAF"/>
                </a:solidFill>
                <a:effectLst>
                  <a:outerShdw blurRad="38100" dist="38100" dir="2700000" algn="tl">
                    <a:srgbClr val="000000">
                      <a:alpha val="43137"/>
                    </a:srgbClr>
                  </a:outerShdw>
                </a:effectLst>
              </a:rPr>
              <a:t>Abantu</a:t>
            </a:r>
            <a:r>
              <a:rPr lang="en-CA" sz="2000" b="1" dirty="0">
                <a:solidFill>
                  <a:srgbClr val="FFBEAF"/>
                </a:solidFill>
                <a:effectLst>
                  <a:outerShdw blurRad="38100" dist="38100" dir="2700000" algn="tl">
                    <a:srgbClr val="000000">
                      <a:alpha val="43137"/>
                    </a:srgbClr>
                  </a:outerShdw>
                </a:effectLst>
              </a:rPr>
              <a:t> </a:t>
            </a:r>
            <a:r>
              <a:rPr lang="en-CA" sz="2000" b="1" dirty="0" err="1">
                <a:solidFill>
                  <a:srgbClr val="FFBEAF"/>
                </a:solidFill>
                <a:effectLst>
                  <a:outerShdw blurRad="38100" dist="38100" dir="2700000" algn="tl">
                    <a:srgbClr val="000000">
                      <a:alpha val="43137"/>
                    </a:srgbClr>
                  </a:outerShdw>
                </a:effectLst>
              </a:rPr>
              <a:t>baphinde</a:t>
            </a:r>
            <a:r>
              <a:rPr lang="en-CA" sz="2000" b="1" dirty="0">
                <a:solidFill>
                  <a:srgbClr val="FFBEAF"/>
                </a:solidFill>
                <a:effectLst>
                  <a:outerShdw blurRad="38100" dist="38100" dir="2700000" algn="tl">
                    <a:srgbClr val="000000">
                      <a:alpha val="43137"/>
                    </a:srgbClr>
                  </a:outerShdw>
                </a:effectLst>
              </a:rPr>
              <a:t> </a:t>
            </a:r>
            <a:r>
              <a:rPr lang="en-CA" sz="2000" b="1" dirty="0" err="1">
                <a:solidFill>
                  <a:srgbClr val="FFBEAF"/>
                </a:solidFill>
                <a:effectLst>
                  <a:outerShdw blurRad="38100" dist="38100" dir="2700000" algn="tl">
                    <a:srgbClr val="000000">
                      <a:alpha val="43137"/>
                    </a:srgbClr>
                  </a:outerShdw>
                </a:effectLst>
              </a:rPr>
              <a:t>bavuma</a:t>
            </a:r>
            <a:r>
              <a:rPr lang="en-CA" sz="2000" b="1" dirty="0">
                <a:solidFill>
                  <a:srgbClr val="FFBEAF"/>
                </a:solidFill>
                <a:effectLst>
                  <a:outerShdw blurRad="38100" dist="38100" dir="2700000" algn="tl">
                    <a:srgbClr val="000000">
                      <a:alpha val="43137"/>
                    </a:srgbClr>
                  </a:outerShdw>
                </a:effectLst>
              </a:rPr>
              <a:t> </a:t>
            </a:r>
            <a:r>
              <a:rPr lang="en-CA" sz="2000" b="1" dirty="0" err="1">
                <a:solidFill>
                  <a:srgbClr val="FFBEAF"/>
                </a:solidFill>
                <a:effectLst>
                  <a:outerShdw blurRad="38100" dist="38100" dir="2700000" algn="tl">
                    <a:srgbClr val="000000">
                      <a:alpha val="43137"/>
                    </a:srgbClr>
                  </a:outerShdw>
                </a:effectLst>
              </a:rPr>
              <a:t>futhi</a:t>
            </a:r>
            <a:r>
              <a:rPr lang="en-CA" sz="2000" b="1" dirty="0">
                <a:solidFill>
                  <a:srgbClr val="FFBEAF"/>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 (Eks. 24:7b)</a:t>
            </a:r>
          </a:p>
          <a:p>
            <a:pPr marL="447675" lvl="0" indent="-447675">
              <a:buFont typeface="+mj-lt"/>
              <a:buAutoNum type="arabicPeriod"/>
              <a:defRPr/>
            </a:pPr>
            <a:r>
              <a:rPr lang="en-CA" sz="2000" b="1" dirty="0">
                <a:solidFill>
                  <a:srgbClr val="BDD3FF"/>
                </a:solidFill>
                <a:effectLst>
                  <a:outerShdw blurRad="38100" dist="38100" dir="2700000" algn="tl">
                    <a:srgbClr val="000000">
                      <a:alpha val="43137"/>
                    </a:srgbClr>
                  </a:outerShdw>
                </a:effectLst>
              </a:rPr>
              <a:t>Enye </a:t>
            </a:r>
            <a:r>
              <a:rPr lang="en-CA" sz="2000" b="1" dirty="0" err="1">
                <a:solidFill>
                  <a:srgbClr val="BDD3FF"/>
                </a:solidFill>
                <a:effectLst>
                  <a:outerShdw blurRad="38100" dist="38100" dir="2700000" algn="tl">
                    <a:srgbClr val="000000">
                      <a:alpha val="43137"/>
                    </a:srgbClr>
                  </a:outerShdw>
                </a:effectLst>
              </a:rPr>
              <a:t>ingxenye</a:t>
            </a:r>
            <a:r>
              <a:rPr lang="en-CA" sz="2000" b="1" dirty="0">
                <a:solidFill>
                  <a:srgbClr val="BDD3FF"/>
                </a:solidFill>
                <a:effectLst>
                  <a:outerShdw blurRad="38100" dist="38100" dir="2700000" algn="tl">
                    <a:srgbClr val="000000">
                      <a:alpha val="43137"/>
                    </a:srgbClr>
                  </a:outerShdw>
                </a:effectLst>
              </a:rPr>
              <a:t> </a:t>
            </a:r>
            <a:r>
              <a:rPr lang="en-CA" sz="2000" b="1" dirty="0" err="1">
                <a:solidFill>
                  <a:srgbClr val="BDD3FF"/>
                </a:solidFill>
                <a:effectLst>
                  <a:outerShdw blurRad="38100" dist="38100" dir="2700000" algn="tl">
                    <a:srgbClr val="000000">
                      <a:alpha val="43137"/>
                    </a:srgbClr>
                  </a:outerShdw>
                </a:effectLst>
              </a:rPr>
              <a:t>yegazi</a:t>
            </a:r>
            <a:r>
              <a:rPr lang="en-CA" sz="2000" b="1" dirty="0">
                <a:solidFill>
                  <a:srgbClr val="BDD3FF"/>
                </a:solidFill>
                <a:effectLst>
                  <a:outerShdw blurRad="38100" dist="38100" dir="2700000" algn="tl">
                    <a:srgbClr val="000000">
                      <a:alpha val="43137"/>
                    </a:srgbClr>
                  </a:outerShdw>
                </a:effectLst>
              </a:rPr>
              <a:t> </a:t>
            </a:r>
            <a:r>
              <a:rPr lang="en-CA" sz="2000" b="1" dirty="0" err="1">
                <a:solidFill>
                  <a:srgbClr val="BDD3FF"/>
                </a:solidFill>
                <a:effectLst>
                  <a:outerShdw blurRad="38100" dist="38100" dir="2700000" algn="tl">
                    <a:srgbClr val="000000">
                      <a:alpha val="43137"/>
                    </a:srgbClr>
                  </a:outerShdw>
                </a:effectLst>
              </a:rPr>
              <a:t>yafafazwa</a:t>
            </a:r>
            <a:r>
              <a:rPr lang="en-CA" sz="2000" b="1" dirty="0">
                <a:solidFill>
                  <a:srgbClr val="BDD3FF"/>
                </a:solidFill>
                <a:effectLst>
                  <a:outerShdw blurRad="38100" dist="38100" dir="2700000" algn="tl">
                    <a:srgbClr val="000000">
                      <a:alpha val="43137"/>
                    </a:srgbClr>
                  </a:outerShdw>
                </a:effectLst>
              </a:rPr>
              <a:t> </a:t>
            </a:r>
            <a:r>
              <a:rPr lang="en-CA" sz="2000" b="1" dirty="0" err="1">
                <a:solidFill>
                  <a:srgbClr val="BDD3FF"/>
                </a:solidFill>
                <a:effectLst>
                  <a:outerShdw blurRad="38100" dist="38100" dir="2700000" algn="tl">
                    <a:srgbClr val="000000">
                      <a:alpha val="43137"/>
                    </a:srgbClr>
                  </a:outerShdw>
                </a:effectLst>
              </a:rPr>
              <a:t>phezu</a:t>
            </a:r>
            <a:r>
              <a:rPr lang="en-CA" sz="2000" b="1" dirty="0">
                <a:solidFill>
                  <a:srgbClr val="BDD3FF"/>
                </a:solidFill>
                <a:effectLst>
                  <a:outerShdw blurRad="38100" dist="38100" dir="2700000" algn="tl">
                    <a:srgbClr val="000000">
                      <a:alpha val="43137"/>
                    </a:srgbClr>
                  </a:outerShdw>
                </a:effectLst>
              </a:rPr>
              <a:t> </a:t>
            </a:r>
            <a:r>
              <a:rPr lang="en-CA" sz="2000" b="1" dirty="0" err="1">
                <a:solidFill>
                  <a:srgbClr val="BDD3FF"/>
                </a:solidFill>
                <a:effectLst>
                  <a:outerShdw blurRad="38100" dist="38100" dir="2700000" algn="tl">
                    <a:srgbClr val="000000">
                      <a:alpha val="43137"/>
                    </a:srgbClr>
                  </a:outerShdw>
                </a:effectLst>
              </a:rPr>
              <a:t>kwabantu</a:t>
            </a:r>
            <a:r>
              <a:rPr lang="en-CA" sz="2000" b="1" dirty="0">
                <a:solidFill>
                  <a:srgbClr val="BDD3FF"/>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(Eks. 24:8a)</a:t>
            </a:r>
          </a:p>
          <a:p>
            <a:pPr marL="447675" lvl="0" indent="-447675">
              <a:buFont typeface="+mj-lt"/>
              <a:buAutoNum type="arabicPeriod"/>
              <a:defRPr/>
            </a:pPr>
            <a:r>
              <a:rPr lang="en-CA" sz="2000" b="1" dirty="0" err="1">
                <a:solidFill>
                  <a:srgbClr val="FFDDAB"/>
                </a:solidFill>
                <a:effectLst>
                  <a:outerShdw blurRad="38100" dist="38100" dir="2700000" algn="tl">
                    <a:srgbClr val="000000">
                      <a:alpha val="43137"/>
                    </a:srgbClr>
                  </a:outerShdw>
                </a:effectLst>
              </a:rPr>
              <a:t>UMose</a:t>
            </a:r>
            <a:r>
              <a:rPr lang="en-CA" sz="2000" b="1" dirty="0">
                <a:solidFill>
                  <a:srgbClr val="FFDDAB"/>
                </a:solidFill>
                <a:effectLst>
                  <a:outerShdw blurRad="38100" dist="38100" dir="2700000" algn="tl">
                    <a:srgbClr val="000000">
                      <a:alpha val="43137"/>
                    </a:srgbClr>
                  </a:outerShdw>
                </a:effectLst>
              </a:rPr>
              <a:t> </a:t>
            </a:r>
            <a:r>
              <a:rPr lang="en-CA" sz="2000" b="1" dirty="0" err="1">
                <a:solidFill>
                  <a:srgbClr val="FFDDAB"/>
                </a:solidFill>
                <a:effectLst>
                  <a:outerShdw blurRad="38100" dist="38100" dir="2700000" algn="tl">
                    <a:srgbClr val="000000">
                      <a:alpha val="43137"/>
                    </a:srgbClr>
                  </a:outerShdw>
                </a:effectLst>
              </a:rPr>
              <a:t>walimemezela</a:t>
            </a:r>
            <a:r>
              <a:rPr lang="en-CA" sz="2000" b="1" dirty="0">
                <a:solidFill>
                  <a:srgbClr val="FFDDAB"/>
                </a:solidFill>
                <a:effectLst>
                  <a:outerShdw blurRad="38100" dist="38100" dir="2700000" algn="tl">
                    <a:srgbClr val="000000">
                      <a:alpha val="43137"/>
                    </a:srgbClr>
                  </a:outerShdw>
                </a:effectLst>
              </a:rPr>
              <a:t> ‘</a:t>
            </a:r>
            <a:r>
              <a:rPr lang="en-CA" sz="2000" b="1" dirty="0" err="1">
                <a:solidFill>
                  <a:srgbClr val="FFDDAB"/>
                </a:solidFill>
                <a:effectLst>
                  <a:outerShdw blurRad="38100" dist="38100" dir="2700000" algn="tl">
                    <a:srgbClr val="000000">
                      <a:alpha val="43137"/>
                    </a:srgbClr>
                  </a:outerShdw>
                </a:effectLst>
              </a:rPr>
              <a:t>njengegazi</a:t>
            </a:r>
            <a:r>
              <a:rPr lang="en-CA" sz="2000" b="1" dirty="0">
                <a:solidFill>
                  <a:srgbClr val="FFDDAB"/>
                </a:solidFill>
                <a:effectLst>
                  <a:outerShdw blurRad="38100" dist="38100" dir="2700000" algn="tl">
                    <a:srgbClr val="000000">
                      <a:alpha val="43137"/>
                    </a:srgbClr>
                  </a:outerShdw>
                </a:effectLst>
              </a:rPr>
              <a:t> </a:t>
            </a:r>
            <a:r>
              <a:rPr lang="en-CA" sz="2000" b="1" dirty="0" err="1">
                <a:solidFill>
                  <a:srgbClr val="FFDDAB"/>
                </a:solidFill>
                <a:effectLst>
                  <a:outerShdw blurRad="38100" dist="38100" dir="2700000" algn="tl">
                    <a:srgbClr val="000000">
                      <a:alpha val="43137"/>
                    </a:srgbClr>
                  </a:outerShdw>
                </a:effectLst>
              </a:rPr>
              <a:t>lesivumelwano</a:t>
            </a:r>
            <a:r>
              <a:rPr lang="en-CA" sz="2000" b="1" dirty="0">
                <a:solidFill>
                  <a:srgbClr val="FFDDAB"/>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(Eks. 24:8b; Mt. 26:28)</a:t>
            </a:r>
          </a:p>
          <a:p>
            <a:pPr marL="447675" lvl="0" indent="-447675">
              <a:buFont typeface="+mj-lt"/>
              <a:buAutoNum type="arabicPeriod"/>
              <a:defRPr/>
            </a:pPr>
            <a:r>
              <a:rPr lang="en-CA" sz="2000" b="1" dirty="0" err="1">
                <a:solidFill>
                  <a:srgbClr val="FFFFCC"/>
                </a:solidFill>
                <a:effectLst>
                  <a:outerShdw blurRad="38100" dist="38100" dir="2700000" algn="tl">
                    <a:srgbClr val="000000">
                      <a:alpha val="43137"/>
                    </a:srgbClr>
                  </a:outerShdw>
                </a:effectLst>
              </a:rPr>
              <a:t>Kwenziwa</a:t>
            </a:r>
            <a:r>
              <a:rPr lang="en-CA" sz="2000" b="1" dirty="0">
                <a:solidFill>
                  <a:srgbClr val="FFFFCC"/>
                </a:solidFill>
                <a:effectLst>
                  <a:outerShdw blurRad="38100" dist="38100" dir="2700000" algn="tl">
                    <a:srgbClr val="000000">
                      <a:alpha val="43137"/>
                    </a:srgbClr>
                  </a:outerShdw>
                </a:effectLst>
              </a:rPr>
              <a:t> </a:t>
            </a:r>
            <a:r>
              <a:rPr lang="en-CA" sz="2000" b="1" dirty="0" err="1">
                <a:solidFill>
                  <a:srgbClr val="FFFFCC"/>
                </a:solidFill>
                <a:effectLst>
                  <a:outerShdw blurRad="38100" dist="38100" dir="2700000" algn="tl">
                    <a:srgbClr val="000000">
                      <a:alpha val="43137"/>
                    </a:srgbClr>
                  </a:outerShdw>
                </a:effectLst>
              </a:rPr>
              <a:t>isidlo</a:t>
            </a:r>
            <a:r>
              <a:rPr lang="en-CA" sz="2000" b="1" dirty="0">
                <a:solidFill>
                  <a:srgbClr val="FFFFCC"/>
                </a:solidFill>
                <a:effectLst>
                  <a:outerShdw blurRad="38100" dist="38100" dir="2700000" algn="tl">
                    <a:srgbClr val="000000">
                      <a:alpha val="43137"/>
                    </a:srgbClr>
                  </a:outerShdw>
                </a:effectLst>
              </a:rPr>
              <a:t> </a:t>
            </a:r>
            <a:r>
              <a:rPr lang="en-CA" sz="2000" b="1" dirty="0" err="1">
                <a:solidFill>
                  <a:srgbClr val="FFFFCC"/>
                </a:solidFill>
                <a:effectLst>
                  <a:outerShdw blurRad="38100" dist="38100" dir="2700000" algn="tl">
                    <a:srgbClr val="000000">
                      <a:alpha val="43137"/>
                    </a:srgbClr>
                  </a:outerShdw>
                </a:effectLst>
              </a:rPr>
              <a:t>ukuze</a:t>
            </a:r>
            <a:r>
              <a:rPr lang="en-CA" sz="2000" b="1" dirty="0">
                <a:solidFill>
                  <a:srgbClr val="FFFFCC"/>
                </a:solidFill>
                <a:effectLst>
                  <a:outerShdw blurRad="38100" dist="38100" dir="2700000" algn="tl">
                    <a:srgbClr val="000000">
                      <a:alpha val="43137"/>
                    </a:srgbClr>
                  </a:outerShdw>
                </a:effectLst>
              </a:rPr>
              <a:t> </a:t>
            </a:r>
            <a:r>
              <a:rPr lang="en-CA" sz="2000" b="1" dirty="0" err="1">
                <a:solidFill>
                  <a:srgbClr val="FFFFCC"/>
                </a:solidFill>
                <a:effectLst>
                  <a:outerShdw blurRad="38100" dist="38100" dir="2700000" algn="tl">
                    <a:srgbClr val="000000">
                      <a:alpha val="43137"/>
                    </a:srgbClr>
                  </a:outerShdw>
                </a:effectLst>
              </a:rPr>
              <a:t>kuqiniswe</a:t>
            </a:r>
            <a:r>
              <a:rPr lang="en-CA" sz="2000" b="1" dirty="0">
                <a:solidFill>
                  <a:srgbClr val="FFFFCC"/>
                </a:solidFill>
                <a:effectLst>
                  <a:outerShdw blurRad="38100" dist="38100" dir="2700000" algn="tl">
                    <a:srgbClr val="000000">
                      <a:alpha val="43137"/>
                    </a:srgbClr>
                  </a:outerShdw>
                </a:effectLst>
              </a:rPr>
              <a:t> </a:t>
            </a:r>
            <a:r>
              <a:rPr lang="en-CA" sz="2000" b="1" dirty="0" err="1">
                <a:solidFill>
                  <a:srgbClr val="FFFFCC"/>
                </a:solidFill>
                <a:effectLst>
                  <a:outerShdw blurRad="38100" dist="38100" dir="2700000" algn="tl">
                    <a:srgbClr val="000000">
                      <a:alpha val="43137"/>
                    </a:srgbClr>
                  </a:outerShdw>
                </a:effectLst>
              </a:rPr>
              <a:t>isivumelwano</a:t>
            </a:r>
            <a:r>
              <a:rPr lang="en-CA" sz="2000" b="1" dirty="0">
                <a:solidFill>
                  <a:srgbClr val="FFFFCC"/>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(Ek. 24:9-11)</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29599"/>
            <a:ext cx="11849100" cy="677108"/>
          </a:xfrm>
          <a:prstGeom prst="rect">
            <a:avLst/>
          </a:prstGeom>
          <a:noFill/>
        </p:spPr>
        <p:txBody>
          <a:bodyPr wrap="square" rtlCol="0">
            <a:spAutoFit/>
          </a:bodyPr>
          <a:lstStyle/>
          <a:p>
            <a:pPr lvl="0">
              <a:spcBef>
                <a:spcPts val="600"/>
              </a:spcBef>
              <a:defRPr/>
            </a:pPr>
            <a:r>
              <a:rPr lang="en-CA" b="1" dirty="0">
                <a:solidFill>
                  <a:prstClr val="white"/>
                </a:solidFill>
                <a:effectLst>
                  <a:outerShdw blurRad="38100" dist="38100" dir="2700000" algn="tl">
                    <a:srgbClr val="000000">
                      <a:alpha val="43137"/>
                    </a:srgbClr>
                  </a:outerShdw>
                </a:effectLst>
              </a:rPr>
              <a:t>UNkulunkulu </a:t>
            </a:r>
            <a:r>
              <a:rPr lang="en-CA" b="1" dirty="0" err="1">
                <a:solidFill>
                  <a:prstClr val="white"/>
                </a:solidFill>
                <a:effectLst>
                  <a:outerShdw blurRad="38100" dist="38100" dir="2700000" algn="tl">
                    <a:srgbClr val="000000">
                      <a:alpha val="43137"/>
                    </a:srgbClr>
                  </a:outerShdw>
                </a:effectLst>
              </a:rPr>
              <a:t>wabheka</a:t>
            </a:r>
            <a:r>
              <a:rPr lang="en-CA" b="1" dirty="0">
                <a:solidFill>
                  <a:prstClr val="white"/>
                </a:solidFill>
                <a:effectLst>
                  <a:outerShdw blurRad="38100" dist="38100" dir="2700000" algn="tl">
                    <a:srgbClr val="000000">
                      <a:alpha val="43137"/>
                    </a:srgbClr>
                  </a:outerShdw>
                </a:effectLst>
              </a:rPr>
              <a:t> u-</a:t>
            </a:r>
            <a:r>
              <a:rPr lang="en-CA" b="1" dirty="0" err="1">
                <a:solidFill>
                  <a:prstClr val="white"/>
                </a:solidFill>
                <a:effectLst>
                  <a:outerShdw blurRad="38100" dist="38100" dir="2700000" algn="tl">
                    <a:srgbClr val="000000">
                      <a:alpha val="43137"/>
                    </a:srgbClr>
                  </a:outerShdw>
                </a:effectLst>
              </a:rPr>
              <a:t>Israyeli</a:t>
            </a:r>
            <a:r>
              <a:rPr lang="en-CA" b="1" dirty="0">
                <a:solidFill>
                  <a:prstClr val="white"/>
                </a:solidFill>
                <a:effectLst>
                  <a:outerShdw blurRad="38100" dist="38100" dir="2700000" algn="tl">
                    <a:srgbClr val="000000">
                      <a:alpha val="43137"/>
                    </a:srgbClr>
                  </a:outerShdw>
                </a:effectLst>
              </a:rPr>
              <a:t> </a:t>
            </a:r>
            <a:r>
              <a:rPr lang="en-CA" b="1" dirty="0" err="1">
                <a:solidFill>
                  <a:prstClr val="white"/>
                </a:solidFill>
                <a:effectLst>
                  <a:outerShdw blurRad="38100" dist="38100" dir="2700000" algn="tl">
                    <a:srgbClr val="000000">
                      <a:alpha val="43137"/>
                    </a:srgbClr>
                  </a:outerShdw>
                </a:effectLst>
              </a:rPr>
              <a:t>njengesizwe</a:t>
            </a:r>
            <a:r>
              <a:rPr lang="en-CA" b="1" dirty="0">
                <a:solidFill>
                  <a:prstClr val="white"/>
                </a:solidFill>
                <a:effectLst>
                  <a:outerShdw blurRad="38100" dist="38100" dir="2700000" algn="tl">
                    <a:srgbClr val="000000">
                      <a:alpha val="43137"/>
                    </a:srgbClr>
                  </a:outerShdw>
                </a:effectLst>
              </a:rPr>
              <a:t> (</a:t>
            </a:r>
            <a:r>
              <a:rPr lang="en-CA" b="1" dirty="0" err="1">
                <a:solidFill>
                  <a:prstClr val="white"/>
                </a:solidFill>
                <a:effectLst>
                  <a:outerShdw blurRad="38100" dist="38100" dir="2700000" algn="tl">
                    <a:srgbClr val="000000">
                      <a:alpha val="43137"/>
                    </a:srgbClr>
                  </a:outerShdw>
                </a:effectLst>
              </a:rPr>
              <a:t>izinsika</a:t>
            </a:r>
            <a:r>
              <a:rPr lang="en-CA" b="1" dirty="0">
                <a:solidFill>
                  <a:prstClr val="white"/>
                </a:solidFill>
                <a:effectLst>
                  <a:outerShdw blurRad="38100" dist="38100" dir="2700000" algn="tl">
                    <a:srgbClr val="000000">
                      <a:alpha val="43137"/>
                    </a:srgbClr>
                  </a:outerShdw>
                </a:effectLst>
              </a:rPr>
              <a:t> </a:t>
            </a:r>
            <a:r>
              <a:rPr lang="en-CA" b="1" dirty="0" err="1">
                <a:solidFill>
                  <a:prstClr val="white"/>
                </a:solidFill>
                <a:effectLst>
                  <a:outerShdw blurRad="38100" dist="38100" dir="2700000" algn="tl">
                    <a:srgbClr val="000000">
                      <a:alpha val="43137"/>
                    </a:srgbClr>
                  </a:outerShdw>
                </a:effectLst>
              </a:rPr>
              <a:t>ezilitshumi</a:t>
            </a:r>
            <a:r>
              <a:rPr lang="en-CA" b="1" dirty="0">
                <a:solidFill>
                  <a:prstClr val="white"/>
                </a:solidFill>
                <a:effectLst>
                  <a:outerShdw blurRad="38100" dist="38100" dir="2700000" algn="tl">
                    <a:srgbClr val="000000">
                      <a:alpha val="43137"/>
                    </a:srgbClr>
                  </a:outerShdw>
                </a:effectLst>
              </a:rPr>
              <a:t> </a:t>
            </a:r>
            <a:r>
              <a:rPr lang="en-CA" b="1" dirty="0" err="1">
                <a:solidFill>
                  <a:prstClr val="white"/>
                </a:solidFill>
                <a:effectLst>
                  <a:outerShdw blurRad="38100" dist="38100" dir="2700000" algn="tl">
                    <a:srgbClr val="000000">
                      <a:alpha val="43137"/>
                    </a:srgbClr>
                  </a:outerShdw>
                </a:effectLst>
              </a:rPr>
              <a:t>lambili</a:t>
            </a:r>
            <a:r>
              <a:rPr lang="en-CA" b="1" dirty="0">
                <a:solidFill>
                  <a:prstClr val="white"/>
                </a:solidFill>
                <a:effectLst>
                  <a:outerShdw blurRad="38100" dist="38100" dir="2700000" algn="tl">
                    <a:srgbClr val="000000">
                      <a:alpha val="43137"/>
                    </a:srgbClr>
                  </a:outerShdw>
                </a:effectLst>
              </a:rPr>
              <a:t>); </a:t>
            </a:r>
            <a:r>
              <a:rPr lang="en-CA" b="1" dirty="0" err="1">
                <a:solidFill>
                  <a:prstClr val="white"/>
                </a:solidFill>
                <a:effectLst>
                  <a:outerShdw blurRad="38100" dist="38100" dir="2700000" algn="tl">
                    <a:srgbClr val="000000">
                      <a:alpha val="43137"/>
                    </a:srgbClr>
                  </a:outerShdw>
                </a:effectLst>
              </a:rPr>
              <a:t>Wayebazisa</a:t>
            </a:r>
            <a:r>
              <a:rPr lang="en-CA" b="1" dirty="0">
                <a:solidFill>
                  <a:prstClr val="white"/>
                </a:solidFill>
                <a:effectLst>
                  <a:outerShdw blurRad="38100" dist="38100" dir="2700000" algn="tl">
                    <a:srgbClr val="000000">
                      <a:alpha val="43137"/>
                    </a:srgbClr>
                  </a:outerShdw>
                </a:effectLst>
              </a:rPr>
              <a:t> </a:t>
            </a:r>
            <a:r>
              <a:rPr lang="en-CA" b="1" dirty="0" err="1">
                <a:solidFill>
                  <a:prstClr val="white"/>
                </a:solidFill>
                <a:effectLst>
                  <a:outerShdw blurRad="38100" dist="38100" dir="2700000" algn="tl">
                    <a:srgbClr val="000000">
                      <a:alpha val="43137"/>
                    </a:srgbClr>
                  </a:outerShdw>
                </a:effectLst>
              </a:rPr>
              <a:t>ngokukhethekileyo</a:t>
            </a:r>
            <a:r>
              <a:rPr lang="en-CA" b="1" dirty="0">
                <a:solidFill>
                  <a:prstClr val="white"/>
                </a:solidFill>
                <a:effectLst>
                  <a:outerShdw blurRad="38100" dist="38100" dir="2700000" algn="tl">
                    <a:srgbClr val="000000">
                      <a:alpha val="43137"/>
                    </a:srgbClr>
                  </a:outerShdw>
                </a:effectLst>
              </a:rPr>
              <a:t> </a:t>
            </a:r>
            <a:r>
              <a:rPr lang="en-CA" b="1" dirty="0" err="1">
                <a:solidFill>
                  <a:prstClr val="white"/>
                </a:solidFill>
                <a:effectLst>
                  <a:outerShdw blurRad="38100" dist="38100" dir="2700000" algn="tl">
                    <a:srgbClr val="000000">
                      <a:alpha val="43137"/>
                    </a:srgbClr>
                  </a:outerShdw>
                </a:effectLst>
              </a:rPr>
              <a:t>abatsha</a:t>
            </a:r>
            <a:r>
              <a:rPr lang="en-CA" b="1" dirty="0">
                <a:solidFill>
                  <a:prstClr val="white"/>
                </a:solidFill>
                <a:effectLst>
                  <a:outerShdw blurRad="38100" dist="38100" dir="2700000" algn="tl">
                    <a:srgbClr val="000000">
                      <a:alpha val="43137"/>
                    </a:srgbClr>
                  </a:outerShdw>
                </a:effectLst>
              </a:rPr>
              <a:t>; </a:t>
            </a:r>
            <a:r>
              <a:rPr lang="en-CA" b="1" dirty="0" err="1">
                <a:solidFill>
                  <a:prstClr val="white"/>
                </a:solidFill>
                <a:effectLst>
                  <a:outerShdw blurRad="38100" dist="38100" dir="2700000" algn="tl">
                    <a:srgbClr val="000000">
                      <a:alpha val="43137"/>
                    </a:srgbClr>
                  </a:outerShdw>
                </a:effectLst>
              </a:rPr>
              <a:t>futhi</a:t>
            </a:r>
            <a:r>
              <a:rPr lang="en-CA" b="1" dirty="0">
                <a:solidFill>
                  <a:prstClr val="white"/>
                </a:solidFill>
                <a:effectLst>
                  <a:outerShdw blurRad="38100" dist="38100" dir="2700000" algn="tl">
                    <a:srgbClr val="000000">
                      <a:alpha val="43137"/>
                    </a:srgbClr>
                  </a:outerShdw>
                </a:effectLst>
              </a:rPr>
              <a:t> </a:t>
            </a:r>
            <a:r>
              <a:rPr lang="en-CA" b="1" dirty="0" err="1">
                <a:solidFill>
                  <a:prstClr val="white"/>
                </a:solidFill>
                <a:effectLst>
                  <a:outerShdw blurRad="38100" dist="38100" dir="2700000" algn="tl">
                    <a:srgbClr val="000000">
                      <a:alpha val="43137"/>
                    </a:srgbClr>
                  </a:outerShdw>
                </a:effectLst>
              </a:rPr>
              <a:t>Wazinikela</a:t>
            </a:r>
            <a:r>
              <a:rPr lang="en-CA" b="1" dirty="0">
                <a:solidFill>
                  <a:prstClr val="white"/>
                </a:solidFill>
                <a:effectLst>
                  <a:outerShdw blurRad="38100" dist="38100" dir="2700000" algn="tl">
                    <a:srgbClr val="000000">
                      <a:alpha val="43137"/>
                    </a:srgbClr>
                  </a:outerShdw>
                </a:effectLst>
              </a:rPr>
              <a:t> </a:t>
            </a:r>
            <a:r>
              <a:rPr lang="en-CA" b="1" dirty="0" err="1">
                <a:solidFill>
                  <a:prstClr val="white"/>
                </a:solidFill>
                <a:effectLst>
                  <a:outerShdw blurRad="38100" dist="38100" dir="2700000" algn="tl">
                    <a:srgbClr val="000000">
                      <a:alpha val="43137"/>
                    </a:srgbClr>
                  </a:outerShdw>
                </a:effectLst>
              </a:rPr>
              <a:t>kumuntu</a:t>
            </a:r>
            <a:r>
              <a:rPr lang="en-CA" b="1" dirty="0">
                <a:solidFill>
                  <a:prstClr val="white"/>
                </a:solidFill>
                <a:effectLst>
                  <a:outerShdw blurRad="38100" dist="38100" dir="2700000" algn="tl">
                    <a:srgbClr val="000000">
                      <a:alpha val="43137"/>
                    </a:srgbClr>
                  </a:outerShdw>
                </a:effectLst>
              </a:rPr>
              <a:t> </a:t>
            </a:r>
            <a:r>
              <a:rPr lang="en-CA" b="1" dirty="0" err="1">
                <a:solidFill>
                  <a:prstClr val="white"/>
                </a:solidFill>
                <a:effectLst>
                  <a:outerShdw blurRad="38100" dist="38100" dir="2700000" algn="tl">
                    <a:srgbClr val="000000">
                      <a:alpha val="43137"/>
                    </a:srgbClr>
                  </a:outerShdw>
                </a:effectLst>
              </a:rPr>
              <a:t>ngamunye</a:t>
            </a:r>
            <a:r>
              <a:rPr lang="en-CA" b="1" dirty="0">
                <a:solidFill>
                  <a:prstClr val="white"/>
                </a:solidFill>
                <a:effectLst>
                  <a:outerShdw blurRad="38100" dist="38100" dir="2700000" algn="tl">
                    <a:srgbClr val="000000">
                      <a:alpha val="43137"/>
                    </a:srgbClr>
                  </a:outerShdw>
                </a:effectLst>
              </a:rPr>
              <a:t> </a:t>
            </a:r>
            <a:r>
              <a:rPr lang="en-CA" b="1" dirty="0" err="1">
                <a:solidFill>
                  <a:prstClr val="white"/>
                </a:solidFill>
                <a:effectLst>
                  <a:outerShdw blurRad="38100" dist="38100" dir="2700000" algn="tl">
                    <a:srgbClr val="000000">
                      <a:alpha val="43137"/>
                    </a:srgbClr>
                  </a:outerShdw>
                </a:effectLst>
              </a:rPr>
              <a:t>ngamunye</a:t>
            </a:r>
            <a:r>
              <a:rPr lang="en-CA" b="1" dirty="0">
                <a:solidFill>
                  <a:prstClr val="white"/>
                </a:solidFill>
                <a:effectLst>
                  <a:outerShdw blurRad="38100" dist="38100" dir="2700000" algn="tl">
                    <a:srgbClr val="000000">
                      <a:alpha val="43137"/>
                    </a:srgbClr>
                  </a:outerShdw>
                </a:effectLst>
              </a:rPr>
              <a:t> (</a:t>
            </a:r>
            <a:r>
              <a:rPr lang="en-CA" b="1" dirty="0" err="1">
                <a:solidFill>
                  <a:prstClr val="white"/>
                </a:solidFill>
                <a:effectLst>
                  <a:outerShdw blurRad="38100" dist="38100" dir="2700000" algn="tl">
                    <a:srgbClr val="000000">
                      <a:alpha val="43137"/>
                    </a:srgbClr>
                  </a:outerShdw>
                </a:effectLst>
              </a:rPr>
              <a:t>efafaza</a:t>
            </a:r>
            <a:r>
              <a:rPr lang="en-CA" b="1" dirty="0">
                <a:solidFill>
                  <a:prstClr val="white"/>
                </a:solidFill>
                <a:effectLst>
                  <a:outerShdw blurRad="38100" dist="38100" dir="2700000" algn="tl">
                    <a:srgbClr val="000000">
                      <a:alpha val="43137"/>
                    </a:srgbClr>
                  </a:outerShdw>
                </a:effectLst>
              </a:rPr>
              <a:t> </a:t>
            </a:r>
            <a:r>
              <a:rPr lang="en-CA" b="1" dirty="0" err="1">
                <a:solidFill>
                  <a:prstClr val="white"/>
                </a:solidFill>
                <a:effectLst>
                  <a:outerShdw blurRad="38100" dist="38100" dir="2700000" algn="tl">
                    <a:srgbClr val="000000">
                      <a:alpha val="43137"/>
                    </a:srgbClr>
                  </a:outerShdw>
                </a:effectLst>
              </a:rPr>
              <a:t>igazi</a:t>
            </a:r>
            <a:r>
              <a:rPr lang="en-CA" b="1" dirty="0">
                <a:solidFill>
                  <a:prstClr val="white"/>
                </a:solidFill>
                <a:effectLst>
                  <a:outerShdw blurRad="38100" dist="38100" dir="2700000" algn="tl">
                    <a:srgbClr val="000000">
                      <a:alpha val="43137"/>
                    </a:srgbClr>
                  </a:outerShdw>
                </a:effectLst>
              </a:rPr>
              <a:t> </a:t>
            </a:r>
            <a:r>
              <a:rPr lang="en-CA" b="1" dirty="0" err="1">
                <a:solidFill>
                  <a:prstClr val="white"/>
                </a:solidFill>
                <a:effectLst>
                  <a:outerShdw blurRad="38100" dist="38100" dir="2700000" algn="tl">
                    <a:srgbClr val="000000">
                      <a:alpha val="43137"/>
                    </a:srgbClr>
                  </a:outerShdw>
                </a:effectLst>
              </a:rPr>
              <a:t>lakhe</a:t>
            </a:r>
            <a:r>
              <a:rPr lang="en-CA" b="1" dirty="0">
                <a:solidFill>
                  <a:prstClr val="white"/>
                </a:solidFill>
                <a:effectLst>
                  <a:outerShdw blurRad="38100" dist="38100" dir="2700000" algn="tl">
                    <a:srgbClr val="000000">
                      <a:alpha val="43137"/>
                    </a:srgbClr>
                  </a:outerShdw>
                </a:effectLst>
              </a:rPr>
              <a:t> </a:t>
            </a:r>
            <a:r>
              <a:rPr lang="en-CA" b="1" dirty="0" err="1">
                <a:solidFill>
                  <a:prstClr val="white"/>
                </a:solidFill>
                <a:effectLst>
                  <a:outerShdw blurRad="38100" dist="38100" dir="2700000" algn="tl">
                    <a:srgbClr val="000000">
                      <a:alpha val="43137"/>
                    </a:srgbClr>
                  </a:outerShdw>
                </a:effectLst>
              </a:rPr>
              <a:t>phezu</a:t>
            </a:r>
            <a:r>
              <a:rPr lang="en-CA" b="1" dirty="0">
                <a:solidFill>
                  <a:prstClr val="white"/>
                </a:solidFill>
                <a:effectLst>
                  <a:outerShdw blurRad="38100" dist="38100" dir="2700000" algn="tl">
                    <a:srgbClr val="000000">
                      <a:alpha val="43137"/>
                    </a:srgbClr>
                  </a:outerShdw>
                </a:effectLst>
              </a:rPr>
              <a:t> </a:t>
            </a:r>
            <a:r>
              <a:rPr lang="en-CA" b="1" dirty="0" err="1">
                <a:solidFill>
                  <a:prstClr val="white"/>
                </a:solidFill>
                <a:effectLst>
                  <a:outerShdw blurRad="38100" dist="38100" dir="2700000" algn="tl">
                    <a:srgbClr val="000000">
                      <a:alpha val="43137"/>
                    </a:srgbClr>
                  </a:outerShdw>
                </a:effectLst>
              </a:rPr>
              <a:t>kwabo</a:t>
            </a:r>
            <a:r>
              <a:rPr lang="en-CA" sz="2000" b="1" dirty="0">
                <a:solidFill>
                  <a:prstClr val="white"/>
                </a:solidFill>
                <a:effectLst>
                  <a:outerShdw blurRad="38100" dist="38100" dir="2700000" algn="tl">
                    <a:srgbClr val="000000">
                      <a:alpha val="43137"/>
                    </a:srgbClr>
                  </a:outerShdw>
                </a:effectLst>
              </a:rPr>
              <a:t>).</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400110"/>
          </a:xfrm>
          <a:prstGeom prst="rect">
            <a:avLst/>
          </a:prstGeom>
          <a:noFill/>
        </p:spPr>
        <p:txBody>
          <a:bodyPr wrap="square">
            <a:spAutoFit/>
          </a:bodyPr>
          <a:lstStyle/>
          <a:p>
            <a:pPr lvl="0">
              <a:spcBef>
                <a:spcPts val="600"/>
              </a:spcBef>
              <a:defRPr/>
            </a:pPr>
            <a:r>
              <a:rPr lang="en-CA" sz="2000" b="1" dirty="0">
                <a:solidFill>
                  <a:prstClr val="white"/>
                </a:solidFill>
                <a:effectLst>
                  <a:outerShdw blurRad="38100" dist="38100" dir="2700000" algn="tl">
                    <a:srgbClr val="000000">
                      <a:alpha val="43137"/>
                    </a:srgbClr>
                  </a:outerShdw>
                </a:effectLst>
              </a:rPr>
              <a:t>UNkulunkulu </a:t>
            </a:r>
            <a:r>
              <a:rPr lang="en-CA" sz="2000" b="1" dirty="0" err="1">
                <a:solidFill>
                  <a:prstClr val="white"/>
                </a:solidFill>
                <a:effectLst>
                  <a:outerShdw blurRad="38100" dist="38100" dir="2700000" algn="tl">
                    <a:srgbClr val="000000">
                      <a:alpha val="43137"/>
                    </a:srgbClr>
                  </a:outerShdw>
                </a:effectLst>
              </a:rPr>
              <a:t>ufisa</a:t>
            </a:r>
            <a:r>
              <a:rPr lang="en-CA" sz="2000" b="1" dirty="0">
                <a:solidFill>
                  <a:prstClr val="white"/>
                </a:solidFill>
                <a:effectLst>
                  <a:outerShdw blurRad="38100" dist="38100" dir="2700000" algn="tl">
                    <a:srgbClr val="000000">
                      <a:alpha val="43137"/>
                    </a:srgbClr>
                  </a:outerShdw>
                </a:effectLst>
              </a:rPr>
              <a:t> </a:t>
            </a:r>
            <a:r>
              <a:rPr lang="en-CA" sz="2000" b="1" dirty="0" err="1">
                <a:solidFill>
                  <a:prstClr val="white"/>
                </a:solidFill>
                <a:effectLst>
                  <a:outerShdw blurRad="38100" dist="38100" dir="2700000" algn="tl">
                    <a:srgbClr val="000000">
                      <a:alpha val="43137"/>
                    </a:srgbClr>
                  </a:outerShdw>
                </a:effectLst>
              </a:rPr>
              <a:t>ubuhlobo</a:t>
            </a:r>
            <a:r>
              <a:rPr lang="en-CA" sz="2000" b="1" dirty="0">
                <a:solidFill>
                  <a:prstClr val="white"/>
                </a:solidFill>
                <a:effectLst>
                  <a:outerShdw blurRad="38100" dist="38100" dir="2700000" algn="tl">
                    <a:srgbClr val="000000">
                      <a:alpha val="43137"/>
                    </a:srgbClr>
                  </a:outerShdw>
                </a:effectLst>
              </a:rPr>
              <a:t> lathi, </a:t>
            </a:r>
            <a:r>
              <a:rPr lang="en-CA" sz="2000" b="1" dirty="0" err="1">
                <a:solidFill>
                  <a:prstClr val="white"/>
                </a:solidFill>
                <a:effectLst>
                  <a:outerShdw blurRad="38100" dist="38100" dir="2700000" algn="tl">
                    <a:srgbClr val="000000">
                      <a:alpha val="43137"/>
                    </a:srgbClr>
                  </a:outerShdw>
                </a:effectLst>
              </a:rPr>
              <a:t>ngabanye</a:t>
            </a:r>
            <a:r>
              <a:rPr lang="en-CA" sz="2000" b="1" dirty="0">
                <a:solidFill>
                  <a:prstClr val="white"/>
                </a:solidFill>
                <a:effectLst>
                  <a:outerShdw blurRad="38100" dist="38100" dir="2700000" algn="tl">
                    <a:srgbClr val="000000">
                      <a:alpha val="43137"/>
                    </a:srgbClr>
                  </a:outerShdw>
                </a:effectLst>
              </a:rPr>
              <a:t> </a:t>
            </a:r>
            <a:r>
              <a:rPr lang="en-CA" sz="2000" b="1" dirty="0" err="1">
                <a:solidFill>
                  <a:prstClr val="white"/>
                </a:solidFill>
                <a:effectLst>
                  <a:outerShdw blurRad="38100" dist="38100" dir="2700000" algn="tl">
                    <a:srgbClr val="000000">
                      <a:alpha val="43137"/>
                    </a:srgbClr>
                  </a:outerShdw>
                </a:effectLst>
              </a:rPr>
              <a:t>lanjengomphakathi</a:t>
            </a:r>
            <a:r>
              <a:rPr lang="en-CA" sz="2000" b="1" dirty="0">
                <a:solidFill>
                  <a:prstClr val="white"/>
                </a:solidFill>
                <a:effectLst>
                  <a:outerShdw blurRad="38100" dist="38100" dir="2700000" algn="tl">
                    <a:srgbClr val="000000">
                      <a:alpha val="43137"/>
                    </a:srgbClr>
                  </a:outerShdw>
                </a:effectLst>
              </a:rPr>
              <a:t> </a:t>
            </a:r>
            <a:r>
              <a:rPr lang="en-CA" sz="2000" b="1" dirty="0" err="1">
                <a:solidFill>
                  <a:prstClr val="white"/>
                </a:solidFill>
                <a:effectLst>
                  <a:outerShdw blurRad="38100" dist="38100" dir="2700000" algn="tl">
                    <a:srgbClr val="000000">
                      <a:alpha val="43137"/>
                    </a:srgbClr>
                  </a:outerShdw>
                </a:effectLst>
              </a:rPr>
              <a:t>wamakholwa</a:t>
            </a:r>
            <a:r>
              <a:rPr lang="en-CA" sz="2000" b="1" dirty="0">
                <a:solidFill>
                  <a:prstClr val="white"/>
                </a:solidFill>
                <a:effectLst>
                  <a:outerShdw blurRad="38100" dist="38100" dir="2700000" algn="tl">
                    <a:srgbClr val="000000">
                      <a:alpha val="43137"/>
                    </a:srgbClr>
                  </a:outerShdw>
                </a:effectLst>
              </a:rPr>
              <a:t>.</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Effect transition="in" filter="wipe(left)">
                                      <p:cBhvr>
                                        <p:cTn id="44" dur="500"/>
                                        <p:tgtEl>
                                          <p:spTgt spid="7">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Effect transition="in" filter="wipe(left)">
                                      <p:cBhvr>
                                        <p:cTn id="49" dur="500"/>
                                        <p:tgtEl>
                                          <p:spTgt spid="7">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txEl>
                                              <p:pRg st="3" end="3"/>
                                            </p:txEl>
                                          </p:spTgt>
                                        </p:tgtEl>
                                        <p:attrNameLst>
                                          <p:attrName>style.visibility</p:attrName>
                                        </p:attrNameLst>
                                      </p:cBhvr>
                                      <p:to>
                                        <p:strVal val="visible"/>
                                      </p:to>
                                    </p:set>
                                    <p:animEffect transition="in" filter="wipe(left)">
                                      <p:cBhvr>
                                        <p:cTn id="54" dur="500"/>
                                        <p:tgtEl>
                                          <p:spTgt spid="7">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animEffect transition="in" filter="wipe(left)">
                                      <p:cBhvr>
                                        <p:cTn id="59" dur="500"/>
                                        <p:tgtEl>
                                          <p:spTgt spid="7">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 calcmode="lin" valueType="num">
                                      <p:cBhvr>
                                        <p:cTn id="66" dur="500" fill="hold"/>
                                        <p:tgtEl>
                                          <p:spTgt spid="9"/>
                                        </p:tgtEl>
                                        <p:attrNameLst>
                                          <p:attrName>style.rotation</p:attrName>
                                        </p:attrNameLst>
                                      </p:cBhvr>
                                      <p:tavLst>
                                        <p:tav tm="0">
                                          <p:val>
                                            <p:fltVal val="360"/>
                                          </p:val>
                                        </p:tav>
                                        <p:tav tm="100000">
                                          <p:val>
                                            <p:fltVal val="0"/>
                                          </p:val>
                                        </p:tav>
                                      </p:tavLst>
                                    </p:anim>
                                    <p:animEffect transition="in" filter="fade">
                                      <p:cBhvr>
                                        <p:cTn id="67" dur="500"/>
                                        <p:tgtEl>
                                          <p:spTgt spid="9"/>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animEffect transition="in" filter="wipe(left)">
                                      <p:cBhvr>
                                        <p:cTn id="71" dur="500"/>
                                        <p:tgtEl>
                                          <p:spTgt spid="7">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xEl>
                                              <p:pRg st="6" end="6"/>
                                            </p:txEl>
                                          </p:spTgt>
                                        </p:tgtEl>
                                        <p:attrNameLst>
                                          <p:attrName>style.visibility</p:attrName>
                                        </p:attrNameLst>
                                      </p:cBhvr>
                                      <p:to>
                                        <p:strVal val="visible"/>
                                      </p:to>
                                    </p:set>
                                    <p:animEffect transition="in" filter="wipe(left)">
                                      <p:cBhvr>
                                        <p:cTn id="76" dur="500"/>
                                        <p:tgtEl>
                                          <p:spTgt spid="7">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7">
                                            <p:txEl>
                                              <p:pRg st="7" end="7"/>
                                            </p:txEl>
                                          </p:spTgt>
                                        </p:tgtEl>
                                        <p:attrNameLst>
                                          <p:attrName>style.visibility</p:attrName>
                                        </p:attrNameLst>
                                      </p:cBhvr>
                                      <p:to>
                                        <p:strVal val="visible"/>
                                      </p:to>
                                    </p:set>
                                    <p:animEffect transition="in" filter="wipe(left)">
                                      <p:cBhvr>
                                        <p:cTn id="81" dur="500"/>
                                        <p:tgtEl>
                                          <p:spTgt spid="7">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7">
                                            <p:txEl>
                                              <p:pRg st="8" end="8"/>
                                            </p:txEl>
                                          </p:spTgt>
                                        </p:tgtEl>
                                        <p:attrNameLst>
                                          <p:attrName>style.visibility</p:attrName>
                                        </p:attrNameLst>
                                      </p:cBhvr>
                                      <p:to>
                                        <p:strVal val="visible"/>
                                      </p:to>
                                    </p:set>
                                    <p:animEffect transition="in" filter="wipe(left)">
                                      <p:cBhvr>
                                        <p:cTn id="86" dur="500"/>
                                        <p:tgtEl>
                                          <p:spTgt spid="7">
                                            <p:txEl>
                                              <p:pRg st="8" end="8"/>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500" fill="hold"/>
                                        <p:tgtEl>
                                          <p:spTgt spid="11"/>
                                        </p:tgtEl>
                                        <p:attrNameLst>
                                          <p:attrName>ppt_w</p:attrName>
                                        </p:attrNameLst>
                                      </p:cBhvr>
                                      <p:tavLst>
                                        <p:tav tm="0">
                                          <p:val>
                                            <p:fltVal val="0"/>
                                          </p:val>
                                        </p:tav>
                                        <p:tav tm="100000">
                                          <p:val>
                                            <p:strVal val="#ppt_w"/>
                                          </p:val>
                                        </p:tav>
                                      </p:tavLst>
                                    </p:anim>
                                    <p:anim calcmode="lin" valueType="num">
                                      <p:cBhvr>
                                        <p:cTn id="92" dur="500" fill="hold"/>
                                        <p:tgtEl>
                                          <p:spTgt spid="11"/>
                                        </p:tgtEl>
                                        <p:attrNameLst>
                                          <p:attrName>ppt_h</p:attrName>
                                        </p:attrNameLst>
                                      </p:cBhvr>
                                      <p:tavLst>
                                        <p:tav tm="0">
                                          <p:val>
                                            <p:fltVal val="0"/>
                                          </p:val>
                                        </p:tav>
                                        <p:tav tm="100000">
                                          <p:val>
                                            <p:strVal val="#ppt_h"/>
                                          </p:val>
                                        </p:tav>
                                      </p:tavLst>
                                    </p:anim>
                                    <p:anim calcmode="lin" valueType="num">
                                      <p:cBhvr>
                                        <p:cTn id="93" dur="500" fill="hold"/>
                                        <p:tgtEl>
                                          <p:spTgt spid="11"/>
                                        </p:tgtEl>
                                        <p:attrNameLst>
                                          <p:attrName>style.rotation</p:attrName>
                                        </p:attrNameLst>
                                      </p:cBhvr>
                                      <p:tavLst>
                                        <p:tav tm="0">
                                          <p:val>
                                            <p:fltVal val="360"/>
                                          </p:val>
                                        </p:tav>
                                        <p:tav tm="100000">
                                          <p:val>
                                            <p:fltVal val="0"/>
                                          </p:val>
                                        </p:tav>
                                      </p:tavLst>
                                    </p:anim>
                                    <p:animEffect transition="in" filter="fade">
                                      <p:cBhvr>
                                        <p:cTn id="94" dur="500"/>
                                        <p:tgtEl>
                                          <p:spTgt spid="11"/>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7">
                                            <p:txEl>
                                              <p:pRg st="9" end="9"/>
                                            </p:txEl>
                                          </p:spTgt>
                                        </p:tgtEl>
                                        <p:attrNameLst>
                                          <p:attrName>style.visibility</p:attrName>
                                        </p:attrNameLst>
                                      </p:cBhvr>
                                      <p:to>
                                        <p:strVal val="visible"/>
                                      </p:to>
                                    </p:set>
                                    <p:animEffect transition="in" filter="wipe(left)">
                                      <p:cBhvr>
                                        <p:cTn id="98" dur="500"/>
                                        <p:tgtEl>
                                          <p:spTgt spid="7">
                                            <p:txEl>
                                              <p:pRg st="9" end="9"/>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7">
                                            <p:txEl>
                                              <p:pRg st="10" end="10"/>
                                            </p:txEl>
                                          </p:spTgt>
                                        </p:tgtEl>
                                        <p:attrNameLst>
                                          <p:attrName>style.visibility</p:attrName>
                                        </p:attrNameLst>
                                      </p:cBhvr>
                                      <p:to>
                                        <p:strVal val="visible"/>
                                      </p:to>
                                    </p:set>
                                    <p:animEffect transition="in" filter="wipe(left)">
                                      <p:cBhvr>
                                        <p:cTn id="103" dur="500"/>
                                        <p:tgtEl>
                                          <p:spTgt spid="7">
                                            <p:txEl>
                                              <p:pRg st="10" end="1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7">
                                            <p:txEl>
                                              <p:pRg st="11" end="11"/>
                                            </p:txEl>
                                          </p:spTgt>
                                        </p:tgtEl>
                                        <p:attrNameLst>
                                          <p:attrName>style.visibility</p:attrName>
                                        </p:attrNameLst>
                                      </p:cBhvr>
                                      <p:to>
                                        <p:strVal val="visible"/>
                                      </p:to>
                                    </p:set>
                                    <p:animEffect transition="in" filter="wipe(left)">
                                      <p:cBhvr>
                                        <p:cTn id="108" dur="500"/>
                                        <p:tgtEl>
                                          <p:spTgt spid="7">
                                            <p:txEl>
                                              <p:pRg st="11" end="11"/>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8"/>
                                        </p:tgtEl>
                                        <p:attrNameLst>
                                          <p:attrName>style.visibility</p:attrName>
                                        </p:attrNameLst>
                                      </p:cBhvr>
                                      <p:to>
                                        <p:strVal val="visible"/>
                                      </p:to>
                                    </p:set>
                                    <p:animEffect transition="in" filter="wipe(left)">
                                      <p:cBhvr>
                                        <p:cTn id="113" dur="500"/>
                                        <p:tgtEl>
                                          <p:spTgt spid="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wipe(left)">
                                      <p:cBhvr>
                                        <p:cTn id="1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lvl="0" algn="ctr">
              <a:defRPr/>
            </a:pPr>
            <a:r>
              <a:rPr lang="en-CA" sz="4400" b="1">
                <a:ln w="10160">
                  <a:solidFill>
                    <a:srgbClr val="FF9900"/>
                  </a:solidFill>
                  <a:prstDash val="solid"/>
                </a:ln>
                <a:solidFill>
                  <a:srgbClr val="FFFFFF"/>
                </a:solidFill>
                <a:effectLst>
                  <a:outerShdw blurRad="38100" dist="22860" dir="5400000" algn="tl" rotWithShape="0">
                    <a:srgbClr val="000000"/>
                  </a:outerShdw>
                </a:effectLst>
              </a:rPr>
              <a:t>UKUGCWALISEKA KWESIVUMELWANO</a:t>
            </a:r>
            <a:endPar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en-CA" b="1" dirty="0">
                <a:solidFill>
                  <a:srgbClr val="037CD8"/>
                </a:solidFill>
                <a:latin typeface="Comic Sans MS" panose="030F0702030302020204" pitchFamily="66" charset="0"/>
              </a:rPr>
              <a:t>“</a:t>
            </a:r>
            <a:r>
              <a:rPr lang="en-CA" b="1" dirty="0" err="1">
                <a:solidFill>
                  <a:srgbClr val="037CD8"/>
                </a:solidFill>
                <a:latin typeface="Comic Sans MS" panose="030F0702030302020204" pitchFamily="66" charset="0"/>
              </a:rPr>
              <a:t>Wayesethatha</a:t>
            </a:r>
            <a:r>
              <a:rPr lang="en-CA" b="1" dirty="0">
                <a:solidFill>
                  <a:srgbClr val="037CD8"/>
                </a:solidFill>
                <a:latin typeface="Comic Sans MS" panose="030F0702030302020204" pitchFamily="66" charset="0"/>
              </a:rPr>
              <a:t> </a:t>
            </a:r>
            <a:r>
              <a:rPr lang="en-CA" b="1" dirty="0" err="1">
                <a:solidFill>
                  <a:srgbClr val="037CD8"/>
                </a:solidFill>
                <a:latin typeface="Comic Sans MS" panose="030F0702030302020204" pitchFamily="66" charset="0"/>
              </a:rPr>
              <a:t>incwadi</a:t>
            </a:r>
            <a:r>
              <a:rPr lang="en-CA" b="1" dirty="0">
                <a:solidFill>
                  <a:srgbClr val="037CD8"/>
                </a:solidFill>
                <a:latin typeface="Comic Sans MS" panose="030F0702030302020204" pitchFamily="66" charset="0"/>
              </a:rPr>
              <a:t> </a:t>
            </a:r>
            <a:r>
              <a:rPr lang="en-CA" b="1" dirty="0" err="1">
                <a:solidFill>
                  <a:srgbClr val="037CD8"/>
                </a:solidFill>
                <a:latin typeface="Comic Sans MS" panose="030F0702030302020204" pitchFamily="66" charset="0"/>
              </a:rPr>
              <a:t>yesivumelwano</a:t>
            </a:r>
            <a:r>
              <a:rPr lang="en-CA" b="1" dirty="0">
                <a:solidFill>
                  <a:srgbClr val="037CD8"/>
                </a:solidFill>
                <a:latin typeface="Comic Sans MS" panose="030F0702030302020204" pitchFamily="66" charset="0"/>
              </a:rPr>
              <a:t>, </a:t>
            </a:r>
            <a:r>
              <a:rPr lang="en-CA" b="1" dirty="0" err="1">
                <a:solidFill>
                  <a:srgbClr val="037CD8"/>
                </a:solidFill>
                <a:latin typeface="Comic Sans MS" panose="030F0702030302020204" pitchFamily="66" charset="0"/>
              </a:rPr>
              <a:t>wayifundela</a:t>
            </a:r>
            <a:r>
              <a:rPr lang="en-CA" b="1" dirty="0">
                <a:solidFill>
                  <a:srgbClr val="037CD8"/>
                </a:solidFill>
                <a:latin typeface="Comic Sans MS" panose="030F0702030302020204" pitchFamily="66" charset="0"/>
              </a:rPr>
              <a:t> </a:t>
            </a:r>
            <a:r>
              <a:rPr lang="en-CA" b="1" dirty="0" err="1">
                <a:solidFill>
                  <a:srgbClr val="037CD8"/>
                </a:solidFill>
                <a:latin typeface="Comic Sans MS" panose="030F0702030302020204" pitchFamily="66" charset="0"/>
              </a:rPr>
              <a:t>abantu</a:t>
            </a:r>
            <a:r>
              <a:rPr lang="en-CA" b="1" dirty="0">
                <a:solidFill>
                  <a:srgbClr val="037CD8"/>
                </a:solidFill>
                <a:latin typeface="Comic Sans MS" panose="030F0702030302020204" pitchFamily="66" charset="0"/>
              </a:rPr>
              <a:t>, </a:t>
            </a:r>
            <a:r>
              <a:rPr lang="en-CA" b="1" dirty="0" err="1">
                <a:solidFill>
                  <a:srgbClr val="037CD8"/>
                </a:solidFill>
                <a:latin typeface="Comic Sans MS" panose="030F0702030302020204" pitchFamily="66" charset="0"/>
              </a:rPr>
              <a:t>bathi</a:t>
            </a:r>
            <a:r>
              <a:rPr lang="en-CA" b="1" dirty="0">
                <a:solidFill>
                  <a:srgbClr val="037CD8"/>
                </a:solidFill>
                <a:latin typeface="Comic Sans MS" panose="030F0702030302020204" pitchFamily="66" charset="0"/>
              </a:rPr>
              <a:t>: ‘</a:t>
            </a:r>
            <a:r>
              <a:rPr lang="en-CA" b="1" dirty="0" err="1">
                <a:solidFill>
                  <a:srgbClr val="037CD8"/>
                </a:solidFill>
                <a:latin typeface="Comic Sans MS" panose="030F0702030302020204" pitchFamily="66" charset="0"/>
              </a:rPr>
              <a:t>Sizokwenza</a:t>
            </a:r>
            <a:r>
              <a:rPr lang="en-CA" b="1" dirty="0">
                <a:solidFill>
                  <a:srgbClr val="037CD8"/>
                </a:solidFill>
                <a:latin typeface="Comic Sans MS" panose="030F0702030302020204" pitchFamily="66" charset="0"/>
              </a:rPr>
              <a:t> </a:t>
            </a:r>
            <a:r>
              <a:rPr lang="en-CA" b="1" dirty="0" err="1">
                <a:solidFill>
                  <a:srgbClr val="037CD8"/>
                </a:solidFill>
                <a:latin typeface="Comic Sans MS" panose="030F0702030302020204" pitchFamily="66" charset="0"/>
              </a:rPr>
              <a:t>konke</a:t>
            </a:r>
            <a:r>
              <a:rPr lang="en-CA" b="1" dirty="0">
                <a:solidFill>
                  <a:srgbClr val="037CD8"/>
                </a:solidFill>
                <a:latin typeface="Comic Sans MS" panose="030F0702030302020204" pitchFamily="66" charset="0"/>
              </a:rPr>
              <a:t> </a:t>
            </a:r>
            <a:r>
              <a:rPr lang="en-CA" b="1" dirty="0" err="1">
                <a:solidFill>
                  <a:srgbClr val="037CD8"/>
                </a:solidFill>
                <a:latin typeface="Comic Sans MS" panose="030F0702030302020204" pitchFamily="66" charset="0"/>
              </a:rPr>
              <a:t>uJehova</a:t>
            </a:r>
            <a:r>
              <a:rPr lang="en-CA" b="1" dirty="0">
                <a:solidFill>
                  <a:srgbClr val="037CD8"/>
                </a:solidFill>
                <a:latin typeface="Comic Sans MS" panose="030F0702030302020204" pitchFamily="66" charset="0"/>
              </a:rPr>
              <a:t> </a:t>
            </a:r>
            <a:r>
              <a:rPr lang="en-CA" b="1" dirty="0" err="1">
                <a:solidFill>
                  <a:srgbClr val="037CD8"/>
                </a:solidFill>
                <a:latin typeface="Comic Sans MS" panose="030F0702030302020204" pitchFamily="66" charset="0"/>
              </a:rPr>
              <a:t>akutshileyo</a:t>
            </a:r>
            <a:r>
              <a:rPr lang="en-CA" b="1" dirty="0">
                <a:solidFill>
                  <a:srgbClr val="037CD8"/>
                </a:solidFill>
                <a:latin typeface="Comic Sans MS" panose="030F0702030302020204" pitchFamily="66" charset="0"/>
              </a:rPr>
              <a:t>, </a:t>
            </a:r>
            <a:r>
              <a:rPr lang="en-CA" b="1" dirty="0" err="1">
                <a:solidFill>
                  <a:srgbClr val="037CD8"/>
                </a:solidFill>
                <a:latin typeface="Comic Sans MS" panose="030F0702030302020204" pitchFamily="66" charset="0"/>
              </a:rPr>
              <a:t>sizakulalela</a:t>
            </a:r>
            <a:r>
              <a:rPr lang="en-CA" b="1" dirty="0">
                <a:solidFill>
                  <a:srgbClr val="037CD8"/>
                </a:solidFill>
                <a:latin typeface="Comic Sans MS" panose="030F0702030302020204" pitchFamily="66" charset="0"/>
              </a:rPr>
              <a:t>.’ ” ( </a:t>
            </a:r>
            <a:r>
              <a:rPr lang="en-CA" b="1" dirty="0" err="1">
                <a:solidFill>
                  <a:srgbClr val="037CD8"/>
                </a:solidFill>
                <a:latin typeface="Comic Sans MS" panose="030F0702030302020204" pitchFamily="66" charset="0"/>
              </a:rPr>
              <a:t>Eksodusi</a:t>
            </a:r>
            <a:r>
              <a:rPr lang="en-CA" b="1" dirty="0">
                <a:solidFill>
                  <a:srgbClr val="037CD8"/>
                </a:solidFill>
                <a:latin typeface="Comic Sans MS" panose="030F0702030302020204" pitchFamily="66" charset="0"/>
              </a:rPr>
              <a:t> 24:7 )</a:t>
            </a:r>
            <a:endPar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07886"/>
          </a:xfrm>
          <a:prstGeom prst="rect">
            <a:avLst/>
          </a:prstGeom>
          <a:noFill/>
        </p:spPr>
        <p:txBody>
          <a:bodyPr wrap="square" rtlCol="0">
            <a:spAutoFit/>
          </a:bodyPr>
          <a:lstStyle/>
          <a:p>
            <a:pPr lvl="0">
              <a:spcBef>
                <a:spcPts val="600"/>
              </a:spcBef>
              <a:defRPr/>
            </a:pPr>
            <a:r>
              <a:rPr lang="en-CA" sz="2000" b="1">
                <a:solidFill>
                  <a:prstClr val="black"/>
                </a:solidFill>
              </a:rPr>
              <a:t>Ngobuqotho obupheleleyo, abantu bazibophela ekugcineni isivumelwano. Lokho kuzibophela kwaba ngokwesikhashana ( Eks. 32:8 ).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70428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1" y="3704282"/>
            <a:ext cx="2755210" cy="1754326"/>
          </a:xfrm>
          <a:prstGeom prst="rect">
            <a:avLst/>
          </a:prstGeom>
          <a:noFill/>
        </p:spPr>
        <p:txBody>
          <a:bodyPr wrap="square">
            <a:spAutoFit/>
          </a:bodyPr>
          <a:lstStyle/>
          <a:p>
            <a:pPr lvl="0">
              <a:spcBef>
                <a:spcPts val="600"/>
              </a:spcBef>
              <a:defRPr/>
            </a:pPr>
            <a:r>
              <a:rPr lang="en-CA" b="1" dirty="0" err="1">
                <a:solidFill>
                  <a:prstClr val="black"/>
                </a:solidFill>
              </a:rPr>
              <a:t>Ngokwemvelo</a:t>
            </a:r>
            <a:r>
              <a:rPr lang="en-CA" b="1" dirty="0">
                <a:solidFill>
                  <a:prstClr val="black"/>
                </a:solidFill>
              </a:rPr>
              <a:t>, </a:t>
            </a:r>
            <a:r>
              <a:rPr lang="en-CA" b="1" dirty="0" err="1">
                <a:solidFill>
                  <a:prstClr val="black"/>
                </a:solidFill>
              </a:rPr>
              <a:t>asilaleli</a:t>
            </a:r>
            <a:r>
              <a:rPr lang="en-CA" b="1" dirty="0">
                <a:solidFill>
                  <a:prstClr val="black"/>
                </a:solidFill>
              </a:rPr>
              <a:t> ( Rom. 7:18 ) </a:t>
            </a:r>
            <a:r>
              <a:rPr lang="en-CA" b="1" dirty="0" err="1">
                <a:solidFill>
                  <a:prstClr val="black"/>
                </a:solidFill>
              </a:rPr>
              <a:t>futhi</a:t>
            </a:r>
            <a:r>
              <a:rPr lang="en-CA" b="1" dirty="0">
                <a:solidFill>
                  <a:prstClr val="black"/>
                </a:solidFill>
              </a:rPr>
              <a:t> </a:t>
            </a:r>
            <a:r>
              <a:rPr lang="en-CA" b="1" dirty="0" err="1">
                <a:solidFill>
                  <a:prstClr val="black"/>
                </a:solidFill>
              </a:rPr>
              <a:t>akukho</a:t>
            </a:r>
            <a:r>
              <a:rPr lang="en-CA" b="1" dirty="0">
                <a:solidFill>
                  <a:prstClr val="black"/>
                </a:solidFill>
              </a:rPr>
              <a:t> </a:t>
            </a:r>
            <a:r>
              <a:rPr lang="en-CA" b="1" dirty="0" err="1">
                <a:solidFill>
                  <a:prstClr val="black"/>
                </a:solidFill>
              </a:rPr>
              <a:t>lutho</a:t>
            </a:r>
            <a:r>
              <a:rPr lang="en-CA" b="1" dirty="0">
                <a:solidFill>
                  <a:prstClr val="black"/>
                </a:solidFill>
              </a:rPr>
              <a:t> </a:t>
            </a:r>
            <a:r>
              <a:rPr lang="en-CA" b="1" dirty="0" err="1">
                <a:solidFill>
                  <a:prstClr val="black"/>
                </a:solidFill>
              </a:rPr>
              <a:t>esingakwenza</a:t>
            </a:r>
            <a:r>
              <a:rPr lang="en-CA" b="1" dirty="0">
                <a:solidFill>
                  <a:prstClr val="black"/>
                </a:solidFill>
              </a:rPr>
              <a:t> </a:t>
            </a:r>
            <a:r>
              <a:rPr lang="en-CA" b="1" dirty="0" err="1">
                <a:solidFill>
                  <a:prstClr val="black"/>
                </a:solidFill>
              </a:rPr>
              <a:t>ukuze</a:t>
            </a:r>
            <a:r>
              <a:rPr lang="en-CA" b="1" dirty="0">
                <a:solidFill>
                  <a:prstClr val="black"/>
                </a:solidFill>
              </a:rPr>
              <a:t> </a:t>
            </a:r>
            <a:r>
              <a:rPr lang="en-CA" b="1" dirty="0" err="1">
                <a:solidFill>
                  <a:prstClr val="black"/>
                </a:solidFill>
              </a:rPr>
              <a:t>siguqule</a:t>
            </a:r>
            <a:r>
              <a:rPr lang="en-CA" b="1" dirty="0">
                <a:solidFill>
                  <a:prstClr val="black"/>
                </a:solidFill>
              </a:rPr>
              <a:t> </a:t>
            </a:r>
            <a:r>
              <a:rPr lang="en-CA" b="1" dirty="0" err="1">
                <a:solidFill>
                  <a:prstClr val="black"/>
                </a:solidFill>
              </a:rPr>
              <a:t>ukuthambekela</a:t>
            </a:r>
            <a:r>
              <a:rPr lang="en-CA" b="1" dirty="0">
                <a:solidFill>
                  <a:prstClr val="black"/>
                </a:solidFill>
              </a:rPr>
              <a:t> </a:t>
            </a:r>
            <a:r>
              <a:rPr lang="en-CA" b="1" dirty="0" err="1">
                <a:solidFill>
                  <a:prstClr val="black"/>
                </a:solidFill>
              </a:rPr>
              <a:t>kwethu</a:t>
            </a:r>
            <a:r>
              <a:rPr lang="en-CA" b="1" dirty="0">
                <a:solidFill>
                  <a:prstClr val="black"/>
                </a:solidFill>
              </a:rPr>
              <a:t> ( Roma 7:24 ).</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750046"/>
            <a:ext cx="8958264" cy="1015663"/>
          </a:xfrm>
          <a:prstGeom prst="rect">
            <a:avLst/>
          </a:prstGeom>
          <a:noFill/>
        </p:spPr>
        <p:txBody>
          <a:bodyPr wrap="square">
            <a:spAutoFit/>
          </a:bodyPr>
          <a:lstStyle/>
          <a:p>
            <a:pPr lvl="0">
              <a:spcBef>
                <a:spcPts val="600"/>
              </a:spcBef>
              <a:defRPr/>
            </a:pPr>
            <a:r>
              <a:rPr lang="en-CA" sz="2000" b="1">
                <a:solidFill>
                  <a:prstClr val="black"/>
                </a:solidFill>
              </a:rPr>
              <a:t>Kodwa uma simvumela, uNkulunkulu angaguqula imvelo yethu (Hez. 36:26-27). Uyahlanza, athathe, uyapha, futhi abeke ukuze simlalele. Nguye kuphela osenza sibe lamandla (2 Kor. 12:10).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250786"/>
            <a:ext cx="8958264" cy="369332"/>
          </a:xfrm>
          <a:prstGeom prst="rect">
            <a:avLst/>
          </a:prstGeom>
          <a:noFill/>
        </p:spPr>
        <p:txBody>
          <a:bodyPr wrap="square">
            <a:spAutoFit/>
          </a:bodyPr>
          <a:lstStyle/>
          <a:p>
            <a:pPr lvl="0">
              <a:spcBef>
                <a:spcPts val="600"/>
              </a:spcBef>
              <a:defRPr/>
            </a:pPr>
            <a:r>
              <a:rPr lang="en-CA" b="1" dirty="0" err="1">
                <a:solidFill>
                  <a:prstClr val="black"/>
                </a:solidFill>
              </a:rPr>
              <a:t>Yini</a:t>
            </a:r>
            <a:r>
              <a:rPr lang="en-CA" b="1" dirty="0">
                <a:solidFill>
                  <a:prstClr val="black"/>
                </a:solidFill>
              </a:rPr>
              <a:t> </a:t>
            </a:r>
            <a:r>
              <a:rPr lang="en-CA" b="1" dirty="0" err="1">
                <a:solidFill>
                  <a:prstClr val="black"/>
                </a:solidFill>
              </a:rPr>
              <a:t>esivimbela</a:t>
            </a:r>
            <a:r>
              <a:rPr lang="en-CA" b="1" dirty="0">
                <a:solidFill>
                  <a:prstClr val="black"/>
                </a:solidFill>
              </a:rPr>
              <a:t> </a:t>
            </a:r>
            <a:r>
              <a:rPr lang="en-CA" b="1" dirty="0" err="1">
                <a:solidFill>
                  <a:prstClr val="black"/>
                </a:solidFill>
              </a:rPr>
              <a:t>ukuba</a:t>
            </a:r>
            <a:r>
              <a:rPr lang="en-CA" b="1" dirty="0">
                <a:solidFill>
                  <a:prstClr val="black"/>
                </a:solidFill>
              </a:rPr>
              <a:t> </a:t>
            </a:r>
            <a:r>
              <a:rPr lang="en-CA" b="1" dirty="0" err="1">
                <a:solidFill>
                  <a:prstClr val="black"/>
                </a:solidFill>
              </a:rPr>
              <a:t>silalele</a:t>
            </a:r>
            <a:r>
              <a:rPr lang="en-CA" b="1" dirty="0">
                <a:solidFill>
                  <a:prstClr val="black"/>
                </a:solidFill>
              </a:rPr>
              <a:t> uNkulunkulu, </a:t>
            </a:r>
            <a:r>
              <a:rPr lang="en-CA" b="1" dirty="0" err="1">
                <a:solidFill>
                  <a:prstClr val="black"/>
                </a:solidFill>
              </a:rPr>
              <a:t>laphezu</a:t>
            </a:r>
            <a:r>
              <a:rPr lang="en-CA" b="1" dirty="0">
                <a:solidFill>
                  <a:prstClr val="black"/>
                </a:solidFill>
              </a:rPr>
              <a:t> </a:t>
            </a:r>
            <a:r>
              <a:rPr lang="en-CA" b="1" dirty="0" err="1">
                <a:solidFill>
                  <a:prstClr val="black"/>
                </a:solidFill>
              </a:rPr>
              <a:t>kwezinhloso</a:t>
            </a:r>
            <a:r>
              <a:rPr lang="en-CA" b="1" dirty="0">
                <a:solidFill>
                  <a:prstClr val="black"/>
                </a:solidFill>
              </a:rPr>
              <a:t> </a:t>
            </a:r>
            <a:r>
              <a:rPr lang="en-CA" b="1" dirty="0" err="1">
                <a:solidFill>
                  <a:prstClr val="black"/>
                </a:solidFill>
              </a:rPr>
              <a:t>zethu</a:t>
            </a:r>
            <a:r>
              <a:rPr lang="en-CA" b="1" dirty="0">
                <a:solidFill>
                  <a:prstClr val="black"/>
                </a:solidFill>
              </a:rPr>
              <a:t> </a:t>
            </a:r>
            <a:r>
              <a:rPr lang="en-CA" b="1" dirty="0" err="1">
                <a:solidFill>
                  <a:prstClr val="black"/>
                </a:solidFill>
              </a:rPr>
              <a:t>ezinhle</a:t>
            </a:r>
            <a:r>
              <a:rPr kumimoji="0" lang="en" b="1" i="0" u="none" strike="noStrike" kern="1200" cap="none" spc="0" normalizeH="0" baseline="0" noProof="0" dirty="0">
                <a:ln>
                  <a:noFill/>
                </a:ln>
                <a:solidFill>
                  <a:prstClr val="black"/>
                </a:solidFill>
                <a:effectLst/>
                <a:uLnTx/>
                <a:uFillTx/>
                <a:latin typeface="Aptos" panose="02110004020202020204"/>
              </a:rPr>
              <a:t>?</a:t>
            </a: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241351"/>
            <a:ext cx="8958264" cy="1015663"/>
          </a:xfrm>
          <a:prstGeom prst="rect">
            <a:avLst/>
          </a:prstGeom>
          <a:noFill/>
        </p:spPr>
        <p:txBody>
          <a:bodyPr wrap="square">
            <a:spAutoFit/>
          </a:bodyPr>
          <a:lstStyle/>
          <a:p>
            <a:pPr lvl="0">
              <a:spcBef>
                <a:spcPts val="600"/>
              </a:spcBef>
              <a:defRPr/>
            </a:pPr>
            <a:r>
              <a:rPr lang="en-CA" sz="2000" b="1">
                <a:solidFill>
                  <a:prstClr val="black"/>
                </a:solidFill>
              </a:rPr>
              <a:t>Isizukulwane esilandelayo laso sazibophela ekugcineni isivumelwano ( Josh. 24:18b ). Kodwa uJoshuwa wabaxwayisa ngokucacileyo: “Ngeke likwazi ukukhonza uJehova” (Josh. 24:19 NIV).</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en-CA" sz="4400" b="1" spc="300">
                <a:ln/>
                <a:solidFill>
                  <a:srgbClr val="00CC00"/>
                </a:solidFill>
                <a:effectLst>
                  <a:outerShdw blurRad="38100" dist="12700" dir="2700000" algn="tl">
                    <a:srgbClr val="000000">
                      <a:alpha val="43137"/>
                    </a:srgbClr>
                  </a:outerShdw>
                </a:effectLst>
              </a:rPr>
              <a:t>ISIDLO SESIVUMELWANO</a:t>
            </a:r>
            <a:endPar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51267" y="633550"/>
            <a:ext cx="9237966" cy="584775"/>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6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rPr>
              <a:t>“</a:t>
            </a:r>
            <a:r>
              <a:rPr lang="en-CA" sz="1600" b="1" dirty="0" err="1">
                <a:solidFill>
                  <a:srgbClr val="FF9900">
                    <a:lumMod val="50000"/>
                  </a:srgbClr>
                </a:solidFill>
                <a:latin typeface="Comic Sans MS" panose="030F0702030302020204" pitchFamily="66" charset="0"/>
              </a:rPr>
              <a:t>Khona-ke</a:t>
            </a:r>
            <a:r>
              <a:rPr lang="en-CA" sz="1600" b="1" dirty="0">
                <a:solidFill>
                  <a:srgbClr val="FF9900">
                    <a:lumMod val="50000"/>
                  </a:srgbClr>
                </a:solidFill>
                <a:latin typeface="Comic Sans MS" panose="030F0702030302020204" pitchFamily="66" charset="0"/>
              </a:rPr>
              <a:t> </a:t>
            </a:r>
            <a:r>
              <a:rPr lang="en-CA" sz="1600" b="1" dirty="0" err="1">
                <a:solidFill>
                  <a:srgbClr val="FF9900">
                    <a:lumMod val="50000"/>
                  </a:srgbClr>
                </a:solidFill>
                <a:latin typeface="Comic Sans MS" panose="030F0702030302020204" pitchFamily="66" charset="0"/>
              </a:rPr>
              <a:t>oMose</a:t>
            </a:r>
            <a:r>
              <a:rPr lang="en-CA" sz="1600" b="1" dirty="0">
                <a:solidFill>
                  <a:srgbClr val="FF9900">
                    <a:lumMod val="50000"/>
                  </a:srgbClr>
                </a:solidFill>
                <a:latin typeface="Comic Sans MS" panose="030F0702030302020204" pitchFamily="66" charset="0"/>
              </a:rPr>
              <a:t>, lo-Aroni, </a:t>
            </a:r>
            <a:r>
              <a:rPr lang="en-CA" sz="1600" b="1" dirty="0" err="1">
                <a:solidFill>
                  <a:srgbClr val="FF9900">
                    <a:lumMod val="50000"/>
                  </a:srgbClr>
                </a:solidFill>
                <a:latin typeface="Comic Sans MS" panose="030F0702030302020204" pitchFamily="66" charset="0"/>
              </a:rPr>
              <a:t>loNadabi</a:t>
            </a:r>
            <a:r>
              <a:rPr lang="en-CA" sz="1600" b="1" dirty="0">
                <a:solidFill>
                  <a:srgbClr val="FF9900">
                    <a:lumMod val="50000"/>
                  </a:srgbClr>
                </a:solidFill>
                <a:latin typeface="Comic Sans MS" panose="030F0702030302020204" pitchFamily="66" charset="0"/>
              </a:rPr>
              <a:t>, lo-Abihu, </a:t>
            </a:r>
            <a:r>
              <a:rPr lang="en-CA" sz="1600" b="1" dirty="0" err="1">
                <a:solidFill>
                  <a:srgbClr val="FF9900">
                    <a:lumMod val="50000"/>
                  </a:srgbClr>
                </a:solidFill>
                <a:latin typeface="Comic Sans MS" panose="030F0702030302020204" pitchFamily="66" charset="0"/>
              </a:rPr>
              <a:t>lamalunga</a:t>
            </a:r>
            <a:r>
              <a:rPr lang="en-CA" sz="1600" b="1" dirty="0">
                <a:solidFill>
                  <a:srgbClr val="FF9900">
                    <a:lumMod val="50000"/>
                  </a:srgbClr>
                </a:solidFill>
                <a:latin typeface="Comic Sans MS" panose="030F0702030302020204" pitchFamily="66" charset="0"/>
              </a:rPr>
              <a:t> </a:t>
            </a:r>
            <a:r>
              <a:rPr lang="en-CA" sz="1600" b="1" dirty="0" err="1">
                <a:solidFill>
                  <a:srgbClr val="FF9900">
                    <a:lumMod val="50000"/>
                  </a:srgbClr>
                </a:solidFill>
                <a:latin typeface="Comic Sans MS" panose="030F0702030302020204" pitchFamily="66" charset="0"/>
              </a:rPr>
              <a:t>angamatshumi</a:t>
            </a:r>
            <a:r>
              <a:rPr lang="en-CA" sz="1600" b="1" dirty="0">
                <a:solidFill>
                  <a:srgbClr val="FF9900">
                    <a:lumMod val="50000"/>
                  </a:srgbClr>
                </a:solidFill>
                <a:latin typeface="Comic Sans MS" panose="030F0702030302020204" pitchFamily="66" charset="0"/>
              </a:rPr>
              <a:t> </a:t>
            </a:r>
            <a:r>
              <a:rPr lang="en-CA" sz="1600" b="1" dirty="0" err="1">
                <a:solidFill>
                  <a:srgbClr val="FF9900">
                    <a:lumMod val="50000"/>
                  </a:srgbClr>
                </a:solidFill>
                <a:latin typeface="Comic Sans MS" panose="030F0702030302020204" pitchFamily="66" charset="0"/>
              </a:rPr>
              <a:t>ayisikhombisa</a:t>
            </a:r>
            <a:r>
              <a:rPr lang="en-CA" sz="1600" b="1" dirty="0">
                <a:solidFill>
                  <a:srgbClr val="FF9900">
                    <a:lumMod val="50000"/>
                  </a:srgbClr>
                </a:solidFill>
                <a:latin typeface="Comic Sans MS" panose="030F0702030302020204" pitchFamily="66" charset="0"/>
              </a:rPr>
              <a:t> </a:t>
            </a:r>
            <a:r>
              <a:rPr lang="en-CA" sz="1600" b="1" dirty="0" err="1">
                <a:solidFill>
                  <a:srgbClr val="FF9900">
                    <a:lumMod val="50000"/>
                  </a:srgbClr>
                </a:solidFill>
                <a:latin typeface="Comic Sans MS" panose="030F0702030302020204" pitchFamily="66" charset="0"/>
              </a:rPr>
              <a:t>akwa-Israyeli</a:t>
            </a:r>
            <a:r>
              <a:rPr lang="en-CA" sz="1600" b="1" dirty="0">
                <a:solidFill>
                  <a:srgbClr val="FF9900">
                    <a:lumMod val="50000"/>
                  </a:srgbClr>
                </a:solidFill>
                <a:latin typeface="Comic Sans MS" panose="030F0702030302020204" pitchFamily="66" charset="0"/>
              </a:rPr>
              <a:t> </a:t>
            </a:r>
            <a:r>
              <a:rPr lang="en-CA" sz="1600" b="1" dirty="0" err="1">
                <a:solidFill>
                  <a:srgbClr val="FF9900">
                    <a:lumMod val="50000"/>
                  </a:srgbClr>
                </a:solidFill>
                <a:latin typeface="Comic Sans MS" panose="030F0702030302020204" pitchFamily="66" charset="0"/>
              </a:rPr>
              <a:t>bakhuphuka</a:t>
            </a:r>
            <a:r>
              <a:rPr lang="en-CA" sz="1600" b="1" dirty="0">
                <a:solidFill>
                  <a:srgbClr val="FF9900">
                    <a:lumMod val="50000"/>
                  </a:srgbClr>
                </a:solidFill>
                <a:latin typeface="Comic Sans MS" panose="030F0702030302020204" pitchFamily="66" charset="0"/>
              </a:rPr>
              <a:t>; </a:t>
            </a:r>
            <a:r>
              <a:rPr lang="en-CA" sz="1600" b="1" dirty="0" err="1">
                <a:solidFill>
                  <a:srgbClr val="FF9900">
                    <a:lumMod val="50000"/>
                  </a:srgbClr>
                </a:solidFill>
                <a:latin typeface="Comic Sans MS" panose="030F0702030302020204" pitchFamily="66" charset="0"/>
              </a:rPr>
              <a:t>bambona</a:t>
            </a:r>
            <a:r>
              <a:rPr lang="en-CA" sz="1600" b="1" dirty="0">
                <a:solidFill>
                  <a:srgbClr val="FF9900">
                    <a:lumMod val="50000"/>
                  </a:srgbClr>
                </a:solidFill>
                <a:latin typeface="Comic Sans MS" panose="030F0702030302020204" pitchFamily="66" charset="0"/>
              </a:rPr>
              <a:t> uNkulunkulu, </a:t>
            </a:r>
            <a:r>
              <a:rPr lang="en-CA" sz="1600" b="1" dirty="0" err="1">
                <a:solidFill>
                  <a:srgbClr val="FF9900">
                    <a:lumMod val="50000"/>
                  </a:srgbClr>
                </a:solidFill>
                <a:latin typeface="Comic Sans MS" panose="030F0702030302020204" pitchFamily="66" charset="0"/>
              </a:rPr>
              <a:t>badla</a:t>
            </a:r>
            <a:r>
              <a:rPr lang="en-CA" sz="1600" b="1" dirty="0">
                <a:solidFill>
                  <a:srgbClr val="FF9900">
                    <a:lumMod val="50000"/>
                  </a:srgbClr>
                </a:solidFill>
                <a:latin typeface="Comic Sans MS" panose="030F0702030302020204" pitchFamily="66" charset="0"/>
              </a:rPr>
              <a:t>, </a:t>
            </a:r>
            <a:r>
              <a:rPr lang="en-CA" sz="1600" b="1" dirty="0" err="1">
                <a:solidFill>
                  <a:srgbClr val="FF9900">
                    <a:lumMod val="50000"/>
                  </a:srgbClr>
                </a:solidFill>
                <a:latin typeface="Comic Sans MS" panose="030F0702030302020204" pitchFamily="66" charset="0"/>
              </a:rPr>
              <a:t>baphuza</a:t>
            </a:r>
            <a:r>
              <a:rPr lang="en-CA" sz="1600" b="1" dirty="0">
                <a:solidFill>
                  <a:srgbClr val="FF9900">
                    <a:lumMod val="50000"/>
                  </a:srgbClr>
                </a:solidFill>
                <a:latin typeface="Comic Sans MS" panose="030F0702030302020204" pitchFamily="66" charset="0"/>
              </a:rPr>
              <a:t>.”— </a:t>
            </a:r>
            <a:r>
              <a:rPr lang="en-CA" sz="1600" b="1" dirty="0" err="1">
                <a:solidFill>
                  <a:srgbClr val="FF9900">
                    <a:lumMod val="50000"/>
                  </a:srgbClr>
                </a:solidFill>
                <a:latin typeface="Comic Sans MS" panose="030F0702030302020204" pitchFamily="66" charset="0"/>
              </a:rPr>
              <a:t>Eksodusi</a:t>
            </a:r>
            <a:r>
              <a:rPr lang="en-CA" sz="1600" b="1" dirty="0">
                <a:solidFill>
                  <a:srgbClr val="FF9900">
                    <a:lumMod val="50000"/>
                  </a:srgbClr>
                </a:solidFill>
                <a:latin typeface="Comic Sans MS" panose="030F0702030302020204" pitchFamily="66" charset="0"/>
              </a:rPr>
              <a:t> 24:9, 11b </a:t>
            </a:r>
            <a:endParaRPr kumimoji="0" lang="es-ES" sz="16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1015663"/>
          </a:xfrm>
          <a:prstGeom prst="rect">
            <a:avLst/>
          </a:prstGeom>
          <a:noFill/>
        </p:spPr>
        <p:txBody>
          <a:bodyPr wrap="square" rtlCol="0">
            <a:spAutoFit/>
          </a:bodyPr>
          <a:lstStyle/>
          <a:p>
            <a:pPr lvl="0">
              <a:spcBef>
                <a:spcPts val="600"/>
              </a:spcBef>
              <a:defRPr/>
            </a:pPr>
            <a:r>
              <a:rPr lang="en-CA" sz="2000" b="1">
                <a:solidFill>
                  <a:prstClr val="black"/>
                </a:solidFill>
              </a:rPr>
              <a:t>Njengoba sibona esibonelweni sikaJakobe loLabani, eMpumalanga yasendulo ukuqinisekiswa kwesivumelwano kwakuhlanganisa ukudla okwahlanganyelwa yizinhlangothi zombili (Gen. 31:44-54).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115299"/>
            <a:ext cx="7281052" cy="646331"/>
          </a:xfrm>
          <a:prstGeom prst="rect">
            <a:avLst/>
          </a:prstGeom>
          <a:noFill/>
        </p:spPr>
        <p:txBody>
          <a:bodyPr wrap="square">
            <a:spAutoFit/>
          </a:bodyPr>
          <a:lstStyle/>
          <a:p>
            <a:pPr lvl="0">
              <a:spcBef>
                <a:spcPts val="600"/>
              </a:spcBef>
              <a:defRPr/>
            </a:pPr>
            <a:r>
              <a:rPr lang="en-CA" b="1" dirty="0">
                <a:solidFill>
                  <a:prstClr val="black"/>
                </a:solidFill>
              </a:rPr>
              <a:t>Lapho </a:t>
            </a:r>
            <a:r>
              <a:rPr lang="en-CA" b="1" dirty="0" err="1">
                <a:solidFill>
                  <a:prstClr val="black"/>
                </a:solidFill>
              </a:rPr>
              <a:t>uJesu</a:t>
            </a:r>
            <a:r>
              <a:rPr lang="en-CA" b="1" dirty="0">
                <a:solidFill>
                  <a:prstClr val="black"/>
                </a:solidFill>
              </a:rPr>
              <a:t> </a:t>
            </a:r>
            <a:r>
              <a:rPr lang="en-CA" b="1" dirty="0" err="1">
                <a:solidFill>
                  <a:prstClr val="black"/>
                </a:solidFill>
              </a:rPr>
              <a:t>emisa</a:t>
            </a:r>
            <a:r>
              <a:rPr lang="en-CA" b="1" dirty="0">
                <a:solidFill>
                  <a:prstClr val="black"/>
                </a:solidFill>
              </a:rPr>
              <a:t> </a:t>
            </a:r>
            <a:r>
              <a:rPr lang="en-CA" b="1" dirty="0" err="1">
                <a:solidFill>
                  <a:prstClr val="black"/>
                </a:solidFill>
              </a:rPr>
              <a:t>isivumelwano</a:t>
            </a:r>
            <a:r>
              <a:rPr lang="en-CA" b="1" dirty="0">
                <a:solidFill>
                  <a:prstClr val="black"/>
                </a:solidFill>
              </a:rPr>
              <a:t> </a:t>
            </a:r>
            <a:r>
              <a:rPr lang="en-CA" b="1" dirty="0" err="1">
                <a:solidFill>
                  <a:prstClr val="black"/>
                </a:solidFill>
              </a:rPr>
              <a:t>esitsha</a:t>
            </a:r>
            <a:r>
              <a:rPr lang="en-CA" b="1" dirty="0">
                <a:solidFill>
                  <a:prstClr val="black"/>
                </a:solidFill>
              </a:rPr>
              <a:t>, </a:t>
            </a:r>
            <a:r>
              <a:rPr lang="en-CA" b="1" dirty="0" err="1">
                <a:solidFill>
                  <a:prstClr val="black"/>
                </a:solidFill>
              </a:rPr>
              <a:t>wakwenza</a:t>
            </a:r>
            <a:r>
              <a:rPr lang="en-CA" b="1" dirty="0">
                <a:solidFill>
                  <a:prstClr val="black"/>
                </a:solidFill>
              </a:rPr>
              <a:t> </a:t>
            </a:r>
            <a:r>
              <a:rPr lang="en-CA" b="1" dirty="0" err="1">
                <a:solidFill>
                  <a:prstClr val="black"/>
                </a:solidFill>
              </a:rPr>
              <a:t>langokudla</a:t>
            </a:r>
            <a:r>
              <a:rPr lang="en-CA" b="1" dirty="0">
                <a:solidFill>
                  <a:prstClr val="black"/>
                </a:solidFill>
              </a:rPr>
              <a:t> </a:t>
            </a:r>
            <a:r>
              <a:rPr lang="en-CA" b="1" dirty="0" err="1">
                <a:solidFill>
                  <a:prstClr val="black"/>
                </a:solidFill>
              </a:rPr>
              <a:t>labafundi</a:t>
            </a:r>
            <a:r>
              <a:rPr lang="en-CA" b="1" dirty="0">
                <a:solidFill>
                  <a:prstClr val="black"/>
                </a:solidFill>
              </a:rPr>
              <a:t> </a:t>
            </a:r>
            <a:r>
              <a:rPr lang="en-CA" b="1" dirty="0" err="1">
                <a:solidFill>
                  <a:prstClr val="black"/>
                </a:solidFill>
              </a:rPr>
              <a:t>abalitshumi</a:t>
            </a:r>
            <a:r>
              <a:rPr lang="en-CA" b="1" dirty="0">
                <a:solidFill>
                  <a:prstClr val="black"/>
                </a:solidFill>
              </a:rPr>
              <a:t> </a:t>
            </a:r>
            <a:r>
              <a:rPr lang="en-CA" b="1" dirty="0" err="1">
                <a:solidFill>
                  <a:prstClr val="black"/>
                </a:solidFill>
              </a:rPr>
              <a:t>lambili</a:t>
            </a:r>
            <a:r>
              <a:rPr lang="en-CA" b="1" dirty="0">
                <a:solidFill>
                  <a:prstClr val="black"/>
                </a:solidFill>
              </a:rPr>
              <a:t> ( Mt. 26:26-28 ).</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20066" y="3835344"/>
            <a:ext cx="3506838" cy="2308324"/>
          </a:xfrm>
          <a:prstGeom prst="rect">
            <a:avLst/>
          </a:prstGeom>
          <a:noFill/>
        </p:spPr>
        <p:txBody>
          <a:bodyPr wrap="square">
            <a:spAutoFit/>
          </a:bodyPr>
          <a:lstStyle/>
          <a:p>
            <a:pPr lvl="0">
              <a:spcBef>
                <a:spcPts val="600"/>
              </a:spcBef>
              <a:defRPr/>
            </a:pPr>
            <a:r>
              <a:rPr lang="en-CA" b="1" dirty="0" err="1">
                <a:solidFill>
                  <a:prstClr val="black"/>
                </a:solidFill>
              </a:rPr>
              <a:t>Ngaso</a:t>
            </a:r>
            <a:r>
              <a:rPr lang="en-CA" b="1" dirty="0">
                <a:solidFill>
                  <a:prstClr val="black"/>
                </a:solidFill>
              </a:rPr>
              <a:t> </a:t>
            </a:r>
            <a:r>
              <a:rPr lang="en-CA" b="1" dirty="0" err="1">
                <a:solidFill>
                  <a:prstClr val="black"/>
                </a:solidFill>
              </a:rPr>
              <a:t>sonke</a:t>
            </a:r>
            <a:r>
              <a:rPr lang="en-CA" b="1" dirty="0">
                <a:solidFill>
                  <a:prstClr val="black"/>
                </a:solidFill>
              </a:rPr>
              <a:t> </a:t>
            </a:r>
            <a:r>
              <a:rPr lang="en-CA" b="1" dirty="0" err="1">
                <a:solidFill>
                  <a:prstClr val="black"/>
                </a:solidFill>
              </a:rPr>
              <a:t>isikhathi</a:t>
            </a:r>
            <a:r>
              <a:rPr lang="en-CA" b="1" dirty="0">
                <a:solidFill>
                  <a:prstClr val="black"/>
                </a:solidFill>
              </a:rPr>
              <a:t> </a:t>
            </a:r>
            <a:r>
              <a:rPr lang="en-CA" b="1" dirty="0" err="1">
                <a:solidFill>
                  <a:prstClr val="black"/>
                </a:solidFill>
              </a:rPr>
              <a:t>lapho</a:t>
            </a:r>
            <a:r>
              <a:rPr lang="en-CA" b="1" dirty="0">
                <a:solidFill>
                  <a:prstClr val="black"/>
                </a:solidFill>
              </a:rPr>
              <a:t> </a:t>
            </a:r>
            <a:r>
              <a:rPr lang="en-CA" b="1" dirty="0" err="1">
                <a:solidFill>
                  <a:prstClr val="black"/>
                </a:solidFill>
              </a:rPr>
              <a:t>sidla</a:t>
            </a:r>
            <a:r>
              <a:rPr lang="en-CA" b="1" dirty="0">
                <a:solidFill>
                  <a:prstClr val="black"/>
                </a:solidFill>
              </a:rPr>
              <a:t> </a:t>
            </a:r>
            <a:r>
              <a:rPr lang="en-CA" b="1" dirty="0" err="1">
                <a:solidFill>
                  <a:prstClr val="black"/>
                </a:solidFill>
              </a:rPr>
              <a:t>iSidlo</a:t>
            </a:r>
            <a:r>
              <a:rPr lang="en-CA" b="1" dirty="0">
                <a:solidFill>
                  <a:prstClr val="black"/>
                </a:solidFill>
              </a:rPr>
              <a:t> </a:t>
            </a:r>
            <a:r>
              <a:rPr lang="en-CA" b="1" dirty="0" err="1">
                <a:solidFill>
                  <a:prstClr val="black"/>
                </a:solidFill>
              </a:rPr>
              <a:t>SeNkosi</a:t>
            </a:r>
            <a:r>
              <a:rPr lang="en-CA" b="1" dirty="0">
                <a:solidFill>
                  <a:prstClr val="black"/>
                </a:solidFill>
              </a:rPr>
              <a:t> </a:t>
            </a:r>
            <a:r>
              <a:rPr lang="en-CA" b="1" dirty="0" err="1">
                <a:solidFill>
                  <a:prstClr val="black"/>
                </a:solidFill>
              </a:rPr>
              <a:t>Sakusihlwa</a:t>
            </a:r>
            <a:r>
              <a:rPr lang="en-CA" b="1" dirty="0">
                <a:solidFill>
                  <a:prstClr val="black"/>
                </a:solidFill>
              </a:rPr>
              <a:t>, </a:t>
            </a:r>
            <a:r>
              <a:rPr lang="en-CA" b="1" dirty="0" err="1">
                <a:solidFill>
                  <a:prstClr val="black"/>
                </a:solidFill>
              </a:rPr>
              <a:t>sivuselela</a:t>
            </a:r>
            <a:r>
              <a:rPr lang="en-CA" b="1" dirty="0">
                <a:solidFill>
                  <a:prstClr val="black"/>
                </a:solidFill>
              </a:rPr>
              <a:t> </a:t>
            </a:r>
            <a:r>
              <a:rPr lang="en-CA" b="1" dirty="0" err="1">
                <a:solidFill>
                  <a:prstClr val="black"/>
                </a:solidFill>
              </a:rPr>
              <a:t>isivumelwano</a:t>
            </a:r>
            <a:r>
              <a:rPr lang="en-CA" b="1" dirty="0">
                <a:solidFill>
                  <a:prstClr val="black"/>
                </a:solidFill>
              </a:rPr>
              <a:t> </a:t>
            </a:r>
            <a:r>
              <a:rPr lang="en-CA" b="1" dirty="0" err="1">
                <a:solidFill>
                  <a:prstClr val="black"/>
                </a:solidFill>
              </a:rPr>
              <a:t>sethu</a:t>
            </a:r>
            <a:r>
              <a:rPr lang="en-CA" b="1" dirty="0">
                <a:solidFill>
                  <a:prstClr val="black"/>
                </a:solidFill>
              </a:rPr>
              <a:t> </a:t>
            </a:r>
            <a:r>
              <a:rPr lang="en-CA" b="1" dirty="0" err="1">
                <a:solidFill>
                  <a:prstClr val="black"/>
                </a:solidFill>
              </a:rPr>
              <a:t>loNkulunkulu</a:t>
            </a:r>
            <a:r>
              <a:rPr lang="en-CA" b="1" dirty="0">
                <a:solidFill>
                  <a:prstClr val="black"/>
                </a:solidFill>
              </a:rPr>
              <a:t>. </a:t>
            </a:r>
            <a:r>
              <a:rPr lang="en-CA" b="1" dirty="0" err="1">
                <a:solidFill>
                  <a:prstClr val="black"/>
                </a:solidFill>
              </a:rPr>
              <a:t>Ngokudla</a:t>
            </a:r>
            <a:r>
              <a:rPr lang="en-CA" b="1" dirty="0">
                <a:solidFill>
                  <a:prstClr val="black"/>
                </a:solidFill>
              </a:rPr>
              <a:t> </a:t>
            </a:r>
            <a:r>
              <a:rPr lang="en-CA" b="1" dirty="0" err="1">
                <a:solidFill>
                  <a:prstClr val="black"/>
                </a:solidFill>
              </a:rPr>
              <a:t>isinkwa</a:t>
            </a:r>
            <a:r>
              <a:rPr lang="en-CA" b="1" dirty="0">
                <a:solidFill>
                  <a:prstClr val="black"/>
                </a:solidFill>
              </a:rPr>
              <a:t> </a:t>
            </a:r>
            <a:r>
              <a:rPr lang="en-CA" b="1" dirty="0" err="1">
                <a:solidFill>
                  <a:prstClr val="black"/>
                </a:solidFill>
              </a:rPr>
              <a:t>lewayini</a:t>
            </a:r>
            <a:r>
              <a:rPr lang="en-CA" b="1" dirty="0">
                <a:solidFill>
                  <a:prstClr val="black"/>
                </a:solidFill>
              </a:rPr>
              <a:t>, </a:t>
            </a:r>
            <a:r>
              <a:rPr lang="en-CA" b="1" dirty="0" err="1">
                <a:solidFill>
                  <a:prstClr val="black"/>
                </a:solidFill>
              </a:rPr>
              <a:t>sidumisa</a:t>
            </a:r>
            <a:r>
              <a:rPr lang="en-CA" b="1" dirty="0">
                <a:solidFill>
                  <a:prstClr val="black"/>
                </a:solidFill>
              </a:rPr>
              <a:t> </a:t>
            </a:r>
            <a:r>
              <a:rPr lang="en-CA" b="1" dirty="0" err="1">
                <a:solidFill>
                  <a:prstClr val="black"/>
                </a:solidFill>
              </a:rPr>
              <a:t>intethelelo</a:t>
            </a:r>
            <a:r>
              <a:rPr lang="en-CA" b="1" dirty="0">
                <a:solidFill>
                  <a:prstClr val="black"/>
                </a:solidFill>
              </a:rPr>
              <a:t> </a:t>
            </a:r>
            <a:r>
              <a:rPr lang="en-CA" b="1" dirty="0" err="1">
                <a:solidFill>
                  <a:prstClr val="black"/>
                </a:solidFill>
              </a:rPr>
              <a:t>lensindiso</a:t>
            </a:r>
            <a:r>
              <a:rPr lang="en-CA" b="1" dirty="0">
                <a:solidFill>
                  <a:prstClr val="black"/>
                </a:solidFill>
              </a:rPr>
              <a:t> </a:t>
            </a:r>
            <a:r>
              <a:rPr lang="en-CA" b="1" dirty="0" err="1">
                <a:solidFill>
                  <a:prstClr val="black"/>
                </a:solidFill>
              </a:rPr>
              <a:t>esilayo</a:t>
            </a:r>
            <a:r>
              <a:rPr lang="en-CA" b="1" dirty="0">
                <a:solidFill>
                  <a:prstClr val="black"/>
                </a:solidFill>
              </a:rPr>
              <a:t> </a:t>
            </a:r>
            <a:r>
              <a:rPr lang="en-CA" b="1" dirty="0" err="1">
                <a:solidFill>
                  <a:prstClr val="black"/>
                </a:solidFill>
              </a:rPr>
              <a:t>kuJesu</a:t>
            </a:r>
            <a:r>
              <a:rPr lang="en-CA" b="1" dirty="0">
                <a:solidFill>
                  <a:prstClr val="black"/>
                </a:solidFill>
              </a:rPr>
              <a:t> (1 Kor. 11:26).</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20066" y="2087477"/>
            <a:ext cx="7281052" cy="1200329"/>
          </a:xfrm>
          <a:prstGeom prst="rect">
            <a:avLst/>
          </a:prstGeom>
          <a:noFill/>
        </p:spPr>
        <p:txBody>
          <a:bodyPr wrap="square">
            <a:spAutoFit/>
          </a:bodyPr>
          <a:lstStyle/>
          <a:p>
            <a:pPr lvl="0">
              <a:spcBef>
                <a:spcPts val="600"/>
              </a:spcBef>
              <a:defRPr/>
            </a:pPr>
            <a:r>
              <a:rPr lang="en-CA" b="1">
                <a:solidFill>
                  <a:prstClr val="black"/>
                </a:solidFill>
              </a:rPr>
              <a:t>ESinayi, uNkulunkulu wenza “isidlo sesivumelwano” kubantu abangu-74: uMose, u-Aroni, uNadabi, u-Abihu, labadala abangu-abangamatshumi ayisikhombisa, ababemele bonke abantu ( Eks. 24:9-11 ).</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8162925" cy="707886"/>
          </a:xfrm>
          <a:prstGeom prst="rect">
            <a:avLst/>
          </a:prstGeom>
          <a:noFill/>
        </p:spPr>
        <p:txBody>
          <a:bodyPr wrap="square">
            <a:spAutoFit/>
          </a:bodyPr>
          <a:lstStyle/>
          <a:p>
            <a:pPr lvl="0">
              <a:spcBef>
                <a:spcPts val="600"/>
              </a:spcBef>
              <a:defRPr/>
            </a:pPr>
            <a:r>
              <a:rPr lang="en-CA" sz="2000" b="1">
                <a:solidFill>
                  <a:prstClr val="black"/>
                </a:solidFill>
              </a:rPr>
              <a:t>Ngaphezu kokwala kwabo ekugcineni insindiso, uNadabi, loba u-Abihu, loba uJuda abakhishwanga kulesi ‘sidlo sesivumelwano.</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1500" normalizeH="0" baseline="0" noProof="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ISIBONELO</a:t>
            </a:r>
            <a:endPar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lvl="0" algn="ctr">
              <a:defRPr/>
            </a:pPr>
            <a:r>
              <a:rPr lang="en-CA"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rPr>
              <a:t>INJONGO YESIBONISO</a:t>
            </a:r>
            <a:endPar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369332"/>
          </a:xfrm>
          <a:prstGeom prst="rect">
            <a:avLst/>
          </a:prstGeom>
          <a:noFill/>
        </p:spPr>
        <p:txBody>
          <a:bodyPr wrap="square">
            <a:spAutoFit/>
          </a:bodyPr>
          <a:lstStyle/>
          <a:p>
            <a:pPr lvl="0" algn="ctr">
              <a:defRPr/>
            </a:pPr>
            <a:r>
              <a:rPr lang="en-CA" b="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“Bangenzele indlu engcwele, ngihlale phakathi kwabo” (Eksodusi 25:8).</a:t>
            </a:r>
            <a:endPar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584775"/>
          </a:xfrm>
          <a:prstGeom prst="rect">
            <a:avLst/>
          </a:prstGeom>
          <a:noFill/>
        </p:spPr>
        <p:txBody>
          <a:bodyPr wrap="square" rtlCol="0">
            <a:spAutoFit/>
          </a:bodyPr>
          <a:lstStyle/>
          <a:p>
            <a:pPr lvl="0">
              <a:spcBef>
                <a:spcPts val="600"/>
              </a:spcBef>
              <a:defRPr/>
            </a:pPr>
            <a:r>
              <a:rPr lang="en-CA" sz="1600" b="1" dirty="0" err="1">
                <a:solidFill>
                  <a:prstClr val="white"/>
                </a:solidFill>
                <a:effectLst>
                  <a:glow rad="88900">
                    <a:srgbClr val="041D57"/>
                  </a:glow>
                  <a:outerShdw blurRad="38100" dist="38100" dir="2700000" algn="tl">
                    <a:srgbClr val="000000">
                      <a:alpha val="43137"/>
                    </a:srgbClr>
                  </a:outerShdw>
                </a:effectLst>
              </a:rPr>
              <a:t>Njengesiqinisekiso</a:t>
            </a:r>
            <a:r>
              <a:rPr lang="en-CA" sz="1600" b="1" dirty="0">
                <a:solidFill>
                  <a:prstClr val="white"/>
                </a:solidFill>
                <a:effectLst>
                  <a:glow rad="88900">
                    <a:srgbClr val="041D57"/>
                  </a:glow>
                  <a:outerShdw blurRad="38100" dist="38100" dir="2700000" algn="tl">
                    <a:srgbClr val="000000">
                      <a:alpha val="43137"/>
                    </a:srgbClr>
                  </a:outerShdw>
                </a:effectLst>
              </a:rPr>
              <a:t> </a:t>
            </a:r>
            <a:r>
              <a:rPr lang="en-CA" sz="1600" b="1" dirty="0" err="1">
                <a:solidFill>
                  <a:prstClr val="white"/>
                </a:solidFill>
                <a:effectLst>
                  <a:glow rad="88900">
                    <a:srgbClr val="041D57"/>
                  </a:glow>
                  <a:outerShdw blurRad="38100" dist="38100" dir="2700000" algn="tl">
                    <a:srgbClr val="000000">
                      <a:alpha val="43137"/>
                    </a:srgbClr>
                  </a:outerShdw>
                </a:effectLst>
              </a:rPr>
              <a:t>sokuthi</a:t>
            </a:r>
            <a:r>
              <a:rPr lang="en-CA" sz="1600" b="1" dirty="0">
                <a:solidFill>
                  <a:prstClr val="white"/>
                </a:solidFill>
                <a:effectLst>
                  <a:glow rad="88900">
                    <a:srgbClr val="041D57"/>
                  </a:glow>
                  <a:outerShdw blurRad="38100" dist="38100" dir="2700000" algn="tl">
                    <a:srgbClr val="000000">
                      <a:alpha val="43137"/>
                    </a:srgbClr>
                  </a:outerShdw>
                </a:effectLst>
              </a:rPr>
              <a:t> </a:t>
            </a:r>
            <a:r>
              <a:rPr lang="en-CA" sz="1600" b="1" dirty="0" err="1">
                <a:solidFill>
                  <a:prstClr val="white"/>
                </a:solidFill>
                <a:effectLst>
                  <a:glow rad="88900">
                    <a:srgbClr val="041D57"/>
                  </a:glow>
                  <a:outerShdw blurRad="38100" dist="38100" dir="2700000" algn="tl">
                    <a:srgbClr val="000000">
                      <a:alpha val="43137"/>
                    </a:srgbClr>
                  </a:outerShdw>
                </a:effectLst>
              </a:rPr>
              <a:t>wayezoyifeza</a:t>
            </a:r>
            <a:r>
              <a:rPr lang="en-CA" sz="1600" b="1" dirty="0">
                <a:solidFill>
                  <a:prstClr val="white"/>
                </a:solidFill>
                <a:effectLst>
                  <a:glow rad="88900">
                    <a:srgbClr val="041D57"/>
                  </a:glow>
                  <a:outerShdw blurRad="38100" dist="38100" dir="2700000" algn="tl">
                    <a:srgbClr val="000000">
                      <a:alpha val="43137"/>
                    </a:srgbClr>
                  </a:outerShdw>
                </a:effectLst>
              </a:rPr>
              <a:t> </a:t>
            </a:r>
            <a:r>
              <a:rPr lang="en-CA" sz="1600" b="1" dirty="0" err="1">
                <a:solidFill>
                  <a:prstClr val="white"/>
                </a:solidFill>
                <a:effectLst>
                  <a:glow rad="88900">
                    <a:srgbClr val="041D57"/>
                  </a:glow>
                  <a:outerShdw blurRad="38100" dist="38100" dir="2700000" algn="tl">
                    <a:srgbClr val="000000">
                      <a:alpha val="43137"/>
                    </a:srgbClr>
                  </a:outerShdw>
                </a:effectLst>
              </a:rPr>
              <a:t>ingxenye</a:t>
            </a:r>
            <a:r>
              <a:rPr lang="en-CA" sz="1600" b="1" dirty="0">
                <a:solidFill>
                  <a:prstClr val="white"/>
                </a:solidFill>
                <a:effectLst>
                  <a:glow rad="88900">
                    <a:srgbClr val="041D57"/>
                  </a:glow>
                  <a:outerShdw blurRad="38100" dist="38100" dir="2700000" algn="tl">
                    <a:srgbClr val="000000">
                      <a:alpha val="43137"/>
                    </a:srgbClr>
                  </a:outerShdw>
                </a:effectLst>
              </a:rPr>
              <a:t> </a:t>
            </a:r>
            <a:r>
              <a:rPr lang="en-CA" sz="1600" b="1" dirty="0" err="1">
                <a:solidFill>
                  <a:prstClr val="white"/>
                </a:solidFill>
                <a:effectLst>
                  <a:glow rad="88900">
                    <a:srgbClr val="041D57"/>
                  </a:glow>
                  <a:outerShdw blurRad="38100" dist="38100" dir="2700000" algn="tl">
                    <a:srgbClr val="000000">
                      <a:alpha val="43137"/>
                    </a:srgbClr>
                  </a:outerShdw>
                </a:effectLst>
              </a:rPr>
              <a:t>yakhe</a:t>
            </a:r>
            <a:r>
              <a:rPr lang="en-CA" sz="1600" b="1" dirty="0">
                <a:solidFill>
                  <a:prstClr val="white"/>
                </a:solidFill>
                <a:effectLst>
                  <a:glow rad="88900">
                    <a:srgbClr val="041D57"/>
                  </a:glow>
                  <a:outerShdw blurRad="38100" dist="38100" dir="2700000" algn="tl">
                    <a:srgbClr val="000000">
                      <a:alpha val="43137"/>
                    </a:srgbClr>
                  </a:outerShdw>
                </a:effectLst>
              </a:rPr>
              <a:t> </a:t>
            </a:r>
            <a:r>
              <a:rPr lang="en-CA" sz="1600" b="1" dirty="0" err="1">
                <a:solidFill>
                  <a:prstClr val="white"/>
                </a:solidFill>
                <a:effectLst>
                  <a:glow rad="88900">
                    <a:srgbClr val="041D57"/>
                  </a:glow>
                  <a:outerShdw blurRad="38100" dist="38100" dir="2700000" algn="tl">
                    <a:srgbClr val="000000">
                      <a:alpha val="43137"/>
                    </a:srgbClr>
                  </a:outerShdw>
                </a:effectLst>
              </a:rPr>
              <a:t>yesivumelwano</a:t>
            </a:r>
            <a:r>
              <a:rPr lang="en-CA" sz="1600" b="1" dirty="0">
                <a:solidFill>
                  <a:prstClr val="white"/>
                </a:solidFill>
                <a:effectLst>
                  <a:glow rad="88900">
                    <a:srgbClr val="041D57"/>
                  </a:glow>
                  <a:outerShdw blurRad="38100" dist="38100" dir="2700000" algn="tl">
                    <a:srgbClr val="000000">
                      <a:alpha val="43137"/>
                    </a:srgbClr>
                  </a:outerShdw>
                </a:effectLst>
              </a:rPr>
              <a:t>, uNkulunkulu </a:t>
            </a:r>
            <a:r>
              <a:rPr lang="en-CA" sz="1600" b="1" dirty="0" err="1">
                <a:solidFill>
                  <a:prstClr val="white"/>
                </a:solidFill>
                <a:effectLst>
                  <a:glow rad="88900">
                    <a:srgbClr val="041D57"/>
                  </a:glow>
                  <a:outerShdw blurRad="38100" dist="38100" dir="2700000" algn="tl">
                    <a:srgbClr val="000000">
                      <a:alpha val="43137"/>
                    </a:srgbClr>
                  </a:outerShdw>
                </a:effectLst>
              </a:rPr>
              <a:t>wanquma</a:t>
            </a:r>
            <a:r>
              <a:rPr lang="en-CA" sz="1600" b="1" dirty="0">
                <a:solidFill>
                  <a:prstClr val="white"/>
                </a:solidFill>
                <a:effectLst>
                  <a:glow rad="88900">
                    <a:srgbClr val="041D57"/>
                  </a:glow>
                  <a:outerShdw blurRad="38100" dist="38100" dir="2700000" algn="tl">
                    <a:srgbClr val="000000">
                      <a:alpha val="43137"/>
                    </a:srgbClr>
                  </a:outerShdw>
                </a:effectLst>
              </a:rPr>
              <a:t> </a:t>
            </a:r>
            <a:r>
              <a:rPr lang="en-CA" sz="1600" b="1" dirty="0" err="1">
                <a:solidFill>
                  <a:prstClr val="white"/>
                </a:solidFill>
                <a:effectLst>
                  <a:glow rad="88900">
                    <a:srgbClr val="041D57"/>
                  </a:glow>
                  <a:outerShdw blurRad="38100" dist="38100" dir="2700000" algn="tl">
                    <a:srgbClr val="000000">
                      <a:alpha val="43137"/>
                    </a:srgbClr>
                  </a:outerShdw>
                </a:effectLst>
              </a:rPr>
              <a:t>ukuhamba</a:t>
            </a:r>
            <a:r>
              <a:rPr lang="en-CA" sz="1600" b="1" dirty="0">
                <a:solidFill>
                  <a:prstClr val="white"/>
                </a:solidFill>
                <a:effectLst>
                  <a:glow rad="88900">
                    <a:srgbClr val="041D57"/>
                  </a:glow>
                  <a:outerShdw blurRad="38100" dist="38100" dir="2700000" algn="tl">
                    <a:srgbClr val="000000">
                      <a:alpha val="43137"/>
                    </a:srgbClr>
                  </a:outerShdw>
                </a:effectLst>
              </a:rPr>
              <a:t> </a:t>
            </a:r>
            <a:r>
              <a:rPr lang="en-CA" sz="1600" b="1" dirty="0" err="1">
                <a:solidFill>
                  <a:prstClr val="white"/>
                </a:solidFill>
                <a:effectLst>
                  <a:glow rad="88900">
                    <a:srgbClr val="041D57"/>
                  </a:glow>
                  <a:outerShdw blurRad="38100" dist="38100" dir="2700000" algn="tl">
                    <a:srgbClr val="000000">
                      <a:alpha val="43137"/>
                    </a:srgbClr>
                  </a:outerShdw>
                </a:effectLst>
              </a:rPr>
              <a:t>ayohlala</a:t>
            </a:r>
            <a:r>
              <a:rPr lang="en-CA" sz="1600" b="1" dirty="0">
                <a:solidFill>
                  <a:prstClr val="white"/>
                </a:solidFill>
                <a:effectLst>
                  <a:glow rad="88900">
                    <a:srgbClr val="041D57"/>
                  </a:glow>
                  <a:outerShdw blurRad="38100" dist="38100" dir="2700000" algn="tl">
                    <a:srgbClr val="000000">
                      <a:alpha val="43137"/>
                    </a:srgbClr>
                  </a:outerShdw>
                </a:effectLst>
              </a:rPr>
              <a:t> </a:t>
            </a:r>
            <a:r>
              <a:rPr lang="en-CA" sz="1600" b="1" dirty="0" err="1">
                <a:solidFill>
                  <a:prstClr val="white"/>
                </a:solidFill>
                <a:effectLst>
                  <a:glow rad="88900">
                    <a:srgbClr val="041D57"/>
                  </a:glow>
                  <a:outerShdw blurRad="38100" dist="38100" dir="2700000" algn="tl">
                    <a:srgbClr val="000000">
                      <a:alpha val="43137"/>
                    </a:srgbClr>
                  </a:outerShdw>
                </a:effectLst>
              </a:rPr>
              <a:t>phakathi</a:t>
            </a:r>
            <a:r>
              <a:rPr lang="en-CA" sz="1600" b="1" dirty="0">
                <a:solidFill>
                  <a:prstClr val="white"/>
                </a:solidFill>
                <a:effectLst>
                  <a:glow rad="88900">
                    <a:srgbClr val="041D57"/>
                  </a:glow>
                  <a:outerShdw blurRad="38100" dist="38100" dir="2700000" algn="tl">
                    <a:srgbClr val="000000">
                      <a:alpha val="43137"/>
                    </a:srgbClr>
                  </a:outerShdw>
                </a:effectLst>
              </a:rPr>
              <a:t> </a:t>
            </a:r>
            <a:r>
              <a:rPr lang="en-CA" sz="1600" b="1" dirty="0" err="1">
                <a:solidFill>
                  <a:prstClr val="white"/>
                </a:solidFill>
                <a:effectLst>
                  <a:glow rad="88900">
                    <a:srgbClr val="041D57"/>
                  </a:glow>
                  <a:outerShdw blurRad="38100" dist="38100" dir="2700000" algn="tl">
                    <a:srgbClr val="000000">
                      <a:alpha val="43137"/>
                    </a:srgbClr>
                  </a:outerShdw>
                </a:effectLst>
              </a:rPr>
              <a:t>kwabantu</a:t>
            </a:r>
            <a:r>
              <a:rPr lang="en-CA" sz="1600" b="1" dirty="0">
                <a:solidFill>
                  <a:prstClr val="white"/>
                </a:solidFill>
                <a:effectLst>
                  <a:glow rad="88900">
                    <a:srgbClr val="041D57"/>
                  </a:glow>
                  <a:outerShdw blurRad="38100" dist="38100" dir="2700000" algn="tl">
                    <a:srgbClr val="000000">
                      <a:alpha val="43137"/>
                    </a:srgbClr>
                  </a:outerShdw>
                </a:effectLst>
              </a:rPr>
              <a:t>.</a:t>
            </a:r>
            <a:endParaRPr kumimoji="0" lang="en" sz="16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1" y="3422247"/>
            <a:ext cx="6210256" cy="1323439"/>
          </a:xfrm>
          <a:prstGeom prst="rect">
            <a:avLst/>
          </a:prstGeom>
          <a:noFill/>
        </p:spPr>
        <p:txBody>
          <a:bodyPr wrap="square">
            <a:spAutoFit/>
          </a:bodyPr>
          <a:lstStyle/>
          <a:p>
            <a:pPr lvl="0">
              <a:spcBef>
                <a:spcPts val="600"/>
              </a:spcBef>
              <a:defRPr/>
            </a:pPr>
            <a:r>
              <a:rPr lang="en-CA" sz="2000" b="1" dirty="0" err="1">
                <a:solidFill>
                  <a:prstClr val="white"/>
                </a:solidFill>
                <a:effectLst>
                  <a:glow rad="88900">
                    <a:srgbClr val="041D57"/>
                  </a:glow>
                  <a:outerShdw blurRad="38100" dist="38100" dir="2700000" algn="tl">
                    <a:srgbClr val="000000">
                      <a:alpha val="43137"/>
                    </a:srgbClr>
                  </a:outerShdw>
                </a:effectLst>
              </a:rPr>
              <a:t>UMose</a:t>
            </a:r>
            <a:r>
              <a:rPr lang="en-CA" sz="2000" b="1" dirty="0">
                <a:solidFill>
                  <a:prstClr val="white"/>
                </a:solidFill>
                <a:effectLst>
                  <a:glow rad="88900">
                    <a:srgbClr val="041D57"/>
                  </a:glow>
                  <a:outerShdw blurRad="38100" dist="38100" dir="2700000" algn="tl">
                    <a:srgbClr val="000000">
                      <a:alpha val="43137"/>
                    </a:srgbClr>
                  </a:outerShdw>
                </a:effectLst>
              </a:rPr>
              <a:t> </a:t>
            </a:r>
            <a:r>
              <a:rPr lang="en-CA" sz="2000" b="1" dirty="0" err="1">
                <a:solidFill>
                  <a:prstClr val="white"/>
                </a:solidFill>
                <a:effectLst>
                  <a:glow rad="88900">
                    <a:srgbClr val="041D57"/>
                  </a:glow>
                  <a:outerShdw blurRad="38100" dist="38100" dir="2700000" algn="tl">
                    <a:srgbClr val="000000">
                      <a:alpha val="43137"/>
                    </a:srgbClr>
                  </a:outerShdw>
                </a:effectLst>
              </a:rPr>
              <a:t>waboniswa</a:t>
            </a:r>
            <a:r>
              <a:rPr lang="en-CA" sz="2000" b="1" dirty="0">
                <a:solidFill>
                  <a:prstClr val="white"/>
                </a:solidFill>
                <a:effectLst>
                  <a:glow rad="88900">
                    <a:srgbClr val="041D57"/>
                  </a:glow>
                  <a:outerShdw blurRad="38100" dist="38100" dir="2700000" algn="tl">
                    <a:srgbClr val="000000">
                      <a:alpha val="43137"/>
                    </a:srgbClr>
                  </a:outerShdw>
                </a:effectLst>
              </a:rPr>
              <a:t> </a:t>
            </a:r>
            <a:r>
              <a:rPr lang="en-CA" sz="2000" b="1" dirty="0" err="1">
                <a:solidFill>
                  <a:prstClr val="white"/>
                </a:solidFill>
                <a:effectLst>
                  <a:glow rad="88900">
                    <a:srgbClr val="041D57"/>
                  </a:glow>
                  <a:outerShdw blurRad="38100" dist="38100" dir="2700000" algn="tl">
                    <a:srgbClr val="000000">
                      <a:alpha val="43137"/>
                    </a:srgbClr>
                  </a:outerShdw>
                </a:effectLst>
              </a:rPr>
              <a:t>umfuziselo</a:t>
            </a:r>
            <a:r>
              <a:rPr lang="en-CA" sz="2000" b="1" dirty="0">
                <a:solidFill>
                  <a:prstClr val="white"/>
                </a:solidFill>
                <a:effectLst>
                  <a:glow rad="88900">
                    <a:srgbClr val="041D57"/>
                  </a:glow>
                  <a:outerShdw blurRad="38100" dist="38100" dir="2700000" algn="tl">
                    <a:srgbClr val="000000">
                      <a:alpha val="43137"/>
                    </a:srgbClr>
                  </a:outerShdw>
                </a:effectLst>
              </a:rPr>
              <a:t> </a:t>
            </a:r>
            <a:r>
              <a:rPr lang="en-CA" sz="2000" b="1" dirty="0" err="1">
                <a:solidFill>
                  <a:prstClr val="white"/>
                </a:solidFill>
                <a:effectLst>
                  <a:glow rad="88900">
                    <a:srgbClr val="041D57"/>
                  </a:glow>
                  <a:outerShdw blurRad="38100" dist="38100" dir="2700000" algn="tl">
                    <a:srgbClr val="000000">
                      <a:alpha val="43137"/>
                    </a:srgbClr>
                  </a:outerShdw>
                </a:effectLst>
              </a:rPr>
              <a:t>futhi</a:t>
            </a:r>
            <a:r>
              <a:rPr lang="en-CA" sz="2000" b="1" dirty="0">
                <a:solidFill>
                  <a:prstClr val="white"/>
                </a:solidFill>
                <a:effectLst>
                  <a:glow rad="88900">
                    <a:srgbClr val="041D57"/>
                  </a:glow>
                  <a:outerShdw blurRad="38100" dist="38100" dir="2700000" algn="tl">
                    <a:srgbClr val="000000">
                      <a:alpha val="43137"/>
                    </a:srgbClr>
                  </a:outerShdw>
                </a:effectLst>
              </a:rPr>
              <a:t> </a:t>
            </a:r>
            <a:r>
              <a:rPr lang="en-CA" sz="2000" b="1" dirty="0" err="1">
                <a:solidFill>
                  <a:prstClr val="white"/>
                </a:solidFill>
                <a:effectLst>
                  <a:glow rad="88900">
                    <a:srgbClr val="041D57"/>
                  </a:glow>
                  <a:outerShdw blurRad="38100" dist="38100" dir="2700000" algn="tl">
                    <a:srgbClr val="000000">
                      <a:alpha val="43137"/>
                    </a:srgbClr>
                  </a:outerShdw>
                </a:effectLst>
              </a:rPr>
              <a:t>wanikwa</a:t>
            </a:r>
            <a:r>
              <a:rPr lang="en-CA" sz="2000" b="1" dirty="0">
                <a:solidFill>
                  <a:prstClr val="white"/>
                </a:solidFill>
                <a:effectLst>
                  <a:glow rad="88900">
                    <a:srgbClr val="041D57"/>
                  </a:glow>
                  <a:outerShdw blurRad="38100" dist="38100" dir="2700000" algn="tl">
                    <a:srgbClr val="000000">
                      <a:alpha val="43137"/>
                    </a:srgbClr>
                  </a:outerShdw>
                </a:effectLst>
              </a:rPr>
              <a:t> </a:t>
            </a:r>
            <a:r>
              <a:rPr lang="en-CA" sz="2000" b="1" dirty="0" err="1">
                <a:solidFill>
                  <a:prstClr val="white"/>
                </a:solidFill>
                <a:effectLst>
                  <a:glow rad="88900">
                    <a:srgbClr val="041D57"/>
                  </a:glow>
                  <a:outerShdw blurRad="38100" dist="38100" dir="2700000" algn="tl">
                    <a:srgbClr val="000000">
                      <a:alpha val="43137"/>
                    </a:srgbClr>
                  </a:outerShdw>
                </a:effectLst>
              </a:rPr>
              <a:t>iziqondiso</a:t>
            </a:r>
            <a:r>
              <a:rPr lang="en-CA" sz="2000" b="1" dirty="0">
                <a:solidFill>
                  <a:prstClr val="white"/>
                </a:solidFill>
                <a:effectLst>
                  <a:glow rad="88900">
                    <a:srgbClr val="041D57"/>
                  </a:glow>
                  <a:outerShdw blurRad="38100" dist="38100" dir="2700000" algn="tl">
                    <a:srgbClr val="000000">
                      <a:alpha val="43137"/>
                    </a:srgbClr>
                  </a:outerShdw>
                </a:effectLst>
              </a:rPr>
              <a:t> </a:t>
            </a:r>
            <a:r>
              <a:rPr lang="en-CA" sz="2000" b="1" dirty="0" err="1">
                <a:solidFill>
                  <a:prstClr val="white"/>
                </a:solidFill>
                <a:effectLst>
                  <a:glow rad="88900">
                    <a:srgbClr val="041D57"/>
                  </a:glow>
                  <a:outerShdw blurRad="38100" dist="38100" dir="2700000" algn="tl">
                    <a:srgbClr val="000000">
                      <a:alpha val="43137"/>
                    </a:srgbClr>
                  </a:outerShdw>
                </a:effectLst>
              </a:rPr>
              <a:t>eziqondileyo</a:t>
            </a:r>
            <a:r>
              <a:rPr lang="en-CA" sz="2000" b="1" dirty="0">
                <a:solidFill>
                  <a:prstClr val="white"/>
                </a:solidFill>
                <a:effectLst>
                  <a:glow rad="88900">
                    <a:srgbClr val="041D57"/>
                  </a:glow>
                  <a:outerShdw blurRad="38100" dist="38100" dir="2700000" algn="tl">
                    <a:srgbClr val="000000">
                      <a:alpha val="43137"/>
                    </a:srgbClr>
                  </a:outerShdw>
                </a:effectLst>
              </a:rPr>
              <a:t> </a:t>
            </a:r>
            <a:r>
              <a:rPr lang="en-CA" sz="2000" b="1" dirty="0" err="1">
                <a:solidFill>
                  <a:prstClr val="white"/>
                </a:solidFill>
                <a:effectLst>
                  <a:glow rad="88900">
                    <a:srgbClr val="041D57"/>
                  </a:glow>
                  <a:outerShdw blurRad="38100" dist="38100" dir="2700000" algn="tl">
                    <a:srgbClr val="000000">
                      <a:alpha val="43137"/>
                    </a:srgbClr>
                  </a:outerShdw>
                </a:effectLst>
              </a:rPr>
              <a:t>zokwakhiwa</a:t>
            </a:r>
            <a:r>
              <a:rPr lang="en-CA" sz="2000" b="1" dirty="0">
                <a:solidFill>
                  <a:prstClr val="white"/>
                </a:solidFill>
                <a:effectLst>
                  <a:glow rad="88900">
                    <a:srgbClr val="041D57"/>
                  </a:glow>
                  <a:outerShdw blurRad="38100" dist="38100" dir="2700000" algn="tl">
                    <a:srgbClr val="000000">
                      <a:alpha val="43137"/>
                    </a:srgbClr>
                  </a:outerShdw>
                </a:effectLst>
              </a:rPr>
              <a:t> </a:t>
            </a:r>
            <a:r>
              <a:rPr lang="en-CA" sz="2000" b="1" dirty="0" err="1">
                <a:solidFill>
                  <a:prstClr val="white"/>
                </a:solidFill>
                <a:effectLst>
                  <a:glow rad="88900">
                    <a:srgbClr val="041D57"/>
                  </a:glow>
                  <a:outerShdw blurRad="38100" dist="38100" dir="2700000" algn="tl">
                    <a:srgbClr val="000000">
                      <a:alpha val="43137"/>
                    </a:srgbClr>
                  </a:outerShdw>
                </a:effectLst>
              </a:rPr>
              <a:t>kwawo</a:t>
            </a:r>
            <a:r>
              <a:rPr lang="en-CA" sz="2000" b="1" dirty="0">
                <a:solidFill>
                  <a:prstClr val="white"/>
                </a:solidFill>
                <a:effectLst>
                  <a:glow rad="88900">
                    <a:srgbClr val="041D57"/>
                  </a:glow>
                  <a:outerShdw blurRad="38100" dist="38100" dir="2700000" algn="tl">
                    <a:srgbClr val="000000">
                      <a:alpha val="43137"/>
                    </a:srgbClr>
                  </a:outerShdw>
                </a:effectLst>
              </a:rPr>
              <a:t>. </a:t>
            </a:r>
            <a:r>
              <a:rPr lang="en-CA" sz="2000" b="1" dirty="0" err="1">
                <a:solidFill>
                  <a:prstClr val="white"/>
                </a:solidFill>
                <a:effectLst>
                  <a:glow rad="88900">
                    <a:srgbClr val="041D57"/>
                  </a:glow>
                  <a:outerShdw blurRad="38100" dist="38100" dir="2700000" algn="tl">
                    <a:srgbClr val="000000">
                      <a:alpha val="43137"/>
                    </a:srgbClr>
                  </a:outerShdw>
                </a:effectLst>
              </a:rPr>
              <a:t>Abantu</a:t>
            </a:r>
            <a:r>
              <a:rPr lang="en-CA" sz="2000" b="1" dirty="0">
                <a:solidFill>
                  <a:prstClr val="white"/>
                </a:solidFill>
                <a:effectLst>
                  <a:glow rad="88900">
                    <a:srgbClr val="041D57"/>
                  </a:glow>
                  <a:outerShdw blurRad="38100" dist="38100" dir="2700000" algn="tl">
                    <a:srgbClr val="000000">
                      <a:alpha val="43137"/>
                    </a:srgbClr>
                  </a:outerShdw>
                </a:effectLst>
              </a:rPr>
              <a:t> </a:t>
            </a:r>
            <a:r>
              <a:rPr lang="en-CA" sz="2000" b="1" dirty="0" err="1">
                <a:solidFill>
                  <a:prstClr val="white"/>
                </a:solidFill>
                <a:effectLst>
                  <a:glow rad="88900">
                    <a:srgbClr val="041D57"/>
                  </a:glow>
                  <a:outerShdw blurRad="38100" dist="38100" dir="2700000" algn="tl">
                    <a:srgbClr val="000000">
                      <a:alpha val="43137"/>
                    </a:srgbClr>
                  </a:outerShdw>
                </a:effectLst>
              </a:rPr>
              <a:t>bacelwa</a:t>
            </a:r>
            <a:r>
              <a:rPr lang="en-CA" sz="2000" b="1" dirty="0">
                <a:solidFill>
                  <a:prstClr val="white"/>
                </a:solidFill>
                <a:effectLst>
                  <a:glow rad="88900">
                    <a:srgbClr val="041D57"/>
                  </a:glow>
                  <a:outerShdw blurRad="38100" dist="38100" dir="2700000" algn="tl">
                    <a:srgbClr val="000000">
                      <a:alpha val="43137"/>
                    </a:srgbClr>
                  </a:outerShdw>
                </a:effectLst>
              </a:rPr>
              <a:t> </a:t>
            </a:r>
            <a:r>
              <a:rPr lang="en-CA" sz="2000" b="1" dirty="0" err="1">
                <a:solidFill>
                  <a:prstClr val="white"/>
                </a:solidFill>
                <a:effectLst>
                  <a:glow rad="88900">
                    <a:srgbClr val="041D57"/>
                  </a:glow>
                  <a:outerShdw blurRad="38100" dist="38100" dir="2700000" algn="tl">
                    <a:srgbClr val="000000">
                      <a:alpha val="43137"/>
                    </a:srgbClr>
                  </a:outerShdw>
                </a:effectLst>
              </a:rPr>
              <a:t>ukuba</a:t>
            </a:r>
            <a:r>
              <a:rPr lang="en-CA" sz="2000" b="1" dirty="0">
                <a:solidFill>
                  <a:prstClr val="white"/>
                </a:solidFill>
                <a:effectLst>
                  <a:glow rad="88900">
                    <a:srgbClr val="041D57"/>
                  </a:glow>
                  <a:outerShdw blurRad="38100" dist="38100" dir="2700000" algn="tl">
                    <a:srgbClr val="000000">
                      <a:alpha val="43137"/>
                    </a:srgbClr>
                  </a:outerShdw>
                </a:effectLst>
              </a:rPr>
              <a:t> </a:t>
            </a:r>
            <a:r>
              <a:rPr lang="en-CA" sz="2000" b="1" dirty="0" err="1">
                <a:solidFill>
                  <a:prstClr val="white"/>
                </a:solidFill>
                <a:effectLst>
                  <a:glow rad="88900">
                    <a:srgbClr val="041D57"/>
                  </a:glow>
                  <a:outerShdw blurRad="38100" dist="38100" dir="2700000" algn="tl">
                    <a:srgbClr val="000000">
                      <a:alpha val="43137"/>
                    </a:srgbClr>
                  </a:outerShdw>
                </a:effectLst>
              </a:rPr>
              <a:t>banikele</a:t>
            </a:r>
            <a:r>
              <a:rPr lang="en-CA" sz="2000" b="1" dirty="0">
                <a:solidFill>
                  <a:prstClr val="white"/>
                </a:solidFill>
                <a:effectLst>
                  <a:glow rad="88900">
                    <a:srgbClr val="041D57"/>
                  </a:glow>
                  <a:outerShdw blurRad="38100" dist="38100" dir="2700000" algn="tl">
                    <a:srgbClr val="000000">
                      <a:alpha val="43137"/>
                    </a:srgbClr>
                  </a:outerShdw>
                </a:effectLst>
              </a:rPr>
              <a:t> </a:t>
            </a:r>
            <a:r>
              <a:rPr lang="en-CA" sz="2000" b="1" dirty="0" err="1">
                <a:solidFill>
                  <a:prstClr val="white"/>
                </a:solidFill>
                <a:effectLst>
                  <a:glow rad="88900">
                    <a:srgbClr val="041D57"/>
                  </a:glow>
                  <a:outerShdw blurRad="38100" dist="38100" dir="2700000" algn="tl">
                    <a:srgbClr val="000000">
                      <a:alpha val="43137"/>
                    </a:srgbClr>
                  </a:outerShdw>
                </a:effectLst>
              </a:rPr>
              <a:t>ngezinto</a:t>
            </a:r>
            <a:r>
              <a:rPr lang="en-CA" sz="2000" b="1" dirty="0">
                <a:solidFill>
                  <a:prstClr val="white"/>
                </a:solidFill>
                <a:effectLst>
                  <a:glow rad="88900">
                    <a:srgbClr val="041D57"/>
                  </a:glow>
                  <a:outerShdw blurRad="38100" dist="38100" dir="2700000" algn="tl">
                    <a:srgbClr val="000000">
                      <a:alpha val="43137"/>
                    </a:srgbClr>
                  </a:outerShdw>
                </a:effectLst>
              </a:rPr>
              <a:t> </a:t>
            </a:r>
            <a:r>
              <a:rPr lang="en-CA" sz="2000" b="1" dirty="0" err="1">
                <a:solidFill>
                  <a:prstClr val="white"/>
                </a:solidFill>
                <a:effectLst>
                  <a:glow rad="88900">
                    <a:srgbClr val="041D57"/>
                  </a:glow>
                  <a:outerShdw blurRad="38100" dist="38100" dir="2700000" algn="tl">
                    <a:srgbClr val="000000">
                      <a:alpha val="43137"/>
                    </a:srgbClr>
                  </a:outerShdw>
                </a:effectLst>
              </a:rPr>
              <a:t>ezidingekayo</a:t>
            </a:r>
            <a:r>
              <a:rPr lang="en-CA" sz="2000" b="1" dirty="0">
                <a:solidFill>
                  <a:prstClr val="white"/>
                </a:solidFill>
                <a:effectLst>
                  <a:glow rad="88900">
                    <a:srgbClr val="041D57"/>
                  </a:glow>
                  <a:outerShdw blurRad="38100" dist="38100" dir="2700000" algn="tl">
                    <a:srgbClr val="000000">
                      <a:alpha val="43137"/>
                    </a:srgbClr>
                  </a:outerShdw>
                </a:effectLst>
              </a:rPr>
              <a:t> ( </a:t>
            </a:r>
            <a:r>
              <a:rPr lang="en-CA" sz="2000" b="1" dirty="0" err="1">
                <a:solidFill>
                  <a:prstClr val="white"/>
                </a:solidFill>
                <a:effectLst>
                  <a:glow rad="88900">
                    <a:srgbClr val="041D57"/>
                  </a:glow>
                  <a:outerShdw blurRad="38100" dist="38100" dir="2700000" algn="tl">
                    <a:srgbClr val="000000">
                      <a:alpha val="43137"/>
                    </a:srgbClr>
                  </a:outerShdw>
                </a:effectLst>
              </a:rPr>
              <a:t>Eks</a:t>
            </a:r>
            <a:r>
              <a:rPr lang="en-CA" sz="2000" b="1" dirty="0">
                <a:solidFill>
                  <a:prstClr val="white"/>
                </a:solidFill>
                <a:effectLst>
                  <a:glow rad="88900">
                    <a:srgbClr val="041D57"/>
                  </a:glow>
                  <a:outerShdw blurRad="38100" dist="38100" dir="2700000" algn="tl">
                    <a:srgbClr val="000000">
                      <a:alpha val="43137"/>
                    </a:srgbClr>
                  </a:outerShdw>
                </a:effectLst>
              </a:rPr>
              <a:t>. 25:2-7 ).</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35061" y="5585312"/>
            <a:ext cx="5717905" cy="1200329"/>
          </a:xfrm>
          <a:prstGeom prst="rect">
            <a:avLst/>
          </a:prstGeom>
          <a:noFill/>
        </p:spPr>
        <p:txBody>
          <a:bodyPr wrap="square">
            <a:spAutoFit/>
          </a:bodyPr>
          <a:lstStyle/>
          <a:p>
            <a:pPr lvl="0">
              <a:spcBef>
                <a:spcPts val="600"/>
              </a:spcBef>
              <a:defRPr/>
            </a:pPr>
            <a:r>
              <a:rPr lang="en-CA" b="1" dirty="0">
                <a:solidFill>
                  <a:prstClr val="white"/>
                </a:solidFill>
                <a:effectLst>
                  <a:glow rad="88900">
                    <a:srgbClr val="041D57"/>
                  </a:glow>
                  <a:outerShdw blurRad="38100" dist="38100" dir="2700000" algn="tl">
                    <a:srgbClr val="000000">
                      <a:alpha val="43137"/>
                    </a:srgbClr>
                  </a:outerShdw>
                </a:effectLst>
              </a:rPr>
              <a:t>Lapho </a:t>
            </a:r>
            <a:r>
              <a:rPr lang="en-CA" b="1" dirty="0" err="1">
                <a:solidFill>
                  <a:prstClr val="white"/>
                </a:solidFill>
                <a:effectLst>
                  <a:glow rad="88900">
                    <a:srgbClr val="041D57"/>
                  </a:glow>
                  <a:outerShdw blurRad="38100" dist="38100" dir="2700000" algn="tl">
                    <a:srgbClr val="000000">
                      <a:alpha val="43137"/>
                    </a:srgbClr>
                  </a:outerShdw>
                </a:effectLst>
              </a:rPr>
              <a:t>umIsrayeli</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engena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endlini</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engcwele</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wayengena</a:t>
            </a:r>
            <a:r>
              <a:rPr lang="en-CA" b="1" dirty="0">
                <a:solidFill>
                  <a:prstClr val="white"/>
                </a:solidFill>
                <a:effectLst>
                  <a:glow rad="88900">
                    <a:srgbClr val="041D57"/>
                  </a:glow>
                  <a:outerShdw blurRad="38100" dist="38100" dir="2700000" algn="tl">
                    <a:srgbClr val="000000">
                      <a:alpha val="43137"/>
                    </a:srgbClr>
                  </a:outerShdw>
                </a:effectLst>
              </a:rPr>
              <a:t>—</a:t>
            </a:r>
            <a:r>
              <a:rPr lang="en-CA" b="1" dirty="0" err="1">
                <a:solidFill>
                  <a:prstClr val="white"/>
                </a:solidFill>
                <a:effectLst>
                  <a:glow rad="88900">
                    <a:srgbClr val="041D57"/>
                  </a:glow>
                  <a:outerShdw blurRad="38100" dist="38100" dir="2700000" algn="tl">
                    <a:srgbClr val="000000">
                      <a:alpha val="43137"/>
                    </a:srgbClr>
                  </a:outerShdw>
                </a:effectLst>
              </a:rPr>
              <a:t>ngokomfanekiso</a:t>
            </a:r>
            <a:r>
              <a:rPr lang="en-CA" b="1" dirty="0">
                <a:solidFill>
                  <a:prstClr val="white"/>
                </a:solidFill>
                <a:effectLst>
                  <a:glow rad="88900">
                    <a:srgbClr val="041D57"/>
                  </a:glow>
                  <a:outerShdw blurRad="38100" dist="38100" dir="2700000" algn="tl">
                    <a:srgbClr val="000000">
                      <a:alpha val="43137"/>
                    </a:srgbClr>
                  </a:outerShdw>
                </a:effectLst>
              </a:rPr>
              <a:t>—</a:t>
            </a:r>
            <a:r>
              <a:rPr lang="en-CA" b="1" dirty="0" err="1">
                <a:solidFill>
                  <a:prstClr val="white"/>
                </a:solidFill>
                <a:effectLst>
                  <a:glow rad="88900">
                    <a:srgbClr val="041D57"/>
                  </a:glow>
                  <a:outerShdw blurRad="38100" dist="38100" dir="2700000" algn="tl">
                    <a:srgbClr val="000000">
                      <a:alpha val="43137"/>
                    </a:srgbClr>
                  </a:outerShdw>
                </a:effectLst>
              </a:rPr>
              <a:t>ebukhoneni</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bukaNkulunkulu</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kwaze</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kwadabuka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iveli</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lapho</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uJesu</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esifa</a:t>
            </a:r>
            <a:r>
              <a:rPr lang="en-CA" b="1" dirty="0">
                <a:solidFill>
                  <a:prstClr val="white"/>
                </a:solidFill>
                <a:effectLst>
                  <a:glow rad="88900">
                    <a:srgbClr val="041D57"/>
                  </a:glow>
                  <a:outerShdw blurRad="38100" dist="38100" dir="2700000" algn="tl">
                    <a:srgbClr val="000000">
                      <a:alpha val="43137"/>
                    </a:srgbClr>
                  </a:outerShdw>
                </a:effectLst>
              </a:rPr>
              <a:t>.</a:t>
            </a:r>
            <a:endPar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ndParaRP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745876"/>
            <a:ext cx="8783194" cy="646331"/>
          </a:xfrm>
          <a:prstGeom prst="rect">
            <a:avLst/>
          </a:prstGeom>
          <a:noFill/>
        </p:spPr>
        <p:txBody>
          <a:bodyPr wrap="square">
            <a:spAutoFit/>
          </a:bodyPr>
          <a:lstStyle/>
          <a:p>
            <a:pPr lvl="0">
              <a:spcBef>
                <a:spcPts val="600"/>
              </a:spcBef>
              <a:defRPr/>
            </a:pPr>
            <a:r>
              <a:rPr lang="en-CA" b="1" dirty="0" err="1">
                <a:solidFill>
                  <a:prstClr val="white"/>
                </a:solidFill>
                <a:effectLst>
                  <a:glow rad="88900">
                    <a:srgbClr val="041D57"/>
                  </a:glow>
                  <a:outerShdw blurRad="38100" dist="38100" dir="2700000" algn="tl">
                    <a:srgbClr val="000000">
                      <a:alpha val="43137"/>
                    </a:srgbClr>
                  </a:outerShdw>
                </a:effectLst>
              </a:rPr>
              <a:t>Kokubili</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indawo</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engcwele</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lethempeli</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elakhiwa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nguSolomoni</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kwakuyisibonelo</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sendlu</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engcwele</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eyakhiwa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eZulwini</a:t>
            </a:r>
            <a:r>
              <a:rPr lang="en-CA" b="1" dirty="0">
                <a:solidFill>
                  <a:prstClr val="white"/>
                </a:solidFill>
                <a:effectLst>
                  <a:glow rad="88900">
                    <a:srgbClr val="041D57"/>
                  </a:glow>
                  <a:outerShdw blurRad="38100" dist="38100" dir="2700000" algn="tl">
                    <a:srgbClr val="000000">
                      <a:alpha val="43137"/>
                    </a:srgbClr>
                  </a:outerShdw>
                </a:effectLst>
              </a:rPr>
              <a:t> ( Heb. 8:1-2; 1 </a:t>
            </a:r>
            <a:r>
              <a:rPr lang="en-CA" b="1" dirty="0" err="1">
                <a:solidFill>
                  <a:prstClr val="white"/>
                </a:solidFill>
                <a:effectLst>
                  <a:glow rad="88900">
                    <a:srgbClr val="041D57"/>
                  </a:glow>
                  <a:outerShdw blurRad="38100" dist="38100" dir="2700000" algn="tl">
                    <a:srgbClr val="000000">
                      <a:alpha val="43137"/>
                    </a:srgbClr>
                  </a:outerShdw>
                </a:effectLst>
              </a:rPr>
              <a:t>AmaKhosi</a:t>
            </a:r>
            <a:r>
              <a:rPr lang="en-CA" b="1" dirty="0">
                <a:solidFill>
                  <a:prstClr val="white"/>
                </a:solidFill>
                <a:effectLst>
                  <a:glow rad="88900">
                    <a:srgbClr val="041D57"/>
                  </a:glow>
                  <a:outerShdw blurRad="38100" dist="38100" dir="2700000" algn="tl">
                    <a:srgbClr val="000000">
                      <a:alpha val="43137"/>
                    </a:srgbClr>
                  </a:outerShdw>
                </a:effectLst>
              </a:rPr>
              <a:t> 8:27, 30 ).</a:t>
            </a:r>
            <a:endPar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ndParaRP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13442"/>
            <a:ext cx="7402533" cy="1754326"/>
          </a:xfrm>
          <a:prstGeom prst="rect">
            <a:avLst/>
          </a:prstGeom>
          <a:noFill/>
        </p:spPr>
        <p:txBody>
          <a:bodyPr wrap="square">
            <a:spAutoFit/>
          </a:bodyPr>
          <a:lstStyle/>
          <a:p>
            <a:pPr lvl="0">
              <a:spcBef>
                <a:spcPts val="600"/>
              </a:spcBef>
              <a:defRPr/>
            </a:pPr>
            <a:r>
              <a:rPr lang="en-CA" b="1" dirty="0" err="1">
                <a:solidFill>
                  <a:prstClr val="white"/>
                </a:solidFill>
                <a:effectLst>
                  <a:glow rad="88900">
                    <a:srgbClr val="041D57"/>
                  </a:glow>
                  <a:outerShdw blurRad="38100" dist="38100" dir="2700000" algn="tl">
                    <a:srgbClr val="000000">
                      <a:alpha val="43137"/>
                    </a:srgbClr>
                  </a:outerShdw>
                </a:effectLst>
              </a:rPr>
              <a:t>Kodwa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ukuba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khona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kukaNkulunkulu</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ngokwenyama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kwakuzatsho</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ukufa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ngokuphangisa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kubo</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bonke</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Eks</a:t>
            </a:r>
            <a:r>
              <a:rPr lang="en-CA" b="1" dirty="0">
                <a:solidFill>
                  <a:prstClr val="white"/>
                </a:solidFill>
                <a:effectLst>
                  <a:glow rad="88900">
                    <a:srgbClr val="041D57"/>
                  </a:glow>
                  <a:outerShdw blurRad="38100" dist="38100" dir="2700000" algn="tl">
                    <a:srgbClr val="000000">
                      <a:alpha val="43137"/>
                    </a:srgbClr>
                  </a:outerShdw>
                </a:effectLst>
              </a:rPr>
              <a:t>. 33:20). </a:t>
            </a:r>
            <a:r>
              <a:rPr lang="en-CA" b="1" dirty="0" err="1">
                <a:solidFill>
                  <a:prstClr val="white"/>
                </a:solidFill>
                <a:effectLst>
                  <a:glow rad="88900">
                    <a:srgbClr val="041D57"/>
                  </a:glow>
                  <a:outerShdw blurRad="38100" dist="38100" dir="2700000" algn="tl">
                    <a:srgbClr val="000000">
                      <a:alpha val="43137"/>
                    </a:srgbClr>
                  </a:outerShdw>
                </a:effectLst>
              </a:rPr>
              <a:t>Ngakho-ke</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wabalaya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ukuba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bakhe</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indawo</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engcwele</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lapho</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ayengabonakalisa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khona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ubukhona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bakhe</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Lokhu</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kuba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khona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kwabonakaliswa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ngemifanekiso</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njengoba</a:t>
            </a:r>
            <a:r>
              <a:rPr lang="en-CA" b="1" dirty="0">
                <a:solidFill>
                  <a:prstClr val="white"/>
                </a:solidFill>
                <a:effectLst>
                  <a:glow rad="88900">
                    <a:srgbClr val="041D57"/>
                  </a:glow>
                  <a:outerShdw blurRad="38100" dist="38100" dir="2700000" algn="tl">
                    <a:srgbClr val="000000">
                      <a:alpha val="43137"/>
                    </a:srgbClr>
                  </a:outerShdw>
                </a:effectLst>
              </a:rPr>
              <a:t> uNkulunkulu </a:t>
            </a:r>
            <a:r>
              <a:rPr lang="en-CA" b="1" dirty="0" err="1">
                <a:solidFill>
                  <a:prstClr val="white"/>
                </a:solidFill>
                <a:effectLst>
                  <a:glow rad="88900">
                    <a:srgbClr val="041D57"/>
                  </a:glow>
                  <a:outerShdw blurRad="38100" dist="38100" dir="2700000" algn="tl">
                    <a:srgbClr val="000000">
                      <a:alpha val="43137"/>
                    </a:srgbClr>
                  </a:outerShdw>
                </a:effectLst>
              </a:rPr>
              <a:t>engahlali</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ngokoqobo</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kuloba</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yiliphi</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ithempeli</a:t>
            </a:r>
            <a:r>
              <a:rPr lang="en-CA" b="1" dirty="0">
                <a:solidFill>
                  <a:prstClr val="white"/>
                </a:solidFill>
                <a:effectLst>
                  <a:glow rad="88900">
                    <a:srgbClr val="041D57"/>
                  </a:glow>
                  <a:outerShdw blurRad="38100" dist="38100" dir="2700000" algn="tl">
                    <a:srgbClr val="000000">
                      <a:alpha val="43137"/>
                    </a:srgbClr>
                  </a:outerShdw>
                </a:effectLst>
              </a:rPr>
              <a:t> </a:t>
            </a:r>
            <a:r>
              <a:rPr lang="en-CA" b="1" dirty="0" err="1">
                <a:solidFill>
                  <a:prstClr val="white"/>
                </a:solidFill>
                <a:effectLst>
                  <a:glow rad="88900">
                    <a:srgbClr val="041D57"/>
                  </a:glow>
                  <a:outerShdw blurRad="38100" dist="38100" dir="2700000" algn="tl">
                    <a:srgbClr val="000000">
                      <a:alpha val="43137"/>
                    </a:srgbClr>
                  </a:outerShdw>
                </a:effectLst>
              </a:rPr>
              <a:t>lasemhlabeni</a:t>
            </a:r>
            <a:r>
              <a:rPr lang="en-CA" b="1" dirty="0">
                <a:solidFill>
                  <a:prstClr val="white"/>
                </a:solidFill>
                <a:effectLst>
                  <a:glow rad="88900">
                    <a:srgbClr val="041D57"/>
                  </a:glow>
                  <a:outerShdw blurRad="38100" dist="38100" dir="2700000" algn="tl">
                    <a:srgbClr val="000000">
                      <a:alpha val="43137"/>
                    </a:srgbClr>
                  </a:outerShdw>
                </a:effectLst>
              </a:rPr>
              <a:t> ( </a:t>
            </a:r>
            <a:r>
              <a:rPr lang="en-CA" b="1" dirty="0" err="1">
                <a:solidFill>
                  <a:prstClr val="white"/>
                </a:solidFill>
                <a:effectLst>
                  <a:glow rad="88900">
                    <a:srgbClr val="041D57"/>
                  </a:glow>
                  <a:outerShdw blurRad="38100" dist="38100" dir="2700000" algn="tl">
                    <a:srgbClr val="000000">
                      <a:alpha val="43137"/>
                    </a:srgbClr>
                  </a:outerShdw>
                </a:effectLst>
              </a:rPr>
              <a:t>IzEnzo</a:t>
            </a:r>
            <a:r>
              <a:rPr lang="en-CA" b="1" dirty="0">
                <a:solidFill>
                  <a:prstClr val="white"/>
                </a:solidFill>
                <a:effectLst>
                  <a:glow rad="88900">
                    <a:srgbClr val="041D57"/>
                  </a:glow>
                  <a:outerShdw blurRad="38100" dist="38100" dir="2700000" algn="tl">
                    <a:srgbClr val="000000">
                      <a:alpha val="43137"/>
                    </a:srgbClr>
                  </a:outerShdw>
                </a:effectLst>
              </a:rPr>
              <a:t> 17:24 </a:t>
            </a:r>
            <a:endPar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ndParaRP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11969"/>
            <a:ext cx="3285185" cy="330859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7675</TotalTime>
  <Words>1259</Words>
  <Application>Microsoft Office PowerPoint</Application>
  <PresentationFormat>Panorámica</PresentationFormat>
  <Paragraphs>73</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37</cp:revision>
  <dcterms:created xsi:type="dcterms:W3CDTF">2025-07-31T02:29:16Z</dcterms:created>
  <dcterms:modified xsi:type="dcterms:W3CDTF">2025-09-03T07:05:14Z</dcterms:modified>
</cp:coreProperties>
</file>