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UKUHLUBUKA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LO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KUMELA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1382487" y="6519446"/>
            <a:ext cx="705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>
                <a:solidFill>
                  <a:srgbClr val="88703C"/>
                </a:solidFill>
              </a:rPr>
              <a:t>Isifundo setshumi lanye kuMpandula ilanga letshumi lantathu ku2025</a:t>
            </a:r>
            <a:endParaRPr lang="en" sz="1600" b="1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CA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NGICITSHE ENCWADINI OYIBHALILEYO!”</a:t>
            </a:r>
            <a:endParaRPr lang="e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“Kepha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manje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ake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uthethelele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isono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sabo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kepha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kungenjalo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ngesule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encwadini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yakho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oyilobileyo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(Funda u-</a:t>
            </a:r>
            <a:r>
              <a:rPr lang="en-CA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32:32.)</a:t>
            </a:r>
            <a:endParaRPr lang="en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Ngokuncenga</a:t>
            </a:r>
            <a:r>
              <a:rPr lang="en-CA" b="1" dirty="0"/>
              <a:t> </a:t>
            </a:r>
            <a:r>
              <a:rPr lang="en-CA" b="1" dirty="0" err="1"/>
              <a:t>kwakhe</a:t>
            </a:r>
            <a:r>
              <a:rPr lang="en-CA" b="1" dirty="0"/>
              <a:t> </a:t>
            </a:r>
            <a:r>
              <a:rPr lang="en-CA" b="1" dirty="0" err="1"/>
              <a:t>kokuqala</a:t>
            </a:r>
            <a:r>
              <a:rPr lang="en-CA" b="1" dirty="0"/>
              <a:t>, </a:t>
            </a: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wavimba</a:t>
            </a:r>
            <a:r>
              <a:rPr lang="en-CA" b="1" dirty="0"/>
              <a:t> </a:t>
            </a:r>
            <a:r>
              <a:rPr lang="en-CA" b="1" dirty="0" err="1"/>
              <a:t>ukubhujiswa</a:t>
            </a:r>
            <a:r>
              <a:rPr lang="en-CA" b="1" dirty="0"/>
              <a:t> </a:t>
            </a:r>
            <a:r>
              <a:rPr lang="en-CA" b="1" dirty="0" err="1"/>
              <a:t>kwabantu</a:t>
            </a:r>
            <a:r>
              <a:rPr lang="en-CA" b="1" dirty="0"/>
              <a:t>.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kwakusobala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uNkulunkulu </a:t>
            </a:r>
            <a:r>
              <a:rPr lang="en-CA" b="1" dirty="0" err="1"/>
              <a:t>wayengeke</a:t>
            </a:r>
            <a:r>
              <a:rPr lang="en-CA" b="1" dirty="0"/>
              <a:t> </a:t>
            </a:r>
            <a:r>
              <a:rPr lang="en-CA" b="1" dirty="0" err="1"/>
              <a:t>esababusisa</a:t>
            </a:r>
            <a:r>
              <a:rPr lang="en-CA" b="1" dirty="0"/>
              <a:t> </a:t>
            </a:r>
            <a:r>
              <a:rPr lang="en-CA" b="1" dirty="0" err="1"/>
              <a:t>ngemva</a:t>
            </a:r>
            <a:r>
              <a:rPr lang="en-CA" b="1" dirty="0"/>
              <a:t> </a:t>
            </a:r>
            <a:r>
              <a:rPr lang="en-CA" b="1" dirty="0" err="1"/>
              <a:t>kwalesi</a:t>
            </a:r>
            <a:r>
              <a:rPr lang="en-CA" b="1" dirty="0"/>
              <a:t> </a:t>
            </a:r>
            <a:r>
              <a:rPr lang="en-CA" b="1" dirty="0" err="1"/>
              <a:t>sono</a:t>
            </a:r>
            <a:r>
              <a:rPr lang="en-CA" b="1" dirty="0"/>
              <a:t>. </a:t>
            </a:r>
            <a:r>
              <a:rPr lang="en-CA" b="1" dirty="0" err="1"/>
              <a:t>Ngakho-ke</a:t>
            </a:r>
            <a:r>
              <a:rPr lang="en-CA" b="1" dirty="0"/>
              <a:t>, </a:t>
            </a:r>
            <a:r>
              <a:rPr lang="en-CA" b="1" dirty="0" err="1"/>
              <a:t>wanquma</a:t>
            </a:r>
            <a:r>
              <a:rPr lang="en-CA" b="1" dirty="0"/>
              <a:t> </a:t>
            </a:r>
            <a:r>
              <a:rPr lang="en-CA" b="1" dirty="0" err="1"/>
              <a:t>ukwenza</a:t>
            </a:r>
            <a:r>
              <a:rPr lang="en-CA" b="1" dirty="0"/>
              <a:t> </a:t>
            </a:r>
            <a:r>
              <a:rPr lang="en-CA" b="1" dirty="0" err="1"/>
              <a:t>ukunxusa</a:t>
            </a:r>
            <a:r>
              <a:rPr lang="en-CA" b="1" dirty="0"/>
              <a:t> </a:t>
            </a:r>
            <a:r>
              <a:rPr lang="en-CA" b="1" dirty="0" err="1"/>
              <a:t>kwesibili</a:t>
            </a:r>
            <a:r>
              <a:rPr lang="en-CA" b="1" dirty="0"/>
              <a:t> (</a:t>
            </a:r>
            <a:r>
              <a:rPr lang="en-CA" b="1" dirty="0" err="1"/>
              <a:t>Eks</a:t>
            </a:r>
            <a:r>
              <a:rPr lang="en-CA" b="1" dirty="0"/>
              <a:t>. 32:30).</a:t>
            </a:r>
            <a:endParaRPr lang="en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5032059"/>
            <a:ext cx="60228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Lokhu</a:t>
            </a:r>
            <a:r>
              <a:rPr lang="en-CA" b="1" dirty="0"/>
              <a:t> </a:t>
            </a:r>
            <a:r>
              <a:rPr lang="en-CA" b="1" dirty="0" err="1"/>
              <a:t>kwakusitsho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uNkulunkulu </a:t>
            </a:r>
            <a:r>
              <a:rPr lang="en-CA" b="1" dirty="0" err="1"/>
              <a:t>wayezazithathela</a:t>
            </a:r>
            <a:r>
              <a:rPr lang="en-CA" b="1" dirty="0"/>
              <a:t> </a:t>
            </a:r>
            <a:r>
              <a:rPr lang="en-CA" b="1" dirty="0" err="1"/>
              <a:t>isono</a:t>
            </a:r>
            <a:r>
              <a:rPr lang="en-CA" b="1" dirty="0"/>
              <a:t>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asithwale</a:t>
            </a:r>
            <a:r>
              <a:rPr lang="en-CA" b="1" dirty="0"/>
              <a:t>, </a:t>
            </a:r>
            <a:r>
              <a:rPr lang="en-CA" b="1" dirty="0" err="1"/>
              <a:t>akhokhe</a:t>
            </a:r>
            <a:r>
              <a:rPr lang="en-CA" b="1" dirty="0"/>
              <a:t> </a:t>
            </a:r>
            <a:r>
              <a:rPr lang="en-CA" b="1" dirty="0" err="1"/>
              <a:t>inani</a:t>
            </a:r>
            <a:r>
              <a:rPr lang="en-CA" b="1" dirty="0"/>
              <a:t> </a:t>
            </a:r>
            <a:r>
              <a:rPr lang="en-CA" b="1" dirty="0" err="1"/>
              <a:t>laso</a:t>
            </a:r>
            <a:r>
              <a:rPr lang="en-CA" b="1" dirty="0"/>
              <a:t>: </a:t>
            </a:r>
            <a:r>
              <a:rPr lang="en-CA" b="1" dirty="0" err="1"/>
              <a:t>ukufa</a:t>
            </a:r>
            <a:r>
              <a:rPr lang="en-CA" b="1" dirty="0"/>
              <a:t> ( Isaya 53:6; Roma 6:23 ). </a:t>
            </a:r>
            <a:r>
              <a:rPr lang="en-CA" b="1" dirty="0" err="1"/>
              <a:t>Yilokhu</a:t>
            </a:r>
            <a:r>
              <a:rPr lang="en-CA" b="1" dirty="0"/>
              <a:t> </a:t>
            </a:r>
            <a:r>
              <a:rPr lang="en-CA" b="1" dirty="0" err="1"/>
              <a:t>kanye</a:t>
            </a:r>
            <a:r>
              <a:rPr lang="en-CA" b="1" dirty="0"/>
              <a:t> </a:t>
            </a: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akwenza</a:t>
            </a:r>
            <a:r>
              <a:rPr lang="en-CA" b="1" dirty="0"/>
              <a:t> </a:t>
            </a:r>
            <a:r>
              <a:rPr lang="en-CA" b="1" dirty="0" err="1"/>
              <a:t>esiphambanweni</a:t>
            </a:r>
            <a:r>
              <a:rPr lang="en-CA" b="1" dirty="0"/>
              <a:t>. </a:t>
            </a:r>
            <a:r>
              <a:rPr lang="en-CA" b="1" dirty="0" err="1"/>
              <a:t>Wathatha</a:t>
            </a:r>
            <a:r>
              <a:rPr lang="en-CA" b="1" dirty="0"/>
              <a:t> </a:t>
            </a:r>
            <a:r>
              <a:rPr lang="en-CA" b="1" dirty="0" err="1"/>
              <a:t>izono</a:t>
            </a:r>
            <a:r>
              <a:rPr lang="en-CA" b="1" dirty="0"/>
              <a:t> </a:t>
            </a:r>
            <a:r>
              <a:rPr lang="en-CA" b="1" dirty="0" err="1"/>
              <a:t>zethu</a:t>
            </a:r>
            <a:r>
              <a:rPr lang="en-CA" b="1" dirty="0"/>
              <a:t> </a:t>
            </a:r>
            <a:r>
              <a:rPr lang="en-CA" b="1" dirty="0" err="1"/>
              <a:t>phezu</a:t>
            </a:r>
            <a:r>
              <a:rPr lang="en-CA" b="1" dirty="0"/>
              <a:t> </a:t>
            </a:r>
            <a:r>
              <a:rPr lang="en-CA" b="1" dirty="0" err="1"/>
              <a:t>kwakhe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afe</a:t>
            </a:r>
            <a:r>
              <a:rPr lang="en-CA" b="1" dirty="0"/>
              <a:t> </a:t>
            </a:r>
            <a:r>
              <a:rPr lang="en-CA" b="1" dirty="0" err="1"/>
              <a:t>ngokufanele</a:t>
            </a:r>
            <a:r>
              <a:rPr lang="en-CA" b="1" dirty="0"/>
              <a:t> </a:t>
            </a:r>
            <a:r>
              <a:rPr lang="en-CA" b="1" dirty="0" err="1"/>
              <a:t>thina</a:t>
            </a:r>
            <a:r>
              <a:rPr lang="en-CA" b="1" dirty="0"/>
              <a:t> (1 Pet. 2:24).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wayezimisele</a:t>
            </a:r>
            <a:r>
              <a:rPr lang="en-CA" b="1" dirty="0"/>
              <a:t> </a:t>
            </a:r>
            <a:r>
              <a:rPr lang="en-CA" b="1" dirty="0" err="1"/>
              <a:t>ukulahlekelwa</a:t>
            </a:r>
            <a:r>
              <a:rPr lang="en-CA" b="1" dirty="0"/>
              <a:t> </a:t>
            </a:r>
            <a:r>
              <a:rPr lang="en-CA" b="1" dirty="0" err="1"/>
              <a:t>yinsindiso</a:t>
            </a:r>
            <a:r>
              <a:rPr lang="en-CA" b="1" dirty="0"/>
              <a:t> </a:t>
            </a:r>
            <a:r>
              <a:rPr lang="en-CA" b="1" dirty="0" err="1"/>
              <a:t>yakhe</a:t>
            </a:r>
            <a:r>
              <a:rPr lang="en-CA" b="1" dirty="0"/>
              <a:t> </a:t>
            </a:r>
            <a:r>
              <a:rPr lang="en-CA" b="1" dirty="0" err="1"/>
              <a:t>aluba</a:t>
            </a:r>
            <a:r>
              <a:rPr lang="en-CA" b="1" dirty="0"/>
              <a:t> </a:t>
            </a:r>
            <a:r>
              <a:rPr lang="en-CA" b="1" dirty="0" err="1"/>
              <a:t>abantu</a:t>
            </a:r>
            <a:r>
              <a:rPr lang="en-CA" b="1" dirty="0"/>
              <a:t> </a:t>
            </a:r>
            <a:r>
              <a:rPr lang="en-CA" b="1" dirty="0" err="1"/>
              <a:t>bengathethelelwa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32:31-32 ). </a:t>
            </a:r>
            <a:r>
              <a:rPr lang="en-CA" b="1" dirty="0" err="1"/>
              <a:t>Ngakho</a:t>
            </a:r>
            <a:r>
              <a:rPr lang="en-CA" b="1" dirty="0"/>
              <a:t>, </a:t>
            </a:r>
            <a:r>
              <a:rPr lang="en-CA" b="1" dirty="0" err="1"/>
              <a:t>lokhu</a:t>
            </a:r>
            <a:r>
              <a:rPr lang="en-CA" b="1" dirty="0"/>
              <a:t> </a:t>
            </a:r>
            <a:r>
              <a:rPr lang="en-CA" b="1" dirty="0" err="1"/>
              <a:t>kwakungeyona</a:t>
            </a:r>
            <a:r>
              <a:rPr lang="en-CA" b="1" dirty="0"/>
              <a:t> </a:t>
            </a:r>
            <a:r>
              <a:rPr lang="en-CA" b="1" dirty="0" err="1"/>
              <a:t>intethelelo</a:t>
            </a:r>
            <a:r>
              <a:rPr lang="en-CA" b="1" dirty="0"/>
              <a:t> </a:t>
            </a:r>
            <a:r>
              <a:rPr lang="en-CA" b="1" dirty="0" err="1"/>
              <a:t>evamile</a:t>
            </a:r>
            <a:r>
              <a:rPr lang="en-CA" b="1" dirty="0"/>
              <a:t> </a:t>
            </a: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ayicela</a:t>
            </a:r>
            <a:r>
              <a:rPr lang="en-CA" b="1" dirty="0"/>
              <a:t>, </a:t>
            </a:r>
            <a:r>
              <a:rPr lang="en-CA" b="1" dirty="0" err="1"/>
              <a:t>ngoba</a:t>
            </a:r>
            <a:r>
              <a:rPr lang="en-CA" b="1" dirty="0"/>
              <a:t> </a:t>
            </a:r>
            <a:r>
              <a:rPr lang="en-CA" b="1" dirty="0" err="1"/>
              <a:t>akazange</a:t>
            </a:r>
            <a:r>
              <a:rPr lang="en-CA" b="1" dirty="0"/>
              <a:t> </a:t>
            </a:r>
            <a:r>
              <a:rPr lang="en-CA" b="1" dirty="0" err="1"/>
              <a:t>asebenzise</a:t>
            </a:r>
            <a:r>
              <a:rPr lang="en-CA" b="1" dirty="0"/>
              <a:t> </a:t>
            </a:r>
            <a:r>
              <a:rPr lang="en-CA" b="1" dirty="0" err="1"/>
              <a:t>igama</a:t>
            </a:r>
            <a:r>
              <a:rPr lang="en-CA" b="1" dirty="0"/>
              <a:t> </a:t>
            </a:r>
            <a:r>
              <a:rPr lang="en-CA" b="1" dirty="0" err="1"/>
              <a:t>lesiHeberu</a:t>
            </a:r>
            <a:r>
              <a:rPr lang="en-CA" b="1" dirty="0"/>
              <a:t> </a:t>
            </a:r>
            <a:r>
              <a:rPr lang="en-CA" b="1" dirty="0" err="1"/>
              <a:t>elivamile</a:t>
            </a:r>
            <a:r>
              <a:rPr lang="en-CA" b="1" dirty="0"/>
              <a:t> </a:t>
            </a:r>
            <a:r>
              <a:rPr lang="en-CA" b="1" dirty="0" err="1"/>
              <a:t>elisho</a:t>
            </a:r>
            <a:r>
              <a:rPr lang="en-CA" b="1" dirty="0"/>
              <a:t> “</a:t>
            </a:r>
            <a:r>
              <a:rPr lang="en-CA" b="1" dirty="0" err="1"/>
              <a:t>thethelela</a:t>
            </a:r>
            <a:r>
              <a:rPr lang="en-CA" b="1" dirty="0"/>
              <a:t>.” </a:t>
            </a:r>
            <a:r>
              <a:rPr lang="en-CA" b="1" dirty="0" err="1"/>
              <a:t>Wacela</a:t>
            </a:r>
            <a:r>
              <a:rPr lang="en-CA" b="1" dirty="0"/>
              <a:t> </a:t>
            </a:r>
            <a:r>
              <a:rPr lang="en-CA" b="1" dirty="0" err="1"/>
              <a:t>ukuba</a:t>
            </a:r>
            <a:r>
              <a:rPr lang="en-CA" b="1" dirty="0"/>
              <a:t> uNkulunkulu “</a:t>
            </a:r>
            <a:r>
              <a:rPr lang="en-CA" b="1" dirty="0" err="1"/>
              <a:t>athwale</a:t>
            </a:r>
            <a:r>
              <a:rPr lang="en-CA" b="1" dirty="0"/>
              <a:t>” </a:t>
            </a:r>
            <a:r>
              <a:rPr lang="en-CA" b="1" dirty="0" err="1"/>
              <a:t>izono</a:t>
            </a:r>
            <a:r>
              <a:rPr lang="en-CA" b="1" dirty="0"/>
              <a:t> </a:t>
            </a:r>
            <a:r>
              <a:rPr lang="en-CA" b="1" dirty="0" err="1"/>
              <a:t>zabantu</a:t>
            </a:r>
            <a:r>
              <a:rPr lang="en-CA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145857"/>
            <a:ext cx="8710246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CA" sz="2400" b="1" dirty="0" err="1">
                <a:latin typeface="Constantia" panose="02030602050306030303" pitchFamily="18" charset="0"/>
              </a:rPr>
              <a:t>Ngalesi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sikhathi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sokulinda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kwaba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lesikhathi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sokuba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bazindle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ngomthetho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kaNkulunkulu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ababewuzwile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balungise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izinhliziyo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ukuze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zamukele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ezinye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izambulo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ayezazenza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kubo</a:t>
            </a:r>
            <a:r>
              <a:rPr lang="en-CA" sz="2400" b="1" dirty="0">
                <a:latin typeface="Constantia" panose="02030602050306030303" pitchFamily="18" charset="0"/>
              </a:rPr>
              <a:t>. </a:t>
            </a:r>
            <a:r>
              <a:rPr lang="en-CA" sz="2400" b="1" dirty="0" err="1">
                <a:latin typeface="Constantia" panose="02030602050306030303" pitchFamily="18" charset="0"/>
              </a:rPr>
              <a:t>Babengelaso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isikhathi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esinengi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kakhulu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salo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msebenzi</a:t>
            </a:r>
            <a:r>
              <a:rPr lang="en-CA" sz="2400" b="1" dirty="0">
                <a:latin typeface="Constantia" panose="02030602050306030303" pitchFamily="18" charset="0"/>
              </a:rPr>
              <a:t>;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ukube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babelokhu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befuna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ukuqonda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okucace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kakhudlwana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ngezimfuneko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zikaNkulunkulu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bezithoba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izinhliziyo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phambi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Kwakhe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babengeke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bavikeleke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esilingweni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abazange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baphangise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bakwenze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lokhu</a:t>
            </a:r>
            <a:r>
              <a:rPr lang="en-CA" sz="2400" b="1" dirty="0">
                <a:latin typeface="Constantia" panose="02030602050306030303" pitchFamily="18" charset="0"/>
              </a:rPr>
              <a:t>. </a:t>
            </a:r>
            <a:r>
              <a:rPr lang="en-CA" sz="2400" b="1" dirty="0" err="1">
                <a:latin typeface="Constantia" panose="02030602050306030303" pitchFamily="18" charset="0"/>
              </a:rPr>
              <a:t>abangelamthetho</a:t>
            </a:r>
            <a:r>
              <a:rPr lang="en-CA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CA" sz="2400" b="1" dirty="0" err="1">
                <a:latin typeface="Constantia" panose="02030602050306030303" pitchFamily="18" charset="0"/>
              </a:rPr>
              <a:t>Bezizwa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bengelakuzisiza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lapho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umholi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wabo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engekho</a:t>
            </a:r>
            <a:r>
              <a:rPr lang="en-CA" sz="2400" b="1" dirty="0">
                <a:latin typeface="Constantia" panose="02030602050306030303" pitchFamily="18" charset="0"/>
              </a:rPr>
              <a:t>, </a:t>
            </a:r>
            <a:r>
              <a:rPr lang="en-CA" sz="2400" b="1" dirty="0" err="1">
                <a:latin typeface="Constantia" panose="02030602050306030303" pitchFamily="18" charset="0"/>
              </a:rPr>
              <a:t>babuyela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ezinkolelweni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zakudala</a:t>
            </a:r>
            <a:r>
              <a:rPr lang="en-CA" sz="2400" b="1" dirty="0">
                <a:latin typeface="Constantia" panose="02030602050306030303" pitchFamily="18" charset="0"/>
              </a:rPr>
              <a:t>. […] </a:t>
            </a:r>
            <a:r>
              <a:rPr lang="en-CA" sz="2400" b="1" dirty="0" err="1">
                <a:latin typeface="Constantia" panose="02030602050306030303" pitchFamily="18" charset="0"/>
              </a:rPr>
              <a:t>Abantu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babefisa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isithombe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esithile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esizomela</a:t>
            </a:r>
            <a:r>
              <a:rPr lang="en-CA" sz="2400" b="1" dirty="0">
                <a:latin typeface="Constantia" panose="02030602050306030303" pitchFamily="18" charset="0"/>
              </a:rPr>
              <a:t> uNkulunkulu, </a:t>
            </a:r>
            <a:r>
              <a:rPr lang="en-CA" sz="2400" b="1" dirty="0" err="1">
                <a:latin typeface="Constantia" panose="02030602050306030303" pitchFamily="18" charset="0"/>
              </a:rPr>
              <a:t>futhi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sihambe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phambi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kwabo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esikhundleni</a:t>
            </a:r>
            <a:r>
              <a:rPr lang="en-CA" sz="2400" b="1" dirty="0">
                <a:latin typeface="Constantia" panose="02030602050306030303" pitchFamily="18" charset="0"/>
              </a:rPr>
              <a:t> </a:t>
            </a:r>
            <a:r>
              <a:rPr lang="en-CA" sz="2400" b="1" dirty="0" err="1">
                <a:latin typeface="Constantia" panose="02030602050306030303" pitchFamily="18" charset="0"/>
              </a:rPr>
              <a:t>sikaMose</a:t>
            </a:r>
            <a:r>
              <a:rPr lang="en-CA" sz="2400" b="1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9925"/>
            <a:ext cx="4712366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“UMose wabuyela kuJehova, wathi: ‘O, lababantu benzile isono esikhulu, bazenzele unkulunkulu wegolide; lokho manje, uma ubathethelela isono sabo—kepha uma kungenjalo, ngicela ungesule encwadini yakho oyilobileyo’ ” Eksodusi 32:31-32 .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315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rgbClr val="1043CE"/>
                </a:solidFill>
              </a:rPr>
              <a:t>Ukuhlubuka</a:t>
            </a:r>
            <a:r>
              <a:rPr lang="en-CA" sz="2000" b="1" dirty="0">
                <a:solidFill>
                  <a:srgbClr val="1043CE"/>
                </a:solidFill>
              </a:rPr>
              <a:t>:</a:t>
            </a:r>
            <a:endParaRPr lang="en" sz="2000" b="1" dirty="0">
              <a:solidFill>
                <a:srgbClr val="1043CE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Ubuthakathaka</a:t>
            </a:r>
            <a:r>
              <a:rPr lang="en-CA" sz="2000" b="1" dirty="0"/>
              <a:t> </a:t>
            </a:r>
            <a:r>
              <a:rPr lang="en-CA" sz="2000" b="1" dirty="0" err="1"/>
              <a:t>buka</a:t>
            </a:r>
            <a:r>
              <a:rPr lang="en-CA" sz="2000" b="1" dirty="0"/>
              <a:t>-Aroni ( </a:t>
            </a:r>
            <a:r>
              <a:rPr lang="en-CA" sz="2000" b="1" dirty="0" err="1"/>
              <a:t>Eksodusi</a:t>
            </a:r>
            <a:r>
              <a:rPr lang="en-CA" sz="2000" b="1" dirty="0"/>
              <a:t> 32:1-5 )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Umkhosi</a:t>
            </a:r>
            <a:r>
              <a:rPr lang="en-CA" sz="2000" b="1" dirty="0"/>
              <a:t> </a:t>
            </a:r>
            <a:r>
              <a:rPr lang="en-CA" sz="2000" b="1" dirty="0" err="1"/>
              <a:t>Wethole</a:t>
            </a:r>
            <a:r>
              <a:rPr lang="en-CA" sz="2000" b="1" dirty="0"/>
              <a:t> (</a:t>
            </a:r>
            <a:r>
              <a:rPr lang="en-CA" sz="2000" b="1" dirty="0" err="1"/>
              <a:t>Eksodusi</a:t>
            </a:r>
            <a:r>
              <a:rPr lang="en-CA" sz="2000" b="1" dirty="0"/>
              <a:t> 32:6)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Ukonakala</a:t>
            </a:r>
            <a:r>
              <a:rPr lang="en-CA" sz="2000" b="1" dirty="0"/>
              <a:t> </a:t>
            </a:r>
            <a:r>
              <a:rPr lang="en-CA" sz="2000" b="1" dirty="0" err="1"/>
              <a:t>kokukhonza</a:t>
            </a:r>
            <a:r>
              <a:rPr lang="en-CA" sz="2000" b="1" dirty="0"/>
              <a:t> </a:t>
            </a:r>
            <a:r>
              <a:rPr lang="en-CA" sz="2000" b="1" dirty="0" err="1"/>
              <a:t>izithombe</a:t>
            </a:r>
            <a:r>
              <a:rPr lang="en-CA" sz="2000" b="1" dirty="0"/>
              <a:t> ( </a:t>
            </a:r>
            <a:r>
              <a:rPr lang="en-CA" sz="2000" b="1" dirty="0" err="1"/>
              <a:t>Eksodusi</a:t>
            </a:r>
            <a:r>
              <a:rPr lang="en-CA" sz="2000" b="1" dirty="0"/>
              <a:t> 32:7-8 )</a:t>
            </a:r>
            <a:r>
              <a:rPr lang="en" sz="2000" b="1" dirty="0"/>
              <a:t> </a:t>
            </a:r>
          </a:p>
          <a:p>
            <a:pPr>
              <a:spcBef>
                <a:spcPts val="1800"/>
              </a:spcBef>
            </a:pPr>
            <a:r>
              <a:rPr lang="en-CA" sz="2000" b="1" dirty="0" err="1">
                <a:solidFill>
                  <a:srgbClr val="3DA60E"/>
                </a:solidFill>
              </a:rPr>
              <a:t>Ukuncengela</a:t>
            </a:r>
            <a:r>
              <a:rPr lang="en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b="1" dirty="0"/>
              <a:t>“</a:t>
            </a:r>
            <a:r>
              <a:rPr lang="en-CA" b="1" dirty="0" err="1"/>
              <a:t>Phenduka</a:t>
            </a:r>
            <a:r>
              <a:rPr lang="en-CA" b="1" dirty="0"/>
              <a:t> </a:t>
            </a:r>
            <a:r>
              <a:rPr lang="en-CA" b="1" dirty="0" err="1"/>
              <a:t>entukuthelweni</a:t>
            </a:r>
            <a:r>
              <a:rPr lang="en-CA" b="1" dirty="0"/>
              <a:t> </a:t>
            </a:r>
            <a:r>
              <a:rPr lang="en-CA" b="1" dirty="0" err="1"/>
              <a:t>yakho</a:t>
            </a:r>
            <a:r>
              <a:rPr lang="en-CA" b="1" dirty="0"/>
              <a:t> </a:t>
            </a:r>
            <a:r>
              <a:rPr lang="en-CA" b="1" dirty="0" err="1"/>
              <a:t>evuthayo</a:t>
            </a:r>
            <a:r>
              <a:rPr lang="en-CA" b="1" dirty="0"/>
              <a:t>!” ( </a:t>
            </a:r>
            <a:r>
              <a:rPr lang="en-CA" b="1" dirty="0" err="1"/>
              <a:t>Eksodusi</a:t>
            </a:r>
            <a:r>
              <a:rPr lang="en-CA" b="1" dirty="0"/>
              <a:t> 32:9-29 )</a:t>
            </a:r>
            <a:endParaRPr lang="en" b="1" dirty="0"/>
          </a:p>
          <a:p>
            <a:pPr lvl="1">
              <a:spcBef>
                <a:spcPts val="600"/>
              </a:spcBef>
            </a:pPr>
            <a:r>
              <a:rPr lang="en-US" sz="2000" b="1" dirty="0"/>
              <a:t> </a:t>
            </a:r>
            <a:r>
              <a:rPr lang="en" sz="2000" b="1" dirty="0"/>
              <a:t>“</a:t>
            </a:r>
            <a:r>
              <a:rPr lang="en-CA" sz="2000" b="1" dirty="0" err="1"/>
              <a:t>Angesule</a:t>
            </a:r>
            <a:r>
              <a:rPr lang="en-CA" sz="2000" b="1" dirty="0"/>
              <a:t> </a:t>
            </a:r>
            <a:r>
              <a:rPr lang="en-CA" sz="2000" b="1" dirty="0" err="1"/>
              <a:t>encwadini</a:t>
            </a:r>
            <a:r>
              <a:rPr lang="en-CA" sz="2000" b="1" dirty="0"/>
              <a:t> </a:t>
            </a:r>
            <a:r>
              <a:rPr lang="en-CA" sz="2000" b="1" dirty="0" err="1"/>
              <a:t>oyibhalileyo</a:t>
            </a:r>
            <a:r>
              <a:rPr lang="en-CA" sz="2000" b="1" dirty="0"/>
              <a:t>!” ( </a:t>
            </a:r>
            <a:r>
              <a:rPr lang="en-CA" sz="2000" b="1" dirty="0" err="1"/>
              <a:t>Eksodusi</a:t>
            </a:r>
            <a:r>
              <a:rPr lang="en-CA" sz="2000" b="1" dirty="0"/>
              <a:t> 32:30-32 </a:t>
            </a:r>
            <a:r>
              <a:rPr lang="en" sz="2000" b="1" dirty="0"/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CA" sz="2000" b="1" dirty="0" err="1"/>
              <a:t>Baphangisa</a:t>
            </a:r>
            <a:r>
              <a:rPr lang="en-CA" sz="2000" b="1" dirty="0"/>
              <a:t> </a:t>
            </a:r>
            <a:r>
              <a:rPr lang="en-CA" sz="2000" b="1" dirty="0" err="1"/>
              <a:t>ukufulathela</a:t>
            </a:r>
            <a:r>
              <a:rPr lang="en-CA" sz="2000" b="1" dirty="0"/>
              <a:t> </a:t>
            </a:r>
            <a:r>
              <a:rPr lang="en-CA" sz="2000" b="1" dirty="0" err="1"/>
              <a:t>lokho</a:t>
            </a:r>
            <a:r>
              <a:rPr lang="en-CA" sz="2000" b="1" dirty="0"/>
              <a:t> </a:t>
            </a:r>
            <a:r>
              <a:rPr lang="en-CA" sz="2000" b="1" dirty="0" err="1"/>
              <a:t>engabalaya</a:t>
            </a:r>
            <a:r>
              <a:rPr lang="en-CA" sz="2000" b="1" dirty="0"/>
              <a:t> </a:t>
            </a:r>
            <a:r>
              <a:rPr lang="en-CA" sz="2000" b="1" dirty="0" err="1"/>
              <a:t>ngakho</a:t>
            </a:r>
            <a:r>
              <a:rPr lang="en-CA" sz="2000" b="1" dirty="0"/>
              <a:t>” (</a:t>
            </a:r>
            <a:r>
              <a:rPr lang="en-CA" sz="2000" b="1" dirty="0" err="1"/>
              <a:t>Eks</a:t>
            </a:r>
            <a:r>
              <a:rPr lang="en-CA" sz="2000" b="1" dirty="0"/>
              <a:t>. 32:8 NIV).</a:t>
            </a:r>
            <a:r>
              <a:rPr lang="en" sz="2000" b="1" dirty="0"/>
              <a:t>”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Ebhekane</a:t>
            </a:r>
            <a:r>
              <a:rPr lang="en-CA" b="1" dirty="0"/>
              <a:t> </a:t>
            </a:r>
            <a:r>
              <a:rPr lang="en-CA" b="1" dirty="0" err="1"/>
              <a:t>lalokhu</a:t>
            </a:r>
            <a:r>
              <a:rPr lang="en-CA" b="1" dirty="0"/>
              <a:t> </a:t>
            </a:r>
            <a:r>
              <a:rPr lang="en-CA" b="1" dirty="0" err="1"/>
              <a:t>kuhlubuka</a:t>
            </a:r>
            <a:r>
              <a:rPr lang="en-CA" b="1" dirty="0"/>
              <a:t>, uNkulunkulu </a:t>
            </a:r>
            <a:r>
              <a:rPr lang="en-CA" b="1" dirty="0" err="1"/>
              <a:t>wacela</a:t>
            </a:r>
            <a:r>
              <a:rPr lang="en-CA" b="1" dirty="0"/>
              <a:t> </a:t>
            </a: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imvumo</a:t>
            </a:r>
            <a:r>
              <a:rPr lang="en-CA" b="1" dirty="0"/>
              <a:t> </a:t>
            </a:r>
            <a:r>
              <a:rPr lang="en-CA" b="1" dirty="0" err="1"/>
              <a:t>yokubhubhisa</a:t>
            </a:r>
            <a:r>
              <a:rPr lang="en-CA" b="1" dirty="0"/>
              <a:t> u-</a:t>
            </a:r>
            <a:r>
              <a:rPr lang="en-CA" b="1" dirty="0" err="1"/>
              <a:t>Israyeli</a:t>
            </a:r>
            <a:r>
              <a:rPr lang="en-CA" b="1" dirty="0"/>
              <a:t>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amenze</a:t>
            </a:r>
            <a:r>
              <a:rPr lang="en-CA" b="1" dirty="0"/>
              <a:t> </a:t>
            </a:r>
            <a:r>
              <a:rPr lang="en-CA" b="1" dirty="0" err="1"/>
              <a:t>isizwe</a:t>
            </a:r>
            <a:r>
              <a:rPr lang="en-CA" b="1" dirty="0"/>
              <a:t> </a:t>
            </a:r>
            <a:r>
              <a:rPr lang="en-CA" b="1" dirty="0" err="1"/>
              <a:t>esitsha</a:t>
            </a:r>
            <a:r>
              <a:rPr lang="en-CA" b="1" dirty="0"/>
              <a:t> (</a:t>
            </a:r>
            <a:r>
              <a:rPr lang="en-CA" b="1" dirty="0" err="1"/>
              <a:t>Eks</a:t>
            </a:r>
            <a:r>
              <a:rPr lang="en-CA" b="1" dirty="0"/>
              <a:t>. 32:10). </a:t>
            </a:r>
            <a:r>
              <a:rPr lang="en-CA" b="1" dirty="0" err="1"/>
              <a:t>Ngaphezu</a:t>
            </a:r>
            <a:r>
              <a:rPr lang="en-CA" b="1" dirty="0"/>
              <a:t> </a:t>
            </a:r>
            <a:r>
              <a:rPr lang="en-CA" b="1" dirty="0" err="1"/>
              <a:t>kokuhlubuka</a:t>
            </a:r>
            <a:r>
              <a:rPr lang="en-CA" b="1" dirty="0"/>
              <a:t> </a:t>
            </a:r>
            <a:r>
              <a:rPr lang="en-CA" b="1" dirty="0" err="1"/>
              <a:t>kwabantu</a:t>
            </a:r>
            <a:r>
              <a:rPr lang="en-CA" b="1" dirty="0"/>
              <a:t>, </a:t>
            </a: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wancenga</a:t>
            </a:r>
            <a:r>
              <a:rPr lang="en-CA" b="1" dirty="0"/>
              <a:t> </a:t>
            </a:r>
            <a:r>
              <a:rPr lang="en-CA" b="1" dirty="0" err="1"/>
              <a:t>kabili</a:t>
            </a:r>
            <a:r>
              <a:rPr lang="en-CA" b="1" dirty="0"/>
              <a:t> </a:t>
            </a:r>
            <a:r>
              <a:rPr lang="en-CA" b="1" dirty="0" err="1"/>
              <a:t>phambi</a:t>
            </a:r>
            <a:r>
              <a:rPr lang="en-CA" b="1" dirty="0"/>
              <a:t> </a:t>
            </a:r>
            <a:r>
              <a:rPr lang="en-CA" b="1" dirty="0" err="1"/>
              <a:t>kukaNkulunkulu</a:t>
            </a:r>
            <a:r>
              <a:rPr lang="en-CA" b="1" dirty="0"/>
              <a:t> </a:t>
            </a:r>
            <a:r>
              <a:rPr lang="en-CA" b="1" dirty="0" err="1"/>
              <a:t>ecela</a:t>
            </a:r>
            <a:r>
              <a:rPr lang="en-CA" b="1" dirty="0"/>
              <a:t> </a:t>
            </a:r>
            <a:r>
              <a:rPr lang="en-CA" b="1" dirty="0" err="1"/>
              <a:t>intethelelo</a:t>
            </a:r>
            <a:r>
              <a:rPr lang="en-CA" b="1" dirty="0"/>
              <a:t> </a:t>
            </a:r>
            <a:r>
              <a:rPr lang="en-CA" b="1" dirty="0" err="1"/>
              <a:t>eyayingabafanele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Ngemva</a:t>
            </a:r>
            <a:r>
              <a:rPr lang="en-CA" b="1" dirty="0"/>
              <a:t> </a:t>
            </a:r>
            <a:r>
              <a:rPr lang="en-CA" b="1" dirty="0" err="1"/>
              <a:t>nje</a:t>
            </a:r>
            <a:r>
              <a:rPr lang="en-CA" b="1" dirty="0"/>
              <a:t> </a:t>
            </a:r>
            <a:r>
              <a:rPr lang="en-CA" b="1" dirty="0" err="1"/>
              <a:t>kokuthola</a:t>
            </a:r>
            <a:r>
              <a:rPr lang="en-CA" b="1" dirty="0"/>
              <a:t> </a:t>
            </a:r>
            <a:r>
              <a:rPr lang="en-CA" b="1" dirty="0" err="1"/>
              <a:t>iMilayo</a:t>
            </a:r>
            <a:r>
              <a:rPr lang="en-CA" b="1" dirty="0"/>
              <a:t> </a:t>
            </a:r>
            <a:r>
              <a:rPr lang="en-CA" b="1" dirty="0" err="1"/>
              <a:t>Elitshumi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ephindaphindwa</a:t>
            </a:r>
            <a:r>
              <a:rPr lang="en-CA" b="1" dirty="0"/>
              <a:t> </a:t>
            </a:r>
            <a:r>
              <a:rPr lang="en-CA" b="1" dirty="0" err="1"/>
              <a:t>umlayo</a:t>
            </a:r>
            <a:r>
              <a:rPr lang="en-CA" b="1" dirty="0"/>
              <a:t> </a:t>
            </a:r>
            <a:r>
              <a:rPr lang="en-CA" b="1" dirty="0" err="1"/>
              <a:t>oqondileyo</a:t>
            </a:r>
            <a:r>
              <a:rPr lang="en-CA" b="1" dirty="0"/>
              <a:t> </a:t>
            </a:r>
            <a:r>
              <a:rPr lang="en-CA" b="1" dirty="0" err="1"/>
              <a:t>wokungazenzi</a:t>
            </a:r>
            <a:r>
              <a:rPr lang="en-CA" b="1" dirty="0"/>
              <a:t> </a:t>
            </a:r>
            <a:r>
              <a:rPr lang="en-CA" b="1" dirty="0" err="1"/>
              <a:t>izithombe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20:23 ), </a:t>
            </a:r>
            <a:r>
              <a:rPr lang="en-CA" b="1" dirty="0" err="1"/>
              <a:t>uIsrayeli</a:t>
            </a:r>
            <a:r>
              <a:rPr lang="en-CA" b="1" dirty="0"/>
              <a:t> </a:t>
            </a:r>
            <a:r>
              <a:rPr lang="en-CA" b="1" dirty="0" err="1"/>
              <a:t>wenza</a:t>
            </a:r>
            <a:r>
              <a:rPr lang="en-CA" b="1" dirty="0"/>
              <a:t> </a:t>
            </a:r>
            <a:r>
              <a:rPr lang="en-CA" b="1" dirty="0" err="1"/>
              <a:t>ithole</a:t>
            </a:r>
            <a:r>
              <a:rPr lang="en-CA" b="1" dirty="0"/>
              <a:t> </a:t>
            </a:r>
            <a:r>
              <a:rPr lang="en-CA" b="1" dirty="0" err="1"/>
              <a:t>legolide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alikhulekele</a:t>
            </a:r>
            <a:r>
              <a:rPr lang="en-CA" b="1" dirty="0"/>
              <a:t>.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CA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UKUHLUBUKA</a:t>
            </a:r>
            <a:endParaRPr lang="e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4400" b="1">
                <a:ln/>
                <a:solidFill>
                  <a:schemeClr val="accent3"/>
                </a:solidFill>
              </a:rPr>
              <a:t>UBUTHAKATHAKA BUKA ARONI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Lapho u-Aroni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ekubona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lokhu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wakha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i-altare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phambi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kwethole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futhi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wamemezela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Kusasa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kuzoba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lomkhosi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kaJehova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32:5 </a:t>
            </a:r>
            <a:endParaRPr lang="en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Lanxa</a:t>
            </a:r>
            <a:r>
              <a:rPr lang="en-CA" b="1" dirty="0"/>
              <a:t> </a:t>
            </a:r>
            <a:r>
              <a:rPr lang="en-CA" b="1" dirty="0" err="1"/>
              <a:t>igama</a:t>
            </a:r>
            <a:r>
              <a:rPr lang="en-CA" b="1" dirty="0"/>
              <a:t> </a:t>
            </a:r>
            <a:r>
              <a:rPr lang="en-CA" b="1" dirty="0" err="1"/>
              <a:t>lesiHeberu</a:t>
            </a:r>
            <a:r>
              <a:rPr lang="en-CA" b="1" dirty="0"/>
              <a:t> </a:t>
            </a:r>
            <a:r>
              <a:rPr lang="en-CA" b="1" dirty="0" err="1"/>
              <a:t>elithi</a:t>
            </a:r>
            <a:r>
              <a:rPr lang="en-CA" b="1" dirty="0"/>
              <a:t> </a:t>
            </a:r>
            <a:r>
              <a:rPr lang="en-CA" b="1" dirty="0" err="1"/>
              <a:t>elohim</a:t>
            </a:r>
            <a:r>
              <a:rPr lang="en-CA" b="1" dirty="0"/>
              <a:t> </a:t>
            </a:r>
            <a:r>
              <a:rPr lang="en-CA" b="1" dirty="0" err="1"/>
              <a:t>liyibuningi</a:t>
            </a:r>
            <a:r>
              <a:rPr lang="en-CA" b="1" dirty="0"/>
              <a:t> </a:t>
            </a:r>
            <a:r>
              <a:rPr lang="en-CA" b="1" dirty="0" err="1"/>
              <a:t>begama</a:t>
            </a:r>
            <a:r>
              <a:rPr lang="en-CA" b="1" dirty="0"/>
              <a:t> </a:t>
            </a:r>
            <a:r>
              <a:rPr lang="en-CA" b="1" dirty="0" err="1"/>
              <a:t>elithi</a:t>
            </a:r>
            <a:r>
              <a:rPr lang="en-CA" b="1" dirty="0"/>
              <a:t> “</a:t>
            </a:r>
            <a:r>
              <a:rPr lang="en-CA" b="1" dirty="0" err="1"/>
              <a:t>nkulunkulu</a:t>
            </a:r>
            <a:r>
              <a:rPr lang="en-CA" b="1" dirty="0"/>
              <a:t>,” </a:t>
            </a:r>
            <a:r>
              <a:rPr lang="en-CA" b="1" dirty="0" err="1"/>
              <a:t>ngokuvamileyo</a:t>
            </a:r>
            <a:r>
              <a:rPr lang="en-CA" b="1" dirty="0"/>
              <a:t> </a:t>
            </a:r>
            <a:r>
              <a:rPr lang="en-CA" b="1" dirty="0" err="1"/>
              <a:t>lisetshenziselwa</a:t>
            </a:r>
            <a:r>
              <a:rPr lang="en-CA" b="1" dirty="0"/>
              <a:t> </a:t>
            </a:r>
            <a:r>
              <a:rPr lang="en-CA" b="1" dirty="0" err="1"/>
              <a:t>ukukhangela</a:t>
            </a:r>
            <a:r>
              <a:rPr lang="en-CA" b="1" dirty="0"/>
              <a:t> </a:t>
            </a:r>
            <a:r>
              <a:rPr lang="en-CA" b="1" dirty="0" err="1"/>
              <a:t>kuNkulunkulu</a:t>
            </a:r>
            <a:r>
              <a:rPr lang="en-CA" b="1" dirty="0"/>
              <a:t> </a:t>
            </a:r>
            <a:r>
              <a:rPr lang="en-CA" b="1" dirty="0" err="1"/>
              <a:t>oyedwa</a:t>
            </a:r>
            <a:r>
              <a:rPr lang="en-CA" b="1" dirty="0"/>
              <a:t>: “</a:t>
            </a:r>
            <a:r>
              <a:rPr lang="en-CA" b="1" dirty="0" err="1"/>
              <a:t>NginguJehova</a:t>
            </a:r>
            <a:r>
              <a:rPr lang="en-CA" b="1" dirty="0"/>
              <a:t> uNkulunkulu </a:t>
            </a:r>
            <a:r>
              <a:rPr lang="en-CA" b="1" dirty="0" err="1"/>
              <a:t>wakho</a:t>
            </a:r>
            <a:r>
              <a:rPr lang="en-CA" b="1" dirty="0"/>
              <a:t> [</a:t>
            </a:r>
            <a:r>
              <a:rPr lang="en-CA" b="1" dirty="0" err="1"/>
              <a:t>elohim</a:t>
            </a:r>
            <a:r>
              <a:rPr lang="en-CA" b="1" dirty="0"/>
              <a:t>], </a:t>
            </a:r>
            <a:r>
              <a:rPr lang="en-CA" b="1" dirty="0" err="1"/>
              <a:t>owakukhipha</a:t>
            </a:r>
            <a:r>
              <a:rPr lang="en-CA" b="1" dirty="0"/>
              <a:t> </a:t>
            </a:r>
            <a:r>
              <a:rPr lang="en-CA" b="1" dirty="0" err="1"/>
              <a:t>ezweni</a:t>
            </a:r>
            <a:r>
              <a:rPr lang="en-CA" b="1" dirty="0"/>
              <a:t> </a:t>
            </a:r>
            <a:r>
              <a:rPr lang="en-CA" b="1" dirty="0" err="1"/>
              <a:t>laseGibhithe</a:t>
            </a:r>
            <a:r>
              <a:rPr lang="en-CA" b="1" dirty="0"/>
              <a:t>” ( </a:t>
            </a:r>
            <a:r>
              <a:rPr lang="en-CA" b="1" dirty="0" err="1"/>
              <a:t>Eks</a:t>
            </a:r>
            <a:r>
              <a:rPr lang="en-CA" b="1" dirty="0"/>
              <a:t>. 20:2 ).</a:t>
            </a:r>
            <a:endParaRPr lang="en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0" y="4085660"/>
            <a:ext cx="5283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Ukuthandabuzaza</a:t>
            </a:r>
            <a:r>
              <a:rPr lang="en-CA" b="1" dirty="0"/>
              <a:t> </a:t>
            </a:r>
            <a:r>
              <a:rPr lang="en-CA" b="1" dirty="0" err="1"/>
              <a:t>kuka</a:t>
            </a:r>
            <a:r>
              <a:rPr lang="en-CA" b="1" dirty="0"/>
              <a:t>-Aroni </a:t>
            </a:r>
            <a:r>
              <a:rPr lang="en-CA" b="1" dirty="0" err="1"/>
              <a:t>kokuqala</a:t>
            </a:r>
            <a:r>
              <a:rPr lang="en-CA" b="1" dirty="0"/>
              <a:t> </a:t>
            </a:r>
            <a:r>
              <a:rPr lang="en-CA" b="1" dirty="0" err="1"/>
              <a:t>ezama</a:t>
            </a:r>
            <a:r>
              <a:rPr lang="en-CA" b="1" dirty="0"/>
              <a:t> </a:t>
            </a:r>
            <a:r>
              <a:rPr lang="en-CA" b="1" dirty="0" err="1"/>
              <a:t>ukuxoxisana</a:t>
            </a:r>
            <a:r>
              <a:rPr lang="en-CA" b="1" dirty="0"/>
              <a:t> </a:t>
            </a:r>
            <a:r>
              <a:rPr lang="en-CA" b="1" dirty="0" err="1"/>
              <a:t>labantu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32:2 ) </a:t>
            </a:r>
            <a:r>
              <a:rPr lang="en-CA" b="1" dirty="0" err="1"/>
              <a:t>kwamholela</a:t>
            </a:r>
            <a:r>
              <a:rPr lang="en-CA" b="1" dirty="0"/>
              <a:t> </a:t>
            </a:r>
            <a:r>
              <a:rPr lang="en-CA" b="1" dirty="0" err="1"/>
              <a:t>ekuholeni</a:t>
            </a:r>
            <a:r>
              <a:rPr lang="en-CA" b="1" dirty="0"/>
              <a:t> </a:t>
            </a:r>
            <a:r>
              <a:rPr lang="en-CA" b="1" dirty="0" err="1"/>
              <a:t>ukuhlubuka</a:t>
            </a:r>
            <a:r>
              <a:rPr lang="en-CA" b="1" dirty="0"/>
              <a:t>, </a:t>
            </a:r>
            <a:r>
              <a:rPr lang="en-CA" b="1" dirty="0" err="1"/>
              <a:t>kulokukuqeda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11586"/>
            <a:ext cx="5761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Kulokuba</a:t>
            </a:r>
            <a:r>
              <a:rPr lang="en-CA" b="1" dirty="0"/>
              <a:t> </a:t>
            </a:r>
            <a:r>
              <a:rPr lang="en-CA" b="1" dirty="0" err="1"/>
              <a:t>abakhumbuze</a:t>
            </a:r>
            <a:r>
              <a:rPr lang="en-CA" b="1" dirty="0"/>
              <a:t> </a:t>
            </a:r>
            <a:r>
              <a:rPr lang="en-CA" b="1" dirty="0" err="1"/>
              <a:t>ngomthetho</a:t>
            </a:r>
            <a:r>
              <a:rPr lang="en-CA" b="1" dirty="0"/>
              <a:t> </a:t>
            </a:r>
            <a:r>
              <a:rPr lang="en-CA" b="1" dirty="0" err="1"/>
              <a:t>owenqabela</a:t>
            </a:r>
            <a:r>
              <a:rPr lang="en-CA" b="1" dirty="0"/>
              <a:t> </a:t>
            </a:r>
            <a:r>
              <a:rPr lang="en-CA" b="1" dirty="0" err="1"/>
              <a:t>ukwenza</a:t>
            </a:r>
            <a:r>
              <a:rPr lang="en-CA" b="1" dirty="0"/>
              <a:t> </a:t>
            </a:r>
            <a:r>
              <a:rPr lang="en-CA" b="1" dirty="0" err="1"/>
              <a:t>izithombe</a:t>
            </a:r>
            <a:r>
              <a:rPr lang="en-CA" b="1" dirty="0"/>
              <a:t>, u-Aroni </a:t>
            </a:r>
            <a:r>
              <a:rPr lang="en-CA" b="1" dirty="0" err="1"/>
              <a:t>wabenzela</a:t>
            </a:r>
            <a:r>
              <a:rPr lang="en-CA" b="1" dirty="0"/>
              <a:t> </a:t>
            </a:r>
            <a:r>
              <a:rPr lang="en-CA" b="1" dirty="0" err="1"/>
              <a:t>ithole</a:t>
            </a:r>
            <a:r>
              <a:rPr lang="en-CA" b="1" dirty="0"/>
              <a:t> </a:t>
            </a:r>
            <a:r>
              <a:rPr lang="en-CA" b="1" dirty="0" err="1"/>
              <a:t>legolide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wathi</a:t>
            </a:r>
            <a:r>
              <a:rPr lang="en-CA" b="1" dirty="0"/>
              <a:t>: “Lo </a:t>
            </a:r>
            <a:r>
              <a:rPr lang="en-CA" b="1" dirty="0" err="1"/>
              <a:t>ungunkulunkulu</a:t>
            </a:r>
            <a:r>
              <a:rPr lang="en-CA" b="1" dirty="0"/>
              <a:t> </a:t>
            </a:r>
            <a:r>
              <a:rPr lang="en-CA" b="1" dirty="0" err="1"/>
              <a:t>wakho</a:t>
            </a:r>
            <a:r>
              <a:rPr lang="en-CA" b="1" dirty="0"/>
              <a:t> [</a:t>
            </a:r>
            <a:r>
              <a:rPr lang="en-CA" b="1" dirty="0" err="1"/>
              <a:t>elohim</a:t>
            </a:r>
            <a:r>
              <a:rPr lang="en-CA" b="1" dirty="0"/>
              <a:t>] </a:t>
            </a:r>
            <a:r>
              <a:rPr lang="en-CA" b="1" dirty="0" err="1"/>
              <a:t>Israyeli</a:t>
            </a:r>
            <a:r>
              <a:rPr lang="en-CA" b="1" dirty="0"/>
              <a:t>, </a:t>
            </a:r>
            <a:r>
              <a:rPr lang="en-CA" b="1" dirty="0" err="1"/>
              <a:t>owakukhuphula</a:t>
            </a:r>
            <a:r>
              <a:rPr lang="en-CA" b="1" dirty="0"/>
              <a:t> </a:t>
            </a:r>
            <a:r>
              <a:rPr lang="en-CA" b="1" dirty="0" err="1"/>
              <a:t>ezweni</a:t>
            </a:r>
            <a:r>
              <a:rPr lang="en-CA" b="1" dirty="0"/>
              <a:t> </a:t>
            </a:r>
            <a:r>
              <a:rPr lang="en-CA" b="1" dirty="0" err="1"/>
              <a:t>laseGibithe</a:t>
            </a:r>
            <a:r>
              <a:rPr lang="en-CA" b="1" dirty="0"/>
              <a:t>!” (Ex. 32:4 MEV).</a:t>
            </a:r>
            <a:endParaRPr lang="en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Lapho uMose engekho, abantu bacela u-Aroni ukuba abenzele unkulunkulu obonakalayo ababengamkhonza.                    ( Eks. 32:1 ). Base bekhohlwe masinyane imilayo ababeyitholile kanye lokuzibophezela ababekwenzile ukuyilalela ( Eks. 24:7 ).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6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UMKHOSI WETHOLE.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Ngakusasa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abantu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bavuka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ekuseni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banikela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ngeminikelo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yokutshiswa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baletha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iminikelo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yokuthula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ngasemuva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bahlala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phansi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ukuba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badle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baphuze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basukuma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ukuba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bazitike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32:6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Ngokwenza</a:t>
            </a:r>
            <a:r>
              <a:rPr lang="en-CA" b="1" dirty="0"/>
              <a:t> </a:t>
            </a:r>
            <a:r>
              <a:rPr lang="en-CA" b="1" dirty="0" err="1"/>
              <a:t>isithombe</a:t>
            </a:r>
            <a:r>
              <a:rPr lang="en-CA" b="1" dirty="0"/>
              <a:t> </a:t>
            </a:r>
            <a:r>
              <a:rPr lang="en-CA" b="1" dirty="0" err="1"/>
              <a:t>esilesimo</a:t>
            </a:r>
            <a:r>
              <a:rPr lang="en-CA" b="1" dirty="0"/>
              <a:t> </a:t>
            </a:r>
            <a:r>
              <a:rPr lang="en-CA" b="1" dirty="0" err="1"/>
              <a:t>sethole</a:t>
            </a:r>
            <a:r>
              <a:rPr lang="en-CA" b="1" dirty="0"/>
              <a:t>, ama-</a:t>
            </a:r>
            <a:r>
              <a:rPr lang="en-CA" b="1" dirty="0" err="1"/>
              <a:t>Israyeli</a:t>
            </a:r>
            <a:r>
              <a:rPr lang="en-CA" b="1" dirty="0"/>
              <a:t> </a:t>
            </a:r>
            <a:r>
              <a:rPr lang="en-CA" b="1" dirty="0" err="1"/>
              <a:t>anciphisa</a:t>
            </a:r>
            <a:r>
              <a:rPr lang="en-CA" b="1" dirty="0"/>
              <a:t> uNkulunkulu </a:t>
            </a:r>
            <a:r>
              <a:rPr lang="en-CA" b="1" dirty="0" err="1"/>
              <a:t>uSomandla</a:t>
            </a:r>
            <a:r>
              <a:rPr lang="en-CA" b="1" dirty="0"/>
              <a:t> </a:t>
            </a:r>
            <a:r>
              <a:rPr lang="en-CA" b="1" dirty="0" err="1"/>
              <a:t>wamenza</a:t>
            </a:r>
            <a:r>
              <a:rPr lang="en-CA" b="1" dirty="0"/>
              <a:t> </a:t>
            </a:r>
            <a:r>
              <a:rPr lang="en-CA" b="1" dirty="0" err="1"/>
              <a:t>umfanekiso</a:t>
            </a:r>
            <a:r>
              <a:rPr lang="en-CA" b="1" dirty="0"/>
              <a:t> </a:t>
            </a:r>
            <a:r>
              <a:rPr lang="en-CA" b="1" dirty="0" err="1"/>
              <a:t>wenyamazana</a:t>
            </a:r>
            <a:r>
              <a:rPr lang="en-CA" b="1" dirty="0"/>
              <a:t>, </a:t>
            </a:r>
            <a:r>
              <a:rPr lang="en-CA" b="1" dirty="0" err="1"/>
              <a:t>akhulekela</a:t>
            </a:r>
            <a:r>
              <a:rPr lang="en-CA" b="1" dirty="0"/>
              <a:t> </a:t>
            </a:r>
            <a:r>
              <a:rPr lang="en-CA" b="1" dirty="0" err="1"/>
              <a:t>isidalwa</a:t>
            </a:r>
            <a:r>
              <a:rPr lang="en-CA" b="1" dirty="0"/>
              <a:t> </a:t>
            </a:r>
            <a:r>
              <a:rPr lang="en-CA" b="1" dirty="0" err="1"/>
              <a:t>esikhundleni</a:t>
            </a:r>
            <a:r>
              <a:rPr lang="en-CA" b="1" dirty="0"/>
              <a:t> </a:t>
            </a:r>
            <a:r>
              <a:rPr lang="en-CA" b="1" dirty="0" err="1"/>
              <a:t>soMdali</a:t>
            </a:r>
            <a:r>
              <a:rPr lang="en-CA" b="1" dirty="0"/>
              <a:t> ( Roma 1:23 ).</a:t>
            </a:r>
            <a:endParaRPr lang="en" b="1" dirty="0"/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Eqinisweni, basuka ekukhonzeni uNkulunkulu bakhonza amademoni (Dut. 32:17). Lapho bekhulekela uNkulunkulu, bakhula ekuziphatheni kwabo, ngoba bafana loNkulunkulu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Lapho singanikeli izinhliziyo zethu kuMdali, kodwa kulalokho sikhonza esinye isithixo (futhi ziningi), ngokuphangisa loba kamuva kuzasidonseola ekuweni kokuziphatha.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Ngokukhonza</a:t>
            </a:r>
            <a:r>
              <a:rPr lang="es-ES" sz="2000" b="1" dirty="0"/>
              <a:t> </a:t>
            </a:r>
            <a:r>
              <a:rPr lang="es-ES" sz="2000" b="1" dirty="0" err="1"/>
              <a:t>amademoni</a:t>
            </a:r>
            <a:r>
              <a:rPr lang="es-ES" sz="2000" b="1" dirty="0"/>
              <a:t>, </a:t>
            </a:r>
            <a:r>
              <a:rPr lang="es-ES" sz="2000" b="1" dirty="0" err="1"/>
              <a:t>baqala</a:t>
            </a:r>
            <a:r>
              <a:rPr lang="es-ES" sz="2000" b="1" dirty="0"/>
              <a:t> </a:t>
            </a:r>
            <a:r>
              <a:rPr lang="es-ES" sz="2000" b="1" dirty="0" err="1"/>
              <a:t>ukuzehlisa</a:t>
            </a:r>
            <a:r>
              <a:rPr lang="es-ES" sz="2000" b="1" dirty="0"/>
              <a:t>, </a:t>
            </a:r>
            <a:r>
              <a:rPr lang="es-ES" sz="2000" b="1" dirty="0" err="1"/>
              <a:t>ngoba</a:t>
            </a:r>
            <a:r>
              <a:rPr lang="es-ES" sz="2000" b="1" dirty="0"/>
              <a:t> </a:t>
            </a:r>
            <a:r>
              <a:rPr lang="es-ES" sz="2000" b="1" dirty="0" err="1"/>
              <a:t>babefana</a:t>
            </a:r>
            <a:r>
              <a:rPr lang="es-ES" sz="2000" b="1" dirty="0"/>
              <a:t> </a:t>
            </a:r>
            <a:r>
              <a:rPr lang="es-ES" sz="2000" b="1" dirty="0" err="1"/>
              <a:t>lamademoni</a:t>
            </a:r>
            <a:r>
              <a:rPr lang="es-ES" sz="2000" b="1" dirty="0"/>
              <a:t> </a:t>
            </a:r>
            <a:r>
              <a:rPr lang="es-ES" sz="2000" b="1" dirty="0" err="1"/>
              <a:t>ababewakhonza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Ngokungenangqondo bacabanga ukuthi isithombe esibaziweyo singabahola. Kungenzeka lokuthi babecabanga ukuthi u-elohim ngokwakhe wayesephenduke ithole! ( Eks. 32:24 )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UKONAKALA KOKUKHONZA IZITHOMBE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Khona-ke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kuMose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Yehla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ngokuba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abantu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bakho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owabakhipha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eGibithe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bonakalisile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32:7 )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Ngakho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wakhuluma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loMose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C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“Hamba!</a:t>
            </a:r>
            <a:endParaRPr lang="en" sz="14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Ukukhothama</a:t>
            </a:r>
            <a:r>
              <a:rPr lang="en-CA" b="1" dirty="0"/>
              <a:t> </a:t>
            </a:r>
            <a:r>
              <a:rPr lang="en-CA" b="1" dirty="0" err="1"/>
              <a:t>phambi</a:t>
            </a:r>
            <a:r>
              <a:rPr lang="en-CA" b="1" dirty="0"/>
              <a:t> </a:t>
            </a:r>
            <a:r>
              <a:rPr lang="en-CA" b="1" dirty="0" err="1"/>
              <a:t>kwesithombe</a:t>
            </a:r>
            <a:r>
              <a:rPr lang="en-CA" b="1" dirty="0"/>
              <a:t> (</a:t>
            </a:r>
            <a:r>
              <a:rPr lang="en-CA" b="1" dirty="0" err="1"/>
              <a:t>ngitsho</a:t>
            </a:r>
            <a:r>
              <a:rPr lang="en-CA" b="1" dirty="0"/>
              <a:t>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simelela</a:t>
            </a:r>
            <a:r>
              <a:rPr lang="en-CA" b="1" dirty="0"/>
              <a:t> uNkulunkulu </a:t>
            </a:r>
            <a:r>
              <a:rPr lang="en-CA" b="1" dirty="0" err="1"/>
              <a:t>uqobo</a:t>
            </a:r>
            <a:r>
              <a:rPr lang="en-CA" b="1" dirty="0"/>
              <a:t> </a:t>
            </a:r>
            <a:r>
              <a:rPr lang="en-CA" b="1" dirty="0" err="1"/>
              <a:t>Lwakhe</a:t>
            </a:r>
            <a:r>
              <a:rPr lang="en-CA" b="1" dirty="0"/>
              <a:t>, </a:t>
            </a:r>
            <a:r>
              <a:rPr lang="en-CA" b="1" dirty="0" err="1"/>
              <a:t>uKristu</a:t>
            </a:r>
            <a:r>
              <a:rPr lang="en-CA" b="1" dirty="0"/>
              <a:t>,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abangcwele</a:t>
            </a:r>
            <a:r>
              <a:rPr lang="en-CA" b="1" dirty="0"/>
              <a:t> </a:t>
            </a:r>
            <a:r>
              <a:rPr lang="en-CA" b="1" dirty="0" err="1"/>
              <a:t>baKhe</a:t>
            </a:r>
            <a:r>
              <a:rPr lang="en-CA" b="1" dirty="0"/>
              <a:t>) </a:t>
            </a:r>
            <a:r>
              <a:rPr lang="en-CA" b="1" dirty="0" err="1"/>
              <a:t>kuyikweqa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kaNkulunkulu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20:3-6 ) </a:t>
            </a:r>
            <a:r>
              <a:rPr lang="en-CA" b="1" dirty="0" err="1"/>
              <a:t>futhi</a:t>
            </a:r>
            <a:r>
              <a:rPr lang="en-CA" b="1" dirty="0"/>
              <a:t>, </a:t>
            </a:r>
            <a:r>
              <a:rPr lang="en-CA" b="1" dirty="0" err="1"/>
              <a:t>ngenxa</a:t>
            </a:r>
            <a:r>
              <a:rPr lang="en-CA" b="1" dirty="0"/>
              <a:t> </a:t>
            </a:r>
            <a:r>
              <a:rPr lang="en-CA" b="1" dirty="0" err="1"/>
              <a:t>yalokho</a:t>
            </a:r>
            <a:r>
              <a:rPr lang="en-CA" b="1" dirty="0"/>
              <a:t>, </a:t>
            </a:r>
            <a:r>
              <a:rPr lang="en-CA" b="1" dirty="0" err="1"/>
              <a:t>ukungena</a:t>
            </a:r>
            <a:r>
              <a:rPr lang="en-CA" b="1" dirty="0"/>
              <a:t> </a:t>
            </a:r>
            <a:r>
              <a:rPr lang="en-CA" b="1" dirty="0" err="1"/>
              <a:t>esonweni</a:t>
            </a:r>
            <a:r>
              <a:rPr lang="en-CA" b="1" dirty="0"/>
              <a:t> </a:t>
            </a:r>
            <a:r>
              <a:rPr lang="en-CA" b="1" dirty="0" err="1"/>
              <a:t>lasekonakaleni</a:t>
            </a:r>
            <a:r>
              <a:rPr lang="en-CA" b="1" dirty="0"/>
              <a:t>.</a:t>
            </a:r>
            <a:endParaRPr lang="en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Yiziphi</a:t>
            </a:r>
            <a:r>
              <a:rPr lang="en-CA" b="1" dirty="0"/>
              <a:t> </a:t>
            </a:r>
            <a:r>
              <a:rPr lang="en-CA" b="1" dirty="0" err="1"/>
              <a:t>izithixo</a:t>
            </a:r>
            <a:r>
              <a:rPr lang="en-CA" b="1" dirty="0"/>
              <a:t> </a:t>
            </a:r>
            <a:r>
              <a:rPr lang="en-CA" b="1" dirty="0" err="1"/>
              <a:t>esizikhonzayo</a:t>
            </a:r>
            <a:r>
              <a:rPr lang="en-CA" b="1" dirty="0"/>
              <a:t>? </a:t>
            </a:r>
            <a:r>
              <a:rPr lang="en-CA" b="1" dirty="0" err="1"/>
              <a:t>Ungenza</a:t>
            </a:r>
            <a:r>
              <a:rPr lang="en-CA" b="1" dirty="0"/>
              <a:t> </a:t>
            </a:r>
            <a:r>
              <a:rPr lang="en-CA" b="1" dirty="0" err="1"/>
              <a:t>uhlu</a:t>
            </a:r>
            <a:r>
              <a:rPr lang="en-CA" b="1" dirty="0"/>
              <a:t> </a:t>
            </a:r>
            <a:r>
              <a:rPr lang="en-CA" b="1" dirty="0" err="1"/>
              <a:t>lwakho</a:t>
            </a:r>
            <a:r>
              <a:rPr lang="en-CA" b="1" dirty="0"/>
              <a:t>. </a:t>
            </a:r>
            <a:r>
              <a:rPr lang="en-CA" b="1" dirty="0" err="1"/>
              <a:t>Ezinye</a:t>
            </a:r>
            <a:r>
              <a:rPr lang="en-CA" b="1" dirty="0"/>
              <a:t> </a:t>
            </a:r>
            <a:r>
              <a:rPr lang="en-CA" b="1" dirty="0" err="1"/>
              <a:t>iziphakamiso</a:t>
            </a:r>
            <a:r>
              <a:rPr lang="en-CA" b="1" dirty="0"/>
              <a:t>: </a:t>
            </a:r>
            <a:r>
              <a:rPr lang="en-CA" b="1" dirty="0" err="1"/>
              <a:t>ukuziqhenya</a:t>
            </a:r>
            <a:r>
              <a:rPr lang="en-CA" b="1" dirty="0"/>
              <a:t>, </a:t>
            </a:r>
            <a:r>
              <a:rPr lang="en-CA" b="1" dirty="0" err="1"/>
              <a:t>imali</a:t>
            </a:r>
            <a:r>
              <a:rPr lang="en-CA" b="1" dirty="0"/>
              <a:t>, </a:t>
            </a:r>
            <a:r>
              <a:rPr lang="en-CA" b="1" dirty="0" err="1"/>
              <a:t>amandla</a:t>
            </a:r>
            <a:r>
              <a:rPr lang="en-CA" b="1" dirty="0"/>
              <a:t>, </a:t>
            </a:r>
            <a:r>
              <a:rPr lang="en-CA" b="1" dirty="0" err="1"/>
              <a:t>ucansi</a:t>
            </a:r>
            <a:r>
              <a:rPr lang="en-CA" b="1" dirty="0"/>
              <a:t>, </a:t>
            </a:r>
            <a:r>
              <a:rPr lang="en-CA" b="1" dirty="0" err="1"/>
              <a:t>ukudla</a:t>
            </a:r>
            <a:r>
              <a:rPr lang="en-CA" b="1" dirty="0"/>
              <a:t>, </a:t>
            </a:r>
            <a:r>
              <a:rPr lang="en-CA" b="1" dirty="0" err="1"/>
              <a:t>umsebenzi</a:t>
            </a:r>
            <a:r>
              <a:rPr lang="en-CA" b="1" dirty="0"/>
              <a:t>, </a:t>
            </a:r>
            <a:r>
              <a:rPr lang="en-CA" b="1" dirty="0" err="1"/>
              <a:t>inkundla</a:t>
            </a:r>
            <a:r>
              <a:rPr lang="en-CA" b="1" dirty="0"/>
              <a:t> </a:t>
            </a:r>
            <a:r>
              <a:rPr lang="en-CA" b="1" dirty="0" err="1"/>
              <a:t>yezokuxhumana</a:t>
            </a:r>
            <a:r>
              <a:rPr lang="en-CA" b="1" dirty="0"/>
              <a:t>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Kuyini</a:t>
            </a:r>
            <a:r>
              <a:rPr lang="en-CA" b="1" dirty="0"/>
              <a:t> </a:t>
            </a:r>
            <a:r>
              <a:rPr lang="en-CA" b="1" dirty="0" err="1"/>
              <a:t>ukukhonza</a:t>
            </a:r>
            <a:r>
              <a:rPr lang="en-CA" b="1" dirty="0"/>
              <a:t> </a:t>
            </a:r>
            <a:r>
              <a:rPr lang="en-CA" b="1" dirty="0" err="1"/>
              <a:t>izithombe</a:t>
            </a:r>
            <a:r>
              <a:rPr lang="en-CA" b="1" dirty="0"/>
              <a:t> </a:t>
            </a:r>
            <a:r>
              <a:rPr lang="en-CA" b="1" dirty="0" err="1"/>
              <a:t>kwekhulu</a:t>
            </a:r>
            <a:r>
              <a:rPr lang="en-CA" b="1" dirty="0"/>
              <a:t> lama-21? </a:t>
            </a:r>
            <a:r>
              <a:rPr lang="en-CA" b="1" dirty="0" err="1"/>
              <a:t>Ukukhonza</a:t>
            </a:r>
            <a:r>
              <a:rPr lang="en-CA" b="1" dirty="0"/>
              <a:t> </a:t>
            </a:r>
            <a:r>
              <a:rPr lang="en-CA" b="1" dirty="0" err="1"/>
              <a:t>izithombe</a:t>
            </a:r>
            <a:r>
              <a:rPr lang="en-CA" b="1" dirty="0"/>
              <a:t> </a:t>
            </a:r>
            <a:r>
              <a:rPr lang="en-CA" b="1" dirty="0" err="1"/>
              <a:t>kuyikukhonza</a:t>
            </a:r>
            <a:r>
              <a:rPr lang="en-CA" b="1" dirty="0"/>
              <a:t> </a:t>
            </a:r>
            <a:r>
              <a:rPr lang="en-CA" b="1" dirty="0" err="1"/>
              <a:t>okuthile</a:t>
            </a:r>
            <a:r>
              <a:rPr lang="en-CA" b="1" dirty="0"/>
              <a:t> </a:t>
            </a:r>
            <a:r>
              <a:rPr lang="en-CA" b="1" dirty="0" err="1"/>
              <a:t>esikhundleni</a:t>
            </a:r>
            <a:r>
              <a:rPr lang="en-CA" b="1" dirty="0"/>
              <a:t> </a:t>
            </a:r>
            <a:r>
              <a:rPr lang="en-CA" b="1" dirty="0" err="1"/>
              <a:t>sikaNkulunkulu</a:t>
            </a:r>
            <a:r>
              <a:rPr lang="en-CA" b="1" dirty="0"/>
              <a:t>. Isithixo </a:t>
            </a:r>
            <a:r>
              <a:rPr lang="en-CA" b="1" dirty="0" err="1"/>
              <a:t>siyiloba</a:t>
            </a:r>
            <a:r>
              <a:rPr lang="en-CA" b="1" dirty="0"/>
              <a:t> </a:t>
            </a:r>
            <a:r>
              <a:rPr lang="en-CA" b="1" dirty="0" err="1"/>
              <a:t>yini</a:t>
            </a:r>
            <a:r>
              <a:rPr lang="en-CA" b="1" dirty="0"/>
              <a:t> </a:t>
            </a:r>
            <a:r>
              <a:rPr lang="en-CA" b="1" dirty="0" err="1"/>
              <a:t>ethatha</a:t>
            </a:r>
            <a:r>
              <a:rPr lang="en-CA" b="1" dirty="0"/>
              <a:t> </a:t>
            </a:r>
            <a:r>
              <a:rPr lang="en-CA" b="1" dirty="0" err="1"/>
              <a:t>umcabango</a:t>
            </a:r>
            <a:r>
              <a:rPr lang="en-CA" b="1" dirty="0"/>
              <a:t> </a:t>
            </a:r>
            <a:r>
              <a:rPr lang="en-CA" b="1" dirty="0" err="1"/>
              <a:t>wethu</a:t>
            </a:r>
            <a:r>
              <a:rPr lang="en-CA" b="1" dirty="0"/>
              <a:t>, </a:t>
            </a:r>
            <a:r>
              <a:rPr lang="en-CA" b="1" dirty="0" err="1"/>
              <a:t>uthando</a:t>
            </a:r>
            <a:r>
              <a:rPr lang="en-CA" b="1" dirty="0"/>
              <a:t>, </a:t>
            </a:r>
            <a:r>
              <a:rPr lang="en-CA" b="1" dirty="0" err="1"/>
              <a:t>isikhathi</a:t>
            </a:r>
            <a:r>
              <a:rPr lang="en-CA" b="1" dirty="0"/>
              <a:t>, </a:t>
            </a:r>
            <a:r>
              <a:rPr lang="en-CA" b="1" dirty="0" err="1"/>
              <a:t>lengqondo</a:t>
            </a:r>
            <a:r>
              <a:rPr lang="en-CA" b="1" dirty="0"/>
              <a:t> </a:t>
            </a:r>
            <a:r>
              <a:rPr lang="en-CA" b="1" dirty="0" err="1"/>
              <a:t>ngaphezu</a:t>
            </a:r>
            <a:r>
              <a:rPr lang="en-CA" b="1" dirty="0"/>
              <a:t> </a:t>
            </a:r>
            <a:r>
              <a:rPr lang="en-CA" b="1" dirty="0" err="1"/>
              <a:t>kukaNkulunkulu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egqilaza</a:t>
            </a:r>
            <a:r>
              <a:rPr lang="en-CA" b="1" dirty="0"/>
              <a:t> </a:t>
            </a:r>
            <a:r>
              <a:rPr lang="en-CA" b="1" dirty="0" err="1"/>
              <a:t>ukucabanga</a:t>
            </a:r>
            <a:r>
              <a:rPr lang="en-CA" b="1" dirty="0"/>
              <a:t> </a:t>
            </a:r>
            <a:r>
              <a:rPr lang="en-CA" b="1" dirty="0" err="1"/>
              <a:t>kwethu</a:t>
            </a:r>
            <a:r>
              <a:rPr lang="en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5006691"/>
            <a:ext cx="5605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Kuhlanganisani</a:t>
            </a:r>
            <a:r>
              <a:rPr lang="en-CA" b="1" dirty="0"/>
              <a:t> </a:t>
            </a:r>
            <a:r>
              <a:rPr lang="en-CA" b="1" dirty="0" err="1"/>
              <a:t>ukukhulekela</a:t>
            </a:r>
            <a:r>
              <a:rPr lang="en-CA" b="1" dirty="0"/>
              <a:t> </a:t>
            </a:r>
            <a:r>
              <a:rPr lang="en-CA" b="1" dirty="0" err="1"/>
              <a:t>lezi</a:t>
            </a:r>
            <a:r>
              <a:rPr lang="en-CA" b="1" dirty="0"/>
              <a:t> </a:t>
            </a:r>
            <a:r>
              <a:rPr lang="en-CA" b="1" dirty="0" err="1"/>
              <a:t>zithixo</a:t>
            </a:r>
            <a:r>
              <a:rPr lang="en-CA" b="1" dirty="0"/>
              <a:t>? Ubuntu </a:t>
            </a:r>
            <a:r>
              <a:rPr lang="en-CA" b="1" dirty="0" err="1"/>
              <a:t>bethu</a:t>
            </a:r>
            <a:r>
              <a:rPr lang="en-CA" b="1" dirty="0"/>
              <a:t>, </a:t>
            </a:r>
            <a:r>
              <a:rPr lang="en-CA" b="1" dirty="0" err="1"/>
              <a:t>indlela</a:t>
            </a:r>
            <a:r>
              <a:rPr lang="en-CA" b="1" dirty="0"/>
              <a:t> </a:t>
            </a:r>
            <a:r>
              <a:rPr lang="en-CA" b="1" dirty="0" err="1"/>
              <a:t>yethu</a:t>
            </a:r>
            <a:r>
              <a:rPr lang="en-CA" b="1" dirty="0"/>
              <a:t> </a:t>
            </a:r>
            <a:r>
              <a:rPr lang="en-CA" b="1" dirty="0" err="1"/>
              <a:t>yokucabanga</a:t>
            </a:r>
            <a:r>
              <a:rPr lang="en-CA" b="1" dirty="0"/>
              <a:t>, </a:t>
            </a:r>
            <a:r>
              <a:rPr lang="en-CA" b="1" dirty="0" err="1"/>
              <a:t>imizwelo</a:t>
            </a:r>
            <a:r>
              <a:rPr lang="en-CA" b="1" dirty="0"/>
              <a:t>, </a:t>
            </a:r>
            <a:r>
              <a:rPr lang="en-CA" b="1" dirty="0" err="1"/>
              <a:t>ngitsho</a:t>
            </a:r>
            <a:r>
              <a:rPr lang="en-CA" b="1" dirty="0"/>
              <a:t> </a:t>
            </a:r>
            <a:r>
              <a:rPr lang="en-CA" b="1" dirty="0" err="1"/>
              <a:t>lokuphila</a:t>
            </a:r>
            <a:r>
              <a:rPr lang="en-CA" b="1" dirty="0"/>
              <a:t> </a:t>
            </a:r>
            <a:r>
              <a:rPr lang="en-CA" b="1" dirty="0" err="1"/>
              <a:t>kwethu</a:t>
            </a:r>
            <a:r>
              <a:rPr lang="en-CA" b="1" dirty="0"/>
              <a:t> </a:t>
            </a:r>
            <a:r>
              <a:rPr lang="en-CA" b="1" dirty="0" err="1"/>
              <a:t>komphakathi</a:t>
            </a:r>
            <a:r>
              <a:rPr lang="en-CA" b="1" dirty="0"/>
              <a:t> </a:t>
            </a:r>
            <a:r>
              <a:rPr lang="en-CA" b="1" dirty="0" err="1"/>
              <a:t>kuyantshintsha</a:t>
            </a:r>
            <a:r>
              <a:rPr lang="en-CA" b="1" dirty="0"/>
              <a:t>. </a:t>
            </a:r>
            <a:r>
              <a:rPr lang="en-CA" b="1" dirty="0" err="1"/>
              <a:t>Sintshintshana</a:t>
            </a:r>
            <a:r>
              <a:rPr lang="en-CA" b="1" dirty="0"/>
              <a:t> </a:t>
            </a:r>
            <a:r>
              <a:rPr lang="en-CA" b="1" dirty="0" err="1"/>
              <a:t>ngobudlelwano</a:t>
            </a:r>
            <a:r>
              <a:rPr lang="en-CA" b="1" dirty="0"/>
              <a:t> </a:t>
            </a:r>
            <a:r>
              <a:rPr lang="en-CA" b="1" dirty="0" err="1"/>
              <a:t>beqiniso</a:t>
            </a:r>
            <a:r>
              <a:rPr lang="en-CA" b="1" dirty="0"/>
              <a:t> </a:t>
            </a:r>
            <a:r>
              <a:rPr lang="en-CA" b="1" dirty="0" err="1"/>
              <a:t>loNkulunkulu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senze</a:t>
            </a:r>
            <a:r>
              <a:rPr lang="en-CA" b="1" dirty="0"/>
              <a:t> </a:t>
            </a:r>
            <a:r>
              <a:rPr lang="en-CA" b="1" dirty="0" err="1"/>
              <a:t>izinto</a:t>
            </a:r>
            <a:r>
              <a:rPr lang="en-CA" b="1" dirty="0"/>
              <a:t> </a:t>
            </a:r>
            <a:r>
              <a:rPr lang="en-CA" b="1" dirty="0" err="1"/>
              <a:t>eziyize</a:t>
            </a:r>
            <a:r>
              <a:rPr lang="en-CA" b="1" dirty="0"/>
              <a:t> </a:t>
            </a:r>
            <a:r>
              <a:rPr lang="en-CA" b="1" dirty="0" err="1"/>
              <a:t>lezingelanjongo</a:t>
            </a:r>
            <a:r>
              <a:rPr lang="en-CA" b="1" dirty="0"/>
              <a:t> </a:t>
            </a:r>
            <a:r>
              <a:rPr lang="en-CA" b="1" dirty="0" err="1"/>
              <a:t>ezingelakusisindisa</a:t>
            </a:r>
            <a:endParaRPr lang="en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CA" sz="9600" b="1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UKUMELA</a:t>
            </a:r>
            <a:endParaRPr lang="en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“GUQUKA EKUTHUKUTHENI KWAKHO OKULOLAKA!”</a:t>
            </a:r>
            <a:endParaRPr lang="en" sz="28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750095" y="506005"/>
            <a:ext cx="106918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Kungani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abaseGibhithe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kufanele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batsho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ukuthi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Wabakhipha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ngenjongo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embi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ukuze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ababulalele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ezintabeni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futhi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abaqothule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ebusweni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bomhlaba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,’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?”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Phenduka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entukuthelweni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yakho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evuthayo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uguquke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ungabehlisi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abantu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bakho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(Funda u-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32:12.)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UNkulunkulu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watshela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uMose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ukuthi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Ngenxa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yokuthi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bakho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owabakhuphula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eGibhithe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bonakalisile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   (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32:7 ).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322442"/>
            <a:ext cx="69600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lukaNkulunkulu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lwalulungile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wayazi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siyanqoba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ukwahlulela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 Jakobe 2:13 ).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Ngemva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kokukhulumela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u-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Israyeli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eqiniseka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uNkulunkulu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wayeyidambisile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intukuthelo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ethukuthele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wehla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entabeni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32:12-15 ).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Ebona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ukuhlubuka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wephula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uphawu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lwesivumelwano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izibhebhe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zamatshe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32:19 ).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66908"/>
            <a:ext cx="5820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wasabela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ngendlela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efaneleyo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Akusibo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bami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ngabakho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akusimi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engibakhiphileyo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nguwe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32:11 ). UNkulunkulu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wayemcela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amvumele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abhubhise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u-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Israyeli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32:10 ),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ukuyipha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mvumo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Ngemva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kokulalela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ezibuthakathaka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zomfowabo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wathatha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inyathelo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eliyisijuqu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sokunqanda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ubudlova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32:20-28 ).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11987</TotalTime>
  <Words>1007</Words>
  <Application>Microsoft Office PowerPoint</Application>
  <PresentationFormat>Panorámica</PresentationFormat>
  <Paragraphs>49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116</cp:revision>
  <dcterms:created xsi:type="dcterms:W3CDTF">2025-08-02T14:02:20Z</dcterms:created>
  <dcterms:modified xsi:type="dcterms:W3CDTF">2025-09-11T06:28:52Z</dcterms:modified>
</cp:coreProperties>
</file>