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13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UMose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yinceku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ethembekileyo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Heb. 3:5 ),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isibani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esingelakucimeka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ebumnyameni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lomprofethi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oyisibonelo</a:t>
          </a:r>
          <a:r>
            <a:rPr lang="en-C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UNkulunkulu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wambiza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esesihlahleni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esibhebhayo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UMose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wabona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indlela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uNkulunkulu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anqoba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ngayo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onkulunkulu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baseGibhithe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Wabona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ukuhlukana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koLwandle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Olubomvu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ukuze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akhulule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u-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Israyeli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Wabona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uNkulunkulu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ethungamela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u-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Israyeli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eSinayi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Bachitha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ezingu-40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ndawonye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entabeni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Ubuhlobo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baqhubeka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bukhula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nsuku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UNkulunkulu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waphefumulela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uMose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ukuba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alobe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uJobe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loGenesise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1600" b="1" dirty="0"/>
            <a:t>Nkulunkulu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Mosi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1600" b="1" dirty="0"/>
            <a:t>Nkulunkulu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Mosi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Mosi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1600" b="1" dirty="0"/>
            <a:t>Nkulunkulu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000" b="1" dirty="0" err="1"/>
            <a:t>Ungumngane</a:t>
          </a:r>
          <a:r>
            <a:rPr lang="en-CA" sz="2000" b="1" dirty="0"/>
            <a:t> </a:t>
          </a:r>
          <a:r>
            <a:rPr lang="en-CA" sz="2000" b="1" dirty="0" err="1"/>
            <a:t>wami</a:t>
          </a:r>
          <a:r>
            <a:rPr lang="en-CA" sz="2000" b="1" dirty="0"/>
            <a:t> </a:t>
          </a:r>
          <a:r>
            <a:rPr lang="en-CA" sz="2000" b="1" dirty="0" err="1"/>
            <a:t>futhi</a:t>
          </a:r>
          <a:r>
            <a:rPr lang="en-CA" sz="2000" b="1" dirty="0"/>
            <a:t> </a:t>
          </a:r>
          <a:r>
            <a:rPr lang="en-CA" sz="2000" b="1" dirty="0" err="1"/>
            <a:t>ulomusa</a:t>
          </a:r>
          <a:r>
            <a:rPr lang="en-CA" sz="2000" b="1" dirty="0"/>
            <a:t> </a:t>
          </a:r>
          <a:r>
            <a:rPr lang="en-CA" sz="2000" b="1" dirty="0" err="1"/>
            <a:t>wami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000" b="1" dirty="0"/>
            <a:t>Uma </a:t>
          </a:r>
          <a:r>
            <a:rPr lang="en-CA" sz="2000" b="1" dirty="0" err="1"/>
            <a:t>kunjalo</a:t>
          </a:r>
          <a:r>
            <a:rPr lang="en-CA" sz="2000" b="1" dirty="0"/>
            <a:t> </a:t>
          </a:r>
          <a:r>
            <a:rPr lang="en-CA" sz="2000" b="1" dirty="0" err="1"/>
            <a:t>ngempela</a:t>
          </a:r>
          <a:r>
            <a:rPr lang="en-CA" sz="2000" b="1" dirty="0"/>
            <a:t>, </a:t>
          </a:r>
          <a:r>
            <a:rPr lang="en-CA" sz="2000" b="1" dirty="0" err="1"/>
            <a:t>ngifundise</a:t>
          </a:r>
          <a:r>
            <a:rPr lang="en-CA" sz="2000" b="1" dirty="0"/>
            <a:t> </a:t>
          </a:r>
          <a:r>
            <a:rPr lang="en-CA" sz="2000" b="1" dirty="0" err="1"/>
            <a:t>indlela</a:t>
          </a:r>
          <a:r>
            <a:rPr lang="en-CA" sz="2000" b="1" dirty="0"/>
            <a:t> </a:t>
          </a:r>
          <a:r>
            <a:rPr lang="en-CA" sz="2000" b="1" dirty="0" err="1"/>
            <a:t>yakho</a:t>
          </a:r>
          <a:r>
            <a:rPr lang="en-CA" sz="2000" b="1" dirty="0"/>
            <a:t>, </a:t>
          </a:r>
          <a:r>
            <a:rPr lang="en-CA" sz="2000" b="1" dirty="0" err="1"/>
            <a:t>ukuze</a:t>
          </a:r>
          <a:r>
            <a:rPr lang="en-CA" sz="2000" b="1" dirty="0"/>
            <a:t> </a:t>
          </a:r>
          <a:r>
            <a:rPr lang="en-CA" sz="2000" b="1" dirty="0" err="1"/>
            <a:t>ngikwazi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000" b="1" dirty="0" err="1"/>
            <a:t>UBukhona</a:t>
          </a:r>
          <a:r>
            <a:rPr lang="en-CA" sz="2000" b="1" dirty="0"/>
            <a:t> Bami </a:t>
          </a:r>
          <a:r>
            <a:rPr lang="en-CA" sz="2000" b="1" dirty="0" err="1"/>
            <a:t>buyohamba</a:t>
          </a:r>
          <a:r>
            <a:rPr lang="en-CA" sz="2000" b="1" dirty="0"/>
            <a:t> </a:t>
          </a:r>
          <a:r>
            <a:rPr lang="en-CA" sz="2000" b="1" dirty="0" err="1"/>
            <a:t>lawe</a:t>
          </a:r>
          <a:r>
            <a:rPr lang="en-CA" sz="2000" b="1" dirty="0"/>
            <a:t>, </a:t>
          </a:r>
          <a:r>
            <a:rPr lang="en-CA" sz="2000" b="1" dirty="0" err="1"/>
            <a:t>futhi</a:t>
          </a:r>
          <a:r>
            <a:rPr lang="en-CA" sz="2000" b="1" dirty="0"/>
            <a:t> </a:t>
          </a:r>
          <a:r>
            <a:rPr lang="en-CA" sz="2000" b="1" dirty="0" err="1"/>
            <a:t>ngizokunikeza</a:t>
          </a:r>
          <a:r>
            <a:rPr lang="en-CA" sz="2000" b="1" dirty="0"/>
            <a:t> </a:t>
          </a:r>
          <a:r>
            <a:rPr lang="en-CA" sz="2000" b="1" dirty="0" err="1"/>
            <a:t>ukuphumula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000" b="1" dirty="0"/>
            <a:t>Uma </a:t>
          </a:r>
          <a:r>
            <a:rPr lang="en-CA" sz="2000" b="1" dirty="0" err="1"/>
            <a:t>uBukhona</a:t>
          </a:r>
          <a:r>
            <a:rPr lang="en-CA" sz="2000" b="1" dirty="0"/>
            <a:t> </a:t>
          </a:r>
          <a:r>
            <a:rPr lang="en-CA" sz="2000" b="1" dirty="0" err="1"/>
            <a:t>bakho</a:t>
          </a:r>
          <a:r>
            <a:rPr lang="en-CA" sz="2000" b="1" dirty="0"/>
            <a:t> </a:t>
          </a:r>
          <a:r>
            <a:rPr lang="en-CA" sz="2000" b="1" dirty="0" err="1"/>
            <a:t>bungahambi</a:t>
          </a:r>
          <a:r>
            <a:rPr lang="en-CA" sz="2000" b="1" dirty="0"/>
            <a:t> lathi, </a:t>
          </a:r>
          <a:r>
            <a:rPr lang="en-CA" sz="2000" b="1" dirty="0" err="1"/>
            <a:t>ungasikhiphi</a:t>
          </a:r>
          <a:r>
            <a:rPr lang="en-CA" sz="2000" b="1" dirty="0"/>
            <a:t> </a:t>
          </a:r>
          <a:r>
            <a:rPr lang="en-CA" sz="2000" b="1" dirty="0" err="1"/>
            <a:t>lapha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000" b="1" dirty="0"/>
            <a:t>Uma </a:t>
          </a:r>
          <a:r>
            <a:rPr lang="en-CA" sz="2000" b="1" dirty="0" err="1"/>
            <a:t>ungahambi</a:t>
          </a:r>
          <a:r>
            <a:rPr lang="en-CA" sz="2000" b="1" dirty="0"/>
            <a:t> lathi, </a:t>
          </a:r>
          <a:r>
            <a:rPr lang="en-CA" sz="2000" b="1" dirty="0" err="1"/>
            <a:t>umuntu</a:t>
          </a:r>
          <a:r>
            <a:rPr lang="en-CA" sz="2000" b="1" dirty="0"/>
            <a:t> </a:t>
          </a:r>
          <a:r>
            <a:rPr lang="en-CA" sz="2000" b="1" dirty="0" err="1"/>
            <a:t>uzokwazi</a:t>
          </a:r>
          <a:r>
            <a:rPr lang="en-CA" sz="2000" b="1" dirty="0"/>
            <a:t> </a:t>
          </a:r>
          <a:r>
            <a:rPr lang="en-CA" sz="2000" b="1" dirty="0" err="1"/>
            <a:t>ngani</a:t>
          </a:r>
          <a:r>
            <a:rPr lang="en-CA" sz="2000" b="1" dirty="0"/>
            <a:t> </a:t>
          </a:r>
          <a:r>
            <a:rPr lang="en-CA" sz="2000" b="1" dirty="0" err="1"/>
            <a:t>ukuthi</a:t>
          </a:r>
          <a:r>
            <a:rPr lang="en-CA" sz="2000" b="1" dirty="0"/>
            <a:t> </a:t>
          </a:r>
          <a:r>
            <a:rPr lang="en-CA" sz="2000" b="1" dirty="0" err="1"/>
            <a:t>uyathokoza</a:t>
          </a:r>
          <a:r>
            <a:rPr lang="en-CA" sz="2000" b="1" dirty="0"/>
            <a:t> </a:t>
          </a:r>
          <a:r>
            <a:rPr lang="en-CA" sz="2000" b="1" dirty="0" err="1"/>
            <a:t>ngami</a:t>
          </a:r>
          <a:r>
            <a:rPr lang="en" sz="2000" b="1" dirty="0"/>
            <a:t>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1600" b="1" dirty="0" err="1"/>
            <a:t>Kulungile</a:t>
          </a:r>
          <a:r>
            <a:rPr lang="en-CA" sz="1600" b="1" dirty="0"/>
            <a:t>, </a:t>
          </a:r>
          <a:r>
            <a:rPr lang="en-CA" sz="1600" b="1" dirty="0" err="1"/>
            <a:t>ngizokwenza</a:t>
          </a:r>
          <a:r>
            <a:rPr lang="en-CA" sz="1600" b="1" dirty="0"/>
            <a:t> </a:t>
          </a:r>
          <a:r>
            <a:rPr lang="en-CA" sz="1600" b="1" dirty="0" err="1"/>
            <a:t>lokhu</a:t>
          </a:r>
          <a:r>
            <a:rPr lang="en-CA" sz="1600" b="1" dirty="0"/>
            <a:t> </a:t>
          </a:r>
          <a:r>
            <a:rPr lang="en-CA" sz="1600" b="1" dirty="0" err="1"/>
            <a:t>okucelayo</a:t>
          </a:r>
          <a:r>
            <a:rPr lang="en-CA" sz="1600" b="1" dirty="0"/>
            <a:t>, </a:t>
          </a:r>
          <a:r>
            <a:rPr lang="en-CA" sz="1600" b="1" dirty="0" err="1"/>
            <a:t>ngoba</a:t>
          </a:r>
          <a:r>
            <a:rPr lang="en-CA" sz="1600" b="1" dirty="0"/>
            <a:t> </a:t>
          </a:r>
          <a:r>
            <a:rPr lang="en-CA" sz="1600" b="1" dirty="0" err="1"/>
            <a:t>ulomusa</a:t>
          </a:r>
          <a:r>
            <a:rPr lang="en-CA" sz="1600" b="1" dirty="0"/>
            <a:t> </a:t>
          </a:r>
          <a:r>
            <a:rPr lang="en-CA" sz="1600" b="1" dirty="0" err="1"/>
            <a:t>wami</a:t>
          </a:r>
          <a:r>
            <a:rPr lang="en-CA" sz="1600" b="1" dirty="0"/>
            <a:t> </a:t>
          </a:r>
          <a:r>
            <a:rPr lang="en-CA" sz="1600" b="1" dirty="0" err="1"/>
            <a:t>futhi</a:t>
          </a:r>
          <a:r>
            <a:rPr lang="en-CA" sz="1600" b="1" dirty="0"/>
            <a:t> </a:t>
          </a:r>
          <a:r>
            <a:rPr lang="en-CA" sz="1600" b="1" dirty="0" err="1"/>
            <a:t>ngikuthatha</a:t>
          </a:r>
          <a:r>
            <a:rPr lang="en-CA" sz="1600" b="1" dirty="0"/>
            <a:t> </a:t>
          </a:r>
          <a:r>
            <a:rPr lang="en-CA" sz="1600" b="1" dirty="0" err="1"/>
            <a:t>njengomngane</a:t>
          </a:r>
          <a:r>
            <a:rPr lang="en-CA" sz="1600" b="1" dirty="0"/>
            <a:t> </a:t>
          </a:r>
          <a:r>
            <a:rPr lang="en-CA" sz="1600" b="1" dirty="0" err="1"/>
            <a:t>wami</a:t>
          </a:r>
          <a:r>
            <a:rPr lang="en" sz="1600" b="1" dirty="0"/>
            <a:t>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sz="2400" b="1" dirty="0" err="1">
              <a:effectLst/>
            </a:rPr>
            <a:t>UMose</a:t>
          </a:r>
          <a:r>
            <a:rPr lang="en-CA" sz="2400" b="1" dirty="0">
              <a:effectLst/>
            </a:rPr>
            <a:t> </a:t>
          </a:r>
          <a:r>
            <a:rPr lang="en-CA" sz="2400" b="1" dirty="0" err="1">
              <a:effectLst/>
            </a:rPr>
            <a:t>wabuza</a:t>
          </a:r>
          <a:r>
            <a:rPr lang="en-CA" sz="2400" b="1" dirty="0">
              <a:effectLst/>
            </a:rPr>
            <a:t>: “</a:t>
          </a:r>
          <a:r>
            <a:rPr lang="en-CA" sz="2400" b="1" dirty="0" err="1">
              <a:effectLst/>
            </a:rPr>
            <a:t>Ngibonise</a:t>
          </a:r>
          <a:r>
            <a:rPr lang="en-CA" sz="2400" b="1" dirty="0">
              <a:effectLst/>
            </a:rPr>
            <a:t> </a:t>
          </a:r>
          <a:r>
            <a:rPr lang="en-CA" sz="2400" b="1" dirty="0" err="1">
              <a:effectLst/>
            </a:rPr>
            <a:t>inkazimulo</a:t>
          </a:r>
          <a:r>
            <a:rPr lang="en-CA" sz="2400" b="1" dirty="0">
              <a:effectLst/>
            </a:rPr>
            <a:t> </a:t>
          </a:r>
          <a:r>
            <a:rPr lang="en-CA" sz="2400" b="1" dirty="0" err="1">
              <a:effectLst/>
            </a:rPr>
            <a:t>yakho</a:t>
          </a:r>
          <a:r>
            <a:rPr lang="en-CA" sz="2400" b="1" dirty="0">
              <a:effectLst/>
            </a:rPr>
            <a:t> </a:t>
          </a:r>
          <a:r>
            <a:rPr lang="en" sz="2400" b="1" dirty="0">
              <a:effectLst/>
            </a:rPr>
            <a:t> (Ex.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CA" sz="2000" b="1" dirty="0">
              <a:effectLst/>
            </a:rPr>
            <a:t>UNkulunkulu </a:t>
          </a:r>
          <a:r>
            <a:rPr lang="en-CA" sz="2000" b="1" dirty="0" err="1">
              <a:effectLst/>
            </a:rPr>
            <a:t>waphendula</a:t>
          </a:r>
          <a:r>
            <a:rPr lang="en-CA" sz="2000" b="1" dirty="0">
              <a:effectLst/>
            </a:rPr>
            <a:t>: </a:t>
          </a:r>
          <a:r>
            <a:rPr lang="en-CA" sz="2000" b="1" dirty="0" err="1">
              <a:effectLst/>
            </a:rPr>
            <a:t>Ngizokubonisa</a:t>
          </a:r>
          <a:r>
            <a:rPr lang="en-CA" sz="2000" b="1" dirty="0">
              <a:effectLst/>
            </a:rPr>
            <a:t> </a:t>
          </a:r>
          <a:r>
            <a:rPr lang="en-CA" sz="2000" b="1" dirty="0" err="1">
              <a:effectLst/>
            </a:rPr>
            <a:t>okuhle</a:t>
          </a:r>
          <a:r>
            <a:rPr lang="en-CA" sz="2000" b="1" dirty="0">
              <a:effectLst/>
            </a:rPr>
            <a:t> </a:t>
          </a:r>
          <a:r>
            <a:rPr lang="en-CA" sz="2000" b="1" dirty="0" err="1">
              <a:effectLst/>
            </a:rPr>
            <a:t>kwami</a:t>
          </a:r>
          <a:r>
            <a:rPr lang="en-CA" sz="2000" b="1" dirty="0">
              <a:effectLst/>
            </a:rPr>
            <a:t> </a:t>
          </a:r>
          <a:r>
            <a:rPr lang="en" sz="2000" b="1" dirty="0">
              <a:effectLst/>
            </a:rPr>
            <a:t>(Ex.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Inkazimulo</a:t>
          </a:r>
          <a:r>
            <a: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yinhle</a:t>
          </a:r>
          <a:r>
            <a: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yakhe</a:t>
          </a:r>
          <a:r>
            <a: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okungukuthi</a:t>
          </a:r>
          <a:r>
            <a: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isimilo</a:t>
          </a:r>
          <a:r>
            <a:rPr lang="en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sakhe</a:t>
          </a:r>
          <a:r>
            <a:rPr lang="en-C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-CA" sz="2000" b="1" dirty="0" err="1">
              <a:effectLst/>
            </a:rPr>
            <a:t>Lokho</a:t>
          </a:r>
          <a:r>
            <a:rPr lang="en-CA" sz="2000" b="1" dirty="0">
              <a:effectLst/>
            </a:rPr>
            <a:t> uNkulunkulu </a:t>
          </a:r>
          <a:r>
            <a:rPr lang="en-CA" sz="2000" b="1" dirty="0" err="1">
              <a:effectLst/>
            </a:rPr>
            <a:t>ambonisa</a:t>
          </a:r>
          <a:r>
            <a:rPr lang="en-CA" sz="2000" b="1" dirty="0">
              <a:effectLst/>
            </a:rPr>
            <a:t> </a:t>
          </a:r>
          <a:r>
            <a:rPr lang="en-CA" sz="2000" b="1" dirty="0" err="1">
              <a:effectLst/>
            </a:rPr>
            <a:t>kona</a:t>
          </a:r>
          <a:r>
            <a:rPr lang="en-CA" sz="2000" b="1" dirty="0">
              <a:effectLst/>
            </a:rPr>
            <a:t> </a:t>
          </a:r>
          <a:r>
            <a:rPr lang="en-CA" sz="2000" b="1" dirty="0" err="1">
              <a:effectLst/>
            </a:rPr>
            <a:t>kwakuyisimo</a:t>
          </a:r>
          <a:r>
            <a:rPr lang="en-CA" sz="2000" b="1" dirty="0">
              <a:effectLst/>
            </a:rPr>
            <a:t> </a:t>
          </a:r>
          <a:r>
            <a:rPr lang="en-CA" sz="2000" b="1" dirty="0" err="1">
              <a:effectLst/>
            </a:rPr>
            <a:t>sakhe</a:t>
          </a:r>
          <a:r>
            <a:rPr lang="en-CA" sz="2000" b="1" dirty="0">
              <a:effectLst/>
            </a:rPr>
            <a:t> </a:t>
          </a:r>
          <a:r>
            <a:rPr lang="en" sz="2400" b="1" dirty="0">
              <a:effectLst/>
            </a:rPr>
            <a:t>(Ex.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-CA" sz="1800" b="1" dirty="0" err="1"/>
            <a:t>Ukwamukela</a:t>
          </a:r>
          <a:r>
            <a:rPr lang="en-CA" sz="1800" b="1" dirty="0"/>
            <a:t> </a:t>
          </a:r>
          <a:r>
            <a:rPr lang="en-CA" sz="1800" b="1" dirty="0" err="1"/>
            <a:t>izisekelo</a:t>
          </a:r>
          <a:r>
            <a:rPr lang="en-CA" sz="1800" b="1" dirty="0"/>
            <a:t> </a:t>
          </a:r>
          <a:r>
            <a:rPr lang="en-CA" sz="1800" b="1" dirty="0" err="1"/>
            <a:t>zesivumelwano</a:t>
          </a:r>
          <a:r>
            <a:rPr lang="en-CA" sz="1800" b="1" dirty="0"/>
            <a:t> (</a:t>
          </a:r>
          <a:r>
            <a:rPr lang="en" sz="1800" b="1" dirty="0"/>
            <a:t>Ex.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CA" sz="1800" b="1" dirty="0" err="1"/>
            <a:t>Ukuze</a:t>
          </a:r>
          <a:r>
            <a:rPr lang="en-CA" sz="1800" b="1" dirty="0"/>
            <a:t> </a:t>
          </a:r>
          <a:r>
            <a:rPr lang="en-CA" sz="1800" b="1" dirty="0" err="1"/>
            <a:t>aphe</a:t>
          </a:r>
          <a:r>
            <a:rPr lang="en-CA" sz="1800" b="1" dirty="0"/>
            <a:t> </a:t>
          </a:r>
          <a:r>
            <a:rPr lang="en-CA" sz="1800" b="1" dirty="0" err="1"/>
            <a:t>impendulo</a:t>
          </a:r>
          <a:r>
            <a:rPr lang="en-CA" sz="1800" b="1" dirty="0"/>
            <a:t> </a:t>
          </a:r>
          <a:r>
            <a:rPr lang="en-CA" sz="1800" b="1" dirty="0" err="1"/>
            <a:t>yabantu</a:t>
          </a:r>
          <a:r>
            <a:rPr lang="en-CA" sz="1800" b="1" dirty="0"/>
            <a:t>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athole</a:t>
          </a:r>
          <a:r>
            <a:rPr lang="en-CA" sz="1800" b="1" dirty="0"/>
            <a:t> </a:t>
          </a:r>
          <a:r>
            <a:rPr lang="en-CA" sz="1800" b="1" dirty="0" err="1"/>
            <a:t>iziyalezo</a:t>
          </a:r>
          <a:r>
            <a:rPr lang="en-CA" sz="1800" b="1" dirty="0"/>
            <a:t> </a:t>
          </a:r>
          <a:r>
            <a:rPr lang="en-CA" sz="1800" b="1" dirty="0" err="1"/>
            <a:t>ngomzimba</a:t>
          </a:r>
          <a:r>
            <a:rPr lang="en-CA" sz="1800" b="1" dirty="0"/>
            <a:t> </a:t>
          </a:r>
          <a:r>
            <a:rPr lang="en-CA" sz="1800" b="1" dirty="0" err="1"/>
            <a:t>weNkosi</a:t>
          </a:r>
          <a:r>
            <a:rPr lang="en-CA" sz="1800" b="1" dirty="0"/>
            <a:t> </a:t>
          </a:r>
          <a:r>
            <a:rPr lang="en-CA" sz="1800" b="1" dirty="0" err="1"/>
            <a:t>yaseSinayi</a:t>
          </a:r>
          <a:r>
            <a:rPr lang="en-CA" sz="1800" b="1" dirty="0"/>
            <a:t> </a:t>
          </a:r>
          <a:r>
            <a:rPr lang="en" sz="1800" b="1" dirty="0"/>
            <a:t> (Ex.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-CA" sz="1800" b="1" dirty="0" err="1"/>
            <a:t>Ukuze</a:t>
          </a:r>
          <a:r>
            <a:rPr lang="en-CA" sz="1800" b="1" dirty="0"/>
            <a:t> </a:t>
          </a:r>
          <a:r>
            <a:rPr lang="en-CA" sz="1800" b="1" dirty="0" err="1"/>
            <a:t>uthole</a:t>
          </a:r>
          <a:r>
            <a:rPr lang="en-CA" sz="1800" b="1" dirty="0"/>
            <a:t> </a:t>
          </a:r>
          <a:r>
            <a:rPr lang="en-CA" sz="1800" b="1" dirty="0" err="1"/>
            <a:t>iziqondiso</a:t>
          </a:r>
          <a:r>
            <a:rPr lang="en-CA" sz="1800" b="1" dirty="0"/>
            <a:t> </a:t>
          </a:r>
          <a:r>
            <a:rPr lang="en-CA" sz="1800" b="1" dirty="0" err="1"/>
            <a:t>ezintsha</a:t>
          </a:r>
          <a:r>
            <a:rPr lang="en-CA" sz="1800" b="1" dirty="0"/>
            <a:t> </a:t>
          </a:r>
          <a:r>
            <a:rPr lang="en" sz="1800" b="1" dirty="0"/>
            <a:t> (Ex.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-CA" sz="1800" b="1" dirty="0" err="1"/>
            <a:t>Ukuthola</a:t>
          </a:r>
          <a:r>
            <a:rPr lang="en-CA" sz="1800" b="1" dirty="0"/>
            <a:t> </a:t>
          </a:r>
          <a:r>
            <a:rPr lang="en-CA" sz="1800" b="1" dirty="0" err="1"/>
            <a:t>imithetho</a:t>
          </a:r>
          <a:r>
            <a:rPr lang="en-CA" sz="1800" b="1" dirty="0"/>
            <a:t> </a:t>
          </a:r>
          <a:r>
            <a:rPr lang="en-CA" sz="1800" b="1" dirty="0" err="1"/>
            <a:t>ehambisanayo</a:t>
          </a:r>
          <a:r>
            <a:rPr lang="en-CA" sz="1800" b="1" dirty="0"/>
            <a:t> </a:t>
          </a:r>
          <a:r>
            <a:rPr lang="en" sz="1800" b="1" dirty="0"/>
            <a:t> (Ex.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CA" sz="1800" b="1" dirty="0" err="1"/>
            <a:t>Ukwamukela</a:t>
          </a:r>
          <a:r>
            <a:rPr lang="en-CA" sz="1800" b="1" dirty="0"/>
            <a:t> </a:t>
          </a:r>
          <a:r>
            <a:rPr lang="en-CA" sz="1800" b="1" dirty="0" err="1"/>
            <a:t>iMithetho</a:t>
          </a:r>
          <a:r>
            <a:rPr lang="en-CA" sz="1800" b="1" dirty="0"/>
            <a:t> </a:t>
          </a:r>
          <a:r>
            <a:rPr lang="en-CA" sz="1800" b="1" dirty="0" err="1"/>
            <a:t>Elitshumi</a:t>
          </a:r>
          <a:r>
            <a:rPr lang="en-CA" sz="1800" b="1" dirty="0"/>
            <a:t> </a:t>
          </a:r>
          <a:r>
            <a:rPr lang="en-CA" sz="1800" b="1" dirty="0" err="1"/>
            <a:t>ebhalwe</a:t>
          </a:r>
          <a:r>
            <a:rPr lang="en-CA" sz="1800" b="1" dirty="0"/>
            <a:t> </a:t>
          </a:r>
          <a:r>
            <a:rPr lang="en-CA" sz="1800" b="1" dirty="0" err="1"/>
            <a:t>ngomunwe</a:t>
          </a:r>
          <a:r>
            <a:rPr lang="en-CA" sz="1800" b="1" dirty="0"/>
            <a:t> </a:t>
          </a:r>
          <a:r>
            <a:rPr lang="en-CA" sz="1800" b="1" dirty="0" err="1"/>
            <a:t>kaNkulunkulu</a:t>
          </a:r>
          <a:r>
            <a:rPr lang="en-CA" sz="1800" b="1" dirty="0"/>
            <a:t>, </a:t>
          </a:r>
          <a:r>
            <a:rPr lang="en-CA" sz="1800" b="1" dirty="0" err="1"/>
            <a:t>kanye</a:t>
          </a:r>
          <a:r>
            <a:rPr lang="en-CA" sz="1800" b="1" dirty="0"/>
            <a:t> </a:t>
          </a:r>
          <a:r>
            <a:rPr lang="en-CA" sz="1800" b="1" dirty="0" err="1"/>
            <a:t>lesifanekiso</a:t>
          </a:r>
          <a:r>
            <a:rPr lang="en-CA" sz="1800" b="1" dirty="0"/>
            <a:t> </a:t>
          </a:r>
          <a:r>
            <a:rPr lang="en-CA" sz="1800" b="1" dirty="0" err="1"/>
            <a:t>seNdawo</a:t>
          </a:r>
          <a:r>
            <a:rPr lang="en-CA" sz="1800" b="1" dirty="0"/>
            <a:t> </a:t>
          </a:r>
          <a:r>
            <a:rPr lang="en-CA" sz="1800" b="1" dirty="0" err="1"/>
            <a:t>Engcwele</a:t>
          </a:r>
          <a:r>
            <a:rPr lang="en-CA" sz="1800" b="1" dirty="0"/>
            <a:t> </a:t>
          </a:r>
          <a:r>
            <a:rPr lang="en" sz="1800" b="1" dirty="0"/>
            <a:t> (Ex.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T</a:t>
          </a:r>
          <a:r>
            <a:rPr lang="en-CA" sz="1800" b="1" dirty="0" err="1"/>
            <a:t>Ukukhulumela</a:t>
          </a:r>
          <a:r>
            <a:rPr lang="en-CA" sz="1800" b="1" dirty="0"/>
            <a:t> </a:t>
          </a:r>
          <a:r>
            <a:rPr lang="en-CA" sz="1800" b="1" dirty="0" err="1"/>
            <a:t>isono</a:t>
          </a:r>
          <a:r>
            <a:rPr lang="en-CA" sz="1800" b="1" dirty="0"/>
            <a:t> </a:t>
          </a:r>
          <a:r>
            <a:rPr lang="en-CA" sz="1800" b="1" dirty="0" err="1"/>
            <a:t>sethole</a:t>
          </a:r>
          <a:r>
            <a:rPr lang="en-CA" sz="1800" b="1" dirty="0"/>
            <a:t> </a:t>
          </a:r>
          <a:r>
            <a:rPr lang="en-CA" sz="1800" b="1" dirty="0" err="1"/>
            <a:t>legolide</a:t>
          </a:r>
          <a:r>
            <a:rPr lang="en-CA" sz="1800" b="1" dirty="0"/>
            <a:t> </a:t>
          </a:r>
          <a:r>
            <a:rPr lang="en" sz="1800" b="1" dirty="0"/>
            <a:t> (Ex.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CA" sz="1800" b="1" dirty="0" err="1"/>
            <a:t>Ukuze</a:t>
          </a:r>
          <a:r>
            <a:rPr lang="en-CA" sz="1800" b="1" dirty="0"/>
            <a:t> uNkulunkulu </a:t>
          </a:r>
          <a:r>
            <a:rPr lang="en-CA" sz="1800" b="1" dirty="0" err="1"/>
            <a:t>ambonise</a:t>
          </a:r>
          <a:r>
            <a:rPr lang="en-CA" sz="1800" b="1" dirty="0"/>
            <a:t> </a:t>
          </a:r>
          <a:r>
            <a:rPr lang="en-CA" sz="1800" b="1" dirty="0" err="1"/>
            <a:t>inkazimulo</a:t>
          </a:r>
          <a:r>
            <a:rPr lang="en-CA" sz="1800" b="1" dirty="0"/>
            <a:t> </a:t>
          </a:r>
          <a:r>
            <a:rPr lang="en-CA" sz="1800" b="1" dirty="0" err="1"/>
            <a:t>yakhe</a:t>
          </a:r>
          <a:r>
            <a:rPr lang="en-CA" sz="1800" b="1" dirty="0"/>
            <a:t>,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amukele</a:t>
          </a:r>
          <a:r>
            <a:rPr lang="en-CA" sz="1800" b="1" dirty="0"/>
            <a:t> </a:t>
          </a:r>
          <a:r>
            <a:rPr lang="en-CA" sz="1800" b="1" dirty="0" err="1"/>
            <a:t>izibhebhe</a:t>
          </a:r>
          <a:r>
            <a:rPr lang="en-CA" sz="1800" b="1" dirty="0"/>
            <a:t> </a:t>
          </a:r>
          <a:r>
            <a:rPr lang="en-CA" sz="1800" b="1" dirty="0" err="1"/>
            <a:t>ezintsha</a:t>
          </a:r>
          <a:r>
            <a:rPr lang="en-CA" sz="1800" b="1" dirty="0"/>
            <a:t> </a:t>
          </a:r>
          <a:r>
            <a:rPr lang="en-CA" sz="1800" b="1" dirty="0" err="1"/>
            <a:t>ezineMithetho</a:t>
          </a:r>
          <a:r>
            <a:rPr lang="en-CA" sz="1800" b="1" dirty="0"/>
            <a:t> </a:t>
          </a:r>
          <a:r>
            <a:rPr lang="en-CA" sz="1800" b="1" dirty="0" err="1"/>
            <a:t>Elitshumi</a:t>
          </a:r>
          <a:r>
            <a:rPr lang="en-CA" sz="1800" b="1" dirty="0"/>
            <a:t> </a:t>
          </a:r>
          <a:r>
            <a:rPr lang="en" sz="1800" b="1" dirty="0"/>
            <a:t> (Ex.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UMose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yinceku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ethembekileyo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Heb. 3:5 ),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isibani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esingelakucimeka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ebumnyameni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lomprofethi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oyisibonelo</a:t>
          </a:r>
          <a:r>
            <a:rPr lang="en-C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UNkulunkulu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waphefumulela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uMose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ukuba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alobe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uJobe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loGenesise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UNkulunkulu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wambiza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esesihlahleni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esibhebhayo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UMose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wabona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indlela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uNkulunkulu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anqoba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ngayo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onkulunkulu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baseGibhithe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Wabona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ukuhlukana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koLwandle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Olubomvu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ukuze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akhulule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u-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Israyeli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Wabona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uNkulunkulu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ethungamela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u-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Israyeli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eSinayi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Bachitha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izinsuku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ezingu-40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ndawonye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entabeni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Ubuhlobo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baqhubeka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bukhula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nsuku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Nkulunkulu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Ungumngane</a:t>
          </a:r>
          <a:r>
            <a:rPr lang="en-CA" sz="2000" b="1" kern="1200" dirty="0"/>
            <a:t> </a:t>
          </a:r>
          <a:r>
            <a:rPr lang="en-CA" sz="2000" b="1" kern="1200" dirty="0" err="1"/>
            <a:t>wami</a:t>
          </a:r>
          <a:r>
            <a:rPr lang="en-CA" sz="2000" b="1" kern="1200" dirty="0"/>
            <a:t> </a:t>
          </a:r>
          <a:r>
            <a:rPr lang="en-CA" sz="2000" b="1" kern="1200" dirty="0" err="1"/>
            <a:t>futhi</a:t>
          </a:r>
          <a:r>
            <a:rPr lang="en-CA" sz="2000" b="1" kern="1200" dirty="0"/>
            <a:t> </a:t>
          </a:r>
          <a:r>
            <a:rPr lang="en-CA" sz="2000" b="1" kern="1200" dirty="0" err="1"/>
            <a:t>ulomusa</a:t>
          </a:r>
          <a:r>
            <a:rPr lang="en-CA" sz="2000" b="1" kern="1200" dirty="0"/>
            <a:t> </a:t>
          </a:r>
          <a:r>
            <a:rPr lang="en-CA" sz="2000" b="1" kern="1200" dirty="0" err="1"/>
            <a:t>wami</a:t>
          </a:r>
          <a:endParaRPr lang="en" sz="20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Mosi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Uma </a:t>
          </a:r>
          <a:r>
            <a:rPr lang="en-CA" sz="2000" b="1" kern="1200" dirty="0" err="1"/>
            <a:t>kunjalo</a:t>
          </a:r>
          <a:r>
            <a:rPr lang="en-CA" sz="2000" b="1" kern="1200" dirty="0"/>
            <a:t> </a:t>
          </a:r>
          <a:r>
            <a:rPr lang="en-CA" sz="2000" b="1" kern="1200" dirty="0" err="1"/>
            <a:t>ngempela</a:t>
          </a:r>
          <a:r>
            <a:rPr lang="en-CA" sz="2000" b="1" kern="1200" dirty="0"/>
            <a:t>, </a:t>
          </a:r>
          <a:r>
            <a:rPr lang="en-CA" sz="2000" b="1" kern="1200" dirty="0" err="1"/>
            <a:t>ngifundise</a:t>
          </a:r>
          <a:r>
            <a:rPr lang="en-CA" sz="2000" b="1" kern="1200" dirty="0"/>
            <a:t> </a:t>
          </a:r>
          <a:r>
            <a:rPr lang="en-CA" sz="2000" b="1" kern="1200" dirty="0" err="1"/>
            <a:t>indlela</a:t>
          </a:r>
          <a:r>
            <a:rPr lang="en-CA" sz="2000" b="1" kern="1200" dirty="0"/>
            <a:t> </a:t>
          </a:r>
          <a:r>
            <a:rPr lang="en-CA" sz="2000" b="1" kern="1200" dirty="0" err="1"/>
            <a:t>yakho</a:t>
          </a:r>
          <a:r>
            <a:rPr lang="en-CA" sz="2000" b="1" kern="1200" dirty="0"/>
            <a:t>, </a:t>
          </a:r>
          <a:r>
            <a:rPr lang="en-CA" sz="2000" b="1" kern="1200" dirty="0" err="1"/>
            <a:t>ukuze</a:t>
          </a:r>
          <a:r>
            <a:rPr lang="en-CA" sz="2000" b="1" kern="1200" dirty="0"/>
            <a:t> </a:t>
          </a:r>
          <a:r>
            <a:rPr lang="en-CA" sz="2000" b="1" kern="1200" dirty="0" err="1"/>
            <a:t>ngikwazi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Nkulunkulu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UBukhona</a:t>
          </a:r>
          <a:r>
            <a:rPr lang="en-CA" sz="2000" b="1" kern="1200" dirty="0"/>
            <a:t> Bami </a:t>
          </a:r>
          <a:r>
            <a:rPr lang="en-CA" sz="2000" b="1" kern="1200" dirty="0" err="1"/>
            <a:t>buyohamba</a:t>
          </a:r>
          <a:r>
            <a:rPr lang="en-CA" sz="2000" b="1" kern="1200" dirty="0"/>
            <a:t> </a:t>
          </a:r>
          <a:r>
            <a:rPr lang="en-CA" sz="2000" b="1" kern="1200" dirty="0" err="1"/>
            <a:t>lawe</a:t>
          </a:r>
          <a:r>
            <a:rPr lang="en-CA" sz="2000" b="1" kern="1200" dirty="0"/>
            <a:t>, </a:t>
          </a:r>
          <a:r>
            <a:rPr lang="en-CA" sz="2000" b="1" kern="1200" dirty="0" err="1"/>
            <a:t>futhi</a:t>
          </a:r>
          <a:r>
            <a:rPr lang="en-CA" sz="2000" b="1" kern="1200" dirty="0"/>
            <a:t> </a:t>
          </a:r>
          <a:r>
            <a:rPr lang="en-CA" sz="2000" b="1" kern="1200" dirty="0" err="1"/>
            <a:t>ngizokunikeza</a:t>
          </a:r>
          <a:r>
            <a:rPr lang="en-CA" sz="2000" b="1" kern="1200" dirty="0"/>
            <a:t> </a:t>
          </a:r>
          <a:r>
            <a:rPr lang="en-CA" sz="2000" b="1" kern="1200" dirty="0" err="1"/>
            <a:t>ukuphumula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Mosi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Uma </a:t>
          </a:r>
          <a:r>
            <a:rPr lang="en-CA" sz="2000" b="1" kern="1200" dirty="0" err="1"/>
            <a:t>uBukhona</a:t>
          </a:r>
          <a:r>
            <a:rPr lang="en-CA" sz="2000" b="1" kern="1200" dirty="0"/>
            <a:t> </a:t>
          </a:r>
          <a:r>
            <a:rPr lang="en-CA" sz="2000" b="1" kern="1200" dirty="0" err="1"/>
            <a:t>bakho</a:t>
          </a:r>
          <a:r>
            <a:rPr lang="en-CA" sz="2000" b="1" kern="1200" dirty="0"/>
            <a:t> </a:t>
          </a:r>
          <a:r>
            <a:rPr lang="en-CA" sz="2000" b="1" kern="1200" dirty="0" err="1"/>
            <a:t>bungahambi</a:t>
          </a:r>
          <a:r>
            <a:rPr lang="en-CA" sz="2000" b="1" kern="1200" dirty="0"/>
            <a:t> lathi, </a:t>
          </a:r>
          <a:r>
            <a:rPr lang="en-CA" sz="2000" b="1" kern="1200" dirty="0" err="1"/>
            <a:t>ungasikhiphi</a:t>
          </a:r>
          <a:r>
            <a:rPr lang="en-CA" sz="2000" b="1" kern="1200" dirty="0"/>
            <a:t> </a:t>
          </a:r>
          <a:r>
            <a:rPr lang="en-CA" sz="2000" b="1" kern="1200" dirty="0" err="1"/>
            <a:t>lapha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Mosi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Uma </a:t>
          </a:r>
          <a:r>
            <a:rPr lang="en-CA" sz="2000" b="1" kern="1200" dirty="0" err="1"/>
            <a:t>ungahambi</a:t>
          </a:r>
          <a:r>
            <a:rPr lang="en-CA" sz="2000" b="1" kern="1200" dirty="0"/>
            <a:t> lathi, </a:t>
          </a:r>
          <a:r>
            <a:rPr lang="en-CA" sz="2000" b="1" kern="1200" dirty="0" err="1"/>
            <a:t>umuntu</a:t>
          </a:r>
          <a:r>
            <a:rPr lang="en-CA" sz="2000" b="1" kern="1200" dirty="0"/>
            <a:t> </a:t>
          </a:r>
          <a:r>
            <a:rPr lang="en-CA" sz="2000" b="1" kern="1200" dirty="0" err="1"/>
            <a:t>uzokwazi</a:t>
          </a:r>
          <a:r>
            <a:rPr lang="en-CA" sz="2000" b="1" kern="1200" dirty="0"/>
            <a:t> </a:t>
          </a:r>
          <a:r>
            <a:rPr lang="en-CA" sz="2000" b="1" kern="1200" dirty="0" err="1"/>
            <a:t>ngani</a:t>
          </a:r>
          <a:r>
            <a:rPr lang="en-CA" sz="2000" b="1" kern="1200" dirty="0"/>
            <a:t> </a:t>
          </a:r>
          <a:r>
            <a:rPr lang="en-CA" sz="2000" b="1" kern="1200" dirty="0" err="1"/>
            <a:t>ukuthi</a:t>
          </a:r>
          <a:r>
            <a:rPr lang="en-CA" sz="2000" b="1" kern="1200" dirty="0"/>
            <a:t> </a:t>
          </a:r>
          <a:r>
            <a:rPr lang="en-CA" sz="2000" b="1" kern="1200" dirty="0" err="1"/>
            <a:t>uyathokoza</a:t>
          </a:r>
          <a:r>
            <a:rPr lang="en-CA" sz="2000" b="1" kern="1200" dirty="0"/>
            <a:t> </a:t>
          </a:r>
          <a:r>
            <a:rPr lang="en-CA" sz="2000" b="1" kern="1200" dirty="0" err="1"/>
            <a:t>ngami</a:t>
          </a:r>
          <a:r>
            <a:rPr lang="en" sz="2000" b="1" kern="1200" dirty="0"/>
            <a:t>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Nkulunkulu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Kulungile</a:t>
          </a:r>
          <a:r>
            <a:rPr lang="en-CA" sz="1600" b="1" kern="1200" dirty="0"/>
            <a:t>, </a:t>
          </a:r>
          <a:r>
            <a:rPr lang="en-CA" sz="1600" b="1" kern="1200" dirty="0" err="1"/>
            <a:t>ngizokwenza</a:t>
          </a:r>
          <a:r>
            <a:rPr lang="en-CA" sz="1600" b="1" kern="1200" dirty="0"/>
            <a:t> </a:t>
          </a:r>
          <a:r>
            <a:rPr lang="en-CA" sz="1600" b="1" kern="1200" dirty="0" err="1"/>
            <a:t>lokhu</a:t>
          </a:r>
          <a:r>
            <a:rPr lang="en-CA" sz="1600" b="1" kern="1200" dirty="0"/>
            <a:t> </a:t>
          </a:r>
          <a:r>
            <a:rPr lang="en-CA" sz="1600" b="1" kern="1200" dirty="0" err="1"/>
            <a:t>okucelayo</a:t>
          </a:r>
          <a:r>
            <a:rPr lang="en-CA" sz="1600" b="1" kern="1200" dirty="0"/>
            <a:t>, </a:t>
          </a:r>
          <a:r>
            <a:rPr lang="en-CA" sz="1600" b="1" kern="1200" dirty="0" err="1"/>
            <a:t>ngoba</a:t>
          </a:r>
          <a:r>
            <a:rPr lang="en-CA" sz="1600" b="1" kern="1200" dirty="0"/>
            <a:t> </a:t>
          </a:r>
          <a:r>
            <a:rPr lang="en-CA" sz="1600" b="1" kern="1200" dirty="0" err="1"/>
            <a:t>ulomusa</a:t>
          </a:r>
          <a:r>
            <a:rPr lang="en-CA" sz="1600" b="1" kern="1200" dirty="0"/>
            <a:t> </a:t>
          </a:r>
          <a:r>
            <a:rPr lang="en-CA" sz="1600" b="1" kern="1200" dirty="0" err="1"/>
            <a:t>wami</a:t>
          </a:r>
          <a:r>
            <a:rPr lang="en-CA" sz="1600" b="1" kern="1200" dirty="0"/>
            <a:t> </a:t>
          </a:r>
          <a:r>
            <a:rPr lang="en-CA" sz="1600" b="1" kern="1200" dirty="0" err="1"/>
            <a:t>futhi</a:t>
          </a:r>
          <a:r>
            <a:rPr lang="en-CA" sz="1600" b="1" kern="1200" dirty="0"/>
            <a:t> </a:t>
          </a:r>
          <a:r>
            <a:rPr lang="en-CA" sz="1600" b="1" kern="1200" dirty="0" err="1"/>
            <a:t>ngikuthatha</a:t>
          </a:r>
          <a:r>
            <a:rPr lang="en-CA" sz="1600" b="1" kern="1200" dirty="0"/>
            <a:t> </a:t>
          </a:r>
          <a:r>
            <a:rPr lang="en-CA" sz="1600" b="1" kern="1200" dirty="0" err="1"/>
            <a:t>njengomngane</a:t>
          </a:r>
          <a:r>
            <a:rPr lang="en-CA" sz="1600" b="1" kern="1200" dirty="0"/>
            <a:t> </a:t>
          </a:r>
          <a:r>
            <a:rPr lang="en-CA" sz="1600" b="1" kern="1200" dirty="0" err="1"/>
            <a:t>wami</a:t>
          </a:r>
          <a:r>
            <a:rPr lang="en" sz="1600" b="1" kern="1200" dirty="0"/>
            <a:t>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 err="1">
              <a:effectLst/>
            </a:rPr>
            <a:t>UMose</a:t>
          </a:r>
          <a:r>
            <a:rPr lang="en-CA" sz="2400" b="1" kern="1200" dirty="0">
              <a:effectLst/>
            </a:rPr>
            <a:t> </a:t>
          </a:r>
          <a:r>
            <a:rPr lang="en-CA" sz="2400" b="1" kern="1200" dirty="0" err="1">
              <a:effectLst/>
            </a:rPr>
            <a:t>wabuza</a:t>
          </a:r>
          <a:r>
            <a:rPr lang="en-CA" sz="2400" b="1" kern="1200" dirty="0">
              <a:effectLst/>
            </a:rPr>
            <a:t>: “</a:t>
          </a:r>
          <a:r>
            <a:rPr lang="en-CA" sz="2400" b="1" kern="1200" dirty="0" err="1">
              <a:effectLst/>
            </a:rPr>
            <a:t>Ngibonise</a:t>
          </a:r>
          <a:r>
            <a:rPr lang="en-CA" sz="2400" b="1" kern="1200" dirty="0">
              <a:effectLst/>
            </a:rPr>
            <a:t> </a:t>
          </a:r>
          <a:r>
            <a:rPr lang="en-CA" sz="2400" b="1" kern="1200" dirty="0" err="1">
              <a:effectLst/>
            </a:rPr>
            <a:t>inkazimulo</a:t>
          </a:r>
          <a:r>
            <a:rPr lang="en-CA" sz="2400" b="1" kern="1200" dirty="0">
              <a:effectLst/>
            </a:rPr>
            <a:t> </a:t>
          </a:r>
          <a:r>
            <a:rPr lang="en-CA" sz="2400" b="1" kern="1200" dirty="0" err="1">
              <a:effectLst/>
            </a:rPr>
            <a:t>yakho</a:t>
          </a:r>
          <a:r>
            <a:rPr lang="en-CA" sz="2400" b="1" kern="1200" dirty="0">
              <a:effectLst/>
            </a:rPr>
            <a:t> </a:t>
          </a:r>
          <a:r>
            <a:rPr lang="en" sz="2400" b="1" kern="1200" dirty="0">
              <a:effectLst/>
            </a:rPr>
            <a:t> (Ex.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/>
            </a:rPr>
            <a:t>UNkulunkulu </a:t>
          </a:r>
          <a:r>
            <a:rPr lang="en-CA" sz="2000" b="1" kern="1200" dirty="0" err="1">
              <a:effectLst/>
            </a:rPr>
            <a:t>waphendula</a:t>
          </a:r>
          <a:r>
            <a:rPr lang="en-CA" sz="2000" b="1" kern="1200" dirty="0">
              <a:effectLst/>
            </a:rPr>
            <a:t>: </a:t>
          </a:r>
          <a:r>
            <a:rPr lang="en-CA" sz="2000" b="1" kern="1200" dirty="0" err="1">
              <a:effectLst/>
            </a:rPr>
            <a:t>Ngizokubonisa</a:t>
          </a:r>
          <a:r>
            <a:rPr lang="en-CA" sz="2000" b="1" kern="1200" dirty="0">
              <a:effectLst/>
            </a:rPr>
            <a:t> </a:t>
          </a:r>
          <a:r>
            <a:rPr lang="en-CA" sz="2000" b="1" kern="1200" dirty="0" err="1">
              <a:effectLst/>
            </a:rPr>
            <a:t>okuhle</a:t>
          </a:r>
          <a:r>
            <a:rPr lang="en-CA" sz="2000" b="1" kern="1200" dirty="0">
              <a:effectLst/>
            </a:rPr>
            <a:t> </a:t>
          </a:r>
          <a:r>
            <a:rPr lang="en-CA" sz="2000" b="1" kern="1200" dirty="0" err="1">
              <a:effectLst/>
            </a:rPr>
            <a:t>kwami</a:t>
          </a:r>
          <a:r>
            <a:rPr lang="en-CA" sz="2000" b="1" kern="1200" dirty="0">
              <a:effectLst/>
            </a:rPr>
            <a:t> </a:t>
          </a:r>
          <a:r>
            <a:rPr lang="en" sz="2000" b="1" kern="1200" dirty="0">
              <a:effectLst/>
            </a:rPr>
            <a:t>(Ex.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/>
            </a:rPr>
            <a:t>Lokho</a:t>
          </a:r>
          <a:r>
            <a:rPr lang="en-CA" sz="2000" b="1" kern="1200" dirty="0">
              <a:effectLst/>
            </a:rPr>
            <a:t> uNkulunkulu </a:t>
          </a:r>
          <a:r>
            <a:rPr lang="en-CA" sz="2000" b="1" kern="1200" dirty="0" err="1">
              <a:effectLst/>
            </a:rPr>
            <a:t>ambonisa</a:t>
          </a:r>
          <a:r>
            <a:rPr lang="en-CA" sz="2000" b="1" kern="1200" dirty="0">
              <a:effectLst/>
            </a:rPr>
            <a:t> </a:t>
          </a:r>
          <a:r>
            <a:rPr lang="en-CA" sz="2000" b="1" kern="1200" dirty="0" err="1">
              <a:effectLst/>
            </a:rPr>
            <a:t>kona</a:t>
          </a:r>
          <a:r>
            <a:rPr lang="en-CA" sz="2000" b="1" kern="1200" dirty="0">
              <a:effectLst/>
            </a:rPr>
            <a:t> </a:t>
          </a:r>
          <a:r>
            <a:rPr lang="en-CA" sz="2000" b="1" kern="1200" dirty="0" err="1">
              <a:effectLst/>
            </a:rPr>
            <a:t>kwakuyisimo</a:t>
          </a:r>
          <a:r>
            <a:rPr lang="en-CA" sz="2000" b="1" kern="1200" dirty="0">
              <a:effectLst/>
            </a:rPr>
            <a:t> </a:t>
          </a:r>
          <a:r>
            <a:rPr lang="en-CA" sz="2000" b="1" kern="1200" dirty="0" err="1">
              <a:effectLst/>
            </a:rPr>
            <a:t>sakhe</a:t>
          </a:r>
          <a:r>
            <a:rPr lang="en-CA" sz="2000" b="1" kern="1200" dirty="0">
              <a:effectLst/>
            </a:rPr>
            <a:t> </a:t>
          </a:r>
          <a:r>
            <a:rPr lang="en" sz="2400" b="1" kern="1200" dirty="0">
              <a:effectLst/>
            </a:rPr>
            <a:t>(Ex.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Inkazimulo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yinhle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yakhe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okungukuthi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isimilo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sakhe</a:t>
          </a:r>
          <a:r>
            <a:rPr lang="en-CA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Ukwamukela</a:t>
          </a:r>
          <a:r>
            <a:rPr lang="en-CA" sz="1800" b="1" kern="1200" dirty="0"/>
            <a:t> </a:t>
          </a:r>
          <a:r>
            <a:rPr lang="en-CA" sz="1800" b="1" kern="1200" dirty="0" err="1"/>
            <a:t>izisekelo</a:t>
          </a:r>
          <a:r>
            <a:rPr lang="en-CA" sz="1800" b="1" kern="1200" dirty="0"/>
            <a:t> </a:t>
          </a:r>
          <a:r>
            <a:rPr lang="en-CA" sz="1800" b="1" kern="1200" dirty="0" err="1"/>
            <a:t>zesivumelwano</a:t>
          </a:r>
          <a:r>
            <a:rPr lang="en-CA" sz="1800" b="1" kern="1200" dirty="0"/>
            <a:t> (</a:t>
          </a:r>
          <a:r>
            <a:rPr lang="en" sz="1800" b="1" kern="1200" dirty="0"/>
            <a:t>Ex.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Ukuze</a:t>
          </a:r>
          <a:r>
            <a:rPr lang="en-CA" sz="1800" b="1" kern="1200" dirty="0"/>
            <a:t> </a:t>
          </a:r>
          <a:r>
            <a:rPr lang="en-CA" sz="1800" b="1" kern="1200" dirty="0" err="1"/>
            <a:t>aphe</a:t>
          </a:r>
          <a:r>
            <a:rPr lang="en-CA" sz="1800" b="1" kern="1200" dirty="0"/>
            <a:t> </a:t>
          </a:r>
          <a:r>
            <a:rPr lang="en-CA" sz="1800" b="1" kern="1200" dirty="0" err="1"/>
            <a:t>impendulo</a:t>
          </a:r>
          <a:r>
            <a:rPr lang="en-CA" sz="1800" b="1" kern="1200" dirty="0"/>
            <a:t> </a:t>
          </a:r>
          <a:r>
            <a:rPr lang="en-CA" sz="1800" b="1" kern="1200" dirty="0" err="1"/>
            <a:t>yabantu</a:t>
          </a:r>
          <a:r>
            <a:rPr lang="en-CA" sz="1800" b="1" kern="1200" dirty="0"/>
            <a:t>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athole</a:t>
          </a:r>
          <a:r>
            <a:rPr lang="en-CA" sz="1800" b="1" kern="1200" dirty="0"/>
            <a:t> </a:t>
          </a:r>
          <a:r>
            <a:rPr lang="en-CA" sz="1800" b="1" kern="1200" dirty="0" err="1"/>
            <a:t>iziyalezo</a:t>
          </a:r>
          <a:r>
            <a:rPr lang="en-CA" sz="1800" b="1" kern="1200" dirty="0"/>
            <a:t> </a:t>
          </a:r>
          <a:r>
            <a:rPr lang="en-CA" sz="1800" b="1" kern="1200" dirty="0" err="1"/>
            <a:t>ngomzimba</a:t>
          </a:r>
          <a:r>
            <a:rPr lang="en-CA" sz="1800" b="1" kern="1200" dirty="0"/>
            <a:t> </a:t>
          </a:r>
          <a:r>
            <a:rPr lang="en-CA" sz="1800" b="1" kern="1200" dirty="0" err="1"/>
            <a:t>weNkosi</a:t>
          </a:r>
          <a:r>
            <a:rPr lang="en-CA" sz="1800" b="1" kern="1200" dirty="0"/>
            <a:t> </a:t>
          </a:r>
          <a:r>
            <a:rPr lang="en-CA" sz="1800" b="1" kern="1200" dirty="0" err="1"/>
            <a:t>yaseSinayi</a:t>
          </a:r>
          <a:r>
            <a:rPr lang="en-CA" sz="1800" b="1" kern="1200" dirty="0"/>
            <a:t> </a:t>
          </a:r>
          <a:r>
            <a:rPr lang="en" sz="1800" b="1" kern="1200" dirty="0"/>
            <a:t> (Ex.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Ukuze</a:t>
          </a:r>
          <a:r>
            <a:rPr lang="en-CA" sz="1800" b="1" kern="1200" dirty="0"/>
            <a:t> </a:t>
          </a:r>
          <a:r>
            <a:rPr lang="en-CA" sz="1800" b="1" kern="1200" dirty="0" err="1"/>
            <a:t>uthole</a:t>
          </a:r>
          <a:r>
            <a:rPr lang="en-CA" sz="1800" b="1" kern="1200" dirty="0"/>
            <a:t> </a:t>
          </a:r>
          <a:r>
            <a:rPr lang="en-CA" sz="1800" b="1" kern="1200" dirty="0" err="1"/>
            <a:t>iziqondiso</a:t>
          </a:r>
          <a:r>
            <a:rPr lang="en-CA" sz="1800" b="1" kern="1200" dirty="0"/>
            <a:t> </a:t>
          </a:r>
          <a:r>
            <a:rPr lang="en-CA" sz="1800" b="1" kern="1200" dirty="0" err="1"/>
            <a:t>ezintsha</a:t>
          </a:r>
          <a:r>
            <a:rPr lang="en-CA" sz="1800" b="1" kern="1200" dirty="0"/>
            <a:t> </a:t>
          </a:r>
          <a:r>
            <a:rPr lang="en" sz="1800" b="1" kern="1200" dirty="0"/>
            <a:t> (Ex.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Ukuthola</a:t>
          </a:r>
          <a:r>
            <a:rPr lang="en-CA" sz="1800" b="1" kern="1200" dirty="0"/>
            <a:t> </a:t>
          </a:r>
          <a:r>
            <a:rPr lang="en-CA" sz="1800" b="1" kern="1200" dirty="0" err="1"/>
            <a:t>imithetho</a:t>
          </a:r>
          <a:r>
            <a:rPr lang="en-CA" sz="1800" b="1" kern="1200" dirty="0"/>
            <a:t> </a:t>
          </a:r>
          <a:r>
            <a:rPr lang="en-CA" sz="1800" b="1" kern="1200" dirty="0" err="1"/>
            <a:t>ehambisanayo</a:t>
          </a:r>
          <a:r>
            <a:rPr lang="en-CA" sz="1800" b="1" kern="1200" dirty="0"/>
            <a:t> </a:t>
          </a:r>
          <a:r>
            <a:rPr lang="en" sz="1800" b="1" kern="1200" dirty="0"/>
            <a:t> (Ex.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Ukwamukela</a:t>
          </a:r>
          <a:r>
            <a:rPr lang="en-CA" sz="1800" b="1" kern="1200" dirty="0"/>
            <a:t> </a:t>
          </a:r>
          <a:r>
            <a:rPr lang="en-CA" sz="1800" b="1" kern="1200" dirty="0" err="1"/>
            <a:t>iMithetho</a:t>
          </a:r>
          <a:r>
            <a:rPr lang="en-CA" sz="1800" b="1" kern="1200" dirty="0"/>
            <a:t> </a:t>
          </a:r>
          <a:r>
            <a:rPr lang="en-CA" sz="1800" b="1" kern="1200" dirty="0" err="1"/>
            <a:t>Elitshumi</a:t>
          </a:r>
          <a:r>
            <a:rPr lang="en-CA" sz="1800" b="1" kern="1200" dirty="0"/>
            <a:t> </a:t>
          </a:r>
          <a:r>
            <a:rPr lang="en-CA" sz="1800" b="1" kern="1200" dirty="0" err="1"/>
            <a:t>ebhalwe</a:t>
          </a:r>
          <a:r>
            <a:rPr lang="en-CA" sz="1800" b="1" kern="1200" dirty="0"/>
            <a:t> </a:t>
          </a:r>
          <a:r>
            <a:rPr lang="en-CA" sz="1800" b="1" kern="1200" dirty="0" err="1"/>
            <a:t>ngomunwe</a:t>
          </a:r>
          <a:r>
            <a:rPr lang="en-CA" sz="1800" b="1" kern="1200" dirty="0"/>
            <a:t> </a:t>
          </a:r>
          <a:r>
            <a:rPr lang="en-CA" sz="1800" b="1" kern="1200" dirty="0" err="1"/>
            <a:t>kaNkulunkulu</a:t>
          </a:r>
          <a:r>
            <a:rPr lang="en-CA" sz="1800" b="1" kern="1200" dirty="0"/>
            <a:t>, </a:t>
          </a:r>
          <a:r>
            <a:rPr lang="en-CA" sz="1800" b="1" kern="1200" dirty="0" err="1"/>
            <a:t>kanye</a:t>
          </a:r>
          <a:r>
            <a:rPr lang="en-CA" sz="1800" b="1" kern="1200" dirty="0"/>
            <a:t> </a:t>
          </a:r>
          <a:r>
            <a:rPr lang="en-CA" sz="1800" b="1" kern="1200" dirty="0" err="1"/>
            <a:t>lesifanekiso</a:t>
          </a:r>
          <a:r>
            <a:rPr lang="en-CA" sz="1800" b="1" kern="1200" dirty="0"/>
            <a:t> </a:t>
          </a:r>
          <a:r>
            <a:rPr lang="en-CA" sz="1800" b="1" kern="1200" dirty="0" err="1"/>
            <a:t>seNdawo</a:t>
          </a:r>
          <a:r>
            <a:rPr lang="en-CA" sz="1800" b="1" kern="1200" dirty="0"/>
            <a:t> </a:t>
          </a:r>
          <a:r>
            <a:rPr lang="en-CA" sz="1800" b="1" kern="1200" dirty="0" err="1"/>
            <a:t>Engcwele</a:t>
          </a:r>
          <a:r>
            <a:rPr lang="en-CA" sz="1800" b="1" kern="1200" dirty="0"/>
            <a:t> </a:t>
          </a:r>
          <a:r>
            <a:rPr lang="en" sz="1800" b="1" kern="1200" dirty="0"/>
            <a:t> (Ex.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T</a:t>
          </a:r>
          <a:r>
            <a:rPr lang="en-CA" sz="1800" b="1" kern="1200" dirty="0" err="1"/>
            <a:t>Ukukhulumela</a:t>
          </a:r>
          <a:r>
            <a:rPr lang="en-CA" sz="1800" b="1" kern="1200" dirty="0"/>
            <a:t> </a:t>
          </a:r>
          <a:r>
            <a:rPr lang="en-CA" sz="1800" b="1" kern="1200" dirty="0" err="1"/>
            <a:t>isono</a:t>
          </a:r>
          <a:r>
            <a:rPr lang="en-CA" sz="1800" b="1" kern="1200" dirty="0"/>
            <a:t> </a:t>
          </a:r>
          <a:r>
            <a:rPr lang="en-CA" sz="1800" b="1" kern="1200" dirty="0" err="1"/>
            <a:t>sethole</a:t>
          </a:r>
          <a:r>
            <a:rPr lang="en-CA" sz="1800" b="1" kern="1200" dirty="0"/>
            <a:t> </a:t>
          </a:r>
          <a:r>
            <a:rPr lang="en-CA" sz="1800" b="1" kern="1200" dirty="0" err="1"/>
            <a:t>legolide</a:t>
          </a:r>
          <a:r>
            <a:rPr lang="en-CA" sz="1800" b="1" kern="1200" dirty="0"/>
            <a:t> </a:t>
          </a:r>
          <a:r>
            <a:rPr lang="en" sz="1800" b="1" kern="1200" dirty="0"/>
            <a:t> (Ex.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Ukuze</a:t>
          </a:r>
          <a:r>
            <a:rPr lang="en-CA" sz="1800" b="1" kern="1200" dirty="0"/>
            <a:t> uNkulunkulu </a:t>
          </a:r>
          <a:r>
            <a:rPr lang="en-CA" sz="1800" b="1" kern="1200" dirty="0" err="1"/>
            <a:t>ambonise</a:t>
          </a:r>
          <a:r>
            <a:rPr lang="en-CA" sz="1800" b="1" kern="1200" dirty="0"/>
            <a:t> </a:t>
          </a:r>
          <a:r>
            <a:rPr lang="en-CA" sz="1800" b="1" kern="1200" dirty="0" err="1"/>
            <a:t>inkazimulo</a:t>
          </a:r>
          <a:r>
            <a:rPr lang="en-CA" sz="1800" b="1" kern="1200" dirty="0"/>
            <a:t> </a:t>
          </a:r>
          <a:r>
            <a:rPr lang="en-CA" sz="1800" b="1" kern="1200" dirty="0" err="1"/>
            <a:t>yakhe</a:t>
          </a:r>
          <a:r>
            <a:rPr lang="en-CA" sz="1800" b="1" kern="1200" dirty="0"/>
            <a:t>,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amukele</a:t>
          </a:r>
          <a:r>
            <a:rPr lang="en-CA" sz="1800" b="1" kern="1200" dirty="0"/>
            <a:t> </a:t>
          </a:r>
          <a:r>
            <a:rPr lang="en-CA" sz="1800" b="1" kern="1200" dirty="0" err="1"/>
            <a:t>izibhebhe</a:t>
          </a:r>
          <a:r>
            <a:rPr lang="en-CA" sz="1800" b="1" kern="1200" dirty="0"/>
            <a:t> </a:t>
          </a:r>
          <a:r>
            <a:rPr lang="en-CA" sz="1800" b="1" kern="1200" dirty="0" err="1"/>
            <a:t>ezintsha</a:t>
          </a:r>
          <a:r>
            <a:rPr lang="en-CA" sz="1800" b="1" kern="1200" dirty="0"/>
            <a:t> </a:t>
          </a:r>
          <a:r>
            <a:rPr lang="en-CA" sz="1800" b="1" kern="1200" dirty="0" err="1"/>
            <a:t>ezineMithetho</a:t>
          </a:r>
          <a:r>
            <a:rPr lang="en-CA" sz="1800" b="1" kern="1200" dirty="0"/>
            <a:t> </a:t>
          </a:r>
          <a:r>
            <a:rPr lang="en-CA" sz="1800" b="1" kern="1200" dirty="0" err="1"/>
            <a:t>Elitshumi</a:t>
          </a:r>
          <a:r>
            <a:rPr lang="en-CA" sz="1800" b="1" kern="1200" dirty="0"/>
            <a:t> </a:t>
          </a:r>
          <a:r>
            <a:rPr lang="en" sz="1800" b="1" kern="1200" dirty="0"/>
            <a:t> (Ex.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575479" y="2664069"/>
            <a:ext cx="4813473" cy="3132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NGICELA, UNGIBONISE INKAZIMULO YAKHO</a:t>
            </a: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414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setshumi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lambili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Mpandula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lamatshumi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amabili</a:t>
            </a:r>
            <a:r>
              <a:rPr lang="en-C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ku2025</a:t>
            </a:r>
            <a:endParaRPr lang="en" sz="1600" b="1" dirty="0">
              <a:solidFill>
                <a:srgbClr val="FFF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3600" b="1" dirty="0">
                <a:ln/>
                <a:solidFill>
                  <a:schemeClr val="accent3"/>
                </a:solidFill>
              </a:rPr>
              <a:t>IMPUMELA WOKUBONA INKAZIMULO KANKULUNKULU</a:t>
            </a:r>
            <a:endParaRPr lang="en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uMose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esehla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entabeni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yaseSinayi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ephethe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izibhebhe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ezimbili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zomthetho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ezandleni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zakhe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wayengazi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ubuso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bakhe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babukhazimula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wayekhulumile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loJehova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. (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Eks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. 34:29 )</a:t>
            </a:r>
            <a:endParaRPr lang="en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wayekhulume</a:t>
            </a:r>
            <a:r>
              <a:rPr lang="en-CA" b="1" dirty="0"/>
              <a:t> </a:t>
            </a:r>
            <a:r>
              <a:rPr lang="en-CA" b="1" dirty="0" err="1"/>
              <a:t>loNkulunkulu</a:t>
            </a:r>
            <a:r>
              <a:rPr lang="en-CA" b="1" dirty="0"/>
              <a:t> “</a:t>
            </a:r>
            <a:r>
              <a:rPr lang="en-CA" b="1" dirty="0" err="1"/>
              <a:t>ubuso</a:t>
            </a:r>
            <a:r>
              <a:rPr lang="en-CA" b="1" dirty="0"/>
              <a:t> </a:t>
            </a:r>
            <a:r>
              <a:rPr lang="en-CA" b="1" dirty="0" err="1"/>
              <a:t>lobuso</a:t>
            </a:r>
            <a:r>
              <a:rPr lang="en-CA" b="1" dirty="0"/>
              <a:t>” </a:t>
            </a:r>
            <a:r>
              <a:rPr lang="en-CA" b="1" dirty="0" err="1"/>
              <a:t>izikhathi</a:t>
            </a:r>
            <a:r>
              <a:rPr lang="en-CA" b="1" dirty="0"/>
              <a:t> </a:t>
            </a:r>
            <a:r>
              <a:rPr lang="en-CA" b="1" dirty="0" err="1"/>
              <a:t>ezinengi</a:t>
            </a:r>
            <a:r>
              <a:rPr lang="en-CA" b="1" dirty="0"/>
              <a:t> </a:t>
            </a:r>
            <a:r>
              <a:rPr lang="en-CA" b="1" dirty="0" err="1"/>
              <a:t>ngaphambilini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kuze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yileso</a:t>
            </a:r>
            <a:r>
              <a:rPr lang="en-CA" b="1" dirty="0"/>
              <a:t> </a:t>
            </a:r>
            <a:r>
              <a:rPr lang="en-CA" b="1" dirty="0" err="1"/>
              <a:t>sikhathi</a:t>
            </a:r>
            <a:r>
              <a:rPr lang="en-CA" b="1" dirty="0"/>
              <a:t>, </a:t>
            </a:r>
            <a:r>
              <a:rPr lang="en-CA" b="1" dirty="0" err="1"/>
              <a:t>ubuso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 </a:t>
            </a:r>
            <a:r>
              <a:rPr lang="en-CA" b="1" dirty="0" err="1"/>
              <a:t>babungakaze</a:t>
            </a:r>
            <a:r>
              <a:rPr lang="en-CA" b="1" dirty="0"/>
              <a:t> </a:t>
            </a:r>
            <a:r>
              <a:rPr lang="en-CA" b="1" dirty="0" err="1"/>
              <a:t>bukhanye</a:t>
            </a:r>
            <a:r>
              <a:rPr lang="en-CA" b="1" dirty="0"/>
              <a:t>. </a:t>
            </a:r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eyayishintshile</a:t>
            </a:r>
            <a:r>
              <a:rPr lang="en-CA" b="1" dirty="0"/>
              <a:t> </a:t>
            </a:r>
            <a:r>
              <a:rPr lang="en-CA" b="1" dirty="0" err="1"/>
              <a:t>kulokhu</a:t>
            </a:r>
            <a:r>
              <a:rPr lang="en-CA" b="1" dirty="0"/>
              <a:t>? </a:t>
            </a:r>
            <a:r>
              <a:rPr lang="en-CA" b="1" dirty="0" err="1"/>
              <a:t>Qaphela</a:t>
            </a:r>
            <a:r>
              <a:rPr lang="en-CA" b="1" dirty="0"/>
              <a:t>, </a:t>
            </a:r>
            <a:r>
              <a:rPr lang="en-CA" b="1" dirty="0" err="1"/>
              <a:t>ngaphezu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untshintsho</a:t>
            </a:r>
            <a:r>
              <a:rPr lang="en-CA" b="1" dirty="0"/>
              <a:t> </a:t>
            </a:r>
            <a:r>
              <a:rPr lang="en-CA" b="1" dirty="0" err="1"/>
              <a:t>lwaqhubeka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kwesikhathi</a:t>
            </a:r>
            <a:r>
              <a:rPr lang="en-CA" b="1" dirty="0"/>
              <a:t> </a:t>
            </a:r>
            <a:r>
              <a:rPr lang="en-CA" b="1" dirty="0" err="1"/>
              <a:t>eside</a:t>
            </a:r>
            <a:r>
              <a:rPr lang="en-CA" b="1" dirty="0"/>
              <a:t> </a:t>
            </a:r>
            <a:r>
              <a:rPr lang="en" b="1" dirty="0"/>
              <a:t>(Ex .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Enanela lesi siqephu, uPawulu usimema ukuba silingise uMose futhi sizindle ngenkazimulo kaNkulunkulu ukuze aguqulwe njengaye ( 2 Kor. 3:12-18 ).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Manje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wayesemazi</a:t>
            </a:r>
            <a:r>
              <a:rPr lang="en-CA" b="1" dirty="0"/>
              <a:t> </a:t>
            </a:r>
            <a:r>
              <a:rPr lang="en-CA" b="1" dirty="0" err="1"/>
              <a:t>kangcono</a:t>
            </a:r>
            <a:r>
              <a:rPr lang="en-CA" b="1" dirty="0"/>
              <a:t> uNkulunkulu. </a:t>
            </a:r>
            <a:r>
              <a:rPr lang="en-CA" b="1" dirty="0" err="1"/>
              <a:t>Ubungane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 base </a:t>
            </a:r>
            <a:r>
              <a:rPr lang="en-CA" b="1" dirty="0" err="1"/>
              <a:t>bufinyelele</a:t>
            </a:r>
            <a:r>
              <a:rPr lang="en-CA" b="1" dirty="0"/>
              <a:t> </a:t>
            </a:r>
            <a:r>
              <a:rPr lang="en-CA" b="1" dirty="0" err="1"/>
              <a:t>ukuvuthwa</a:t>
            </a:r>
            <a:r>
              <a:rPr lang="en-CA" b="1" dirty="0"/>
              <a:t>. </a:t>
            </a:r>
            <a:r>
              <a:rPr lang="en-CA" b="1" dirty="0" err="1"/>
              <a:t>Wayecabangisise</a:t>
            </a:r>
            <a:r>
              <a:rPr lang="en-CA" b="1" dirty="0"/>
              <a:t> </a:t>
            </a:r>
            <a:r>
              <a:rPr lang="en-CA" b="1" dirty="0" err="1"/>
              <a:t>ngenkazimulo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leyo</a:t>
            </a:r>
            <a:r>
              <a:rPr lang="en-CA" b="1" dirty="0"/>
              <a:t> </a:t>
            </a:r>
            <a:r>
              <a:rPr lang="en-CA" b="1" dirty="0" err="1"/>
              <a:t>nkazimulo</a:t>
            </a:r>
            <a:r>
              <a:rPr lang="en-CA" b="1" dirty="0"/>
              <a:t> </a:t>
            </a:r>
            <a:r>
              <a:rPr lang="en-CA" sz="2000" b="1" dirty="0" err="1"/>
              <a:t>yamguqula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UMose</a:t>
            </a:r>
            <a:r>
              <a:rPr lang="en-CA" sz="2000" b="1" dirty="0"/>
              <a:t> </a:t>
            </a:r>
            <a:r>
              <a:rPr lang="en-CA" sz="2000" b="1" dirty="0" err="1"/>
              <a:t>uyisibonelo</a:t>
            </a:r>
            <a:r>
              <a:rPr lang="en-CA" sz="2000" b="1" dirty="0"/>
              <a:t> </a:t>
            </a:r>
            <a:r>
              <a:rPr lang="en-CA" sz="2000" b="1" dirty="0" err="1"/>
              <a:t>esibonisa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 uNkulunkulu </a:t>
            </a:r>
            <a:r>
              <a:rPr lang="en-CA" sz="2000" b="1" dirty="0" err="1"/>
              <a:t>angasenzela</a:t>
            </a:r>
            <a:r>
              <a:rPr lang="en-CA" sz="2000" b="1" dirty="0"/>
              <a:t> </a:t>
            </a:r>
            <a:r>
              <a:rPr lang="en-CA" sz="2000" b="1" dirty="0" err="1"/>
              <a:t>kona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simvumela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aguqule</a:t>
            </a:r>
            <a:r>
              <a:rPr lang="en-CA" sz="2000" b="1" dirty="0"/>
              <a:t> ubuntu </a:t>
            </a:r>
            <a:r>
              <a:rPr lang="en-CA" sz="2000" b="1" dirty="0" err="1"/>
              <a:t>bethu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asibumbe</a:t>
            </a:r>
            <a:r>
              <a:rPr lang="en-CA" sz="2000" b="1" dirty="0"/>
              <a:t> </a:t>
            </a:r>
            <a:r>
              <a:rPr lang="en-CA" sz="2000" b="1" dirty="0" err="1"/>
              <a:t>sifane</a:t>
            </a:r>
            <a:r>
              <a:rPr lang="en-CA" sz="2000" b="1" dirty="0"/>
              <a:t> </a:t>
            </a:r>
            <a:r>
              <a:rPr lang="en-CA" sz="2000" b="1" dirty="0" err="1"/>
              <a:t>naye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714703" y="956290"/>
            <a:ext cx="8534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>
                <a:latin typeface="Constantia" panose="02030602050306030303" pitchFamily="18" charset="0"/>
              </a:rPr>
              <a:t>“</a:t>
            </a:r>
            <a:r>
              <a:rPr lang="en-CA" sz="2000" b="1" dirty="0" err="1">
                <a:latin typeface="Constantia" panose="02030602050306030303" pitchFamily="18" charset="0"/>
              </a:rPr>
              <a:t>Ucabanga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ukuthi</a:t>
            </a:r>
            <a:r>
              <a:rPr lang="en-CA" sz="2000" b="1" dirty="0">
                <a:latin typeface="Constantia" panose="02030602050306030303" pitchFamily="18" charset="0"/>
              </a:rPr>
              <a:t> uNkulunkulu </a:t>
            </a:r>
            <a:r>
              <a:rPr lang="en-CA" sz="2000" b="1" dirty="0" err="1">
                <a:latin typeface="Constantia" panose="02030602050306030303" pitchFamily="18" charset="0"/>
              </a:rPr>
              <a:t>wamsola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uMose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ngokucabangela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kwakhe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na</a:t>
            </a:r>
            <a:r>
              <a:rPr lang="en-CA" sz="2000" b="1" dirty="0">
                <a:latin typeface="Constantia" panose="02030602050306030303" pitchFamily="18" charset="0"/>
              </a:rPr>
              <a:t>? </a:t>
            </a:r>
            <a:r>
              <a:rPr lang="en-CA" sz="2000" b="1" dirty="0" err="1">
                <a:latin typeface="Constantia" panose="02030602050306030303" pitchFamily="18" charset="0"/>
              </a:rPr>
              <a:t>Hatshi</a:t>
            </a:r>
            <a:r>
              <a:rPr lang="en-CA" sz="2000" b="1" dirty="0">
                <a:latin typeface="Constantia" panose="02030602050306030303" pitchFamily="18" charset="0"/>
              </a:rPr>
              <a:t>, </a:t>
            </a:r>
            <a:r>
              <a:rPr lang="en-CA" sz="2000" b="1" dirty="0" err="1">
                <a:latin typeface="Constantia" panose="02030602050306030303" pitchFamily="18" charset="0"/>
              </a:rPr>
              <a:t>ngempela</a:t>
            </a:r>
            <a:r>
              <a:rPr lang="en-CA" sz="2000" b="1" dirty="0">
                <a:latin typeface="Constantia" panose="02030602050306030303" pitchFamily="18" charset="0"/>
              </a:rPr>
              <a:t>. </a:t>
            </a:r>
            <a:r>
              <a:rPr lang="en-CA" sz="2000" b="1" dirty="0" err="1">
                <a:latin typeface="Constantia" panose="02030602050306030303" pitchFamily="18" charset="0"/>
              </a:rPr>
              <a:t>UMose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akazange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enze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lesi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sicelo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ngenxa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yokufuna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ukwazi</a:t>
            </a:r>
            <a:r>
              <a:rPr lang="en-CA" sz="2000" b="1" dirty="0">
                <a:latin typeface="Constantia" panose="02030602050306030303" pitchFamily="18" charset="0"/>
              </a:rPr>
              <a:t>. </a:t>
            </a:r>
            <a:r>
              <a:rPr lang="en-CA" sz="2000" b="1" dirty="0" err="1">
                <a:latin typeface="Constantia" panose="02030602050306030303" pitchFamily="18" charset="0"/>
              </a:rPr>
              <a:t>Wayelenhloso</a:t>
            </a:r>
            <a:r>
              <a:rPr lang="en-CA" sz="2000" b="1" dirty="0">
                <a:latin typeface="Constantia" panose="02030602050306030303" pitchFamily="18" charset="0"/>
              </a:rPr>
              <a:t>. </a:t>
            </a:r>
            <a:r>
              <a:rPr lang="en-CA" sz="2000" b="1" dirty="0" err="1">
                <a:latin typeface="Constantia" panose="02030602050306030303" pitchFamily="18" charset="0"/>
              </a:rPr>
              <a:t>Wabona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ukuthi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ngamandla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akhe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wayengeke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akwazi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ukwenza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umsebenzi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kaNkulunkulu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ngokwamukelekayo</a:t>
            </a:r>
            <a:r>
              <a:rPr lang="en-CA" sz="2000" b="1" dirty="0">
                <a:latin typeface="Constantia" panose="02030602050306030303" pitchFamily="18" charset="0"/>
              </a:rPr>
              <a:t>. </a:t>
            </a:r>
            <a:r>
              <a:rPr lang="en-CA" sz="2000" b="1" dirty="0" err="1">
                <a:latin typeface="Constantia" panose="02030602050306030303" pitchFamily="18" charset="0"/>
              </a:rPr>
              <a:t>Wayesazi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ukuthi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uma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engathola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umbono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ocacileyo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wenkazimulo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kaNkulunkulu</a:t>
            </a:r>
            <a:r>
              <a:rPr lang="en-CA" sz="2000" b="1" dirty="0">
                <a:latin typeface="Constantia" panose="02030602050306030303" pitchFamily="18" charset="0"/>
              </a:rPr>
              <a:t>, </a:t>
            </a:r>
            <a:r>
              <a:rPr lang="en-CA" sz="2000" b="1" dirty="0" err="1">
                <a:latin typeface="Constantia" panose="02030602050306030303" pitchFamily="18" charset="0"/>
              </a:rPr>
              <a:t>wayezavunyelwa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ukuba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aqhubekele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phambili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emsebenzini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wakhe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obalulekileyo</a:t>
            </a:r>
            <a:r>
              <a:rPr lang="en-CA" sz="2000" b="1" dirty="0">
                <a:latin typeface="Constantia" panose="02030602050306030303" pitchFamily="18" charset="0"/>
              </a:rPr>
              <a:t>, </a:t>
            </a:r>
            <a:r>
              <a:rPr lang="en-CA" sz="2000" b="1" dirty="0" err="1">
                <a:latin typeface="Constantia" panose="02030602050306030303" pitchFamily="18" charset="0"/>
              </a:rPr>
              <a:t>hatshi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ngamandla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akhe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onke</a:t>
            </a:r>
            <a:r>
              <a:rPr lang="en-CA" sz="2000" b="1" dirty="0">
                <a:latin typeface="Constantia" panose="02030602050306030303" pitchFamily="18" charset="0"/>
              </a:rPr>
              <a:t>, </a:t>
            </a:r>
            <a:r>
              <a:rPr lang="en-CA" sz="2000" b="1" dirty="0" err="1">
                <a:latin typeface="Constantia" panose="02030602050306030303" pitchFamily="18" charset="0"/>
              </a:rPr>
              <a:t>ngaphandle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komphefumulo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wakhe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wonke</a:t>
            </a:r>
            <a:r>
              <a:rPr lang="en-CA" sz="2000" b="1" dirty="0">
                <a:latin typeface="Constantia" panose="02030602050306030303" pitchFamily="18" charset="0"/>
              </a:rPr>
              <a:t>, </a:t>
            </a:r>
            <a:r>
              <a:rPr lang="en-CA" sz="2000" b="1" dirty="0" err="1">
                <a:latin typeface="Constantia" panose="02030602050306030303" pitchFamily="18" charset="0"/>
              </a:rPr>
              <a:t>kodwa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adonsele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iNkosi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ngamandla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akhe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onke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amandla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kaNkulunkulu</a:t>
            </a:r>
            <a:r>
              <a:rPr lang="en-CA" sz="2000" b="1" dirty="0">
                <a:latin typeface="Constantia" panose="02030602050306030303" pitchFamily="18" charset="0"/>
              </a:rPr>
              <a:t>. UNkulunkulu </a:t>
            </a:r>
            <a:r>
              <a:rPr lang="en-CA" sz="2000" b="1" dirty="0" err="1">
                <a:latin typeface="Constantia" panose="02030602050306030303" pitchFamily="18" charset="0"/>
              </a:rPr>
              <a:t>wayefisa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ukwazi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okwengeziwe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Ngaye</a:t>
            </a:r>
            <a:r>
              <a:rPr lang="en-CA" sz="2000" b="1" dirty="0">
                <a:latin typeface="Constantia" panose="02030602050306030303" pitchFamily="18" charset="0"/>
              </a:rPr>
              <a:t>, </a:t>
            </a:r>
            <a:r>
              <a:rPr lang="en-CA" sz="2000" b="1" dirty="0" err="1">
                <a:latin typeface="Constantia" panose="02030602050306030303" pitchFamily="18" charset="0"/>
              </a:rPr>
              <a:t>ukuze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ezwe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ukuba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khona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kwaphezulu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kuseduze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kuzo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zonke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izimo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eziphuthumayo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loba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ukudideka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okwabangela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uMose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ukuba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acele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ukubona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inkazimulo</a:t>
            </a:r>
            <a:r>
              <a:rPr lang="en-CA" sz="2000" b="1" dirty="0">
                <a:latin typeface="Constantia" panose="02030602050306030303" pitchFamily="18" charset="0"/>
              </a:rPr>
              <a:t> </a:t>
            </a:r>
            <a:r>
              <a:rPr lang="en-CA" sz="2000" b="1" dirty="0" err="1">
                <a:latin typeface="Constantia" panose="02030602050306030303" pitchFamily="18" charset="0"/>
              </a:rPr>
              <a:t>kaNkulunkulu</a:t>
            </a:r>
            <a:r>
              <a:rPr lang="en-CA" sz="2000" b="1" dirty="0">
                <a:latin typeface="Constantia" panose="02030602050306030303" pitchFamily="18" charset="0"/>
              </a:rPr>
              <a:t>.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65556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wadlula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phambi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kwakhe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wamemezela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wathi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“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ogcwele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olesihe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olomusa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obekezelayo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lovamé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umusa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leqiniso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ogcinela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abayizinkulungwane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umusa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othethelela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ububi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leziphambeko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lezono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angayekeleli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olecala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ehambela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ububi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baboyise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kubantwana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lakubantwana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babantwana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kwaze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kwaba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sesizukulwaneni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sesithathu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lesesine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 </a:t>
            </a:r>
            <a:r>
              <a:rPr kumimoji="0" lang="es-ES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Eksodusi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34:6-7., NKJV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CA" sz="2000" b="1" dirty="0">
                <a:solidFill>
                  <a:srgbClr val="C51A11"/>
                </a:solidFill>
              </a:rPr>
              <a:t>UNkulunkulu </a:t>
            </a:r>
            <a:r>
              <a:rPr lang="en-CA" sz="2000" b="1" dirty="0" err="1">
                <a:solidFill>
                  <a:srgbClr val="C51A11"/>
                </a:solidFill>
              </a:rPr>
              <a:t>loMose</a:t>
            </a:r>
            <a:r>
              <a:rPr lang="en" sz="2000" b="1" dirty="0">
                <a:solidFill>
                  <a:srgbClr val="C51A11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CA" sz="2000" b="1" dirty="0" err="1"/>
              <a:t>Ukuhlangana</a:t>
            </a:r>
            <a:r>
              <a:rPr lang="en-CA" sz="2000" b="1" dirty="0"/>
              <a:t> </a:t>
            </a:r>
            <a:r>
              <a:rPr lang="en-CA" sz="2000" b="1" dirty="0" err="1"/>
              <a:t>loNkulunkulu</a:t>
            </a:r>
            <a:r>
              <a:rPr lang="en-CA" sz="2000" b="1" dirty="0"/>
              <a:t> </a:t>
            </a:r>
            <a:r>
              <a:rPr lang="en" sz="2000" b="1" dirty="0"/>
              <a:t>(Eksodusi 33:7-11)</a:t>
            </a:r>
          </a:p>
          <a:p>
            <a:pPr lvl="1">
              <a:spcBef>
                <a:spcPts val="1200"/>
              </a:spcBef>
            </a:pPr>
            <a:r>
              <a:rPr lang="en-CA" sz="2000" b="1" dirty="0"/>
              <a:t>Ukumazi </a:t>
            </a:r>
            <a:r>
              <a:rPr lang="en-CA" sz="2000" b="1" dirty="0" err="1"/>
              <a:t>Kangcono</a:t>
            </a:r>
            <a:r>
              <a:rPr lang="en-CA" sz="2000" b="1" dirty="0"/>
              <a:t> UNkulunkulu </a:t>
            </a:r>
            <a:r>
              <a:rPr lang="en" sz="2000" b="1" dirty="0"/>
              <a:t>(Eksodusi 33:12-17)</a:t>
            </a:r>
          </a:p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rgbClr val="AD0CBA"/>
                </a:solidFill>
              </a:rPr>
              <a:t>Inkazimulo</a:t>
            </a:r>
            <a:r>
              <a:rPr lang="en-CA" sz="2000" b="1" dirty="0">
                <a:solidFill>
                  <a:srgbClr val="AD0CBA"/>
                </a:solidFill>
              </a:rPr>
              <a:t> </a:t>
            </a:r>
            <a:r>
              <a:rPr lang="en-CA" sz="2000" b="1" dirty="0" err="1">
                <a:solidFill>
                  <a:srgbClr val="AD0CBA"/>
                </a:solidFill>
              </a:rPr>
              <a:t>kaNkulunkulu</a:t>
            </a:r>
            <a:r>
              <a:rPr lang="en" sz="2000" b="1" dirty="0">
                <a:solidFill>
                  <a:srgbClr val="AD0CBA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CA" b="1" dirty="0" err="1"/>
              <a:t>Isifiso</a:t>
            </a:r>
            <a:r>
              <a:rPr lang="en-CA" b="1" dirty="0"/>
              <a:t> </a:t>
            </a:r>
            <a:r>
              <a:rPr lang="en-CA" b="1" dirty="0" err="1"/>
              <a:t>sokwazi</a:t>
            </a:r>
            <a:r>
              <a:rPr lang="en-CA" b="1" dirty="0"/>
              <a:t> </a:t>
            </a:r>
            <a:r>
              <a:rPr lang="en-CA" b="1" dirty="0" err="1"/>
              <a:t>inkazimulo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 </a:t>
            </a:r>
            <a:r>
              <a:rPr lang="en" b="1" dirty="0"/>
              <a:t> (Eksodusi 33:18-23)</a:t>
            </a:r>
          </a:p>
          <a:p>
            <a:pPr lvl="1">
              <a:spcBef>
                <a:spcPts val="1200"/>
              </a:spcBef>
            </a:pPr>
            <a:r>
              <a:rPr lang="en-CA" sz="2000" b="1" dirty="0" err="1"/>
              <a:t>Umbono</a:t>
            </a:r>
            <a:r>
              <a:rPr lang="en-CA" sz="2000" b="1" dirty="0"/>
              <a:t> </a:t>
            </a:r>
            <a:r>
              <a:rPr lang="en-CA" sz="2000" b="1" dirty="0" err="1"/>
              <a:t>wenkazimulo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 </a:t>
            </a:r>
            <a:r>
              <a:rPr lang="en" sz="2000" b="1" dirty="0"/>
              <a:t>(Eksodusi 34:1-28)</a:t>
            </a:r>
          </a:p>
          <a:p>
            <a:pPr lvl="1">
              <a:spcBef>
                <a:spcPts val="1200"/>
              </a:spcBef>
            </a:pPr>
            <a:r>
              <a:rPr lang="en-CA" sz="1600" b="1" dirty="0" err="1"/>
              <a:t>Umphumela</a:t>
            </a:r>
            <a:r>
              <a:rPr lang="en-CA" sz="1600" b="1" dirty="0"/>
              <a:t> </a:t>
            </a:r>
            <a:r>
              <a:rPr lang="en-CA" sz="1600" b="1" dirty="0" err="1"/>
              <a:t>wokubona</a:t>
            </a:r>
            <a:r>
              <a:rPr lang="en-CA" sz="1600" b="1" dirty="0"/>
              <a:t> </a:t>
            </a:r>
            <a:r>
              <a:rPr lang="en-CA" sz="1600" b="1" dirty="0" err="1"/>
              <a:t>inkazimulo</a:t>
            </a:r>
            <a:r>
              <a:rPr lang="en-CA" sz="1600" b="1" dirty="0"/>
              <a:t> </a:t>
            </a:r>
            <a:r>
              <a:rPr lang="en-CA" sz="1600" b="1" dirty="0" err="1"/>
              <a:t>kaNkulunkulu</a:t>
            </a:r>
            <a:r>
              <a:rPr lang="en-CA" sz="1600" b="1" dirty="0"/>
              <a:t> </a:t>
            </a:r>
            <a:r>
              <a:rPr lang="en" sz="1600" b="1" dirty="0"/>
              <a:t>(Eksodusi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Akukho kuthandabuza ngakho. UNkulunkulu loMose baba ngabangane abakhulu.</a:t>
            </a:r>
            <a:endParaRPr lang="en" sz="2000" b="1" dirty="0"/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7" y="2713918"/>
            <a:ext cx="6835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Izahluko</a:t>
            </a:r>
            <a:r>
              <a:rPr lang="en-CA" b="1" dirty="0"/>
              <a:t> 33 no-34 zika-</a:t>
            </a:r>
            <a:r>
              <a:rPr lang="en-CA" b="1" dirty="0" err="1"/>
              <a:t>Eksodusi</a:t>
            </a:r>
            <a:r>
              <a:rPr lang="en-CA" b="1" dirty="0"/>
              <a:t> </a:t>
            </a:r>
            <a:r>
              <a:rPr lang="en-CA" b="1" dirty="0" err="1"/>
              <a:t>zibhala</a:t>
            </a:r>
            <a:r>
              <a:rPr lang="en-CA" b="1" dirty="0"/>
              <a:t> </a:t>
            </a:r>
            <a:r>
              <a:rPr lang="en-CA" b="1" dirty="0" err="1"/>
              <a:t>ngomzuzu</a:t>
            </a:r>
            <a:r>
              <a:rPr lang="en-CA" b="1" dirty="0"/>
              <a:t> </a:t>
            </a:r>
            <a:r>
              <a:rPr lang="en-CA" b="1" dirty="0" err="1"/>
              <a:t>okhethekileyo</a:t>
            </a:r>
            <a:r>
              <a:rPr lang="en-CA" b="1" dirty="0"/>
              <a:t> </a:t>
            </a:r>
            <a:r>
              <a:rPr lang="en-CA" b="1" dirty="0" err="1"/>
              <a:t>kulobu</a:t>
            </a:r>
            <a:r>
              <a:rPr lang="en-CA" b="1" dirty="0"/>
              <a:t> </a:t>
            </a:r>
            <a:r>
              <a:rPr lang="en-CA" b="1" dirty="0" err="1"/>
              <a:t>buhlobo</a:t>
            </a:r>
            <a:r>
              <a:rPr lang="en-CA" b="1" dirty="0"/>
              <a:t> </a:t>
            </a:r>
            <a:r>
              <a:rPr lang="en-CA" b="1" dirty="0" err="1"/>
              <a:t>obuqinileyo</a:t>
            </a:r>
            <a:r>
              <a:rPr lang="en-CA" b="1" dirty="0"/>
              <a:t>: </a:t>
            </a:r>
            <a:r>
              <a:rPr lang="en-CA" b="1" dirty="0" err="1"/>
              <a:t>Isicelo</a:t>
            </a:r>
            <a:r>
              <a:rPr lang="en-CA" b="1" dirty="0"/>
              <a:t> </a:t>
            </a:r>
            <a:r>
              <a:rPr lang="en-CA" b="1" dirty="0" err="1"/>
              <a:t>sikaMose</a:t>
            </a:r>
            <a:r>
              <a:rPr lang="en-CA" b="1" dirty="0"/>
              <a:t> </a:t>
            </a:r>
            <a:r>
              <a:rPr lang="en-CA" b="1" dirty="0" err="1"/>
              <a:t>sokubona</a:t>
            </a:r>
            <a:r>
              <a:rPr lang="en-CA" b="1" dirty="0"/>
              <a:t> </a:t>
            </a:r>
            <a:r>
              <a:rPr lang="en-CA" b="1" dirty="0" err="1"/>
              <a:t>inkazimulo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749363"/>
            <a:ext cx="6835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Ubungane</a:t>
            </a:r>
            <a:r>
              <a:rPr lang="en-CA" sz="1600" b="1" dirty="0"/>
              <a:t> </a:t>
            </a:r>
            <a:r>
              <a:rPr lang="en-CA" sz="1600" b="1" dirty="0" err="1"/>
              <a:t>babo</a:t>
            </a:r>
            <a:r>
              <a:rPr lang="en-CA" sz="1600" b="1" dirty="0"/>
              <a:t> </a:t>
            </a:r>
            <a:r>
              <a:rPr lang="en-CA" sz="1600" b="1" dirty="0" err="1"/>
              <a:t>baqiniswa</a:t>
            </a:r>
            <a:r>
              <a:rPr lang="en-CA" sz="1600" b="1" dirty="0"/>
              <a:t> </a:t>
            </a:r>
            <a:r>
              <a:rPr lang="en-CA" sz="1600" b="1" dirty="0" err="1"/>
              <a:t>ngesikhathi</a:t>
            </a:r>
            <a:r>
              <a:rPr lang="en-CA" sz="1600" b="1" dirty="0"/>
              <a:t> </a:t>
            </a:r>
            <a:r>
              <a:rPr lang="en-CA" sz="1600" b="1" dirty="0" err="1"/>
              <a:t>sokuhlangana</a:t>
            </a:r>
            <a:r>
              <a:rPr lang="en-CA" sz="1600" b="1" dirty="0"/>
              <a:t> </a:t>
            </a:r>
            <a:r>
              <a:rPr lang="en-CA" sz="1600" b="1" dirty="0" err="1"/>
              <a:t>okuhlukahlukene</a:t>
            </a:r>
            <a:r>
              <a:rPr lang="en-CA" sz="1600" b="1" dirty="0"/>
              <a:t> </a:t>
            </a:r>
            <a:r>
              <a:rPr lang="en-CA" sz="1600" b="1" dirty="0" err="1"/>
              <a:t>ababelakho</a:t>
            </a:r>
            <a:r>
              <a:rPr lang="en-CA" sz="1600" b="1" dirty="0"/>
              <a:t> </a:t>
            </a:r>
            <a:r>
              <a:rPr lang="en-CA" sz="1600" b="1" dirty="0" err="1"/>
              <a:t>entabeni</a:t>
            </a:r>
            <a:r>
              <a:rPr lang="en-CA" sz="1600" b="1" dirty="0"/>
              <a:t> </a:t>
            </a:r>
            <a:r>
              <a:rPr lang="en-CA" sz="1600" b="1" dirty="0" err="1"/>
              <a:t>yaseSinayi</a:t>
            </a:r>
            <a:r>
              <a:rPr lang="en-CA" sz="1600" b="1" dirty="0"/>
              <a:t>,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baqhubeka</a:t>
            </a:r>
            <a:r>
              <a:rPr lang="en-CA" sz="1600" b="1" dirty="0"/>
              <a:t> </a:t>
            </a:r>
            <a:r>
              <a:rPr lang="en-CA" sz="1600" b="1" dirty="0" err="1"/>
              <a:t>bukhula</a:t>
            </a:r>
            <a:r>
              <a:rPr lang="en-CA" sz="1600" b="1" dirty="0"/>
              <a:t> </a:t>
            </a:r>
            <a:r>
              <a:rPr lang="en-CA" sz="1600" b="1" dirty="0" err="1"/>
              <a:t>kwaze</a:t>
            </a:r>
            <a:r>
              <a:rPr lang="en-CA" sz="1600" b="1" dirty="0"/>
              <a:t> </a:t>
            </a:r>
            <a:r>
              <a:rPr lang="en-CA" sz="1600" b="1" dirty="0" err="1"/>
              <a:t>kwaba</a:t>
            </a:r>
            <a:r>
              <a:rPr lang="en-CA" sz="1600" b="1" dirty="0"/>
              <a:t> </a:t>
            </a:r>
            <a:r>
              <a:rPr lang="en-CA" sz="1600" b="1" dirty="0" err="1"/>
              <a:t>usuku</a:t>
            </a:r>
            <a:r>
              <a:rPr lang="en-CA" sz="1600" b="1" dirty="0"/>
              <a:t> uNkulunkulu </a:t>
            </a:r>
            <a:r>
              <a:rPr lang="en-CA" sz="1600" b="1" dirty="0" err="1"/>
              <a:t>abiza</a:t>
            </a:r>
            <a:r>
              <a:rPr lang="en-CA" sz="1600" b="1" dirty="0"/>
              <a:t> </a:t>
            </a:r>
            <a:r>
              <a:rPr lang="en-CA" sz="1600" b="1" dirty="0" err="1"/>
              <a:t>ngalo</a:t>
            </a:r>
            <a:r>
              <a:rPr lang="en-CA" sz="1600" b="1" dirty="0"/>
              <a:t> </a:t>
            </a:r>
            <a:r>
              <a:rPr lang="en-CA" sz="1600" b="1" dirty="0" err="1"/>
              <a:t>uMose</a:t>
            </a:r>
            <a:r>
              <a:rPr lang="en-CA" sz="1600" b="1" dirty="0"/>
              <a:t> </a:t>
            </a:r>
            <a:r>
              <a:rPr lang="en-CA" sz="1600" b="1" dirty="0" err="1"/>
              <a:t>ukuba</a:t>
            </a:r>
            <a:r>
              <a:rPr lang="en-CA" sz="1600" b="1" dirty="0"/>
              <a:t> </a:t>
            </a:r>
            <a:r>
              <a:rPr lang="en-CA" sz="1600" b="1" dirty="0" err="1"/>
              <a:t>aphumule</a:t>
            </a:r>
            <a:endParaRPr lang="en" sz="1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7" y="784807"/>
            <a:ext cx="6835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akwenzekanga</a:t>
            </a:r>
            <a:r>
              <a:rPr lang="en-CA" b="1" dirty="0"/>
              <a:t> </a:t>
            </a:r>
            <a:r>
              <a:rPr lang="en-CA" b="1" dirty="0" err="1"/>
              <a:t>ngokuphazima</a:t>
            </a:r>
            <a:r>
              <a:rPr lang="en-CA" b="1" dirty="0"/>
              <a:t> </a:t>
            </a:r>
            <a:r>
              <a:rPr lang="en-CA" b="1" dirty="0" err="1"/>
              <a:t>kweso</a:t>
            </a:r>
            <a:r>
              <a:rPr lang="en-CA" b="1" dirty="0"/>
              <a:t>. </a:t>
            </a:r>
            <a:r>
              <a:rPr lang="en-CA" b="1" dirty="0" err="1"/>
              <a:t>Kwakuyinqubo</a:t>
            </a:r>
            <a:r>
              <a:rPr lang="en-CA" b="1" dirty="0"/>
              <a:t> </a:t>
            </a:r>
            <a:r>
              <a:rPr lang="en-CA" b="1" dirty="0" err="1"/>
              <a:t>ehamba</a:t>
            </a:r>
            <a:r>
              <a:rPr lang="en-CA" b="1" dirty="0"/>
              <a:t> </a:t>
            </a:r>
            <a:r>
              <a:rPr lang="en-CA" b="1" dirty="0" err="1"/>
              <a:t>kancane</a:t>
            </a:r>
            <a:r>
              <a:rPr lang="en-CA" b="1" dirty="0"/>
              <a:t>. Kwaqala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esemncane</a:t>
            </a:r>
            <a:r>
              <a:rPr lang="en-CA" b="1" dirty="0"/>
              <a:t>,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unina</a:t>
            </a:r>
            <a:r>
              <a:rPr lang="en-CA" b="1" dirty="0"/>
              <a:t> </a:t>
            </a:r>
            <a:r>
              <a:rPr lang="en-CA" b="1" dirty="0" err="1"/>
              <a:t>ekhuluma</a:t>
            </a:r>
            <a:r>
              <a:rPr lang="en-CA" b="1" dirty="0"/>
              <a:t> </a:t>
            </a:r>
            <a:r>
              <a:rPr lang="en-CA" b="1" dirty="0" err="1"/>
              <a:t>laye</a:t>
            </a:r>
            <a:r>
              <a:rPr lang="en-CA" b="1" dirty="0"/>
              <a:t> </a:t>
            </a:r>
            <a:r>
              <a:rPr lang="en-CA" b="1" dirty="0" err="1"/>
              <a:t>ngoNkulunkulu</a:t>
            </a:r>
            <a:r>
              <a:rPr lang="en-CA" b="1" dirty="0"/>
              <a:t> </a:t>
            </a:r>
            <a:r>
              <a:rPr lang="en-CA" b="1" dirty="0" err="1"/>
              <a:t>omangalisayo</a:t>
            </a:r>
            <a:r>
              <a:rPr lang="en-CA" b="1" dirty="0"/>
              <a:t> </a:t>
            </a:r>
            <a:r>
              <a:rPr lang="en-CA" b="1" dirty="0" err="1"/>
              <a:t>ababemkhonza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-CA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UNKULUNKULU LOMOSI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UKUHLANGANA LONKULUNKULU</a:t>
            </a:r>
            <a:endParaRPr lang="en" sz="32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lapho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uMose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engena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etendeni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insika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yefu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yehla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ngasemnyango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wakhuluma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loMose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33:9 ) 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UMose wahlangana loNkulunkulu etabernakele, lapho akhuluma Laye ubuso lobuso (Eks. 33:7-11).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UMose</a:t>
            </a:r>
            <a:r>
              <a:rPr lang="en-CA" sz="2000" b="1" dirty="0"/>
              <a:t> </a:t>
            </a:r>
            <a:r>
              <a:rPr lang="en-CA" sz="2000" b="1" dirty="0" err="1"/>
              <a:t>waba</a:t>
            </a:r>
            <a:r>
              <a:rPr lang="en-CA" sz="2000" b="1" dirty="0"/>
              <a:t> </a:t>
            </a:r>
            <a:r>
              <a:rPr lang="en-CA" sz="2000" b="1" dirty="0" err="1"/>
              <a:t>yinceku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 </a:t>
            </a:r>
            <a:r>
              <a:rPr lang="en-CA" sz="2000" b="1" dirty="0" err="1"/>
              <a:t>ethembekileyo</a:t>
            </a:r>
            <a:r>
              <a:rPr lang="en-CA" sz="2000" b="1" dirty="0"/>
              <a:t> ( Heb. 3:5 ), </a:t>
            </a:r>
            <a:r>
              <a:rPr lang="en-CA" sz="2000" b="1" dirty="0" err="1"/>
              <a:t>isibani</a:t>
            </a:r>
            <a:r>
              <a:rPr lang="en-CA" sz="2000" b="1" dirty="0"/>
              <a:t> </a:t>
            </a:r>
            <a:r>
              <a:rPr lang="en-CA" sz="2000" b="1" dirty="0" err="1"/>
              <a:t>esingelakucimeka</a:t>
            </a:r>
            <a:r>
              <a:rPr lang="en-CA" sz="2000" b="1" dirty="0"/>
              <a:t> </a:t>
            </a:r>
            <a:r>
              <a:rPr lang="en-CA" sz="2000" b="1" dirty="0" err="1"/>
              <a:t>ebumnyameni</a:t>
            </a:r>
            <a:r>
              <a:rPr lang="en-CA" sz="2000" b="1" dirty="0"/>
              <a:t>, </a:t>
            </a:r>
            <a:r>
              <a:rPr lang="en-CA" sz="2000" b="1" dirty="0" err="1"/>
              <a:t>lomprofethi</a:t>
            </a:r>
            <a:r>
              <a:rPr lang="en-CA" sz="2000" b="1" dirty="0"/>
              <a:t> </a:t>
            </a:r>
            <a:r>
              <a:rPr lang="en-CA" sz="2000" b="1" dirty="0" err="1"/>
              <a:t>oyisibonelo</a:t>
            </a:r>
            <a:r>
              <a:rPr lang="en" sz="2000" b="1" dirty="0"/>
              <a:t>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635593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37950" y="2769713"/>
            <a:ext cx="2783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Incazelo</a:t>
            </a:r>
            <a:r>
              <a:rPr lang="en-CA" b="1" dirty="0"/>
              <a:t>: </a:t>
            </a:r>
            <a:r>
              <a:rPr lang="en-CA" b="1" dirty="0" err="1"/>
              <a:t>inkulumo</a:t>
            </a:r>
            <a:r>
              <a:rPr lang="en-CA" b="1" dirty="0"/>
              <a:t> </a:t>
            </a:r>
            <a:r>
              <a:rPr lang="en-CA" b="1" dirty="0" err="1"/>
              <a:t>ethi</a:t>
            </a:r>
            <a:r>
              <a:rPr lang="en-CA" b="1" dirty="0"/>
              <a:t> “</a:t>
            </a:r>
            <a:r>
              <a:rPr lang="en-CA" b="1" dirty="0" err="1"/>
              <a:t>ubuso</a:t>
            </a:r>
            <a:r>
              <a:rPr lang="en-CA" b="1" dirty="0"/>
              <a:t> </a:t>
            </a:r>
            <a:r>
              <a:rPr lang="en-CA" b="1" dirty="0" err="1"/>
              <a:t>lobuso</a:t>
            </a:r>
            <a:r>
              <a:rPr lang="en-CA" b="1" dirty="0"/>
              <a:t>” </a:t>
            </a:r>
            <a:r>
              <a:rPr lang="en-CA" b="1" dirty="0" err="1"/>
              <a:t>yayingatsho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babebonana</a:t>
            </a:r>
            <a:r>
              <a:rPr lang="en-CA" b="1" dirty="0"/>
              <a:t> </a:t>
            </a:r>
            <a:r>
              <a:rPr lang="en-CA" b="1" dirty="0" err="1"/>
              <a:t>ngokoqobo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kunalokho</a:t>
            </a:r>
            <a:r>
              <a:rPr lang="en-CA" b="1" dirty="0"/>
              <a:t> </a:t>
            </a:r>
            <a:r>
              <a:rPr lang="en-CA" b="1" dirty="0" err="1"/>
              <a:t>babelengxoxo</a:t>
            </a:r>
            <a:r>
              <a:rPr lang="en-CA" b="1" dirty="0"/>
              <a:t> </a:t>
            </a:r>
            <a:r>
              <a:rPr lang="en-CA" b="1" dirty="0" err="1"/>
              <a:t>ebalulekileyo</a:t>
            </a:r>
            <a:r>
              <a:rPr lang="en-CA" b="1" dirty="0"/>
              <a:t> (</a:t>
            </a:r>
            <a:r>
              <a:rPr lang="en-CA" b="1" dirty="0" err="1"/>
              <a:t>lanxa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engazange</a:t>
            </a:r>
            <a:r>
              <a:rPr lang="en-CA" b="1" dirty="0"/>
              <a:t> </a:t>
            </a:r>
            <a:r>
              <a:rPr lang="en-CA" b="1" dirty="0" err="1"/>
              <a:t>abubone</a:t>
            </a:r>
            <a:r>
              <a:rPr lang="en-CA" b="1" dirty="0"/>
              <a:t> </a:t>
            </a:r>
            <a:r>
              <a:rPr lang="en-CA" b="1" dirty="0" err="1"/>
              <a:t>ubuso</a:t>
            </a:r>
            <a:r>
              <a:rPr lang="en-CA" b="1" dirty="0"/>
              <a:t> </a:t>
            </a:r>
            <a:r>
              <a:rPr lang="en-CA" b="1" dirty="0" err="1"/>
              <a:t>bukaNkulunkulu</a:t>
            </a:r>
            <a:r>
              <a:rPr lang="en-CA" b="1" dirty="0"/>
              <a:t>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UKWAZI GCONO UNKULUNKULU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Uma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uthokoza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ngami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ngifundise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izindlela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zakho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ukuze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ngikwazi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ngizuze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umusa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kuwe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ukhumbule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lesi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sizwe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singabantu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bakho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rgbClr val="993300"/>
                </a:solidFill>
                <a:latin typeface="Comic Sans MS" panose="030F0702030302020204" pitchFamily="66" charset="0"/>
              </a:rPr>
              <a:t> 33:13 )</a:t>
            </a:r>
            <a:endParaRPr lang="en" sz="1400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uNkulunkulu </a:t>
            </a:r>
            <a:r>
              <a:rPr lang="en-CA" sz="2000" b="1" dirty="0" err="1"/>
              <a:t>etshela</a:t>
            </a:r>
            <a:r>
              <a:rPr lang="en-CA" sz="2000" b="1" dirty="0"/>
              <a:t> </a:t>
            </a:r>
            <a:r>
              <a:rPr lang="en-CA" sz="2000" b="1" dirty="0" err="1"/>
              <a:t>uMose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wayengeke</a:t>
            </a:r>
            <a:r>
              <a:rPr lang="en-CA" sz="2000" b="1" dirty="0"/>
              <a:t> </a:t>
            </a:r>
            <a:r>
              <a:rPr lang="en-CA" sz="2000" b="1" dirty="0" err="1"/>
              <a:t>ahambe</a:t>
            </a:r>
            <a:r>
              <a:rPr lang="en-CA" sz="2000" b="1" dirty="0"/>
              <a:t> </a:t>
            </a:r>
            <a:r>
              <a:rPr lang="en-CA" sz="2000" b="1" dirty="0" err="1"/>
              <a:t>labantu</a:t>
            </a:r>
            <a:r>
              <a:rPr lang="en-CA" sz="2000" b="1" dirty="0"/>
              <a:t> baye </a:t>
            </a:r>
            <a:r>
              <a:rPr lang="en-CA" sz="2000" b="1" dirty="0" err="1"/>
              <a:t>eKhanani</a:t>
            </a:r>
            <a:r>
              <a:rPr lang="en-CA" sz="2000" b="1" dirty="0"/>
              <a:t> ( </a:t>
            </a:r>
            <a:r>
              <a:rPr lang="en-CA" sz="2000" b="1" dirty="0" err="1"/>
              <a:t>Eks</a:t>
            </a:r>
            <a:r>
              <a:rPr lang="en-CA" sz="2000" b="1" dirty="0"/>
              <a:t>. 33:1-3 ), </a:t>
            </a:r>
            <a:r>
              <a:rPr lang="en-CA" sz="2000" b="1" dirty="0" err="1"/>
              <a:t>kwaba</a:t>
            </a:r>
            <a:r>
              <a:rPr lang="en-CA" sz="2000" b="1" dirty="0"/>
              <a:t> </a:t>
            </a:r>
            <a:r>
              <a:rPr lang="en-CA" sz="2000" b="1" dirty="0" err="1"/>
              <a:t>lengxoxo</a:t>
            </a:r>
            <a:r>
              <a:rPr lang="en-CA" sz="2000" b="1" dirty="0"/>
              <a:t> </a:t>
            </a:r>
            <a:r>
              <a:rPr lang="en-CA" sz="2000" b="1" dirty="0" err="1"/>
              <a:t>ethakazelisayo</a:t>
            </a:r>
            <a:r>
              <a:rPr lang="en-CA" sz="2000" b="1" dirty="0"/>
              <a:t> </a:t>
            </a:r>
            <a:r>
              <a:rPr lang="en" sz="2000" b="1" dirty="0"/>
              <a:t>(Ex. 33:12-17 </a:t>
            </a:r>
            <a:r>
              <a:rPr lang="en" sz="1600" b="1" dirty="0"/>
              <a:t>NIV</a:t>
            </a:r>
            <a:r>
              <a:rPr lang="en" sz="2000" b="1" dirty="0"/>
              <a:t>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328464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wayesechithe</a:t>
            </a:r>
            <a:r>
              <a:rPr lang="en-CA" b="1" dirty="0"/>
              <a:t> </a:t>
            </a:r>
            <a:r>
              <a:rPr lang="en-CA" b="1" dirty="0" err="1"/>
              <a:t>izinsuku</a:t>
            </a:r>
            <a:r>
              <a:rPr lang="en-CA" b="1" dirty="0"/>
              <a:t> ezingu-40 </a:t>
            </a:r>
            <a:r>
              <a:rPr lang="en-CA" b="1" dirty="0" err="1"/>
              <a:t>loNkulunkulu</a:t>
            </a:r>
            <a:r>
              <a:rPr lang="en-CA" b="1" dirty="0"/>
              <a:t>, </a:t>
            </a:r>
            <a:r>
              <a:rPr lang="en-CA" b="1" dirty="0" err="1"/>
              <a:t>ethola</a:t>
            </a:r>
            <a:r>
              <a:rPr lang="en-CA" b="1" dirty="0"/>
              <a:t> </a:t>
            </a:r>
            <a:r>
              <a:rPr lang="en-CA" b="1" dirty="0" err="1"/>
              <a:t>iMiyalo</a:t>
            </a:r>
            <a:r>
              <a:rPr lang="en-CA" b="1" dirty="0"/>
              <a:t> </a:t>
            </a:r>
            <a:r>
              <a:rPr lang="en-CA" b="1" dirty="0" err="1"/>
              <a:t>Elitshumi</a:t>
            </a:r>
            <a:r>
              <a:rPr lang="en-CA" b="1" dirty="0"/>
              <a:t> </a:t>
            </a:r>
            <a:r>
              <a:rPr lang="en-CA" b="1" dirty="0" err="1"/>
              <a:t>leziqondiso</a:t>
            </a:r>
            <a:r>
              <a:rPr lang="en-CA" b="1" dirty="0"/>
              <a:t> </a:t>
            </a:r>
            <a:r>
              <a:rPr lang="en-CA" b="1" dirty="0" err="1"/>
              <a:t>zokwakha</a:t>
            </a:r>
            <a:r>
              <a:rPr lang="en-CA" b="1" dirty="0"/>
              <a:t> </a:t>
            </a:r>
            <a:r>
              <a:rPr lang="en-CA" b="1" dirty="0" err="1"/>
              <a:t>indlu</a:t>
            </a:r>
            <a:r>
              <a:rPr lang="en-CA" b="1" dirty="0"/>
              <a:t> </a:t>
            </a:r>
            <a:r>
              <a:rPr lang="en-CA" b="1" dirty="0" err="1"/>
              <a:t>engcwele</a:t>
            </a:r>
            <a:r>
              <a:rPr lang="en-CA" b="1" dirty="0"/>
              <a:t>. Manje </a:t>
            </a:r>
            <a:r>
              <a:rPr lang="en-CA" b="1" dirty="0" err="1"/>
              <a:t>wayesephinde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kukaNkulunkulu</a:t>
            </a:r>
            <a:r>
              <a:rPr lang="en-CA" b="1" dirty="0"/>
              <a:t>, </a:t>
            </a:r>
            <a:r>
              <a:rPr lang="en-CA" b="1" dirty="0" err="1"/>
              <a:t>ekhulumela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. </a:t>
            </a:r>
            <a:r>
              <a:rPr lang="en-CA" b="1" dirty="0" err="1"/>
              <a:t>Wayebonakala</a:t>
            </a:r>
            <a:r>
              <a:rPr lang="en-CA" b="1" dirty="0"/>
              <a:t> </a:t>
            </a:r>
            <a:r>
              <a:rPr lang="en-CA" b="1" dirty="0" err="1"/>
              <a:t>emazi</a:t>
            </a:r>
            <a:r>
              <a:rPr lang="en-CA" b="1" dirty="0"/>
              <a:t> kahle uNkulunkulu, </a:t>
            </a:r>
            <a:r>
              <a:rPr lang="en-CA" b="1" dirty="0" err="1"/>
              <a:t>ngoba</a:t>
            </a:r>
            <a:r>
              <a:rPr lang="en-CA" b="1" dirty="0"/>
              <a:t> </a:t>
            </a:r>
            <a:r>
              <a:rPr lang="en-CA" b="1" dirty="0" err="1"/>
              <a:t>wayekhuluma</a:t>
            </a:r>
            <a:r>
              <a:rPr lang="en-CA" b="1" dirty="0"/>
              <a:t> </a:t>
            </a:r>
            <a:r>
              <a:rPr lang="en-CA" b="1" dirty="0" err="1"/>
              <a:t>laye</a:t>
            </a:r>
            <a:r>
              <a:rPr lang="en-CA" b="1" dirty="0"/>
              <a:t> </a:t>
            </a:r>
            <a:r>
              <a:rPr lang="en-CA" b="1" dirty="0" err="1"/>
              <a:t>ngendlela</a:t>
            </a:r>
            <a:r>
              <a:rPr lang="en-CA" b="1" dirty="0"/>
              <a:t> </a:t>
            </a:r>
            <a:r>
              <a:rPr lang="en-CA" b="1" dirty="0" err="1"/>
              <a:t>evamileyo</a:t>
            </a:r>
            <a:r>
              <a:rPr lang="en-CA" b="1" dirty="0"/>
              <a:t>. </a:t>
            </a:r>
            <a:r>
              <a:rPr lang="en-CA" b="1" dirty="0" err="1"/>
              <a:t>Ngawuphi</a:t>
            </a:r>
            <a:r>
              <a:rPr lang="en-CA" b="1" dirty="0"/>
              <a:t> </a:t>
            </a:r>
            <a:r>
              <a:rPr lang="en-CA" b="1" dirty="0" err="1"/>
              <a:t>umqondo</a:t>
            </a:r>
            <a:r>
              <a:rPr lang="en-CA" b="1" dirty="0"/>
              <a:t>, pho, </a:t>
            </a:r>
            <a:r>
              <a:rPr lang="en-CA" b="1" dirty="0" err="1"/>
              <a:t>kwakudingeka</a:t>
            </a:r>
            <a:r>
              <a:rPr lang="en-CA" b="1" dirty="0"/>
              <a:t> </a:t>
            </a:r>
            <a:r>
              <a:rPr lang="en-CA" b="1" dirty="0" err="1"/>
              <a:t>amazi</a:t>
            </a:r>
            <a:r>
              <a:rPr lang="en-CA" b="1" dirty="0"/>
              <a:t> Yena ( </a:t>
            </a:r>
            <a:r>
              <a:rPr lang="en-CA" b="1" dirty="0" err="1"/>
              <a:t>Eks</a:t>
            </a:r>
            <a:r>
              <a:rPr lang="en-CA" b="1" dirty="0"/>
              <a:t>. 33:13 )? </a:t>
            </a:r>
            <a:r>
              <a:rPr lang="en-CA" b="1" dirty="0" err="1"/>
              <a:t>Kuyiwuphi</a:t>
            </a:r>
            <a:r>
              <a:rPr lang="en-CA" b="1" dirty="0"/>
              <a:t> </a:t>
            </a:r>
            <a:r>
              <a:rPr lang="en-CA" b="1" dirty="0" err="1"/>
              <a:t>umqondo</a:t>
            </a:r>
            <a:r>
              <a:rPr lang="en-CA" b="1" dirty="0"/>
              <a:t> </a:t>
            </a:r>
            <a:r>
              <a:rPr lang="en-CA" b="1" dirty="0" err="1"/>
              <a:t>lawe</a:t>
            </a:r>
            <a:r>
              <a:rPr lang="en-CA" b="1" dirty="0"/>
              <a:t> </a:t>
            </a:r>
            <a:r>
              <a:rPr lang="en-CA" b="1" dirty="0" err="1"/>
              <a:t>odinga</a:t>
            </a:r>
            <a:r>
              <a:rPr lang="en-CA" b="1" dirty="0"/>
              <a:t> </a:t>
            </a:r>
            <a:r>
              <a:rPr lang="en-CA" b="1" dirty="0" err="1"/>
              <a:t>ukumazi</a:t>
            </a:r>
            <a:r>
              <a:rPr lang="en-CA" b="1" dirty="0"/>
              <a:t> Yena?</a:t>
            </a:r>
            <a:endParaRPr lang="en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-CA" sz="80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INKAZIMULO KANKULUNKULU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lin ang="2700000" scaled="1"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ISIFISO SOKWAZI INKAZIMULO KANKULUNKULU</a:t>
            </a:r>
            <a:endParaRPr lang="en" sz="40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Khona-ke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uMose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“Manje 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ngibonise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inkazimulo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yakho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Eks</a:t>
            </a:r>
            <a:r>
              <a:rPr lang="en-CA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33:18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548606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432102"/>
            <a:ext cx="7399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/>
              <a:t>U-Ellen G. White </a:t>
            </a:r>
            <a:r>
              <a:rPr lang="en-CA" sz="1600" b="1" dirty="0" err="1"/>
              <a:t>wengeza</a:t>
            </a:r>
            <a:r>
              <a:rPr lang="en-CA" sz="1600" b="1" dirty="0"/>
              <a:t> </a:t>
            </a:r>
            <a:r>
              <a:rPr lang="en-CA" sz="1600" b="1" dirty="0" err="1"/>
              <a:t>ngokuthi</a:t>
            </a:r>
            <a:r>
              <a:rPr lang="en-CA" sz="1600" b="1" dirty="0"/>
              <a:t> </a:t>
            </a:r>
            <a:r>
              <a:rPr lang="en-CA" sz="1600" b="1" dirty="0" err="1"/>
              <a:t>inkazimulo</a:t>
            </a:r>
            <a:r>
              <a:rPr lang="en-CA" sz="1600" b="1" dirty="0"/>
              <a:t> </a:t>
            </a:r>
            <a:r>
              <a:rPr lang="en-CA" sz="1600" b="1" dirty="0" err="1"/>
              <a:t>kaNkulunkulu</a:t>
            </a:r>
            <a:r>
              <a:rPr lang="en-CA" sz="1600" b="1" dirty="0"/>
              <a:t> </a:t>
            </a:r>
            <a:r>
              <a:rPr lang="en-CA" sz="1600" b="1" dirty="0" err="1"/>
              <a:t>ihlanganisa</a:t>
            </a:r>
            <a:r>
              <a:rPr lang="en-CA" sz="1600" b="1" dirty="0"/>
              <a:t> </a:t>
            </a:r>
            <a:r>
              <a:rPr lang="en-CA" sz="1600" b="1" dirty="0" err="1"/>
              <a:t>ukunika</a:t>
            </a:r>
            <a:r>
              <a:rPr lang="en-CA" sz="1600" b="1" dirty="0"/>
              <a:t> </a:t>
            </a:r>
            <a:r>
              <a:rPr lang="en-CA" sz="1600" b="1" dirty="0" err="1"/>
              <a:t>abantwana</a:t>
            </a:r>
            <a:r>
              <a:rPr lang="en-CA" sz="1600" b="1" dirty="0"/>
              <a:t> </a:t>
            </a:r>
            <a:r>
              <a:rPr lang="en-CA" sz="1600" b="1" dirty="0" err="1"/>
              <a:t>bakhe</a:t>
            </a:r>
            <a:r>
              <a:rPr lang="en-CA" sz="1600" b="1" dirty="0"/>
              <a:t> </a:t>
            </a:r>
            <a:r>
              <a:rPr lang="en-CA" sz="1600" b="1" dirty="0" err="1"/>
              <a:t>amandla</a:t>
            </a:r>
            <a:r>
              <a:rPr lang="en-CA" sz="1600" b="1" dirty="0"/>
              <a:t>; </a:t>
            </a:r>
            <a:r>
              <a:rPr lang="en-CA" sz="1600" b="1" dirty="0" err="1"/>
              <a:t>ukugona</a:t>
            </a:r>
            <a:r>
              <a:rPr lang="en-CA" sz="1600" b="1" dirty="0"/>
              <a:t> </a:t>
            </a:r>
            <a:r>
              <a:rPr lang="en-CA" sz="1600" b="1" dirty="0" err="1"/>
              <a:t>izoni</a:t>
            </a:r>
            <a:r>
              <a:rPr lang="en-CA" sz="1600" b="1" dirty="0"/>
              <a:t> </a:t>
            </a:r>
            <a:r>
              <a:rPr lang="en-CA" sz="1600" b="1" dirty="0" err="1"/>
              <a:t>eziphendukayo</a:t>
            </a:r>
            <a:r>
              <a:rPr lang="en-CA" sz="1600" b="1" dirty="0"/>
              <a:t>; </a:t>
            </a:r>
            <a:r>
              <a:rPr lang="en-CA" sz="1600" b="1" dirty="0" err="1"/>
              <a:t>kanye</a:t>
            </a:r>
            <a:r>
              <a:rPr lang="en-CA" sz="1600" b="1" dirty="0"/>
              <a:t> </a:t>
            </a:r>
            <a:r>
              <a:rPr lang="en-CA" sz="1600" b="1" dirty="0" err="1"/>
              <a:t>lokuhlinzeka</a:t>
            </a:r>
            <a:r>
              <a:rPr lang="en-CA" sz="1600" b="1" dirty="0"/>
              <a:t> </a:t>
            </a:r>
            <a:r>
              <a:rPr lang="en-CA" sz="1600" b="1" dirty="0" err="1"/>
              <a:t>ngakho</a:t>
            </a:r>
            <a:r>
              <a:rPr lang="en-CA" sz="1600" b="1" dirty="0"/>
              <a:t> </a:t>
            </a:r>
            <a:r>
              <a:rPr lang="en-CA" sz="1600" b="1" dirty="0" err="1"/>
              <a:t>konke</a:t>
            </a:r>
            <a:r>
              <a:rPr lang="en-CA" sz="1600" b="1" dirty="0"/>
              <a:t> </a:t>
            </a:r>
            <a:r>
              <a:rPr lang="en-CA" sz="1600" b="1" dirty="0" err="1"/>
              <a:t>okudingekayo</a:t>
            </a:r>
            <a:r>
              <a:rPr lang="en-CA" sz="1600" b="1" dirty="0"/>
              <a:t> </a:t>
            </a:r>
            <a:r>
              <a:rPr lang="en-CA" sz="1600" b="1" dirty="0" err="1"/>
              <a:t>ekuguquleni</a:t>
            </a:r>
            <a:r>
              <a:rPr lang="en-CA" sz="1600" b="1" dirty="0"/>
              <a:t> </a:t>
            </a:r>
            <a:r>
              <a:rPr lang="en-CA" sz="1600" b="1" dirty="0" err="1"/>
              <a:t>kwabo</a:t>
            </a:r>
            <a:r>
              <a:rPr lang="en-CA" sz="2000" b="1" dirty="0"/>
              <a:t>.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Uma </a:t>
            </a:r>
            <a:r>
              <a:rPr lang="en-CA" b="1" dirty="0" err="1"/>
              <a:t>sibheka</a:t>
            </a:r>
            <a:r>
              <a:rPr lang="en-CA" b="1" dirty="0"/>
              <a:t> </a:t>
            </a:r>
            <a:r>
              <a:rPr lang="en-CA" b="1" dirty="0" err="1"/>
              <a:t>esiphambanweni</a:t>
            </a:r>
            <a:r>
              <a:rPr lang="en-CA" b="1" dirty="0"/>
              <a:t>, </a:t>
            </a:r>
            <a:r>
              <a:rPr lang="en-CA" b="1" dirty="0" err="1"/>
              <a:t>silesambulo</a:t>
            </a:r>
            <a:r>
              <a:rPr lang="en-CA" b="1" dirty="0"/>
              <a:t> </a:t>
            </a:r>
            <a:r>
              <a:rPr lang="en-CA" b="1" dirty="0" err="1"/>
              <a:t>esikhulu</a:t>
            </a:r>
            <a:r>
              <a:rPr lang="en-CA" b="1" dirty="0"/>
              <a:t> </a:t>
            </a:r>
            <a:r>
              <a:rPr lang="en-CA" b="1" dirty="0" err="1"/>
              <a:t>kulazo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senkazimulo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ubuhle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,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nesimo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Ngakho, “inkazimulo” yethu iyikubonakalisa isimo sikaNkulunkulu ezimpilweni zethu (2 Kor. 1:12; 3:18).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CA" sz="40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UMBONO WENKAZIMULO KANKULUNKULU</a:t>
            </a:r>
            <a:endParaRPr lang="en" sz="40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Wadlula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phambi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kukaMose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wamemeza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uNkulunkulu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olobubele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lolomusa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ophuza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ukuthukuthela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ogcwele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uthando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lokuthembeka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34:6 )</a:t>
            </a:r>
            <a:endParaRPr lang="en" sz="1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/>
              <a:t>UNkulunkulu </a:t>
            </a:r>
            <a:r>
              <a:rPr lang="en-CA" sz="1600" b="1" dirty="0" err="1"/>
              <a:t>wabonisa</a:t>
            </a:r>
            <a:r>
              <a:rPr lang="en-CA" sz="1600" b="1" dirty="0"/>
              <a:t> </a:t>
            </a:r>
            <a:r>
              <a:rPr lang="en-CA" sz="1600" b="1" dirty="0" err="1"/>
              <a:t>inkazimulo</a:t>
            </a:r>
            <a:r>
              <a:rPr lang="en-CA" sz="1600" b="1" dirty="0"/>
              <a:t> </a:t>
            </a:r>
            <a:r>
              <a:rPr lang="en-CA" sz="1600" b="1" dirty="0" err="1"/>
              <a:t>yakhe</a:t>
            </a:r>
            <a:r>
              <a:rPr lang="en-CA" sz="1600" b="1" dirty="0"/>
              <a:t> </a:t>
            </a:r>
            <a:r>
              <a:rPr lang="en-CA" sz="1600" b="1" dirty="0" err="1"/>
              <a:t>kuMose</a:t>
            </a:r>
            <a:r>
              <a:rPr lang="en-CA" sz="1600" b="1" dirty="0"/>
              <a:t> </a:t>
            </a:r>
            <a:r>
              <a:rPr lang="en-CA" sz="1600" b="1" dirty="0" err="1"/>
              <a:t>ngesikhathi</a:t>
            </a:r>
            <a:r>
              <a:rPr lang="en-CA" sz="1600" b="1" dirty="0"/>
              <a:t> </a:t>
            </a:r>
            <a:r>
              <a:rPr lang="en-CA" sz="1600" b="1" dirty="0" err="1"/>
              <a:t>sesikhombisa</a:t>
            </a:r>
            <a:r>
              <a:rPr lang="en-CA" sz="1600" b="1" dirty="0"/>
              <a:t> </a:t>
            </a:r>
            <a:r>
              <a:rPr lang="en-CA" sz="1600" b="1" dirty="0" err="1"/>
              <a:t>ekhuphuka</a:t>
            </a:r>
            <a:r>
              <a:rPr lang="en-CA" sz="1600" b="1" dirty="0"/>
              <a:t> </a:t>
            </a:r>
            <a:r>
              <a:rPr lang="en-CA" sz="1600" b="1" dirty="0" err="1"/>
              <a:t>eNtabeni</a:t>
            </a:r>
            <a:r>
              <a:rPr lang="en-CA" sz="1600" b="1" dirty="0"/>
              <a:t> </a:t>
            </a:r>
            <a:r>
              <a:rPr lang="en-CA" sz="1600" b="1" dirty="0" err="1"/>
              <a:t>yaseSinayi</a:t>
            </a:r>
            <a:r>
              <a:rPr lang="en-CA" sz="1600" b="1" dirty="0"/>
              <a:t>. </a:t>
            </a:r>
            <a:r>
              <a:rPr lang="en-CA" sz="1600" b="1" dirty="0" err="1"/>
              <a:t>Kungaziphi</a:t>
            </a:r>
            <a:r>
              <a:rPr lang="en-CA" sz="1600" b="1" dirty="0"/>
              <a:t> </a:t>
            </a:r>
            <a:r>
              <a:rPr lang="en-CA" sz="1600" b="1" dirty="0" err="1"/>
              <a:t>izikhathi</a:t>
            </a:r>
            <a:r>
              <a:rPr lang="en-CA" sz="1600" b="1" dirty="0"/>
              <a:t> </a:t>
            </a:r>
            <a:r>
              <a:rPr lang="en-CA" sz="1600" b="1" dirty="0" err="1"/>
              <a:t>langayiphi</a:t>
            </a:r>
            <a:r>
              <a:rPr lang="en-CA" sz="1600" b="1" dirty="0"/>
              <a:t> </a:t>
            </a:r>
            <a:r>
              <a:rPr lang="en-CA" sz="1600" b="1" dirty="0" err="1"/>
              <a:t>injongo</a:t>
            </a:r>
            <a:r>
              <a:rPr lang="en-CA" sz="1600" b="1" dirty="0"/>
              <a:t> </a:t>
            </a:r>
            <a:r>
              <a:rPr lang="en-CA" sz="1600" b="1" dirty="0" err="1"/>
              <a:t>uMose</a:t>
            </a:r>
            <a:r>
              <a:rPr lang="en-CA" sz="1600" b="1" dirty="0"/>
              <a:t> </a:t>
            </a:r>
            <a:r>
              <a:rPr lang="en-CA" sz="1600" b="1" dirty="0" err="1"/>
              <a:t>azibeka</a:t>
            </a:r>
            <a:r>
              <a:rPr lang="en-CA" sz="1600" b="1" dirty="0"/>
              <a:t> </a:t>
            </a:r>
            <a:r>
              <a:rPr lang="en-CA" sz="1600" b="1" dirty="0" err="1"/>
              <a:t>phambi</a:t>
            </a:r>
            <a:r>
              <a:rPr lang="en-CA" sz="1600" b="1" dirty="0"/>
              <a:t> </a:t>
            </a:r>
            <a:r>
              <a:rPr lang="en-CA" sz="1600" b="1" dirty="0" err="1"/>
              <a:t>kukaNkulunkulu</a:t>
            </a:r>
            <a:r>
              <a:rPr lang="en-CA" sz="1600" b="1" dirty="0"/>
              <a:t>?</a:t>
            </a:r>
            <a:endParaRPr lang="en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671126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Umbono</a:t>
            </a:r>
            <a:r>
              <a:rPr lang="en-CA" b="1" dirty="0"/>
              <a:t> </a:t>
            </a:r>
            <a:r>
              <a:rPr lang="en-CA" b="1" dirty="0" err="1"/>
              <a:t>wenkazimulo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 </a:t>
            </a:r>
            <a:r>
              <a:rPr lang="en-CA" b="1" dirty="0" err="1"/>
              <a:t>wabonakala</a:t>
            </a:r>
            <a:r>
              <a:rPr lang="en-CA" b="1" dirty="0"/>
              <a:t> </a:t>
            </a:r>
            <a:r>
              <a:rPr lang="en-CA" b="1" dirty="0" err="1"/>
              <a:t>uyikuzimemezela</a:t>
            </a:r>
            <a:r>
              <a:rPr lang="en-CA" b="1" dirty="0"/>
              <a:t> </a:t>
            </a:r>
            <a:r>
              <a:rPr lang="en-CA" b="1" dirty="0" err="1"/>
              <a:t>yena</a:t>
            </a:r>
            <a:r>
              <a:rPr lang="en-CA" b="1" dirty="0"/>
              <a:t> </a:t>
            </a:r>
            <a:r>
              <a:rPr lang="en-CA" b="1" dirty="0" err="1"/>
              <a:t>ngokwakhe</a:t>
            </a:r>
            <a:r>
              <a:rPr lang="en-CA" b="1" dirty="0"/>
              <a:t> </a:t>
            </a:r>
            <a:r>
              <a:rPr lang="en-CA" b="1" dirty="0" err="1"/>
              <a:t>isimo</a:t>
            </a:r>
            <a:r>
              <a:rPr lang="en-CA" b="1" dirty="0"/>
              <a:t> </a:t>
            </a:r>
            <a:r>
              <a:rPr lang="en-CA" b="1" dirty="0" err="1"/>
              <a:t>sikaNkulunkulu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34:6-7 ). </a:t>
            </a:r>
            <a:r>
              <a:rPr lang="en-CA" b="1" dirty="0" err="1"/>
              <a:t>Ngalamazwibela</a:t>
            </a:r>
            <a:r>
              <a:rPr lang="en-CA" b="1" dirty="0"/>
              <a:t> </a:t>
            </a:r>
            <a:r>
              <a:rPr lang="en-CA" b="1" dirty="0" err="1"/>
              <a:t>othando</a:t>
            </a:r>
            <a:r>
              <a:rPr lang="en-CA" b="1" dirty="0"/>
              <a:t> </a:t>
            </a:r>
            <a:r>
              <a:rPr lang="en-CA" b="1" dirty="0" err="1"/>
              <a:t>lukaNkulunkulu</a:t>
            </a:r>
            <a:r>
              <a:rPr lang="en-CA" b="1" dirty="0"/>
              <a:t>,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wakhonza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34:8; 1 Johane 4:19 ). </a:t>
            </a:r>
            <a:r>
              <a:rPr lang="en-CA" b="1" dirty="0" err="1"/>
              <a:t>Ekugcineni</a:t>
            </a:r>
            <a:r>
              <a:rPr lang="en-CA" b="1" dirty="0"/>
              <a:t>, uNkulunkulu </a:t>
            </a:r>
            <a:r>
              <a:rPr lang="en-CA" b="1" dirty="0" err="1"/>
              <a:t>wasiqinisekisa</a:t>
            </a:r>
            <a:r>
              <a:rPr lang="en-CA" b="1" dirty="0"/>
              <a:t> </a:t>
            </a:r>
            <a:r>
              <a:rPr lang="en-CA" b="1" dirty="0" err="1"/>
              <a:t>isivumelwano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 lo-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wasithethelela</a:t>
            </a:r>
            <a:r>
              <a:rPr lang="en-CA" b="1" dirty="0"/>
              <a:t> </a:t>
            </a:r>
            <a:r>
              <a:rPr lang="en-CA" b="1" dirty="0" err="1"/>
              <a:t>isigameko</a:t>
            </a:r>
            <a:r>
              <a:rPr lang="en-CA" b="1" dirty="0"/>
              <a:t> </a:t>
            </a:r>
            <a:r>
              <a:rPr lang="en-CA" b="1" dirty="0" err="1"/>
              <a:t>sethole</a:t>
            </a:r>
            <a:r>
              <a:rPr lang="en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1054</Words>
  <Application>Microsoft Office PowerPoint</Application>
  <PresentationFormat>Panorámica</PresentationFormat>
  <Paragraphs>80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2025-08-09T16:08:23Z</dcterms:created>
  <dcterms:modified xsi:type="dcterms:W3CDTF">2025-09-17T04:14:31Z</dcterms:modified>
</cp:coreProperties>
</file>