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CA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Itabernakele</a:t>
          </a:r>
          <a:r>
            <a:rPr lang="en-CA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CA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Ingcwele</a:t>
          </a:r>
          <a:r>
            <a:rPr lang="en-CA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leNgcwelengcwele</a:t>
          </a:r>
          <a:r>
            <a:rPr lang="en-CA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UMphongolo</a:t>
          </a:r>
          <a:r>
            <a:rPr lang="en-C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wegolide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Itafula</a:t>
          </a:r>
          <a:r>
            <a:rPr lang="en-C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lesinkwa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Uthi</a:t>
          </a:r>
          <a:r>
            <a:rPr lang="en-C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lwesibani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C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I-</a:t>
          </a:r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altare</a:t>
          </a:r>
          <a:r>
            <a:rPr lang="en-C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lempepho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CA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I-</a:t>
          </a:r>
          <a:r>
            <a:rPr lang="en-CA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altare</a:t>
          </a:r>
          <a:r>
            <a:rPr lang="en-CA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lomnikelo</a:t>
          </a:r>
          <a:r>
            <a:rPr lang="en-CA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wokutshiswa</a:t>
          </a:r>
          <a:endParaRPr lang="en-US" sz="14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Udengezi</a:t>
          </a:r>
          <a:r>
            <a:rPr lang="en-C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lethusi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Igceke</a:t>
          </a:r>
          <a:r>
            <a:rPr lang="en-C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langaphandle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C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I-</a:t>
          </a:r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Isikhwama</a:t>
          </a:r>
          <a:r>
            <a:rPr lang="en-C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sesifuba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Izingubo</a:t>
          </a:r>
          <a:r>
            <a:rPr lang="en-CA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eziseleyo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CA" sz="2000" b="1" noProof="0" dirty="0"/>
            <a:t>UNkulunkulu </a:t>
          </a:r>
          <a:r>
            <a:rPr lang="en-CA" sz="2000" b="1" noProof="0" dirty="0" err="1"/>
            <a:t>uyasizonda</a:t>
          </a:r>
          <a:r>
            <a:rPr lang="en-CA" sz="2000" b="1" noProof="0" dirty="0"/>
            <a:t> </a:t>
          </a:r>
          <a:r>
            <a:rPr lang="en-CA" sz="2000" b="1" noProof="0" dirty="0" err="1"/>
            <a:t>isono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CA" sz="2000" b="1" noProof="0" dirty="0"/>
            <a:t>UNkulunkulu </a:t>
          </a:r>
          <a:r>
            <a:rPr lang="en-CA" sz="2000" b="1" noProof="0" dirty="0" err="1"/>
            <a:t>usindisa</a:t>
          </a:r>
          <a:r>
            <a:rPr lang="en-CA" sz="2000" b="1" noProof="0" dirty="0"/>
            <a:t> </a:t>
          </a:r>
          <a:r>
            <a:rPr lang="en-CA" sz="2000" b="1" noProof="0" dirty="0" err="1"/>
            <a:t>isoni</a:t>
          </a:r>
          <a:endParaRPr lang="en-US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CA" sz="2000" b="1" noProof="0" dirty="0"/>
            <a:t>UNkulunkulu </a:t>
          </a:r>
          <a:r>
            <a:rPr lang="en-CA" sz="2000" b="1" noProof="0" dirty="0" err="1"/>
            <a:t>uzabhubhisa</a:t>
          </a:r>
          <a:r>
            <a:rPr lang="en-CA" sz="2000" b="1" noProof="0" dirty="0"/>
            <a:t> </a:t>
          </a:r>
          <a:r>
            <a:rPr lang="en-CA" sz="2000" b="1" noProof="0" dirty="0" err="1"/>
            <a:t>ababi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en-CA" sz="2000" b="1" noProof="0" dirty="0"/>
            <a:t>UNkulunkulu </a:t>
          </a:r>
          <a:r>
            <a:rPr lang="en-CA" sz="2000" b="1" noProof="0" dirty="0" err="1"/>
            <a:t>usiqinisekisa</a:t>
          </a:r>
          <a:r>
            <a:rPr lang="en-CA" sz="2000" b="1" noProof="0" dirty="0"/>
            <a:t> </a:t>
          </a:r>
          <a:r>
            <a:rPr lang="en-CA" sz="2000" b="1" noProof="0" dirty="0" err="1"/>
            <a:t>ngekusasa</a:t>
          </a:r>
          <a:r>
            <a:rPr lang="en-CA" sz="2000" b="1" noProof="0" dirty="0"/>
            <a:t> </a:t>
          </a:r>
          <a:r>
            <a:rPr lang="en-CA" sz="2000" b="1" noProof="0" dirty="0" err="1"/>
            <a:t>elikhazimulayo</a:t>
          </a:r>
          <a:endParaRPr lang="en-US" sz="20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Itabernakele</a:t>
          </a:r>
          <a:r>
            <a:rPr lang="en-CA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CA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Ingcwele</a:t>
          </a:r>
          <a:r>
            <a:rPr lang="en-CA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leNgcwelengcwele</a:t>
          </a:r>
          <a:r>
            <a:rPr lang="en-CA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UMphongolo</a:t>
          </a:r>
          <a:r>
            <a:rPr lang="en-C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wegolide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Itafula</a:t>
          </a:r>
          <a:r>
            <a:rPr lang="en-C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lesinkwa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Uthi</a:t>
          </a:r>
          <a:r>
            <a:rPr lang="en-C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lwesibani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I-</a:t>
          </a: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altare</a:t>
          </a:r>
          <a:r>
            <a:rPr lang="en-C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lempepho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I-</a:t>
          </a:r>
          <a:r>
            <a:rPr lang="en-CA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altare</a:t>
          </a:r>
          <a:r>
            <a:rPr lang="en-CA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lomnikelo</a:t>
          </a:r>
          <a:r>
            <a:rPr lang="en-CA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wokutshiswa</a:t>
          </a:r>
          <a:endParaRPr lang="en-US" sz="14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Udengezi</a:t>
          </a:r>
          <a:r>
            <a:rPr lang="en-C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lethusi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Igceke</a:t>
          </a:r>
          <a:r>
            <a:rPr lang="en-C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langaphandle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I-</a:t>
          </a: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Isikhwama</a:t>
          </a:r>
          <a:r>
            <a:rPr lang="en-C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sesifuba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Izingubo</a:t>
          </a:r>
          <a:r>
            <a:rPr lang="en-CA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eziseleyo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970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noProof="0" dirty="0"/>
            <a:t>UNkulunkulu </a:t>
          </a:r>
          <a:r>
            <a:rPr lang="en-CA" sz="2000" b="1" kern="1200" noProof="0" dirty="0" err="1"/>
            <a:t>uyasizonda</a:t>
          </a:r>
          <a:r>
            <a:rPr lang="en-CA" sz="2000" b="1" kern="1200" noProof="0" dirty="0"/>
            <a:t> </a:t>
          </a:r>
          <a:r>
            <a:rPr lang="en-CA" sz="2000" b="1" kern="1200" noProof="0" dirty="0" err="1"/>
            <a:t>isono</a:t>
          </a:r>
          <a:endParaRPr lang="en-US" sz="2000" kern="1200" noProof="0" dirty="0"/>
        </a:p>
      </dsp:txBody>
      <dsp:txXfrm>
        <a:off x="22345" y="23315"/>
        <a:ext cx="4663916" cy="413058"/>
      </dsp:txXfrm>
    </dsp:sp>
    <dsp:sp modelId="{49FB8278-23E9-44B1-B0E9-2B687210E11D}">
      <dsp:nvSpPr>
        <dsp:cNvPr id="0" name=""/>
        <dsp:cNvSpPr/>
      </dsp:nvSpPr>
      <dsp:spPr>
        <a:xfrm>
          <a:off x="0" y="466972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noProof="0" dirty="0"/>
            <a:t>UNkulunkulu </a:t>
          </a:r>
          <a:r>
            <a:rPr lang="en-CA" sz="2000" b="1" kern="1200" noProof="0" dirty="0" err="1"/>
            <a:t>usindisa</a:t>
          </a:r>
          <a:r>
            <a:rPr lang="en-CA" sz="2000" b="1" kern="1200" noProof="0" dirty="0"/>
            <a:t> </a:t>
          </a:r>
          <a:r>
            <a:rPr lang="en-CA" sz="2000" b="1" kern="1200" noProof="0" dirty="0" err="1"/>
            <a:t>isoni</a:t>
          </a:r>
          <a:endParaRPr lang="en-US" sz="2000" kern="1200" noProof="0" dirty="0"/>
        </a:p>
      </dsp:txBody>
      <dsp:txXfrm>
        <a:off x="22345" y="489317"/>
        <a:ext cx="4663916" cy="413058"/>
      </dsp:txXfrm>
    </dsp:sp>
    <dsp:sp modelId="{C188DD80-2EA5-48DD-A3DA-B408111F1352}">
      <dsp:nvSpPr>
        <dsp:cNvPr id="0" name=""/>
        <dsp:cNvSpPr/>
      </dsp:nvSpPr>
      <dsp:spPr>
        <a:xfrm>
          <a:off x="0" y="932975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noProof="0" dirty="0"/>
            <a:t>UNkulunkulu </a:t>
          </a:r>
          <a:r>
            <a:rPr lang="en-CA" sz="2000" b="1" kern="1200" noProof="0" dirty="0" err="1"/>
            <a:t>uzabhubhisa</a:t>
          </a:r>
          <a:r>
            <a:rPr lang="en-CA" sz="2000" b="1" kern="1200" noProof="0" dirty="0"/>
            <a:t> </a:t>
          </a:r>
          <a:r>
            <a:rPr lang="en-CA" sz="2000" b="1" kern="1200" noProof="0" dirty="0" err="1"/>
            <a:t>ababi</a:t>
          </a:r>
          <a:endParaRPr lang="en-US" sz="2000" kern="1200" noProof="0" dirty="0"/>
        </a:p>
      </dsp:txBody>
      <dsp:txXfrm>
        <a:off x="22345" y="955320"/>
        <a:ext cx="4663916" cy="413058"/>
      </dsp:txXfrm>
    </dsp:sp>
    <dsp:sp modelId="{CF501F27-D192-4894-A090-DEB699832C3E}">
      <dsp:nvSpPr>
        <dsp:cNvPr id="0" name=""/>
        <dsp:cNvSpPr/>
      </dsp:nvSpPr>
      <dsp:spPr>
        <a:xfrm>
          <a:off x="0" y="1398978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noProof="0" dirty="0"/>
            <a:t>UNkulunkulu </a:t>
          </a:r>
          <a:r>
            <a:rPr lang="en-CA" sz="2000" b="1" kern="1200" noProof="0" dirty="0" err="1"/>
            <a:t>usiqinisekisa</a:t>
          </a:r>
          <a:r>
            <a:rPr lang="en-CA" sz="2000" b="1" kern="1200" noProof="0" dirty="0"/>
            <a:t> </a:t>
          </a:r>
          <a:r>
            <a:rPr lang="en-CA" sz="2000" b="1" kern="1200" noProof="0" dirty="0" err="1"/>
            <a:t>ngekusasa</a:t>
          </a:r>
          <a:r>
            <a:rPr lang="en-CA" sz="2000" b="1" kern="1200" noProof="0" dirty="0"/>
            <a:t> </a:t>
          </a:r>
          <a:r>
            <a:rPr lang="en-CA" sz="2000" b="1" kern="1200" noProof="0" dirty="0" err="1"/>
            <a:t>elikhazimulayo</a:t>
          </a:r>
          <a:endParaRPr lang="en-US" sz="2000" kern="1200" noProof="0" dirty="0"/>
        </a:p>
      </dsp:txBody>
      <dsp:txXfrm>
        <a:off x="22345" y="1421323"/>
        <a:ext cx="4663916" cy="413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000" b="1" noProof="0" dirty="0" err="1">
                <a:ln/>
                <a:solidFill>
                  <a:schemeClr val="accent4"/>
                </a:solidFill>
              </a:rPr>
              <a:t>ITABENEKELE</a:t>
            </a:r>
            <a:endParaRPr lang="en-US" sz="80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2905246" y="6316209"/>
            <a:ext cx="5879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noProof="0" dirty="0" err="1">
                <a:solidFill>
                  <a:schemeClr val="accent5">
                    <a:lumMod val="50000"/>
                  </a:schemeClr>
                </a:solidFill>
              </a:rPr>
              <a:t>Isifundo</a:t>
            </a:r>
            <a:r>
              <a:rPr lang="en-US" sz="11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b="1" noProof="0" dirty="0" err="1">
                <a:solidFill>
                  <a:schemeClr val="accent5">
                    <a:lumMod val="50000"/>
                  </a:schemeClr>
                </a:solidFill>
              </a:rPr>
              <a:t>setshumi</a:t>
            </a:r>
            <a:r>
              <a:rPr lang="en-US" sz="11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b="1" noProof="0" dirty="0" err="1">
                <a:solidFill>
                  <a:schemeClr val="accent5">
                    <a:lumMod val="50000"/>
                  </a:schemeClr>
                </a:solidFill>
              </a:rPr>
              <a:t>lantathu</a:t>
            </a:r>
            <a:r>
              <a:rPr lang="en-US" sz="11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b="1" noProof="0" dirty="0" err="1">
                <a:solidFill>
                  <a:schemeClr val="accent5">
                    <a:lumMod val="50000"/>
                  </a:schemeClr>
                </a:solidFill>
              </a:rPr>
              <a:t>Mpandula</a:t>
            </a:r>
            <a:r>
              <a:rPr lang="en-US" sz="11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b="1" noProof="0" dirty="0" err="1">
                <a:solidFill>
                  <a:schemeClr val="accent5">
                    <a:lumMod val="50000"/>
                  </a:schemeClr>
                </a:solidFill>
              </a:rPr>
              <a:t>ilanga</a:t>
            </a:r>
            <a:r>
              <a:rPr lang="en-US" sz="11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b="1" noProof="0" dirty="0" err="1">
                <a:solidFill>
                  <a:schemeClr val="accent5">
                    <a:lumMod val="50000"/>
                  </a:schemeClr>
                </a:solidFill>
              </a:rPr>
              <a:t>lamatshumi</a:t>
            </a:r>
            <a:r>
              <a:rPr lang="en-US" sz="11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b="1" noProof="0" dirty="0" err="1">
                <a:solidFill>
                  <a:schemeClr val="accent5">
                    <a:lumMod val="50000"/>
                  </a:schemeClr>
                </a:solidFill>
              </a:rPr>
              <a:t>amabili</a:t>
            </a:r>
            <a:r>
              <a:rPr lang="en-US" sz="11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100" b="1" noProof="0" dirty="0" err="1">
                <a:solidFill>
                  <a:schemeClr val="accent5">
                    <a:lumMod val="50000"/>
                  </a:schemeClr>
                </a:solidFill>
              </a:rPr>
              <a:t>lesikhombisa</a:t>
            </a:r>
            <a:r>
              <a:rPr lang="en-US" sz="1100" b="1" noProof="0" dirty="0">
                <a:solidFill>
                  <a:schemeClr val="accent5">
                    <a:lumMod val="50000"/>
                  </a:schemeClr>
                </a:solidFill>
              </a:rPr>
              <a:t> ku2025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UKWAKHIWA</a:t>
            </a:r>
            <a:endParaRPr lang="en-US" sz="4400" b="1" spc="60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8" y="677764"/>
            <a:ext cx="8195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Lapho </a:t>
            </a:r>
            <a:r>
              <a:rPr lang="en-US" sz="2000" b="1" dirty="0" err="1"/>
              <a:t>selakhiwe</a:t>
            </a:r>
            <a:r>
              <a:rPr lang="en-US" sz="2000" b="1" dirty="0"/>
              <a:t>, </a:t>
            </a:r>
            <a:r>
              <a:rPr lang="en-US" sz="2000" b="1" dirty="0" err="1"/>
              <a:t>kwenziwa</a:t>
            </a:r>
            <a:r>
              <a:rPr lang="en-US" sz="2000" b="1" dirty="0"/>
              <a:t> </a:t>
            </a:r>
            <a:r>
              <a:rPr lang="en-US" sz="2000" b="1" dirty="0" err="1"/>
              <a:t>izinkonzo</a:t>
            </a:r>
            <a:r>
              <a:rPr lang="en-US" sz="2000" b="1" dirty="0"/>
              <a:t> </a:t>
            </a:r>
            <a:r>
              <a:rPr lang="en-US" sz="2000" b="1" dirty="0" err="1"/>
              <a:t>ezimbili</a:t>
            </a:r>
            <a:r>
              <a:rPr lang="en-US" sz="2000" b="1" dirty="0"/>
              <a:t> </a:t>
            </a:r>
            <a:r>
              <a:rPr lang="en-US" sz="2000" b="1" dirty="0" err="1"/>
              <a:t>ezihlukeneyo</a:t>
            </a:r>
            <a:r>
              <a:rPr lang="en-US" sz="2000" b="1" dirty="0"/>
              <a:t> </a:t>
            </a:r>
            <a:r>
              <a:rPr lang="en-US" sz="2000" b="1" dirty="0" err="1"/>
              <a:t>endaweni</a:t>
            </a:r>
            <a:r>
              <a:rPr lang="en-US" sz="2000" b="1" dirty="0"/>
              <a:t> </a:t>
            </a:r>
            <a:r>
              <a:rPr lang="en-US" sz="2000" b="1" dirty="0" err="1"/>
              <a:t>engcwele</a:t>
            </a:r>
            <a:r>
              <a:rPr lang="en-US" sz="2000" b="1" dirty="0"/>
              <a:t> (</a:t>
            </a:r>
            <a:r>
              <a:rPr lang="en-US" sz="2000" b="1" dirty="0" err="1"/>
              <a:t>iTabernakele</a:t>
            </a:r>
            <a:r>
              <a:rPr lang="en-US" sz="2000" b="1" dirty="0"/>
              <a:t> </a:t>
            </a:r>
            <a:r>
              <a:rPr lang="en-US" sz="2000" b="1" dirty="0" err="1"/>
              <a:t>legceke</a:t>
            </a:r>
            <a:r>
              <a:rPr lang="en-US" sz="2000" b="1" dirty="0"/>
              <a:t>): </a:t>
            </a:r>
            <a:r>
              <a:rPr lang="en-US" sz="2000" b="1" dirty="0" err="1"/>
              <a:t>usuku</a:t>
            </a:r>
            <a:r>
              <a:rPr lang="en-US" sz="2000" b="1" dirty="0"/>
              <a:t> </a:t>
            </a:r>
            <a:r>
              <a:rPr lang="en-US" sz="2000" b="1" dirty="0" err="1"/>
              <a:t>losuku</a:t>
            </a:r>
            <a:r>
              <a:rPr lang="en-US" sz="2000" b="1" dirty="0"/>
              <a:t>. </a:t>
            </a:r>
            <a:r>
              <a:rPr lang="en-US" sz="2000" b="1" dirty="0" err="1"/>
              <a:t>Imikhosi</a:t>
            </a:r>
            <a:r>
              <a:rPr lang="en-US" sz="2000" b="1" dirty="0"/>
              <a:t> </a:t>
            </a:r>
            <a:r>
              <a:rPr lang="en-US" sz="2000" b="1" dirty="0" err="1"/>
              <a:t>yabo</a:t>
            </a:r>
            <a:r>
              <a:rPr lang="en-US" sz="2000" b="1" dirty="0"/>
              <a:t> </a:t>
            </a:r>
            <a:r>
              <a:rPr lang="en-US" sz="2000" b="1" dirty="0" err="1"/>
              <a:t>eyahlukeneyo</a:t>
            </a:r>
            <a:r>
              <a:rPr lang="en-US" sz="2000" b="1" dirty="0"/>
              <a:t>, </a:t>
            </a:r>
            <a:r>
              <a:rPr lang="en-US" sz="2000" b="1" dirty="0" err="1"/>
              <a:t>ehlanganiswe</a:t>
            </a:r>
            <a:r>
              <a:rPr lang="en-US" sz="2000" b="1" dirty="0"/>
              <a:t> </a:t>
            </a:r>
            <a:r>
              <a:rPr lang="en-US" sz="2000" b="1" dirty="0" err="1"/>
              <a:t>ndawonye</a:t>
            </a:r>
            <a:r>
              <a:rPr lang="en-US" sz="2000" b="1" dirty="0"/>
              <a:t>, </a:t>
            </a:r>
            <a:r>
              <a:rPr lang="en-US" sz="2000" b="1" dirty="0" err="1"/>
              <a:t>isifundisa</a:t>
            </a:r>
            <a:r>
              <a:rPr lang="en-US" sz="2000" b="1" dirty="0"/>
              <a:t> </a:t>
            </a:r>
            <a:r>
              <a:rPr lang="en-US" sz="2000" b="1" dirty="0" err="1"/>
              <a:t>ukuthi</a:t>
            </a:r>
            <a:r>
              <a:rPr lang="en-US" sz="2000" b="1" dirty="0"/>
              <a:t>:</a:t>
            </a:r>
            <a:endParaRPr lang="en-US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336468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4" y="3818374"/>
            <a:ext cx="744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Ngenkonzo yansuku zonke, uNkulunkulu wabonisa indlela athethelela ngayo ngomusa isoni: ngokufa kwenyamazana ezingelacala, “iWundlu likaNkulunkulu elisusa izono zezwe” (Joh 1:29).</a:t>
            </a:r>
            <a:endParaRPr lang="en-US" sz="2000" b="1" noProof="0" dirty="0"/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INdawo</a:t>
            </a:r>
            <a:r>
              <a:rPr lang="en-US" sz="2000" b="1" dirty="0"/>
              <a:t> </a:t>
            </a:r>
            <a:r>
              <a:rPr lang="en-US" sz="2000" b="1" dirty="0" err="1"/>
              <a:t>Engcwele</a:t>
            </a:r>
            <a:r>
              <a:rPr lang="en-US" sz="2000" b="1" dirty="0"/>
              <a:t>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yayiyindawo</a:t>
            </a:r>
            <a:r>
              <a:rPr lang="en-US" sz="2000" b="1" dirty="0"/>
              <a:t> </a:t>
            </a:r>
            <a:r>
              <a:rPr lang="en-US" sz="2000" b="1" dirty="0" err="1"/>
              <a:t>yokukhulekela</a:t>
            </a:r>
            <a:r>
              <a:rPr lang="en-US" sz="2000" b="1" dirty="0"/>
              <a:t> uNkulunkulu, </a:t>
            </a:r>
            <a:r>
              <a:rPr lang="en-US" sz="2000" b="1" dirty="0" err="1"/>
              <a:t>ukumdumisa</a:t>
            </a:r>
            <a:r>
              <a:rPr lang="en-US" sz="2000" b="1" dirty="0"/>
              <a:t>, </a:t>
            </a:r>
            <a:r>
              <a:rPr lang="en-US" sz="2000" b="1" dirty="0" err="1"/>
              <a:t>lokubonisa</a:t>
            </a:r>
            <a:r>
              <a:rPr lang="en-US" sz="2000" b="1" dirty="0"/>
              <a:t> </a:t>
            </a:r>
            <a:r>
              <a:rPr lang="en-US" sz="2000" b="1" dirty="0" err="1"/>
              <a:t>ukubonga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5141813"/>
            <a:ext cx="7440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Ngenkonzo</a:t>
            </a:r>
            <a:r>
              <a:rPr lang="en-US" b="1" dirty="0"/>
              <a:t> </a:t>
            </a:r>
            <a:r>
              <a:rPr lang="en-US" b="1" dirty="0" err="1"/>
              <a:t>yaminyaka</a:t>
            </a:r>
            <a:r>
              <a:rPr lang="en-US" b="1" dirty="0"/>
              <a:t> </a:t>
            </a:r>
            <a:r>
              <a:rPr lang="en-US" b="1" dirty="0" err="1"/>
              <a:t>yonke</a:t>
            </a:r>
            <a:r>
              <a:rPr lang="en-US" b="1" dirty="0"/>
              <a:t> (</a:t>
            </a:r>
            <a:r>
              <a:rPr lang="en-US" b="1" dirty="0" err="1"/>
              <a:t>uSuku</a:t>
            </a:r>
            <a:r>
              <a:rPr lang="en-US" b="1" dirty="0"/>
              <a:t> </a:t>
            </a:r>
            <a:r>
              <a:rPr lang="en-US" b="1" dirty="0" err="1"/>
              <a:t>Lokubuyisana</a:t>
            </a:r>
            <a:r>
              <a:rPr lang="en-US" b="1" dirty="0"/>
              <a:t>), uNkulunkulu </a:t>
            </a:r>
            <a:r>
              <a:rPr lang="en-US" b="1" dirty="0" err="1"/>
              <a:t>wabonisa</a:t>
            </a:r>
            <a:r>
              <a:rPr lang="en-US" b="1" dirty="0"/>
              <a:t> </a:t>
            </a:r>
            <a:r>
              <a:rPr lang="en-US" b="1" dirty="0" err="1"/>
              <a:t>indlela</a:t>
            </a:r>
            <a:r>
              <a:rPr lang="en-US" b="1" dirty="0"/>
              <a:t> </a:t>
            </a:r>
            <a:r>
              <a:rPr lang="en-US" b="1" dirty="0" err="1"/>
              <a:t>ayosiqeda</a:t>
            </a:r>
            <a:r>
              <a:rPr lang="en-US" b="1" dirty="0"/>
              <a:t> </a:t>
            </a:r>
            <a:r>
              <a:rPr lang="en-US" b="1" dirty="0" err="1"/>
              <a:t>ngayo</a:t>
            </a:r>
            <a:r>
              <a:rPr lang="en-US" b="1" dirty="0"/>
              <a:t> </a:t>
            </a:r>
            <a:r>
              <a:rPr lang="en-US" b="1" dirty="0" err="1"/>
              <a:t>isono</a:t>
            </a:r>
            <a:r>
              <a:rPr lang="en-US" b="1" dirty="0"/>
              <a:t> </a:t>
            </a:r>
            <a:r>
              <a:rPr lang="en-US" b="1" dirty="0" err="1"/>
              <a:t>endaweni</a:t>
            </a:r>
            <a:r>
              <a:rPr lang="en-US" b="1" dirty="0"/>
              <a:t> </a:t>
            </a:r>
            <a:r>
              <a:rPr lang="en-US" b="1" dirty="0" err="1"/>
              <a:t>yonke</a:t>
            </a:r>
            <a:r>
              <a:rPr lang="en-US" b="1" dirty="0"/>
              <a:t>, </a:t>
            </a:r>
            <a:r>
              <a:rPr lang="en-US" b="1" dirty="0" err="1"/>
              <a:t>ebonisa</a:t>
            </a:r>
            <a:r>
              <a:rPr lang="en-US" b="1" dirty="0"/>
              <a:t> </a:t>
            </a:r>
            <a:r>
              <a:rPr lang="en-US" b="1" dirty="0" err="1"/>
              <a:t>ikhambi</a:t>
            </a:r>
            <a:r>
              <a:rPr lang="en-US" b="1" dirty="0"/>
              <a:t> </a:t>
            </a:r>
            <a:r>
              <a:rPr lang="en-US" b="1" dirty="0" err="1"/>
              <a:t>lokugcina</a:t>
            </a:r>
            <a:r>
              <a:rPr lang="en-US" b="1" dirty="0"/>
              <a:t> </a:t>
            </a:r>
            <a:r>
              <a:rPr lang="en-US" b="1" dirty="0" err="1"/>
              <a:t>lenkinga</a:t>
            </a:r>
            <a:r>
              <a:rPr lang="en-US" b="1" dirty="0"/>
              <a:t> </a:t>
            </a:r>
            <a:r>
              <a:rPr lang="en-US" b="1" dirty="0" err="1"/>
              <a:t>yobubi</a:t>
            </a:r>
            <a:r>
              <a:rPr lang="en-US" b="1" dirty="0"/>
              <a:t> ( IHu. 73:17 ).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>
                <a:ln/>
                <a:solidFill>
                  <a:schemeClr val="accent5"/>
                </a:solidFill>
              </a:rPr>
              <a:t>UKUZINIKELA</a:t>
            </a:r>
            <a:endParaRPr lang="en-US" sz="4400" b="1" spc="600" noProof="0" dirty="0">
              <a:ln/>
              <a:solidFill>
                <a:schemeClr val="accent5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Iyezi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lasibekela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itende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lokuhlangana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inkazimulo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kaJehova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yagcwalisa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itabernakele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                         (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Eksodusi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40:34 )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928571" y="1372854"/>
            <a:ext cx="6072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Incwadi</a:t>
            </a:r>
            <a:r>
              <a:rPr lang="en-US" b="1" dirty="0"/>
              <a:t> ka-</a:t>
            </a:r>
            <a:r>
              <a:rPr lang="en-US" b="1" dirty="0" err="1"/>
              <a:t>Eksodusi</a:t>
            </a:r>
            <a:r>
              <a:rPr lang="en-US" b="1" dirty="0"/>
              <a:t> </a:t>
            </a:r>
            <a:r>
              <a:rPr lang="en-US" b="1" dirty="0" err="1"/>
              <a:t>icina</a:t>
            </a:r>
            <a:r>
              <a:rPr lang="en-US" b="1" dirty="0"/>
              <a:t> </a:t>
            </a:r>
            <a:r>
              <a:rPr lang="en-US" b="1" dirty="0" err="1"/>
              <a:t>ngokunikelwa</a:t>
            </a:r>
            <a:r>
              <a:rPr lang="en-US" b="1" dirty="0"/>
              <a:t> </a:t>
            </a:r>
            <a:r>
              <a:rPr lang="en-US" b="1" dirty="0" err="1"/>
              <a:t>kweNdawo</a:t>
            </a:r>
            <a:r>
              <a:rPr lang="en-US" b="1" dirty="0"/>
              <a:t> </a:t>
            </a:r>
            <a:r>
              <a:rPr lang="en-US" b="1" dirty="0" err="1"/>
              <a:t>engcwele</a:t>
            </a:r>
            <a:r>
              <a:rPr lang="en-US" b="1" dirty="0"/>
              <a:t> </a:t>
            </a:r>
            <a:r>
              <a:rPr lang="en-US" b="1" dirty="0" err="1"/>
              <a:t>labapristi</a:t>
            </a:r>
            <a:r>
              <a:rPr lang="en-US" b="1" dirty="0"/>
              <a:t> </a:t>
            </a:r>
            <a:r>
              <a:rPr lang="en-US" b="1" dirty="0" err="1"/>
              <a:t>bayo</a:t>
            </a:r>
            <a:r>
              <a:rPr lang="en-US" b="1" dirty="0"/>
              <a:t>. </a:t>
            </a:r>
            <a:r>
              <a:rPr lang="en-US" b="1" dirty="0" err="1"/>
              <a:t>Umlingiswa</a:t>
            </a:r>
            <a:r>
              <a:rPr lang="en-US" b="1" dirty="0"/>
              <a:t> </a:t>
            </a:r>
            <a:r>
              <a:rPr lang="en-US" b="1" dirty="0" err="1"/>
              <a:t>oyinhloko</a:t>
            </a:r>
            <a:r>
              <a:rPr lang="en-US" b="1" dirty="0"/>
              <a:t> </a:t>
            </a:r>
            <a:r>
              <a:rPr lang="en-US" b="1" dirty="0" err="1"/>
              <a:t>walesi</a:t>
            </a:r>
            <a:r>
              <a:rPr lang="en-US" b="1" dirty="0"/>
              <a:t> </a:t>
            </a:r>
            <a:r>
              <a:rPr lang="en-US" b="1" dirty="0" err="1"/>
              <a:t>sahluko</a:t>
            </a:r>
            <a:r>
              <a:rPr lang="en-US" b="1" dirty="0"/>
              <a:t> </a:t>
            </a:r>
            <a:r>
              <a:rPr lang="en-US" b="1" dirty="0" err="1"/>
              <a:t>ngokungathandabuzekiyo</a:t>
            </a:r>
            <a:r>
              <a:rPr lang="en-US" b="1" dirty="0"/>
              <a:t> </a:t>
            </a:r>
            <a:r>
              <a:rPr lang="en-US" b="1" dirty="0" err="1"/>
              <a:t>nguNkulunkulu</a:t>
            </a:r>
            <a:r>
              <a:rPr lang="en-US" b="1" dirty="0"/>
              <a:t>, </a:t>
            </a:r>
            <a:r>
              <a:rPr lang="en-US" b="1" dirty="0" err="1"/>
              <a:t>ogcwalisa</a:t>
            </a:r>
            <a:r>
              <a:rPr lang="en-US" b="1" dirty="0"/>
              <a:t> </a:t>
            </a:r>
            <a:r>
              <a:rPr lang="en-US" b="1" dirty="0" err="1"/>
              <a:t>yonke</a:t>
            </a:r>
            <a:r>
              <a:rPr lang="en-US" b="1" dirty="0"/>
              <a:t> into </a:t>
            </a:r>
            <a:r>
              <a:rPr lang="en-US" b="1" dirty="0" err="1"/>
              <a:t>ngobukhona</a:t>
            </a:r>
            <a:r>
              <a:rPr lang="en-US" b="1" dirty="0"/>
              <a:t> </a:t>
            </a:r>
            <a:r>
              <a:rPr lang="en-US" b="1" dirty="0" err="1"/>
              <a:t>bakhe</a:t>
            </a:r>
            <a:r>
              <a:rPr lang="en-US" b="1" dirty="0"/>
              <a:t> </a:t>
            </a:r>
            <a:r>
              <a:rPr lang="en-US" b="1" dirty="0" err="1"/>
              <a:t>obukhazimulayo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40:34). </a:t>
            </a:r>
            <a:r>
              <a:rPr lang="en-US" b="1" dirty="0" err="1"/>
              <a:t>LobuBukhona</a:t>
            </a:r>
            <a:r>
              <a:rPr lang="en-US" b="1" dirty="0"/>
              <a:t> </a:t>
            </a:r>
            <a:r>
              <a:rPr lang="en-US" b="1" dirty="0" err="1"/>
              <a:t>baqhubeka</a:t>
            </a:r>
            <a:r>
              <a:rPr lang="en-US" b="1" dirty="0"/>
              <a:t> </a:t>
            </a:r>
            <a:r>
              <a:rPr lang="en-US" b="1" dirty="0" err="1"/>
              <a:t>buhambisana</a:t>
            </a:r>
            <a:r>
              <a:rPr lang="en-US" b="1" dirty="0"/>
              <a:t> </a:t>
            </a:r>
            <a:r>
              <a:rPr lang="en-US" b="1" dirty="0" err="1"/>
              <a:t>letabernakele</a:t>
            </a:r>
            <a:r>
              <a:rPr lang="en-US" b="1" dirty="0"/>
              <a:t> </a:t>
            </a:r>
            <a:r>
              <a:rPr lang="en-US" b="1" dirty="0" err="1"/>
              <a:t>efwini</a:t>
            </a:r>
            <a:r>
              <a:rPr lang="en-US" b="1" dirty="0"/>
              <a:t> </a:t>
            </a:r>
            <a:r>
              <a:rPr lang="en-US" b="1" dirty="0" err="1"/>
              <a:t>laseShekina</a:t>
            </a:r>
            <a:r>
              <a:rPr lang="en-US" b="1" dirty="0"/>
              <a:t> (</a:t>
            </a:r>
            <a:r>
              <a:rPr lang="en-US" b="1" dirty="0" err="1"/>
              <a:t>ukubonakala</a:t>
            </a:r>
            <a:r>
              <a:rPr lang="en-US" b="1" dirty="0"/>
              <a:t> </a:t>
            </a:r>
            <a:r>
              <a:rPr lang="en-US" b="1" dirty="0" err="1"/>
              <a:t>kwenkazimulo</a:t>
            </a:r>
            <a:r>
              <a:rPr lang="en-US" b="1" dirty="0"/>
              <a:t> </a:t>
            </a:r>
            <a:r>
              <a:rPr lang="en-US" b="1" dirty="0" err="1"/>
              <a:t>kaNkulunkulu</a:t>
            </a:r>
            <a:r>
              <a:rPr lang="en-US" b="1" dirty="0"/>
              <a:t> </a:t>
            </a:r>
            <a:r>
              <a:rPr lang="en-US" b="1" dirty="0" err="1"/>
              <a:t>phakathi</a:t>
            </a:r>
            <a:r>
              <a:rPr lang="en-US" b="1" dirty="0"/>
              <a:t> </a:t>
            </a:r>
            <a:r>
              <a:rPr lang="en-US" b="1" dirty="0" err="1"/>
              <a:t>kwamakherubi</a:t>
            </a:r>
            <a:r>
              <a:rPr lang="en-US" b="1" dirty="0"/>
              <a:t> </a:t>
            </a:r>
            <a:r>
              <a:rPr lang="en-US" b="1" dirty="0" err="1"/>
              <a:t>omphongolo</a:t>
            </a:r>
            <a:r>
              <a:rPr lang="en-US" b="1" dirty="0"/>
              <a:t>).</a:t>
            </a:r>
            <a:endParaRPr lang="en-US" b="1" noProof="0" dirty="0"/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7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586845"/>
            <a:ext cx="7211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Ngemva</a:t>
            </a:r>
            <a:r>
              <a:rPr lang="en-US" b="1" dirty="0"/>
              <a:t> </a:t>
            </a:r>
            <a:r>
              <a:rPr lang="en-US" b="1" dirty="0" err="1"/>
              <a:t>kwezinyanga</a:t>
            </a:r>
            <a:r>
              <a:rPr lang="en-US" b="1" dirty="0"/>
              <a:t> </a:t>
            </a:r>
            <a:r>
              <a:rPr lang="en-US" b="1" dirty="0" err="1"/>
              <a:t>zomsebenzi</a:t>
            </a:r>
            <a:r>
              <a:rPr lang="en-US" b="1" dirty="0"/>
              <a:t>, </a:t>
            </a:r>
            <a:r>
              <a:rPr lang="en-US" b="1" dirty="0" err="1"/>
              <a:t>indawo</a:t>
            </a:r>
            <a:r>
              <a:rPr lang="en-US" b="1" dirty="0"/>
              <a:t> </a:t>
            </a:r>
            <a:r>
              <a:rPr lang="en-US" b="1" dirty="0" err="1"/>
              <a:t>engcwele</a:t>
            </a:r>
            <a:r>
              <a:rPr lang="en-US" b="1" dirty="0"/>
              <a:t> </a:t>
            </a:r>
            <a:r>
              <a:rPr lang="en-US" b="1" dirty="0" err="1"/>
              <a:t>yamiswa</a:t>
            </a:r>
            <a:r>
              <a:rPr lang="en-US" b="1" dirty="0"/>
              <a:t> </a:t>
            </a:r>
            <a:r>
              <a:rPr lang="en-US" b="1" dirty="0" err="1"/>
              <a:t>ngosuku</a:t>
            </a:r>
            <a:r>
              <a:rPr lang="en-US" b="1" dirty="0"/>
              <a:t> </a:t>
            </a:r>
            <a:r>
              <a:rPr lang="en-US" b="1" dirty="0" err="1"/>
              <a:t>lokuqala</a:t>
            </a:r>
            <a:r>
              <a:rPr lang="en-US" b="1" dirty="0"/>
              <a:t> </a:t>
            </a:r>
            <a:r>
              <a:rPr lang="en-US" b="1" dirty="0" err="1"/>
              <a:t>lwenyanga</a:t>
            </a:r>
            <a:r>
              <a:rPr lang="en-US" b="1" dirty="0"/>
              <a:t> </a:t>
            </a:r>
            <a:r>
              <a:rPr lang="en-US" b="1" dirty="0" err="1"/>
              <a:t>yokuqala</a:t>
            </a:r>
            <a:r>
              <a:rPr lang="en-US" b="1" dirty="0"/>
              <a:t> </a:t>
            </a:r>
            <a:r>
              <a:rPr lang="en-US" b="1" dirty="0" err="1"/>
              <a:t>yomnyaka</a:t>
            </a:r>
            <a:r>
              <a:rPr lang="en-US" b="1" dirty="0"/>
              <a:t> </a:t>
            </a:r>
            <a:r>
              <a:rPr lang="en-US" b="1" dirty="0" err="1"/>
              <a:t>wesibili</a:t>
            </a:r>
            <a:r>
              <a:rPr lang="en-US" b="1" dirty="0"/>
              <a:t> </a:t>
            </a:r>
            <a:r>
              <a:rPr lang="en-US" b="1" dirty="0" err="1"/>
              <a:t>ngemva</a:t>
            </a:r>
            <a:r>
              <a:rPr lang="en-US" b="1" dirty="0"/>
              <a:t> </a:t>
            </a:r>
            <a:r>
              <a:rPr lang="en-US" b="1" dirty="0" err="1"/>
              <a:t>kokuphuma</a:t>
            </a:r>
            <a:r>
              <a:rPr lang="en-US" b="1" dirty="0"/>
              <a:t> </a:t>
            </a:r>
            <a:r>
              <a:rPr lang="en-US" b="1" dirty="0" err="1"/>
              <a:t>kwabo</a:t>
            </a:r>
            <a:r>
              <a:rPr lang="en-US" b="1" dirty="0"/>
              <a:t> </a:t>
            </a:r>
            <a:r>
              <a:rPr lang="en-US" b="1" dirty="0" err="1"/>
              <a:t>eGibhithe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40:2, 17). Konke </a:t>
            </a:r>
            <a:r>
              <a:rPr lang="en-US" b="1" dirty="0" err="1"/>
              <a:t>kwahlelwa</a:t>
            </a:r>
            <a:r>
              <a:rPr lang="en-US" b="1" dirty="0"/>
              <a:t> </a:t>
            </a:r>
            <a:r>
              <a:rPr lang="en-US" b="1" dirty="0" err="1"/>
              <a:t>ngohlelo</a:t>
            </a:r>
            <a:r>
              <a:rPr lang="en-US" b="1" dirty="0"/>
              <a:t> (</a:t>
            </a:r>
            <a:r>
              <a:rPr lang="en-US" b="1" dirty="0" err="1"/>
              <a:t>umphongolo</a:t>
            </a:r>
            <a:r>
              <a:rPr lang="en-US" b="1" dirty="0"/>
              <a:t>, </a:t>
            </a:r>
            <a:r>
              <a:rPr lang="en-US" b="1" dirty="0" err="1"/>
              <a:t>iveli</a:t>
            </a:r>
            <a:r>
              <a:rPr lang="en-US" b="1" dirty="0"/>
              <a:t>, </a:t>
            </a:r>
            <a:r>
              <a:rPr lang="en-US" b="1" dirty="0" err="1"/>
              <a:t>itafula</a:t>
            </a:r>
            <a:r>
              <a:rPr lang="en-US" b="1" dirty="0"/>
              <a:t>, </a:t>
            </a:r>
            <a:r>
              <a:rPr lang="en-US" b="1" dirty="0" err="1"/>
              <a:t>uthi</a:t>
            </a:r>
            <a:r>
              <a:rPr lang="en-US" b="1" dirty="0"/>
              <a:t> </a:t>
            </a:r>
            <a:r>
              <a:rPr lang="en-US" b="1" dirty="0" err="1"/>
              <a:t>lwesibani</a:t>
            </a:r>
            <a:r>
              <a:rPr lang="en-US" b="1" dirty="0"/>
              <a:t>, </a:t>
            </a:r>
            <a:r>
              <a:rPr lang="en-US" b="1" dirty="0" err="1"/>
              <a:t>i-altare</a:t>
            </a:r>
            <a:r>
              <a:rPr lang="en-US" b="1" dirty="0"/>
              <a:t> </a:t>
            </a:r>
            <a:r>
              <a:rPr lang="en-US" b="1" dirty="0" err="1"/>
              <a:t>legolide</a:t>
            </a:r>
            <a:r>
              <a:rPr lang="en-US" b="1" dirty="0"/>
              <a:t>, </a:t>
            </a:r>
            <a:r>
              <a:rPr lang="en-US" b="1" dirty="0" err="1"/>
              <a:t>i-altare</a:t>
            </a:r>
            <a:r>
              <a:rPr lang="en-US" b="1" dirty="0"/>
              <a:t> </a:t>
            </a:r>
            <a:r>
              <a:rPr lang="en-US" b="1" dirty="0" err="1"/>
              <a:t>lethusi</a:t>
            </a:r>
            <a:r>
              <a:rPr lang="en-US" b="1" dirty="0"/>
              <a:t>, </a:t>
            </a:r>
            <a:r>
              <a:rPr lang="en-US" b="1" dirty="0" err="1"/>
              <a:t>umcengezi</a:t>
            </a:r>
            <a:r>
              <a:rPr lang="en-US" b="1" dirty="0"/>
              <a:t>), </a:t>
            </a:r>
            <a:r>
              <a:rPr lang="en-US" b="1" dirty="0" err="1"/>
              <a:t>futhi</a:t>
            </a:r>
            <a:r>
              <a:rPr lang="en-US" b="1" dirty="0"/>
              <a:t> </a:t>
            </a:r>
            <a:r>
              <a:rPr lang="en-US" b="1" dirty="0" err="1"/>
              <a:t>kwangcweliswa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40:9).</a:t>
            </a:r>
            <a:endParaRPr lang="en-US" b="1" noProof="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44942" y="5138582"/>
            <a:ext cx="31021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 </a:t>
            </a:r>
            <a:r>
              <a:rPr lang="en-US" b="1" dirty="0" err="1"/>
              <a:t>Ekugcineni</a:t>
            </a:r>
            <a:r>
              <a:rPr lang="en-US" b="1" dirty="0"/>
              <a:t>, u-Aroni </a:t>
            </a:r>
            <a:r>
              <a:rPr lang="en-US" b="1" dirty="0" err="1"/>
              <a:t>lamadodana</a:t>
            </a:r>
            <a:r>
              <a:rPr lang="en-US" b="1" dirty="0"/>
              <a:t> </a:t>
            </a:r>
            <a:r>
              <a:rPr lang="en-US" b="1" dirty="0" err="1"/>
              <a:t>akhe</a:t>
            </a:r>
            <a:r>
              <a:rPr lang="en-US" b="1" dirty="0"/>
              <a:t> </a:t>
            </a:r>
            <a:r>
              <a:rPr lang="en-US" b="1" dirty="0" err="1"/>
              <a:t>bagqokiswa</a:t>
            </a:r>
            <a:r>
              <a:rPr lang="en-US" b="1" dirty="0"/>
              <a:t> </a:t>
            </a:r>
            <a:r>
              <a:rPr lang="en-US" b="1" dirty="0" err="1"/>
              <a:t>izingubo</a:t>
            </a:r>
            <a:r>
              <a:rPr lang="en-US" b="1" dirty="0"/>
              <a:t> </a:t>
            </a:r>
            <a:r>
              <a:rPr lang="en-US" b="1" dirty="0" err="1"/>
              <a:t>zabo</a:t>
            </a:r>
            <a:r>
              <a:rPr lang="en-US" b="1" dirty="0"/>
              <a:t> </a:t>
            </a:r>
            <a:r>
              <a:rPr lang="en-US" b="1" dirty="0" err="1"/>
              <a:t>zobupristi</a:t>
            </a:r>
            <a:r>
              <a:rPr lang="en-US" b="1" dirty="0"/>
              <a:t>, </a:t>
            </a:r>
            <a:r>
              <a:rPr lang="en-US" b="1" dirty="0" err="1"/>
              <a:t>futhi</a:t>
            </a:r>
            <a:r>
              <a:rPr lang="en-US" b="1" dirty="0"/>
              <a:t> </a:t>
            </a:r>
            <a:r>
              <a:rPr lang="en-US" b="1" dirty="0" err="1"/>
              <a:t>begcotshelwe</a:t>
            </a:r>
            <a:r>
              <a:rPr lang="en-US" b="1" dirty="0"/>
              <a:t> </a:t>
            </a:r>
            <a:r>
              <a:rPr lang="en-US" b="1" dirty="0" err="1"/>
              <a:t>umsebenzi</a:t>
            </a:r>
            <a:r>
              <a:rPr lang="en-US" b="1" dirty="0"/>
              <a:t> </a:t>
            </a:r>
            <a:r>
              <a:rPr lang="en-US" b="1" dirty="0" err="1"/>
              <a:t>wabo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40:12-15).</a:t>
            </a:r>
            <a:r>
              <a:rPr lang="en-US" b="1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1855653"/>
            <a:ext cx="95114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Alukho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ulimi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olungachaza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inkazimulo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yesehlakalo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esivezwa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endlini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engcwele</a:t>
            </a:r>
            <a:r>
              <a:rPr lang="en-US" sz="2400" b="1" dirty="0">
                <a:latin typeface="Constantia" panose="02030602050306030303" pitchFamily="18" charset="0"/>
              </a:rPr>
              <a:t>—</a:t>
            </a:r>
            <a:r>
              <a:rPr lang="en-US" sz="2400" b="1" dirty="0" err="1">
                <a:latin typeface="Constantia" panose="02030602050306030303" pitchFamily="18" charset="0"/>
              </a:rPr>
              <a:t>izindonga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ezinamekwe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ngegolide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ezibonisa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ukukhanya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okuvela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othini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lwezibani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lwegolide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imibala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ekhazimulayo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yamakhethini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afekethiswe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ngokucebileyo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lezingelosi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zawo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ezikhazimulayo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itafula</a:t>
            </a:r>
            <a:r>
              <a:rPr lang="en-US" sz="2400" b="1" dirty="0">
                <a:latin typeface="Constantia" panose="02030602050306030303" pitchFamily="18" charset="0"/>
              </a:rPr>
              <a:t>, le-</a:t>
            </a:r>
            <a:r>
              <a:rPr lang="en-US" sz="2400" b="1" dirty="0" err="1">
                <a:latin typeface="Constantia" panose="02030602050306030303" pitchFamily="18" charset="0"/>
              </a:rPr>
              <a:t>altare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lempepho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elibenyezela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ngegolide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ngale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kweveli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lesibili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umphongolo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ongcwele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locwecwe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lwawo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olucwebezelayo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locwecwe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lwawo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lwe-Shekins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ubukhona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bukaJehova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konke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kodwa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ukubonakaliswa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kalufifi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kwenkazimulo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yethempeli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likaNkulunkulu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ezulwini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isikhungo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esikhulu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somsebenzi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wokuhlenga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umuntu</a:t>
            </a:r>
            <a:r>
              <a:rPr lang="en-US" sz="2400" b="1" dirty="0">
                <a:latin typeface="Constantia" panose="02030602050306030303" pitchFamily="18" charset="0"/>
              </a:rPr>
              <a:t>.”</a:t>
            </a:r>
            <a:endParaRPr lang="en-US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AMANYE AMATABELENEKE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UJESU LEJERUSALEMA ELITSHA</a:t>
            </a:r>
            <a:endParaRPr lang="en-US" sz="4400" b="1" spc="30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ULizwi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waba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yinyama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wakha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phakathi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kwethu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(Johane 1:14a)</a:t>
            </a:r>
            <a:endParaRPr lang="en-US" sz="1400" b="1" noProof="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8676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Ngezwa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izwi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elikhulu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livela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esihlalweni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sobukhosi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lithi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: “Bheka!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Indawo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yokuhlala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kaNkulunkulu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manje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isiphakathi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kwabantu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futhi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uyohlala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labo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Bayoba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ngabantu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bakhe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futhi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uNkulunkulu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ngokwakhe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uyoba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labo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futhi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abe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nguNkulunkulu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wabo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’” ( </a:t>
            </a:r>
            <a:r>
              <a:rPr lang="en-U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IsAmbulo</a:t>
            </a:r>
            <a:r>
              <a:rPr lang="en-U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21:3</a:t>
            </a:r>
            <a:r>
              <a:rPr lang="en-US" sz="14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977008"/>
            <a:ext cx="57175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/>
              <a:t>UJohane</a:t>
            </a:r>
            <a:r>
              <a:rPr lang="en-US" sz="1600" b="1" dirty="0"/>
              <a:t> 1:14 </a:t>
            </a:r>
            <a:r>
              <a:rPr lang="en-US" sz="1600" b="1" dirty="0" err="1"/>
              <a:t>utsho</a:t>
            </a:r>
            <a:r>
              <a:rPr lang="en-US" sz="1600" b="1" dirty="0"/>
              <a:t> </a:t>
            </a:r>
            <a:r>
              <a:rPr lang="en-US" sz="1600" b="1" dirty="0" err="1"/>
              <a:t>ngokwezwi</a:t>
            </a:r>
            <a:r>
              <a:rPr lang="en-US" sz="1600" b="1" dirty="0"/>
              <a:t> </a:t>
            </a:r>
            <a:r>
              <a:rPr lang="en-US" sz="1600" b="1" dirty="0" err="1"/>
              <a:t>lezwi</a:t>
            </a:r>
            <a:r>
              <a:rPr lang="en-US" sz="1600" b="1" dirty="0"/>
              <a:t> </a:t>
            </a:r>
            <a:r>
              <a:rPr lang="en-US" sz="1600" b="1" dirty="0" err="1"/>
              <a:t>ukuthi</a:t>
            </a:r>
            <a:r>
              <a:rPr lang="en-US" sz="1600" b="1" dirty="0"/>
              <a:t> </a:t>
            </a:r>
            <a:r>
              <a:rPr lang="en-US" sz="1600" b="1" dirty="0" err="1"/>
              <a:t>uJesu</a:t>
            </a:r>
            <a:r>
              <a:rPr lang="en-US" sz="1600" b="1" dirty="0"/>
              <a:t> </a:t>
            </a:r>
            <a:r>
              <a:rPr lang="en-US" sz="1600" b="1" dirty="0" err="1"/>
              <a:t>waba</a:t>
            </a:r>
            <a:r>
              <a:rPr lang="en-US" sz="1600" b="1" dirty="0"/>
              <a:t> </a:t>
            </a:r>
            <a:r>
              <a:rPr lang="en-US" sz="1600" b="1" dirty="0" err="1"/>
              <a:t>yinyama</a:t>
            </a:r>
            <a:r>
              <a:rPr lang="en-US" sz="1600" b="1" dirty="0"/>
              <a:t> </a:t>
            </a:r>
            <a:r>
              <a:rPr lang="en-US" sz="1600" b="1" dirty="0" err="1"/>
              <a:t>futhi</a:t>
            </a:r>
            <a:r>
              <a:rPr lang="en-US" sz="1600" b="1" dirty="0"/>
              <a:t> “</a:t>
            </a:r>
            <a:r>
              <a:rPr lang="en-US" sz="1600" b="1" dirty="0" err="1"/>
              <a:t>wahlala</a:t>
            </a:r>
            <a:r>
              <a:rPr lang="en-US" sz="1600" b="1" dirty="0"/>
              <a:t> </a:t>
            </a:r>
            <a:r>
              <a:rPr lang="en-US" sz="1600" b="1" dirty="0" err="1"/>
              <a:t>itabernakele</a:t>
            </a:r>
            <a:r>
              <a:rPr lang="en-US" sz="1600" b="1" dirty="0"/>
              <a:t>”, (</a:t>
            </a:r>
            <a:r>
              <a:rPr lang="en-US" sz="1600" b="1" dirty="0" err="1"/>
              <a:t>wayitabernakele</a:t>
            </a:r>
            <a:r>
              <a:rPr lang="en-US" sz="1600" b="1" dirty="0"/>
              <a:t>) </a:t>
            </a:r>
            <a:r>
              <a:rPr lang="en-US" sz="1600" b="1" dirty="0" err="1"/>
              <a:t>phakathi</a:t>
            </a:r>
            <a:r>
              <a:rPr lang="en-US" sz="1600" b="1" dirty="0"/>
              <a:t> </a:t>
            </a:r>
            <a:r>
              <a:rPr lang="en-US" sz="1600" b="1" dirty="0" err="1"/>
              <a:t>kwethu</a:t>
            </a:r>
            <a:r>
              <a:rPr lang="en-US" sz="1600" b="1" dirty="0"/>
              <a:t>.  </a:t>
            </a:r>
            <a:r>
              <a:rPr lang="en-US" sz="1600" b="1" dirty="0" err="1"/>
              <a:t>Ngokuthatha</a:t>
            </a:r>
            <a:r>
              <a:rPr lang="en-US" sz="1600" b="1" dirty="0"/>
              <a:t> </a:t>
            </a:r>
            <a:r>
              <a:rPr lang="en-US" sz="1600" b="1" dirty="0" err="1"/>
              <a:t>kwakhe</a:t>
            </a:r>
            <a:r>
              <a:rPr lang="en-US" sz="1600" b="1" dirty="0"/>
              <a:t> </a:t>
            </a:r>
            <a:r>
              <a:rPr lang="en-US" sz="1600" b="1" dirty="0" err="1"/>
              <a:t>isimo</a:t>
            </a:r>
            <a:r>
              <a:rPr lang="en-US" sz="1600" b="1" dirty="0"/>
              <a:t> </a:t>
            </a:r>
            <a:r>
              <a:rPr lang="en-US" sz="1600" b="1" dirty="0" err="1"/>
              <a:t>somuntu</a:t>
            </a:r>
            <a:r>
              <a:rPr lang="en-US" sz="1600" b="1" dirty="0"/>
              <a:t>, </a:t>
            </a:r>
            <a:r>
              <a:rPr lang="en-US" sz="1600" b="1" dirty="0" err="1"/>
              <a:t>uJesu</a:t>
            </a:r>
            <a:r>
              <a:rPr lang="en-US" sz="1600" b="1" dirty="0"/>
              <a:t>, uNkulunkulu </a:t>
            </a:r>
            <a:r>
              <a:rPr lang="en-US" sz="1600" b="1" dirty="0" err="1"/>
              <a:t>ongunaphakade</a:t>
            </a:r>
            <a:r>
              <a:rPr lang="en-US" sz="1600" b="1" dirty="0"/>
              <a:t>, </a:t>
            </a:r>
            <a:r>
              <a:rPr lang="en-US" sz="1600" b="1" dirty="0" err="1"/>
              <a:t>wagcwalisa</a:t>
            </a:r>
            <a:r>
              <a:rPr lang="en-US" sz="1600" b="1" dirty="0"/>
              <a:t> </a:t>
            </a:r>
            <a:r>
              <a:rPr lang="en-US" sz="1600" b="1" dirty="0" err="1"/>
              <a:t>isifiso</a:t>
            </a:r>
            <a:r>
              <a:rPr lang="en-US" sz="1600" b="1" dirty="0"/>
              <a:t> </a:t>
            </a:r>
            <a:r>
              <a:rPr lang="en-US" sz="1600" b="1" dirty="0" err="1"/>
              <a:t>sakhe</a:t>
            </a:r>
            <a:r>
              <a:rPr lang="en-US" sz="1600" b="1" dirty="0"/>
              <a:t> </a:t>
            </a:r>
            <a:r>
              <a:rPr lang="en-US" sz="1600" b="1" dirty="0" err="1"/>
              <a:t>sokuhlala</a:t>
            </a:r>
            <a:r>
              <a:rPr lang="en-US" sz="1600" b="1" dirty="0"/>
              <a:t> </a:t>
            </a:r>
            <a:r>
              <a:rPr lang="en-US" sz="1600" b="1" dirty="0" err="1"/>
              <a:t>ngokwenyama</a:t>
            </a:r>
            <a:r>
              <a:rPr lang="en-US" sz="1600" b="1" dirty="0"/>
              <a:t> </a:t>
            </a:r>
            <a:r>
              <a:rPr lang="en-US" sz="1600" b="1" dirty="0" err="1"/>
              <a:t>phakathi</a:t>
            </a:r>
            <a:r>
              <a:rPr lang="en-US" sz="1600" b="1" dirty="0"/>
              <a:t> </a:t>
            </a:r>
            <a:r>
              <a:rPr lang="en-US" sz="1600" b="1" dirty="0" err="1"/>
              <a:t>kwethu</a:t>
            </a:r>
            <a:r>
              <a:rPr lang="en-US" sz="1600" b="1" dirty="0"/>
              <a:t>. </a:t>
            </a:r>
            <a:r>
              <a:rPr lang="en-US" sz="1600" b="1" dirty="0" err="1"/>
              <a:t>Waba</a:t>
            </a:r>
            <a:r>
              <a:rPr lang="en-US" sz="1600" b="1" dirty="0"/>
              <a:t> </a:t>
            </a:r>
            <a:r>
              <a:rPr lang="en-US" sz="1600" b="1" dirty="0" err="1"/>
              <a:t>nguEmanuweli</a:t>
            </a:r>
            <a:r>
              <a:rPr lang="en-US" sz="1600" b="1" dirty="0"/>
              <a:t>, uNkulunkulu </a:t>
            </a:r>
            <a:r>
              <a:rPr lang="en-US" sz="1600" b="1" dirty="0" err="1"/>
              <a:t>unathi</a:t>
            </a:r>
            <a:r>
              <a:rPr lang="en-US" sz="1600" b="1" dirty="0"/>
              <a:t> (Mt. 1:23).</a:t>
            </a:r>
            <a:endParaRPr lang="en-US" sz="1600" b="1" noProof="0" dirty="0"/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NgoMoya</a:t>
            </a:r>
            <a:r>
              <a:rPr lang="en-US" sz="2000" b="1" dirty="0"/>
              <a:t> </a:t>
            </a:r>
            <a:r>
              <a:rPr lang="en-US" sz="2000" b="1" dirty="0" err="1"/>
              <a:t>oNgcwele</a:t>
            </a:r>
            <a:r>
              <a:rPr lang="en-US" sz="2000" b="1" dirty="0"/>
              <a:t>, uNkulunkulu </a:t>
            </a:r>
            <a:r>
              <a:rPr lang="en-US" sz="2000" b="1" dirty="0" err="1"/>
              <a:t>uyaqhubeka</a:t>
            </a:r>
            <a:r>
              <a:rPr lang="en-US" sz="2000" b="1" dirty="0"/>
              <a:t> </a:t>
            </a:r>
            <a:r>
              <a:rPr lang="en-US" sz="2000" b="1" dirty="0" err="1"/>
              <a:t>ehlala</a:t>
            </a:r>
            <a:r>
              <a:rPr lang="en-US" sz="2000" b="1" dirty="0"/>
              <a:t> </a:t>
            </a:r>
            <a:r>
              <a:rPr lang="en-US" sz="2000" b="1" dirty="0" err="1"/>
              <a:t>nathi</a:t>
            </a:r>
            <a:r>
              <a:rPr lang="en-US" sz="2000" b="1" dirty="0"/>
              <a:t> </a:t>
            </a:r>
            <a:r>
              <a:rPr lang="en-US" sz="2000" b="1" dirty="0" err="1"/>
              <a:t>namuhla</a:t>
            </a:r>
            <a:r>
              <a:rPr lang="en-US" sz="2000" b="1" dirty="0"/>
              <a:t> (Mt. 18:20; 1 </a:t>
            </a:r>
            <a:r>
              <a:rPr lang="en-US" sz="2000" b="1" dirty="0" err="1"/>
              <a:t>Korinte</a:t>
            </a:r>
            <a:r>
              <a:rPr lang="en-US" sz="2000" b="1" dirty="0"/>
              <a:t> 3:16).</a:t>
            </a:r>
            <a:endParaRPr lang="en-US" sz="2000" b="1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Lokhu</a:t>
            </a:r>
            <a:r>
              <a:rPr lang="en-US" sz="2000" b="1" dirty="0"/>
              <a:t> </a:t>
            </a:r>
            <a:r>
              <a:rPr lang="en-US" sz="2000" b="1" dirty="0" err="1"/>
              <a:t>kuzokwenzeka</a:t>
            </a:r>
            <a:r>
              <a:rPr lang="en-US" sz="2000" b="1" dirty="0"/>
              <a:t> </a:t>
            </a:r>
            <a:r>
              <a:rPr lang="en-US" sz="2000" b="1" dirty="0" err="1"/>
              <a:t>lapho</a:t>
            </a:r>
            <a:r>
              <a:rPr lang="en-US" sz="2000" b="1" dirty="0"/>
              <a:t> </a:t>
            </a:r>
            <a:r>
              <a:rPr lang="en-US" sz="2000" b="1" dirty="0" err="1"/>
              <a:t>uHlelo</a:t>
            </a:r>
            <a:r>
              <a:rPr lang="en-US" sz="2000" b="1" dirty="0"/>
              <a:t> </a:t>
            </a:r>
            <a:r>
              <a:rPr lang="en-US" sz="2000" b="1" dirty="0" err="1"/>
              <a:t>Lwensindiso</a:t>
            </a:r>
            <a:r>
              <a:rPr lang="en-US" sz="2000" b="1" dirty="0"/>
              <a:t> </a:t>
            </a:r>
            <a:r>
              <a:rPr lang="en-US" sz="2000" b="1" dirty="0" err="1"/>
              <a:t>seluqediwe</a:t>
            </a:r>
            <a:r>
              <a:rPr lang="en-US" sz="2000" b="1" dirty="0"/>
              <a:t>,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ububi</a:t>
            </a:r>
            <a:r>
              <a:rPr lang="en-US" sz="2000" b="1" dirty="0"/>
              <a:t> </a:t>
            </a:r>
            <a:r>
              <a:rPr lang="en-US" sz="2000" b="1" dirty="0" err="1"/>
              <a:t>buqedwa</a:t>
            </a:r>
            <a:r>
              <a:rPr lang="en-US" sz="2000" b="1" dirty="0"/>
              <a:t> </a:t>
            </a:r>
            <a:r>
              <a:rPr lang="en-US" sz="2000" b="1" dirty="0" err="1"/>
              <a:t>ngokuphelele</a:t>
            </a:r>
            <a:r>
              <a:rPr lang="en-US" sz="2000" b="1" dirty="0"/>
              <a:t>..</a:t>
            </a:r>
            <a:endParaRPr lang="en-US" sz="2000" b="1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Kodwa</a:t>
            </a:r>
            <a:r>
              <a:rPr lang="en-US" sz="2000" b="1" dirty="0"/>
              <a:t> </a:t>
            </a:r>
            <a:r>
              <a:rPr lang="en-US" sz="2000" b="1" dirty="0" err="1"/>
              <a:t>usuku</a:t>
            </a:r>
            <a:r>
              <a:rPr lang="en-US" sz="2000" b="1" dirty="0"/>
              <a:t> </a:t>
            </a:r>
            <a:r>
              <a:rPr lang="en-US" sz="2000" b="1" dirty="0" err="1"/>
              <a:t>luzofika</a:t>
            </a:r>
            <a:r>
              <a:rPr lang="en-US" sz="2000" b="1" dirty="0"/>
              <a:t> </a:t>
            </a:r>
            <a:r>
              <a:rPr lang="en-US" sz="2000" b="1" dirty="0" err="1"/>
              <a:t>maduze</a:t>
            </a:r>
            <a:r>
              <a:rPr lang="en-US" sz="2000" b="1" dirty="0"/>
              <a:t> </a:t>
            </a:r>
            <a:r>
              <a:rPr lang="en-US" sz="2000" b="1" dirty="0" err="1"/>
              <a:t>lapho</a:t>
            </a:r>
            <a:r>
              <a:rPr lang="en-US" sz="2000" b="1" dirty="0"/>
              <a:t> </a:t>
            </a:r>
            <a:r>
              <a:rPr lang="en-US" sz="2000" b="1" dirty="0" err="1"/>
              <a:t>siyokwazi</a:t>
            </a:r>
            <a:r>
              <a:rPr lang="en-US" sz="2000" b="1" dirty="0"/>
              <a:t> </a:t>
            </a:r>
            <a:r>
              <a:rPr lang="en-US" sz="2000" b="1" dirty="0" err="1"/>
              <a:t>khona</a:t>
            </a:r>
            <a:r>
              <a:rPr lang="en-US" sz="2000" b="1" dirty="0"/>
              <a:t> </a:t>
            </a:r>
            <a:r>
              <a:rPr lang="en-US" sz="2000" b="1" dirty="0" err="1"/>
              <a:t>ukuma</a:t>
            </a:r>
            <a:r>
              <a:rPr lang="en-US" sz="2000" b="1" dirty="0"/>
              <a:t> </a:t>
            </a:r>
            <a:r>
              <a:rPr lang="en-US" sz="2000" b="1" dirty="0" err="1"/>
              <a:t>ubuso</a:t>
            </a:r>
            <a:r>
              <a:rPr lang="en-US" sz="2000" b="1" dirty="0"/>
              <a:t> </a:t>
            </a:r>
            <a:r>
              <a:rPr lang="en-US" sz="2000" b="1" dirty="0" err="1"/>
              <a:t>nobuso</a:t>
            </a:r>
            <a:r>
              <a:rPr lang="en-US" sz="2000" b="1" dirty="0"/>
              <a:t> </a:t>
            </a:r>
            <a:r>
              <a:rPr lang="en-US" sz="2000" b="1" dirty="0" err="1"/>
              <a:t>noNkulunkulu</a:t>
            </a:r>
            <a:r>
              <a:rPr lang="en-US" sz="2000" b="1" dirty="0"/>
              <a:t> </a:t>
            </a:r>
            <a:r>
              <a:rPr lang="en-US" sz="2000" b="1" dirty="0" err="1"/>
              <a:t>wethu</a:t>
            </a:r>
            <a:r>
              <a:rPr lang="en-US" sz="2000" b="1" dirty="0"/>
              <a:t>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sihlale</a:t>
            </a:r>
            <a:r>
              <a:rPr lang="en-US" sz="2000" b="1" dirty="0"/>
              <a:t> Naye </a:t>
            </a:r>
            <a:r>
              <a:rPr lang="en-US" sz="2000" b="1" dirty="0" err="1"/>
              <a:t>etabernakele</a:t>
            </a:r>
            <a:r>
              <a:rPr lang="en-US" sz="2000" b="1" dirty="0"/>
              <a:t> </a:t>
            </a:r>
            <a:r>
              <a:rPr lang="en-US" sz="2000" b="1" dirty="0" err="1"/>
              <a:t>lobukhosi</a:t>
            </a:r>
            <a:r>
              <a:rPr lang="en-US" sz="2000" b="1" dirty="0"/>
              <a:t> </a:t>
            </a:r>
            <a:r>
              <a:rPr lang="en-US" sz="2000" b="1" dirty="0" err="1"/>
              <a:t>asilungisele</a:t>
            </a:r>
            <a:r>
              <a:rPr lang="en-US" sz="2000" b="1" dirty="0"/>
              <a:t> </a:t>
            </a:r>
            <a:r>
              <a:rPr lang="en-US" sz="2000" b="1" dirty="0" err="1"/>
              <a:t>lona</a:t>
            </a:r>
            <a:r>
              <a:rPr lang="en-US" sz="2000" b="1" dirty="0"/>
              <a:t>: </a:t>
            </a:r>
            <a:r>
              <a:rPr lang="en-US" sz="2000" b="1" dirty="0" err="1"/>
              <a:t>IJerusalema</a:t>
            </a:r>
            <a:r>
              <a:rPr lang="en-US" sz="2000" b="1" dirty="0"/>
              <a:t> Elisha (</a:t>
            </a:r>
            <a:r>
              <a:rPr lang="en-US" sz="2000" b="1" dirty="0" err="1"/>
              <a:t>IsAm</a:t>
            </a:r>
            <a:r>
              <a:rPr lang="en-US" sz="2000" b="1" dirty="0"/>
              <a:t>. 21:3).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508397" y="2160314"/>
            <a:ext cx="90874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dirty="0">
                <a:latin typeface="Constantia" panose="02030602050306030303" pitchFamily="18" charset="0"/>
              </a:rPr>
              <a:t>UNkulunkulu </a:t>
            </a:r>
            <a:r>
              <a:rPr lang="en-US" sz="2800" b="1" dirty="0" err="1">
                <a:latin typeface="Constantia" panose="02030602050306030303" pitchFamily="18" charset="0"/>
              </a:rPr>
              <a:t>wamlaya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uMose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ngo-Israyeli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wathi</a:t>
            </a:r>
            <a:r>
              <a:rPr lang="en-US" sz="2800" b="1" dirty="0">
                <a:latin typeface="Constantia" panose="02030602050306030303" pitchFamily="18" charset="0"/>
              </a:rPr>
              <a:t>: “</a:t>
            </a:r>
            <a:r>
              <a:rPr lang="en-US" sz="2800" b="1" dirty="0" err="1">
                <a:latin typeface="Constantia" panose="02030602050306030303" pitchFamily="18" charset="0"/>
              </a:rPr>
              <a:t>Mabangenzele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indlu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engcwele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ukuze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ngihlale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phakathi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kwabo</a:t>
            </a:r>
            <a:r>
              <a:rPr lang="en-US" sz="2800" b="1" dirty="0">
                <a:latin typeface="Constantia" panose="02030602050306030303" pitchFamily="18" charset="0"/>
              </a:rPr>
              <a:t>” ( </a:t>
            </a:r>
            <a:r>
              <a:rPr lang="en-US" sz="2800" b="1" dirty="0" err="1">
                <a:latin typeface="Constantia" panose="02030602050306030303" pitchFamily="18" charset="0"/>
              </a:rPr>
              <a:t>Eksodusi</a:t>
            </a:r>
            <a:r>
              <a:rPr lang="en-US" sz="2800" b="1" dirty="0">
                <a:latin typeface="Constantia" panose="02030602050306030303" pitchFamily="18" charset="0"/>
              </a:rPr>
              <a:t> 25:8 ) </a:t>
            </a:r>
            <a:r>
              <a:rPr lang="en-US" sz="2800" b="1" dirty="0" err="1">
                <a:latin typeface="Constantia" panose="02030602050306030303" pitchFamily="18" charset="0"/>
              </a:rPr>
              <a:t>Wahlala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endaweni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engcwele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phakathi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kwabantu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Bakhe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Kukho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konke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ukukhathala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kwabo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enkangala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uphawu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lobukhona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Bakhe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lwalulabo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Ngakho-ke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uKristu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wamisa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itabernakele</a:t>
            </a:r>
            <a:r>
              <a:rPr lang="en-US" sz="2800" b="1" dirty="0">
                <a:latin typeface="Constantia" panose="02030602050306030303" pitchFamily="18" charset="0"/>
              </a:rPr>
              <a:t> Lakhe </a:t>
            </a:r>
            <a:r>
              <a:rPr lang="en-US" sz="2800" b="1" dirty="0" err="1">
                <a:latin typeface="Constantia" panose="02030602050306030303" pitchFamily="18" charset="0"/>
              </a:rPr>
              <a:t>phakathi</a:t>
            </a:r>
            <a:r>
              <a:rPr lang="en-US" sz="2800" b="1" dirty="0">
                <a:latin typeface="Constantia" panose="02030602050306030303" pitchFamily="18" charset="0"/>
              </a:rPr>
              <a:t>  </a:t>
            </a:r>
            <a:r>
              <a:rPr lang="en-US" sz="2800" b="1" dirty="0" err="1">
                <a:latin typeface="Constantia" panose="02030602050306030303" pitchFamily="18" charset="0"/>
              </a:rPr>
              <a:t>kwethu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kobuntu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Wamisa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itende</a:t>
            </a:r>
            <a:r>
              <a:rPr lang="en-US" sz="2800" b="1" dirty="0">
                <a:latin typeface="Constantia" panose="02030602050306030303" pitchFamily="18" charset="0"/>
              </a:rPr>
              <a:t> Lakhe </a:t>
            </a:r>
            <a:r>
              <a:rPr lang="en-US" sz="2800" b="1" dirty="0" err="1">
                <a:latin typeface="Constantia" panose="02030602050306030303" pitchFamily="18" charset="0"/>
              </a:rPr>
              <a:t>eceleni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kwetende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futhi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Asenze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sijwayelane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lesimilo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Sakhe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ukuze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asenze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sijwayelane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labantu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Bakhe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81336" y="1838784"/>
            <a:ext cx="4396902" cy="33855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““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Khona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iyezi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lasibekela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itabernakele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inkazimulo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kaJehova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yagcwalisa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itabernakele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[…]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Ngokuba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iyezi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likaJehova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laliphezu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kwetabernakele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emini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lomlilo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wawuphezu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kwalo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ebusuku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phambi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kwamehlo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ayo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yonke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indlu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ka-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Israyeli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ezinkambeni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zabo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zonke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Eksodusi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 38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06DC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Ukulungiselela</a:t>
            </a:r>
            <a:endParaRPr lang="en-US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C5140"/>
              </a:highlight>
            </a:endParaRP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Isabatha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Eksodusi</a:t>
            </a:r>
            <a:r>
              <a:rPr lang="en-US" sz="2000" b="1" noProof="0" dirty="0"/>
              <a:t> 35:1-3)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Umnikelo</a:t>
            </a:r>
            <a:r>
              <a:rPr lang="en-US" sz="2000" b="1" dirty="0"/>
              <a:t> </a:t>
            </a:r>
            <a:r>
              <a:rPr lang="en-US" sz="2000" b="1" dirty="0" err="1"/>
              <a:t>wesihle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Eksodusi</a:t>
            </a:r>
            <a:r>
              <a:rPr lang="en-US" sz="2000" b="1" noProof="0" dirty="0"/>
              <a:t>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Itabanekele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Ukwakha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Eksodusi</a:t>
            </a:r>
            <a:r>
              <a:rPr lang="en-US" sz="2000" b="1" noProof="0" dirty="0"/>
              <a:t> 36:8-39:43)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Ukuzimisela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Eksodusi</a:t>
            </a:r>
            <a:r>
              <a:rPr lang="en-US" sz="2000" b="1" noProof="0" dirty="0"/>
              <a:t> 40:1-38)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Amanye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amaTabanekele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UJesu</a:t>
            </a:r>
            <a:r>
              <a:rPr lang="en-US" sz="2000" b="1" dirty="0"/>
              <a:t> </a:t>
            </a:r>
            <a:r>
              <a:rPr lang="en-US" sz="2000" b="1" dirty="0" err="1"/>
              <a:t>leJerusalema</a:t>
            </a:r>
            <a:r>
              <a:rPr lang="en-US" sz="2000" b="1" dirty="0"/>
              <a:t> </a:t>
            </a:r>
            <a:r>
              <a:rPr lang="en-US" sz="2000" b="1" dirty="0" err="1"/>
              <a:t>elitsha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Izahluko</a:t>
            </a:r>
            <a:r>
              <a:rPr lang="en-US" sz="2000" b="1" dirty="0"/>
              <a:t> </a:t>
            </a:r>
            <a:r>
              <a:rPr lang="en-US" sz="2000" b="1" dirty="0" err="1"/>
              <a:t>zokugcina</a:t>
            </a:r>
            <a:r>
              <a:rPr lang="en-US" sz="2000" b="1" dirty="0"/>
              <a:t> zika-</a:t>
            </a:r>
            <a:r>
              <a:rPr lang="en-US" sz="2000" b="1" dirty="0" err="1"/>
              <a:t>Eksodusi</a:t>
            </a:r>
            <a:r>
              <a:rPr lang="en-US" sz="2000" b="1" dirty="0"/>
              <a:t> </a:t>
            </a:r>
            <a:r>
              <a:rPr lang="en-US" sz="2000" b="1" dirty="0" err="1"/>
              <a:t>zinikezwe</a:t>
            </a:r>
            <a:r>
              <a:rPr lang="en-US" sz="2000" b="1" dirty="0"/>
              <a:t> </a:t>
            </a:r>
            <a:r>
              <a:rPr lang="en-US" sz="2000" b="1" dirty="0" err="1"/>
              <a:t>incazelo</a:t>
            </a:r>
            <a:r>
              <a:rPr lang="en-US" sz="2000" b="1" dirty="0"/>
              <a:t> </a:t>
            </a:r>
            <a:r>
              <a:rPr lang="en-US" sz="2000" b="1" dirty="0" err="1"/>
              <a:t>ecacileyo</a:t>
            </a:r>
            <a:r>
              <a:rPr lang="en-US" sz="2000" b="1" dirty="0"/>
              <a:t> </a:t>
            </a:r>
            <a:r>
              <a:rPr lang="en-US" sz="2000" b="1" dirty="0" err="1"/>
              <a:t>yokwakhiwa</a:t>
            </a:r>
            <a:r>
              <a:rPr lang="en-US" sz="2000" b="1" dirty="0"/>
              <a:t> </a:t>
            </a:r>
            <a:r>
              <a:rPr lang="en-US" sz="2000" b="1" dirty="0" err="1"/>
              <a:t>lokunikelwa</a:t>
            </a:r>
            <a:r>
              <a:rPr lang="en-US" sz="2000" b="1" dirty="0"/>
              <a:t> </a:t>
            </a:r>
            <a:r>
              <a:rPr lang="en-US" sz="2000" b="1" dirty="0" err="1"/>
              <a:t>kweTabernakele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4" y="2091483"/>
            <a:ext cx="64769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Isizathu</a:t>
            </a:r>
            <a:r>
              <a:rPr lang="en-US" b="1" dirty="0"/>
              <a:t> </a:t>
            </a:r>
            <a:r>
              <a:rPr lang="en-US" b="1" dirty="0" err="1"/>
              <a:t>esikhulu</a:t>
            </a:r>
            <a:r>
              <a:rPr lang="en-US" b="1" dirty="0"/>
              <a:t> uNkulunkulu </a:t>
            </a:r>
            <a:r>
              <a:rPr lang="en-US" b="1" dirty="0" err="1"/>
              <a:t>asinikezayo</a:t>
            </a:r>
            <a:r>
              <a:rPr lang="en-US" b="1" dirty="0"/>
              <a:t> </a:t>
            </a:r>
            <a:r>
              <a:rPr lang="en-US" b="1" dirty="0" err="1"/>
              <a:t>sokwakhiwa</a:t>
            </a:r>
            <a:r>
              <a:rPr lang="en-US" b="1" dirty="0"/>
              <a:t> </a:t>
            </a:r>
            <a:r>
              <a:rPr lang="en-US" b="1" dirty="0" err="1"/>
              <a:t>kwaleliThempeli</a:t>
            </a:r>
            <a:r>
              <a:rPr lang="en-US" b="1" dirty="0"/>
              <a:t> </a:t>
            </a:r>
            <a:r>
              <a:rPr lang="en-US" b="1" dirty="0" err="1"/>
              <a:t>eliphathekayo</a:t>
            </a:r>
            <a:r>
              <a:rPr lang="en-US" b="1" dirty="0"/>
              <a:t> </a:t>
            </a:r>
            <a:r>
              <a:rPr lang="en-US" b="1" dirty="0" err="1"/>
              <a:t>isifiso</a:t>
            </a:r>
            <a:r>
              <a:rPr lang="en-US" b="1" dirty="0"/>
              <a:t> </a:t>
            </a:r>
            <a:r>
              <a:rPr lang="en-US" b="1" dirty="0" err="1"/>
              <a:t>Sakhe</a:t>
            </a:r>
            <a:r>
              <a:rPr lang="en-US" b="1" dirty="0"/>
              <a:t> </a:t>
            </a:r>
            <a:r>
              <a:rPr lang="en-US" b="1" dirty="0" err="1"/>
              <a:t>sokuhlala</a:t>
            </a:r>
            <a:r>
              <a:rPr lang="en-US" b="1" dirty="0"/>
              <a:t> </a:t>
            </a:r>
            <a:r>
              <a:rPr lang="en-US" b="1" dirty="0" err="1"/>
              <a:t>phakathi</a:t>
            </a:r>
            <a:r>
              <a:rPr lang="en-US" b="1" dirty="0"/>
              <a:t> </a:t>
            </a:r>
            <a:r>
              <a:rPr lang="en-US" b="1" dirty="0" err="1"/>
              <a:t>kwabantu</a:t>
            </a:r>
            <a:r>
              <a:rPr lang="en-US" b="1" dirty="0"/>
              <a:t> </a:t>
            </a:r>
            <a:r>
              <a:rPr lang="en-US" b="1" dirty="0" err="1"/>
              <a:t>Bakhe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25:8). Lesi </a:t>
            </a:r>
            <a:r>
              <a:rPr lang="en-US" b="1" dirty="0" err="1"/>
              <a:t>sifiso</a:t>
            </a:r>
            <a:r>
              <a:rPr lang="en-US" b="1" dirty="0"/>
              <a:t> </a:t>
            </a:r>
            <a:r>
              <a:rPr lang="en-US" b="1" dirty="0" err="1"/>
              <a:t>sagcwaliseka</a:t>
            </a:r>
            <a:r>
              <a:rPr lang="en-US" b="1" dirty="0"/>
              <a:t> </a:t>
            </a:r>
            <a:r>
              <a:rPr lang="en-US" b="1" dirty="0" err="1"/>
              <a:t>kumuntu</a:t>
            </a:r>
            <a:r>
              <a:rPr lang="en-US" b="1" dirty="0"/>
              <a:t> </a:t>
            </a:r>
            <a:r>
              <a:rPr lang="en-US" b="1" dirty="0" err="1"/>
              <a:t>kaJesu</a:t>
            </a:r>
            <a:r>
              <a:rPr lang="en-US" b="1" dirty="0"/>
              <a:t>, </a:t>
            </a:r>
            <a:r>
              <a:rPr lang="en-US" b="1" dirty="0" err="1"/>
              <a:t>futhi</a:t>
            </a:r>
            <a:r>
              <a:rPr lang="en-US" b="1" dirty="0"/>
              <a:t> </a:t>
            </a:r>
            <a:r>
              <a:rPr lang="en-US" b="1" dirty="0" err="1"/>
              <a:t>siyofezeka</a:t>
            </a:r>
            <a:r>
              <a:rPr lang="en-US" b="1" dirty="0"/>
              <a:t> </a:t>
            </a:r>
            <a:r>
              <a:rPr lang="en-US" b="1" dirty="0" err="1"/>
              <a:t>ngokugcwele</a:t>
            </a:r>
            <a:r>
              <a:rPr lang="en-US" b="1" dirty="0"/>
              <a:t> </a:t>
            </a:r>
            <a:r>
              <a:rPr lang="en-US" b="1" dirty="0" err="1"/>
              <a:t>lapho</a:t>
            </a:r>
            <a:r>
              <a:rPr lang="en-US" b="1" dirty="0"/>
              <a:t> </a:t>
            </a:r>
            <a:r>
              <a:rPr lang="en-US" b="1" dirty="0" err="1"/>
              <a:t>sonke</a:t>
            </a:r>
            <a:r>
              <a:rPr lang="en-US" b="1" dirty="0"/>
              <a:t> </a:t>
            </a:r>
            <a:r>
              <a:rPr lang="en-US" b="1" dirty="0" err="1"/>
              <a:t>silaye</a:t>
            </a:r>
            <a:r>
              <a:rPr lang="en-US" b="1" dirty="0"/>
              <a:t> </a:t>
            </a:r>
            <a:r>
              <a:rPr lang="en-US" b="1" dirty="0" err="1"/>
              <a:t>eMhlabeni</a:t>
            </a:r>
            <a:r>
              <a:rPr lang="en-US" b="1" dirty="0"/>
              <a:t> Omutsha</a:t>
            </a:r>
            <a:endParaRPr lang="en-US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4" y="761490"/>
            <a:ext cx="647699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Lezi</a:t>
            </a:r>
            <a:r>
              <a:rPr lang="en-US" b="1" dirty="0"/>
              <a:t> </a:t>
            </a:r>
            <a:r>
              <a:rPr lang="en-US" b="1" dirty="0" err="1"/>
              <a:t>kwakuyizikhathi</a:t>
            </a:r>
            <a:r>
              <a:rPr lang="en-US" b="1" dirty="0"/>
              <a:t> </a:t>
            </a:r>
            <a:r>
              <a:rPr lang="en-US" b="1" dirty="0" err="1"/>
              <a:t>ezikhethekileyo</a:t>
            </a:r>
            <a:r>
              <a:rPr lang="en-US" b="1" dirty="0"/>
              <a:t>, </a:t>
            </a:r>
            <a:r>
              <a:rPr lang="en-US" b="1" dirty="0" err="1"/>
              <a:t>lapho</a:t>
            </a:r>
            <a:r>
              <a:rPr lang="en-US" b="1" dirty="0"/>
              <a:t> </a:t>
            </a:r>
            <a:r>
              <a:rPr lang="en-US" b="1" dirty="0" err="1"/>
              <a:t>abantu</a:t>
            </a:r>
            <a:r>
              <a:rPr lang="en-US" b="1" dirty="0"/>
              <a:t> </a:t>
            </a:r>
            <a:r>
              <a:rPr lang="en-US" b="1" dirty="0" err="1"/>
              <a:t>bahlanganyela</a:t>
            </a:r>
            <a:r>
              <a:rPr lang="en-US" b="1" dirty="0"/>
              <a:t> </a:t>
            </a:r>
            <a:r>
              <a:rPr lang="en-US" b="1" dirty="0" err="1"/>
              <a:t>ngenjabulo</a:t>
            </a:r>
            <a:r>
              <a:rPr lang="en-US" b="1" dirty="0"/>
              <a:t>, </a:t>
            </a:r>
            <a:r>
              <a:rPr lang="en-US" b="1" dirty="0" err="1"/>
              <a:t>benikela</a:t>
            </a:r>
            <a:r>
              <a:rPr lang="en-US" b="1" dirty="0"/>
              <a:t>—</a:t>
            </a:r>
            <a:r>
              <a:rPr lang="en-US" b="1" dirty="0" err="1"/>
              <a:t>lowo</a:t>
            </a:r>
            <a:r>
              <a:rPr lang="en-US" b="1" dirty="0"/>
              <a:t> </a:t>
            </a:r>
            <a:r>
              <a:rPr lang="en-US" b="1" dirty="0" err="1"/>
              <a:t>lalowo</a:t>
            </a:r>
            <a:r>
              <a:rPr lang="en-US" b="1" dirty="0"/>
              <a:t> </a:t>
            </a:r>
            <a:r>
              <a:rPr lang="en-US" b="1" dirty="0" err="1"/>
              <a:t>ngendlela</a:t>
            </a:r>
            <a:r>
              <a:rPr lang="en-US" b="1" dirty="0"/>
              <a:t> </a:t>
            </a:r>
            <a:r>
              <a:rPr lang="en-US" b="1" dirty="0" err="1"/>
              <a:t>ababengenza</a:t>
            </a:r>
            <a:r>
              <a:rPr lang="en-US" b="1" dirty="0"/>
              <a:t> </a:t>
            </a:r>
            <a:r>
              <a:rPr lang="en-US" b="1" dirty="0" err="1"/>
              <a:t>ngayo</a:t>
            </a:r>
            <a:r>
              <a:rPr lang="en-US" b="1" dirty="0"/>
              <a:t>—</a:t>
            </a:r>
            <a:r>
              <a:rPr lang="en-US" b="1" dirty="0" err="1"/>
              <a:t>kulo</a:t>
            </a:r>
            <a:r>
              <a:rPr lang="en-US" b="1" dirty="0"/>
              <a:t> </a:t>
            </a:r>
            <a:r>
              <a:rPr lang="en-US" b="1" dirty="0" err="1"/>
              <a:t>msebenzi</a:t>
            </a:r>
            <a:r>
              <a:rPr lang="en-US" b="1" dirty="0"/>
              <a:t> </a:t>
            </a:r>
            <a:r>
              <a:rPr lang="en-US" b="1" dirty="0" err="1"/>
              <a:t>omkhulu</a:t>
            </a:r>
            <a:r>
              <a:rPr lang="en-US" b="1" dirty="0"/>
              <a:t> </a:t>
            </a:r>
            <a:r>
              <a:rPr lang="en-US" b="1" dirty="0" err="1"/>
              <a:t>kaNkulunkulu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664" y="5106224"/>
            <a:ext cx="841717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noProof="0" dirty="0" err="1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UKULUNGISELELA</a:t>
            </a:r>
            <a:endParaRPr lang="en-US" sz="6600" noProof="0" dirty="0">
              <a:gradFill>
                <a:gsLst>
                  <a:gs pos="0">
                    <a:srgbClr val="E29961"/>
                  </a:gs>
                  <a:gs pos="24000">
                    <a:srgbClr val="FFD065"/>
                  </a:gs>
                  <a:gs pos="87000">
                    <a:schemeClr val="accent4">
                      <a:lumMod val="40000"/>
                      <a:lumOff val="6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ISABATHA</a:t>
            </a:r>
            <a:endParaRPr lang="en-US" sz="4400" b="1" spc="6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34439"/>
            <a:ext cx="6767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Izinsuku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eziyisithupha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kuyakwenziwa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umsebenzi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kepha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usuku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lwesikhombisa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luyakuba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lungcwele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usuku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lwesabatha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lokuphumula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kuJehova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yilowo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lalowo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owenza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umsebenzi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ngalo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makabulawe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35:2 ).</a:t>
            </a:r>
            <a:endParaRPr lang="en-US" sz="1400" b="1" noProof="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Ngemva kokubona inhlansi yenkazimulo kaNkulunkulu, uMose wadlulisela kubantu “lokho uJehova alaye ngakho” ( Eks. 35:1, 4 ). Le milayo ihlanganisa ubuhlobo loNkulunkulu ngesikhathi (iSabatha) lasemkhathini (iTabernakele).</a:t>
            </a:r>
            <a:endParaRPr lang="en-US" sz="2000" b="1" noProof="0" dirty="0"/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76342" y="4310006"/>
            <a:ext cx="32740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ISabatha</a:t>
            </a:r>
            <a:r>
              <a:rPr lang="en-US" sz="2000" b="1" dirty="0"/>
              <a:t> </a:t>
            </a:r>
            <a:r>
              <a:rPr lang="en-US" sz="2000" b="1" dirty="0" err="1"/>
              <a:t>lisikhumbuza</a:t>
            </a:r>
            <a:r>
              <a:rPr lang="en-US" sz="2000" b="1" dirty="0"/>
              <a:t> </a:t>
            </a:r>
            <a:r>
              <a:rPr lang="en-US" sz="2000" b="1" dirty="0" err="1"/>
              <a:t>ukuthi</a:t>
            </a:r>
            <a:r>
              <a:rPr lang="en-US" sz="2000" b="1" dirty="0"/>
              <a:t> uNkulunkulu </a:t>
            </a:r>
            <a:r>
              <a:rPr lang="en-US" sz="2000" b="1" dirty="0" err="1"/>
              <a:t>unguMdali</a:t>
            </a:r>
            <a:r>
              <a:rPr lang="en-US" sz="2000" b="1" dirty="0"/>
              <a:t> </a:t>
            </a:r>
            <a:r>
              <a:rPr lang="en-US" sz="2000" b="1" dirty="0" err="1"/>
              <a:t>loMhlengi</a:t>
            </a:r>
            <a:r>
              <a:rPr lang="en-US" sz="2000" b="1" dirty="0"/>
              <a:t> </a:t>
            </a:r>
            <a:r>
              <a:rPr lang="en-US" sz="2000" b="1" dirty="0" err="1"/>
              <a:t>wethu</a:t>
            </a:r>
            <a:r>
              <a:rPr lang="en-US" sz="2000" b="1" dirty="0"/>
              <a:t> ( Dut. 5:15 ), </a:t>
            </a:r>
            <a:r>
              <a:rPr lang="en-US" sz="2000" b="1" dirty="0" err="1"/>
              <a:t>futhi</a:t>
            </a:r>
            <a:r>
              <a:rPr lang="en-US" sz="2000" b="1" dirty="0"/>
              <a:t> </a:t>
            </a:r>
            <a:r>
              <a:rPr lang="en-US" sz="2000" b="1" dirty="0" err="1"/>
              <a:t>lisiyisa</a:t>
            </a:r>
            <a:r>
              <a:rPr lang="en-US" sz="2000" b="1" dirty="0"/>
              <a:t> </a:t>
            </a:r>
            <a:r>
              <a:rPr lang="en-US" sz="2000" b="1" dirty="0" err="1"/>
              <a:t>esikhathini</a:t>
            </a:r>
            <a:r>
              <a:rPr lang="en-US" sz="2000" b="1" dirty="0"/>
              <a:t> </a:t>
            </a:r>
            <a:r>
              <a:rPr lang="en-US" sz="2000" b="1" dirty="0" err="1"/>
              <a:t>esizayo</a:t>
            </a:r>
            <a:r>
              <a:rPr lang="en-US" sz="2000" b="1" dirty="0"/>
              <a:t> </a:t>
            </a:r>
            <a:r>
              <a:rPr lang="en-US" sz="2000" b="1" dirty="0" err="1"/>
              <a:t>lapho</a:t>
            </a:r>
            <a:r>
              <a:rPr lang="en-US" sz="2000" b="1" dirty="0"/>
              <a:t> </a:t>
            </a:r>
            <a:r>
              <a:rPr lang="en-US" sz="2000" b="1" dirty="0" err="1"/>
              <a:t>singajabulela</a:t>
            </a:r>
            <a:r>
              <a:rPr lang="en-US" sz="2000" b="1" dirty="0"/>
              <a:t> </a:t>
            </a:r>
            <a:r>
              <a:rPr lang="en-US" sz="2000" b="1" dirty="0" err="1"/>
              <a:t>ukuba</a:t>
            </a:r>
            <a:r>
              <a:rPr lang="en-US" sz="2000" b="1" dirty="0"/>
              <a:t> </a:t>
            </a:r>
            <a:r>
              <a:rPr lang="en-US" sz="2000" b="1" dirty="0" err="1"/>
              <a:t>naye</a:t>
            </a:r>
            <a:r>
              <a:rPr lang="en-US" sz="2000" b="1" dirty="0"/>
              <a:t> </a:t>
            </a:r>
            <a:r>
              <a:rPr lang="en-US" sz="2000" b="1" dirty="0" err="1"/>
              <a:t>phakade</a:t>
            </a:r>
            <a:r>
              <a:rPr lang="en-US" sz="2000" b="1" dirty="0"/>
              <a:t> ( Isaya 66:22-23 ).</a:t>
            </a:r>
            <a:endParaRPr lang="en-US" sz="2000" b="1" noProof="0" dirty="0"/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3001955"/>
            <a:ext cx="7431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UNkulunkulu </a:t>
            </a:r>
            <a:r>
              <a:rPr lang="en-US" b="1" dirty="0" err="1"/>
              <a:t>wabekela</a:t>
            </a:r>
            <a:r>
              <a:rPr lang="en-US" b="1" dirty="0"/>
              <a:t> </a:t>
            </a:r>
            <a:r>
              <a:rPr lang="en-US" b="1" dirty="0" err="1"/>
              <a:t>eceleni</a:t>
            </a:r>
            <a:r>
              <a:rPr lang="en-US" b="1" dirty="0"/>
              <a:t> </a:t>
            </a:r>
            <a:r>
              <a:rPr lang="en-US" b="1" dirty="0" err="1"/>
              <a:t>iSabatha</a:t>
            </a:r>
            <a:r>
              <a:rPr lang="en-US" b="1" dirty="0"/>
              <a:t> </a:t>
            </a:r>
            <a:r>
              <a:rPr lang="en-US" b="1" dirty="0" err="1"/>
              <a:t>njengesikhathi</a:t>
            </a:r>
            <a:r>
              <a:rPr lang="en-US" b="1" dirty="0"/>
              <a:t> </a:t>
            </a:r>
            <a:r>
              <a:rPr lang="en-US" b="1" dirty="0" err="1"/>
              <a:t>esikhethekileyo</a:t>
            </a:r>
            <a:r>
              <a:rPr lang="en-US" b="1" dirty="0"/>
              <a:t> </a:t>
            </a:r>
            <a:r>
              <a:rPr lang="en-US" b="1" dirty="0" err="1"/>
              <a:t>sokuba</a:t>
            </a:r>
            <a:r>
              <a:rPr lang="en-US" b="1" dirty="0"/>
              <a:t> </a:t>
            </a:r>
            <a:r>
              <a:rPr lang="en-US" b="1" dirty="0" err="1"/>
              <a:t>sijabulele</a:t>
            </a:r>
            <a:r>
              <a:rPr lang="en-US" b="1" dirty="0"/>
              <a:t> </a:t>
            </a:r>
            <a:r>
              <a:rPr lang="en-US" b="1" dirty="0" err="1"/>
              <a:t>ukuba</a:t>
            </a:r>
            <a:r>
              <a:rPr lang="en-US" b="1" dirty="0"/>
              <a:t> </a:t>
            </a:r>
            <a:r>
              <a:rPr lang="en-US" b="1" dirty="0" err="1"/>
              <a:t>laye</a:t>
            </a:r>
            <a:r>
              <a:rPr lang="en-US" b="1" dirty="0"/>
              <a:t> </a:t>
            </a:r>
            <a:r>
              <a:rPr lang="en-US" b="1" dirty="0" err="1"/>
              <a:t>eNdalweni</a:t>
            </a:r>
            <a:r>
              <a:rPr lang="en-US" b="1" dirty="0"/>
              <a:t> ( Gen. 2:1-3; </a:t>
            </a:r>
            <a:r>
              <a:rPr lang="en-US" b="1" dirty="0" err="1"/>
              <a:t>Eks</a:t>
            </a:r>
            <a:r>
              <a:rPr lang="en-US" b="1" dirty="0"/>
              <a:t>. 20:11 ), </a:t>
            </a:r>
            <a:r>
              <a:rPr lang="en-US" b="1" dirty="0" err="1"/>
              <a:t>futhi</a:t>
            </a:r>
            <a:r>
              <a:rPr lang="en-US" b="1" dirty="0"/>
              <a:t> </a:t>
            </a:r>
            <a:r>
              <a:rPr lang="en-US" b="1" dirty="0" err="1"/>
              <a:t>wakhumbuza</a:t>
            </a:r>
            <a:r>
              <a:rPr lang="en-US" b="1" dirty="0"/>
              <a:t> </a:t>
            </a:r>
            <a:r>
              <a:rPr lang="en-US" b="1" dirty="0" err="1"/>
              <a:t>uIsrayeli</a:t>
            </a:r>
            <a:r>
              <a:rPr lang="en-US" b="1" dirty="0"/>
              <a:t> </a:t>
            </a:r>
            <a:r>
              <a:rPr lang="en-US" b="1" dirty="0" err="1"/>
              <a:t>ngalokhu</a:t>
            </a:r>
            <a:r>
              <a:rPr lang="en-US" b="1" dirty="0"/>
              <a:t> </a:t>
            </a:r>
            <a:r>
              <a:rPr lang="en-US" b="1" dirty="0" err="1"/>
              <a:t>ngaphambi</a:t>
            </a:r>
            <a:r>
              <a:rPr lang="en-US" b="1" dirty="0"/>
              <a:t> </a:t>
            </a:r>
            <a:r>
              <a:rPr lang="en-US" b="1" dirty="0" err="1"/>
              <a:t>nje</a:t>
            </a:r>
            <a:r>
              <a:rPr lang="en-US" b="1" dirty="0"/>
              <a:t> </a:t>
            </a:r>
            <a:r>
              <a:rPr lang="en-US" b="1" dirty="0" err="1"/>
              <a:t>kokuba</a:t>
            </a:r>
            <a:r>
              <a:rPr lang="en-US" b="1" dirty="0"/>
              <a:t> </a:t>
            </a:r>
            <a:r>
              <a:rPr lang="en-US" b="1" dirty="0" err="1"/>
              <a:t>amemezele</a:t>
            </a:r>
            <a:r>
              <a:rPr lang="en-US" b="1" dirty="0"/>
              <a:t> </a:t>
            </a:r>
            <a:r>
              <a:rPr lang="en-US" b="1" dirty="0" err="1"/>
              <a:t>iMithetho</a:t>
            </a:r>
            <a:r>
              <a:rPr lang="en-US" b="1" dirty="0"/>
              <a:t> </a:t>
            </a:r>
            <a:r>
              <a:rPr lang="en-US" b="1" dirty="0" err="1"/>
              <a:t>Elishumi</a:t>
            </a:r>
            <a:r>
              <a:rPr lang="en-US" b="1" dirty="0"/>
              <a:t> ( </a:t>
            </a:r>
            <a:r>
              <a:rPr lang="en-US" b="1" dirty="0" err="1"/>
              <a:t>Eks</a:t>
            </a:r>
            <a:r>
              <a:rPr lang="en-US" b="1" dirty="0"/>
              <a:t>. 16:22-29 ).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>
                <a:ln/>
                <a:solidFill>
                  <a:schemeClr val="accent4"/>
                </a:solidFill>
              </a:rPr>
              <a:t>UMNIKELO NGOKUTHANDA</a:t>
            </a:r>
            <a:endParaRPr lang="en-US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Kulokho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elilakho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lithathele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umnikelo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yilowo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lalowo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othanda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ukuletha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kuJehova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umnikelo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wegolide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lesiliva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Lowethusi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 ...]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bonke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abahlakaniphileyo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phakathi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kwenu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kabeze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benze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konke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alaye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ngakho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 10 )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702590" y="1456521"/>
            <a:ext cx="6636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/>
              <a:t>Kwakulezindlela</a:t>
            </a:r>
            <a:r>
              <a:rPr lang="en-US" sz="1600" b="1" dirty="0"/>
              <a:t> </a:t>
            </a:r>
            <a:r>
              <a:rPr lang="en-US" sz="1600" b="1" dirty="0" err="1"/>
              <a:t>ezimbili</a:t>
            </a:r>
            <a:r>
              <a:rPr lang="en-US" sz="1600" b="1" dirty="0"/>
              <a:t> </a:t>
            </a:r>
            <a:r>
              <a:rPr lang="en-US" sz="1600" b="1" dirty="0" err="1"/>
              <a:t>zokunikela</a:t>
            </a:r>
            <a:r>
              <a:rPr lang="en-US" sz="1600" b="1" dirty="0"/>
              <a:t> </a:t>
            </a:r>
            <a:r>
              <a:rPr lang="en-US" sz="1600" b="1" dirty="0" err="1"/>
              <a:t>emsebenzini</a:t>
            </a:r>
            <a:r>
              <a:rPr lang="en-US" sz="1600" b="1" dirty="0"/>
              <a:t> </a:t>
            </a:r>
            <a:r>
              <a:rPr lang="en-US" sz="1600" b="1" dirty="0" err="1"/>
              <a:t>wetabernakele</a:t>
            </a:r>
            <a:r>
              <a:rPr lang="en-US" sz="1600" b="1" dirty="0"/>
              <a:t>: </a:t>
            </a:r>
            <a:r>
              <a:rPr lang="en-US" sz="1600" b="1" dirty="0" err="1"/>
              <a:t>ukunikela</a:t>
            </a:r>
            <a:r>
              <a:rPr lang="en-US" sz="1600" b="1" dirty="0"/>
              <a:t> </a:t>
            </a:r>
            <a:r>
              <a:rPr lang="en-US" sz="1600" b="1" dirty="0" err="1"/>
              <a:t>ngezinto</a:t>
            </a:r>
            <a:r>
              <a:rPr lang="en-US" sz="1600" b="1" dirty="0"/>
              <a:t> </a:t>
            </a:r>
            <a:r>
              <a:rPr lang="en-US" sz="1600" b="1" dirty="0" err="1"/>
              <a:t>zokwakha</a:t>
            </a:r>
            <a:r>
              <a:rPr lang="en-US" sz="1600" b="1" dirty="0"/>
              <a:t> </a:t>
            </a:r>
            <a:r>
              <a:rPr lang="en-US" sz="1600" b="1" dirty="0" err="1"/>
              <a:t>kanye</a:t>
            </a:r>
            <a:r>
              <a:rPr lang="en-US" sz="1600" b="1" dirty="0"/>
              <a:t> </a:t>
            </a:r>
            <a:r>
              <a:rPr lang="en-US" sz="1600" b="1" dirty="0" err="1"/>
              <a:t>Lomsebenzi</a:t>
            </a:r>
            <a:r>
              <a:rPr lang="en-US" sz="1600" b="1" dirty="0"/>
              <a:t> </a:t>
            </a:r>
            <a:r>
              <a:rPr lang="en-US" sz="1600" b="1" dirty="0" err="1"/>
              <a:t>wokwenza</a:t>
            </a:r>
            <a:r>
              <a:rPr lang="en-US" sz="1600" b="1" dirty="0"/>
              <a:t>.</a:t>
            </a:r>
            <a:endParaRPr lang="en-US" sz="1600" b="1" noProof="0" dirty="0"/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702590" y="5510862"/>
            <a:ext cx="6793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Ukuze</a:t>
            </a:r>
            <a:r>
              <a:rPr lang="en-US" b="1" dirty="0"/>
              <a:t> </a:t>
            </a:r>
            <a:r>
              <a:rPr lang="en-US" b="1" dirty="0" err="1"/>
              <a:t>kufezwe</a:t>
            </a:r>
            <a:r>
              <a:rPr lang="en-US" b="1" dirty="0"/>
              <a:t> </a:t>
            </a:r>
            <a:r>
              <a:rPr lang="en-US" b="1" dirty="0" err="1"/>
              <a:t>umsebenzi</a:t>
            </a:r>
            <a:r>
              <a:rPr lang="en-US" b="1" dirty="0"/>
              <a:t>, </a:t>
            </a:r>
            <a:r>
              <a:rPr lang="en-US" b="1" dirty="0" err="1"/>
              <a:t>uMoya</a:t>
            </a:r>
            <a:r>
              <a:rPr lang="en-US" b="1" dirty="0"/>
              <a:t> </a:t>
            </a:r>
            <a:r>
              <a:rPr lang="en-US" b="1" dirty="0" err="1"/>
              <a:t>oNgcwele</a:t>
            </a:r>
            <a:r>
              <a:rPr lang="en-US" b="1" dirty="0"/>
              <a:t> </a:t>
            </a:r>
            <a:r>
              <a:rPr lang="en-US" b="1" dirty="0" err="1"/>
              <a:t>wanika</a:t>
            </a:r>
            <a:r>
              <a:rPr lang="en-US" b="1" dirty="0"/>
              <a:t> </a:t>
            </a:r>
            <a:r>
              <a:rPr lang="en-US" b="1" dirty="0" err="1"/>
              <a:t>zonke</a:t>
            </a:r>
            <a:r>
              <a:rPr lang="en-US" b="1" dirty="0"/>
              <a:t> </a:t>
            </a:r>
            <a:r>
              <a:rPr lang="en-US" b="1" dirty="0" err="1"/>
              <a:t>izisebenzi</a:t>
            </a:r>
            <a:r>
              <a:rPr lang="en-US" b="1" dirty="0"/>
              <a:t> </a:t>
            </a:r>
            <a:r>
              <a:rPr lang="en-US" b="1" dirty="0" err="1"/>
              <a:t>ezihilelekile</a:t>
            </a:r>
            <a:r>
              <a:rPr lang="en-US" b="1" dirty="0"/>
              <a:t> </a:t>
            </a:r>
            <a:r>
              <a:rPr lang="en-US" b="1" dirty="0" err="1"/>
              <a:t>izipho</a:t>
            </a:r>
            <a:r>
              <a:rPr lang="en-US" b="1" dirty="0"/>
              <a:t> ( </a:t>
            </a:r>
            <a:r>
              <a:rPr lang="en-US" b="1" dirty="0" err="1"/>
              <a:t>Eks</a:t>
            </a:r>
            <a:r>
              <a:rPr lang="en-US" b="1" dirty="0"/>
              <a:t>. 35:30-36:2 ). </a:t>
            </a:r>
            <a:r>
              <a:rPr lang="en-US" b="1" dirty="0" err="1"/>
              <a:t>Ngokufanayo</a:t>
            </a:r>
            <a:r>
              <a:rPr lang="en-US" b="1" dirty="0"/>
              <a:t>, </a:t>
            </a:r>
            <a:r>
              <a:rPr lang="en-US" b="1" dirty="0" err="1"/>
              <a:t>uyaqhubeka</a:t>
            </a:r>
            <a:r>
              <a:rPr lang="en-US" b="1" dirty="0"/>
              <a:t> </a:t>
            </a:r>
            <a:r>
              <a:rPr lang="en-US" b="1" dirty="0" err="1"/>
              <a:t>ngokuphaa</a:t>
            </a:r>
            <a:r>
              <a:rPr lang="en-US" b="1" dirty="0"/>
              <a:t> </a:t>
            </a:r>
            <a:r>
              <a:rPr lang="en-US" b="1" dirty="0" err="1"/>
              <a:t>izipho</a:t>
            </a:r>
            <a:r>
              <a:rPr lang="en-US" b="1" dirty="0"/>
              <a:t> </a:t>
            </a:r>
            <a:r>
              <a:rPr lang="en-US" b="1" dirty="0" err="1"/>
              <a:t>ezidingekayo</a:t>
            </a:r>
            <a:r>
              <a:rPr lang="en-US" b="1" dirty="0"/>
              <a:t> </a:t>
            </a:r>
            <a:r>
              <a:rPr lang="en-US" b="1" dirty="0" err="1"/>
              <a:t>kubo</a:t>
            </a:r>
            <a:r>
              <a:rPr lang="en-US" b="1" dirty="0"/>
              <a:t> </a:t>
            </a:r>
            <a:r>
              <a:rPr lang="en-US" b="1" dirty="0" err="1"/>
              <a:t>bonke</a:t>
            </a:r>
            <a:r>
              <a:rPr lang="en-US" b="1" dirty="0"/>
              <a:t> </a:t>
            </a:r>
            <a:r>
              <a:rPr lang="en-US" b="1" dirty="0" err="1"/>
              <a:t>ababambisene</a:t>
            </a:r>
            <a:r>
              <a:rPr lang="en-US" b="1" dirty="0"/>
              <a:t> </a:t>
            </a:r>
            <a:r>
              <a:rPr lang="en-US" b="1" dirty="0" err="1"/>
              <a:t>lomsebenzi</a:t>
            </a:r>
            <a:r>
              <a:rPr lang="en-US" b="1" dirty="0"/>
              <a:t> </a:t>
            </a:r>
            <a:r>
              <a:rPr lang="en-US" b="1" dirty="0" err="1"/>
              <a:t>kaNkulunkulu</a:t>
            </a:r>
            <a:endParaRPr lang="en-US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702590" y="4601505"/>
            <a:ext cx="6786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Bonke </a:t>
            </a:r>
            <a:r>
              <a:rPr lang="en-US" b="1" dirty="0" err="1"/>
              <a:t>babezimisele</a:t>
            </a:r>
            <a:r>
              <a:rPr lang="en-US" b="1" dirty="0"/>
              <a:t> </a:t>
            </a:r>
            <a:r>
              <a:rPr lang="en-US" b="1" dirty="0" err="1"/>
              <a:t>ukusebenzelana</a:t>
            </a:r>
            <a:r>
              <a:rPr lang="en-US" b="1" dirty="0"/>
              <a:t> </a:t>
            </a:r>
            <a:r>
              <a:rPr lang="en-US" b="1" dirty="0" err="1"/>
              <a:t>Labanye</a:t>
            </a:r>
            <a:r>
              <a:rPr lang="en-US" b="1" dirty="0"/>
              <a:t> </a:t>
            </a:r>
            <a:r>
              <a:rPr lang="en-US" b="1" dirty="0" err="1"/>
              <a:t>kangangokuthi</a:t>
            </a:r>
            <a:r>
              <a:rPr lang="en-US" b="1" dirty="0"/>
              <a:t> </a:t>
            </a:r>
            <a:r>
              <a:rPr lang="en-US" b="1" dirty="0" err="1"/>
              <a:t>uBhezaleli</a:t>
            </a:r>
            <a:r>
              <a:rPr lang="en-US" b="1" dirty="0"/>
              <a:t>, u-</a:t>
            </a:r>
            <a:r>
              <a:rPr lang="en-US" b="1" dirty="0" err="1"/>
              <a:t>Aholiyabe</a:t>
            </a:r>
            <a:r>
              <a:rPr lang="en-US" b="1" dirty="0"/>
              <a:t>, </a:t>
            </a:r>
            <a:r>
              <a:rPr lang="en-US" b="1" dirty="0" err="1"/>
              <a:t>Lezinye</a:t>
            </a:r>
            <a:r>
              <a:rPr lang="en-US" b="1" dirty="0"/>
              <a:t> </a:t>
            </a:r>
            <a:r>
              <a:rPr lang="en-US" b="1" dirty="0" err="1"/>
              <a:t>izisebenzi</a:t>
            </a:r>
            <a:r>
              <a:rPr lang="en-US" b="1" dirty="0"/>
              <a:t> </a:t>
            </a:r>
            <a:r>
              <a:rPr lang="en-US" b="1" dirty="0" err="1"/>
              <a:t>bacela</a:t>
            </a:r>
            <a:r>
              <a:rPr lang="en-US" b="1" dirty="0"/>
              <a:t> </a:t>
            </a:r>
            <a:r>
              <a:rPr lang="en-US" b="1" dirty="0" err="1"/>
              <a:t>uMose</a:t>
            </a:r>
            <a:r>
              <a:rPr lang="en-US" b="1" dirty="0"/>
              <a:t> </a:t>
            </a:r>
            <a:r>
              <a:rPr lang="en-US" b="1" dirty="0" err="1"/>
              <a:t>ukuba</a:t>
            </a:r>
            <a:r>
              <a:rPr lang="en-US" b="1" dirty="0"/>
              <a:t> </a:t>
            </a:r>
            <a:r>
              <a:rPr lang="en-US" b="1" dirty="0" err="1"/>
              <a:t>avimbele</a:t>
            </a:r>
            <a:r>
              <a:rPr lang="en-US" b="1" dirty="0"/>
              <a:t> </a:t>
            </a:r>
            <a:r>
              <a:rPr lang="en-US" b="1" dirty="0" err="1"/>
              <a:t>abantu</a:t>
            </a:r>
            <a:r>
              <a:rPr lang="en-US" b="1" dirty="0"/>
              <a:t> </a:t>
            </a:r>
            <a:r>
              <a:rPr lang="en-US" b="1" dirty="0" err="1"/>
              <a:t>ekuletheni</a:t>
            </a:r>
            <a:r>
              <a:rPr lang="en-US" b="1" dirty="0"/>
              <a:t> </a:t>
            </a:r>
            <a:r>
              <a:rPr lang="en-US" b="1" dirty="0" err="1"/>
              <a:t>iminikelo</a:t>
            </a:r>
            <a:r>
              <a:rPr lang="en-US" b="1" dirty="0"/>
              <a:t> ( </a:t>
            </a:r>
            <a:r>
              <a:rPr lang="en-US" b="1" dirty="0" err="1"/>
              <a:t>Eks</a:t>
            </a:r>
            <a:r>
              <a:rPr lang="en-US" b="1" dirty="0"/>
              <a:t>. 36:3-7 ).</a:t>
            </a:r>
            <a:endParaRPr lang="en-US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702590" y="3784481"/>
            <a:ext cx="6786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/>
              <a:t>Ngaphezu</a:t>
            </a:r>
            <a:r>
              <a:rPr lang="en-US" sz="1600" b="1" dirty="0"/>
              <a:t> </a:t>
            </a:r>
            <a:r>
              <a:rPr lang="en-US" sz="1600" b="1" dirty="0" err="1"/>
              <a:t>kwalokho</a:t>
            </a:r>
            <a:r>
              <a:rPr lang="en-US" sz="1600" b="1" dirty="0"/>
              <a:t>, </a:t>
            </a:r>
            <a:r>
              <a:rPr lang="en-US" sz="1600" b="1" dirty="0" err="1"/>
              <a:t>kwakudingeka</a:t>
            </a:r>
            <a:r>
              <a:rPr lang="en-US" sz="1600" b="1" dirty="0"/>
              <a:t> </a:t>
            </a:r>
            <a:r>
              <a:rPr lang="en-US" sz="1600" b="1" dirty="0" err="1"/>
              <a:t>umsebenzi</a:t>
            </a:r>
            <a:r>
              <a:rPr lang="en-US" sz="1600" b="1" dirty="0"/>
              <a:t> </a:t>
            </a:r>
            <a:r>
              <a:rPr lang="en-US" sz="1600" b="1" dirty="0" err="1"/>
              <a:t>wabasiki</a:t>
            </a:r>
            <a:r>
              <a:rPr lang="en-US" sz="1600" b="1" dirty="0"/>
              <a:t> </a:t>
            </a:r>
            <a:r>
              <a:rPr lang="en-US" sz="1600" b="1" dirty="0" err="1"/>
              <a:t>bengqephu</a:t>
            </a:r>
            <a:r>
              <a:rPr lang="en-US" sz="1600" b="1" dirty="0"/>
              <a:t>, </a:t>
            </a:r>
            <a:r>
              <a:rPr lang="en-US" sz="1600" b="1" dirty="0" err="1"/>
              <a:t>abathungi</a:t>
            </a:r>
            <a:r>
              <a:rPr lang="en-US" sz="1600" b="1" dirty="0"/>
              <a:t> </a:t>
            </a:r>
            <a:r>
              <a:rPr lang="en-US" sz="1600" b="1" dirty="0" err="1"/>
              <a:t>nabathungi</a:t>
            </a:r>
            <a:r>
              <a:rPr lang="en-US" sz="1600" b="1" dirty="0"/>
              <a:t>, </a:t>
            </a:r>
            <a:r>
              <a:rPr lang="en-US" sz="1600" b="1" dirty="0" err="1"/>
              <a:t>ababazi</a:t>
            </a:r>
            <a:r>
              <a:rPr lang="en-US" sz="1600" b="1" dirty="0"/>
              <a:t>, </a:t>
            </a:r>
            <a:r>
              <a:rPr lang="en-US" sz="1600" b="1" dirty="0" err="1"/>
              <a:t>ababazi</a:t>
            </a:r>
            <a:r>
              <a:rPr lang="en-US" sz="1600" b="1" dirty="0"/>
              <a:t> </a:t>
            </a:r>
            <a:r>
              <a:rPr lang="en-US" sz="1600" b="1" dirty="0" err="1"/>
              <a:t>bezinkuni</a:t>
            </a:r>
            <a:r>
              <a:rPr lang="en-US" sz="1600" b="1" dirty="0"/>
              <a:t>, </a:t>
            </a:r>
            <a:r>
              <a:rPr lang="en-US" sz="1600" b="1" dirty="0" err="1"/>
              <a:t>abakha</a:t>
            </a:r>
            <a:r>
              <a:rPr lang="en-US" sz="1600" b="1" dirty="0"/>
              <a:t> </a:t>
            </a:r>
            <a:r>
              <a:rPr lang="en-US" sz="1600" b="1" dirty="0" err="1"/>
              <a:t>ubucwebe</a:t>
            </a:r>
            <a:r>
              <a:rPr lang="en-US" sz="1600" b="1" dirty="0"/>
              <a:t>, </a:t>
            </a:r>
            <a:r>
              <a:rPr lang="en-US" sz="1600" b="1" dirty="0" err="1"/>
              <a:t>njalonjalo</a:t>
            </a:r>
            <a:endParaRPr lang="en-US" sz="16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90" y="3213679"/>
            <a:ext cx="67868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 err="1"/>
              <a:t>Kuvelaphi</a:t>
            </a:r>
            <a:r>
              <a:rPr lang="en-US" sz="1600" b="1" dirty="0"/>
              <a:t> </a:t>
            </a:r>
            <a:r>
              <a:rPr lang="en-US" sz="1600" b="1" dirty="0" err="1"/>
              <a:t>konke</a:t>
            </a:r>
            <a:r>
              <a:rPr lang="en-US" sz="1600" b="1" dirty="0"/>
              <a:t> </a:t>
            </a:r>
            <a:r>
              <a:rPr lang="en-US" sz="1600" b="1" dirty="0" err="1"/>
              <a:t>lokhu</a:t>
            </a:r>
            <a:r>
              <a:rPr lang="en-US" sz="1600" b="1" dirty="0"/>
              <a:t>? </a:t>
            </a:r>
            <a:r>
              <a:rPr lang="en-US" sz="1600" b="1" dirty="0" err="1"/>
              <a:t>Okunengi</a:t>
            </a:r>
            <a:r>
              <a:rPr lang="en-US" sz="1600" b="1" dirty="0"/>
              <a:t> </a:t>
            </a:r>
            <a:r>
              <a:rPr lang="en-US" sz="1600" b="1" dirty="0" err="1"/>
              <a:t>kwakho</a:t>
            </a:r>
            <a:r>
              <a:rPr lang="en-US" sz="1600" b="1" dirty="0"/>
              <a:t> </a:t>
            </a:r>
            <a:r>
              <a:rPr lang="en-US" sz="1600" b="1" dirty="0" err="1"/>
              <a:t>kwavela</a:t>
            </a:r>
            <a:r>
              <a:rPr lang="en-US" sz="1600" b="1" dirty="0"/>
              <a:t> </a:t>
            </a:r>
            <a:r>
              <a:rPr lang="en-US" sz="1600" b="1" dirty="0" err="1"/>
              <a:t>kulokho</a:t>
            </a:r>
            <a:r>
              <a:rPr lang="en-US" sz="1600" b="1" dirty="0"/>
              <a:t> u-</a:t>
            </a:r>
            <a:r>
              <a:rPr lang="en-US" sz="1600" b="1" dirty="0" err="1"/>
              <a:t>Israyeli</a:t>
            </a:r>
            <a:r>
              <a:rPr lang="en-US" sz="1600" b="1" dirty="0"/>
              <a:t> </a:t>
            </a:r>
            <a:r>
              <a:rPr lang="en-US" sz="1600" b="1" dirty="0" err="1"/>
              <a:t>akuthatha</a:t>
            </a:r>
            <a:r>
              <a:rPr lang="en-US" sz="1600" b="1" dirty="0"/>
              <a:t> </a:t>
            </a:r>
            <a:r>
              <a:rPr lang="en-US" sz="1600" b="1" dirty="0" err="1"/>
              <a:t>kwabaseGibhithe</a:t>
            </a:r>
            <a:r>
              <a:rPr lang="en-US" sz="1600" b="1" dirty="0"/>
              <a:t> </a:t>
            </a:r>
            <a:r>
              <a:rPr lang="en-US" sz="1600" b="1" dirty="0" err="1"/>
              <a:t>lapho</a:t>
            </a:r>
            <a:r>
              <a:rPr lang="en-US" sz="1600" b="1" dirty="0"/>
              <a:t> </a:t>
            </a:r>
            <a:r>
              <a:rPr lang="en-US" sz="1600" b="1" dirty="0" err="1"/>
              <a:t>behamba</a:t>
            </a:r>
            <a:r>
              <a:rPr lang="en-US" sz="1600" b="1" dirty="0"/>
              <a:t> (</a:t>
            </a:r>
            <a:r>
              <a:rPr lang="en-US" sz="1600" b="1" dirty="0" err="1"/>
              <a:t>Eks</a:t>
            </a:r>
            <a:r>
              <a:rPr lang="en-US" sz="1600" b="1" dirty="0"/>
              <a:t>. 11:2).</a:t>
            </a:r>
            <a:endParaRPr lang="en-US" sz="1600" b="1" noProof="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96307" y="2027323"/>
            <a:ext cx="6643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Kwasetshenziswa</a:t>
            </a:r>
            <a:r>
              <a:rPr lang="en-US" b="1" dirty="0"/>
              <a:t> </a:t>
            </a:r>
            <a:r>
              <a:rPr lang="en-US" b="1" dirty="0" err="1"/>
              <a:t>ngaphezu</a:t>
            </a:r>
            <a:r>
              <a:rPr lang="en-US" b="1" dirty="0"/>
              <a:t> </a:t>
            </a:r>
            <a:r>
              <a:rPr lang="en-US" b="1" dirty="0" err="1"/>
              <a:t>kwethani</a:t>
            </a:r>
            <a:r>
              <a:rPr lang="en-US" b="1" dirty="0"/>
              <a:t> </a:t>
            </a:r>
            <a:r>
              <a:rPr lang="en-US" b="1" dirty="0" err="1"/>
              <a:t>legolide</a:t>
            </a:r>
            <a:r>
              <a:rPr lang="en-US" b="1" dirty="0"/>
              <a:t>, </a:t>
            </a:r>
            <a:r>
              <a:rPr lang="en-US" b="1" dirty="0" err="1"/>
              <a:t>amathani</a:t>
            </a:r>
            <a:r>
              <a:rPr lang="en-US" b="1" dirty="0"/>
              <a:t> </a:t>
            </a:r>
            <a:r>
              <a:rPr lang="en-US" b="1" dirty="0" err="1"/>
              <a:t>angaba</a:t>
            </a:r>
            <a:r>
              <a:rPr lang="en-US" b="1" dirty="0"/>
              <a:t> ngu-3,75 </a:t>
            </a:r>
            <a:r>
              <a:rPr lang="en-US" b="1" dirty="0" err="1"/>
              <a:t>esiliva</a:t>
            </a:r>
            <a:r>
              <a:rPr lang="en-US" b="1" dirty="0"/>
              <a:t>, </a:t>
            </a:r>
            <a:r>
              <a:rPr lang="en-US" b="1" dirty="0" err="1"/>
              <a:t>lamathani</a:t>
            </a:r>
            <a:r>
              <a:rPr lang="en-US" b="1" dirty="0"/>
              <a:t> </a:t>
            </a:r>
            <a:r>
              <a:rPr lang="en-US" b="1" dirty="0" err="1"/>
              <a:t>angaba</a:t>
            </a:r>
            <a:r>
              <a:rPr lang="en-US" b="1" dirty="0"/>
              <a:t> ngu-2,5 </a:t>
            </a:r>
            <a:r>
              <a:rPr lang="en-US" b="1" dirty="0" err="1"/>
              <a:t>ethusi</a:t>
            </a:r>
            <a:r>
              <a:rPr lang="en-US" b="1" dirty="0"/>
              <a:t>, </a:t>
            </a:r>
            <a:r>
              <a:rPr lang="en-US" b="1" dirty="0" err="1"/>
              <a:t>ngaphezu</a:t>
            </a:r>
            <a:r>
              <a:rPr lang="en-US" b="1" dirty="0"/>
              <a:t> </a:t>
            </a:r>
            <a:r>
              <a:rPr lang="en-US" b="1" dirty="0" err="1"/>
              <a:t>kokhuni</a:t>
            </a:r>
            <a:r>
              <a:rPr lang="en-US" b="1" dirty="0"/>
              <a:t> </a:t>
            </a:r>
            <a:r>
              <a:rPr lang="en-US" b="1" dirty="0" err="1"/>
              <a:t>lamalembu</a:t>
            </a:r>
            <a:r>
              <a:rPr lang="en-US" b="1" dirty="0"/>
              <a:t> </a:t>
            </a:r>
            <a:r>
              <a:rPr lang="en-US" b="1" dirty="0" err="1"/>
              <a:t>ezihlukahlukeneyo</a:t>
            </a:r>
            <a:r>
              <a:rPr lang="en-US" b="1" dirty="0"/>
              <a:t> ( </a:t>
            </a:r>
            <a:r>
              <a:rPr lang="en-US" b="1" dirty="0" err="1"/>
              <a:t>Eks</a:t>
            </a:r>
            <a:r>
              <a:rPr lang="en-US" b="1" dirty="0"/>
              <a:t>. 38:21-31 ).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3118417" y="900560"/>
            <a:ext cx="6738938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latin typeface="Constantia" panose="02030602050306030303" pitchFamily="18" charset="0"/>
              </a:rPr>
              <a:t>“UNkulunkulu </a:t>
            </a:r>
            <a:r>
              <a:rPr lang="en-US" sz="2400" b="1" dirty="0" err="1">
                <a:latin typeface="Constantia" panose="02030602050306030303" pitchFamily="18" charset="0"/>
              </a:rPr>
              <a:t>ubeke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amadoda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labesifazane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ukuba</a:t>
            </a:r>
            <a:r>
              <a:rPr lang="en-US" sz="2400" b="1" dirty="0">
                <a:latin typeface="Constantia" panose="02030602050306030303" pitchFamily="18" charset="0"/>
              </a:rPr>
              <a:t> babe </a:t>
            </a:r>
            <a:r>
              <a:rPr lang="en-US" sz="2400" b="1" dirty="0" err="1">
                <a:latin typeface="Constantia" panose="02030602050306030303" pitchFamily="18" charset="0"/>
              </a:rPr>
              <a:t>lezipho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eziligugu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Kwabahlukahlukeneyo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Uphe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izipho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ezihlukahlukeneyo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Akubona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bonke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abalamandla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afananayo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obuntu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loba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ukujula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kolwazi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okufanayo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Kodwa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yilowo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lalowo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kufanele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asebenzise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izipho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zakhe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enkonzweni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yeNkosi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kungakhathaliseki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ukuthi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lesi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sipho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singase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sibonakale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sisincane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kangakanani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Umphathi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othembekile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uhweba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ngokuhlakanipha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ngempahla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ayiphathisiwe</a:t>
            </a:r>
            <a:r>
              <a:rPr lang="en-US" sz="2400" b="1" dirty="0">
                <a:latin typeface="Constantia" panose="02030602050306030303" pitchFamily="18" charset="0"/>
              </a:rPr>
              <a:t>.”</a:t>
            </a:r>
          </a:p>
          <a:p>
            <a:pPr>
              <a:spcBef>
                <a:spcPts val="600"/>
              </a:spcBef>
            </a:pPr>
            <a:r>
              <a:rPr lang="en-US" sz="2400" b="1" dirty="0">
                <a:latin typeface="Constantia" panose="02030602050306030303" pitchFamily="18" charset="0"/>
              </a:rPr>
              <a:t>E.G.W. (The Upward Look, December 31)</a:t>
            </a:r>
          </a:p>
          <a:p>
            <a:pPr>
              <a:spcBef>
                <a:spcPts val="600"/>
              </a:spcBef>
            </a:pPr>
            <a:endParaRPr lang="en-US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ITABENEKELE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F9E5B3"/>
                  </a:gs>
                  <a:gs pos="24000">
                    <a:srgbClr val="F9E5B3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508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UKWAKHIWA</a:t>
            </a:r>
            <a:endParaRPr lang="en-US" sz="4400" b="1" spc="6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UMose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wawukhangela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umsebenzi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bheka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ukuthi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bawenzile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njengalokho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uJehova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emyalile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uMose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wababusisa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(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Eksodusi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/>
              <a:t>Yiziphi</a:t>
            </a:r>
            <a:r>
              <a:rPr lang="en-US" sz="2000" b="1" dirty="0"/>
              <a:t> </a:t>
            </a:r>
            <a:r>
              <a:rPr lang="en-US" sz="2000" b="1" dirty="0" err="1"/>
              <a:t>izici</a:t>
            </a:r>
            <a:r>
              <a:rPr lang="en-US" sz="2000" b="1" dirty="0"/>
              <a:t> </a:t>
            </a:r>
            <a:r>
              <a:rPr lang="en-US" sz="2000" b="1" dirty="0" err="1"/>
              <a:t>ezazidingeka</a:t>
            </a:r>
            <a:r>
              <a:rPr lang="en-US" sz="2000" b="1" dirty="0"/>
              <a:t> </a:t>
            </a:r>
            <a:r>
              <a:rPr lang="en-US" sz="2000" b="1" dirty="0" err="1"/>
              <a:t>ukuze</a:t>
            </a:r>
            <a:r>
              <a:rPr lang="en-US" sz="2000" b="1" dirty="0"/>
              <a:t> </a:t>
            </a:r>
            <a:r>
              <a:rPr lang="en-US" sz="2000" b="1" dirty="0" err="1"/>
              <a:t>iTabernakele</a:t>
            </a:r>
            <a:r>
              <a:rPr lang="en-US" sz="2000" b="1" dirty="0"/>
              <a:t> </a:t>
            </a:r>
            <a:r>
              <a:rPr lang="en-US" sz="2000" b="1" dirty="0" err="1"/>
              <a:t>lebandla</a:t>
            </a:r>
            <a:r>
              <a:rPr lang="en-US" sz="2000" b="1" dirty="0"/>
              <a:t> </a:t>
            </a:r>
            <a:r>
              <a:rPr lang="en-US" sz="2000" b="1" dirty="0" err="1"/>
              <a:t>liigcwalise</a:t>
            </a:r>
            <a:r>
              <a:rPr lang="en-US" sz="2000" b="1" dirty="0"/>
              <a:t> </a:t>
            </a:r>
            <a:r>
              <a:rPr lang="en-US" sz="2000" b="1" dirty="0" err="1"/>
              <a:t>imisebenzi</a:t>
            </a:r>
            <a:r>
              <a:rPr lang="en-US" sz="2000" b="1" dirty="0"/>
              <a:t> </a:t>
            </a:r>
            <a:r>
              <a:rPr lang="en-US" sz="2000" b="1" dirty="0" err="1"/>
              <a:t>yalo</a:t>
            </a:r>
            <a:r>
              <a:rPr lang="en-US" sz="2000" b="1" noProof="0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4023292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1121</Words>
  <Application>Microsoft Office PowerPoint</Application>
  <PresentationFormat>Panorámica</PresentationFormat>
  <Paragraphs>74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Constantia</vt:lpstr>
      <vt:lpstr>Calibri</vt:lpstr>
      <vt:lpstr>Comic Sans MS</vt:lpstr>
      <vt:lpstr>Arial</vt:lpstr>
      <vt:lpstr>Aptos Display</vt:lpstr>
      <vt:lpstr>Aptos</vt:lpstr>
      <vt:lpstr>Avenir Next LT Pro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129</cp:revision>
  <dcterms:created xsi:type="dcterms:W3CDTF">2025-08-16T14:54:22Z</dcterms:created>
  <dcterms:modified xsi:type="dcterms:W3CDTF">2025-09-25T09:53:33Z</dcterms:modified>
</cp:coreProperties>
</file>