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AA001D"/>
    <a:srgbClr val="9A2800"/>
    <a:srgbClr val="198CFF"/>
    <a:srgbClr val="AD65BB"/>
    <a:srgbClr val="D4AEDB"/>
    <a:srgbClr val="8E459D"/>
    <a:srgbClr val="95091F"/>
    <a:srgbClr val="BD575B"/>
    <a:srgbClr val="FDC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CA" sz="1600" b="1" noProof="0" dirty="0" err="1"/>
            <a:t>Wacwilisa</a:t>
          </a:r>
          <a:r>
            <a:rPr lang="en-CA" sz="1600" b="1" noProof="0" dirty="0"/>
            <a:t> </a:t>
          </a:r>
          <a:r>
            <a:rPr lang="en-CA" sz="1600" b="1" noProof="0" dirty="0" err="1"/>
            <a:t>ibutho</a:t>
          </a:r>
          <a:r>
            <a:rPr lang="en-CA" sz="1600" b="1" noProof="0" dirty="0"/>
            <a:t> </a:t>
          </a:r>
          <a:r>
            <a:rPr lang="en-CA" sz="1600" b="1" noProof="0" dirty="0" err="1"/>
            <a:t>laseGibhithe</a:t>
          </a:r>
          <a:r>
            <a:rPr lang="en-CA" sz="1600" b="1" noProof="0" dirty="0"/>
            <a:t> </a:t>
          </a:r>
          <a:r>
            <a:rPr lang="en-CA" sz="1600" b="1" noProof="0" dirty="0" err="1"/>
            <a:t>oLwandle</a:t>
          </a:r>
          <a:r>
            <a:rPr lang="en-CA" sz="1600" b="1" noProof="0" dirty="0"/>
            <a:t> </a:t>
          </a:r>
          <a:r>
            <a:rPr lang="en-CA" sz="1600" b="1" noProof="0" dirty="0" err="1"/>
            <a:t>Olubomvu</a:t>
          </a:r>
          <a:br>
            <a:rPr lang="en-CA" sz="1600" b="1" noProof="0" dirty="0"/>
          </a:br>
          <a:r>
            <a:rPr lang="en-CA" sz="1600" b="1" noProof="0" dirty="0"/>
            <a:t>( </a:t>
          </a:r>
          <a:r>
            <a:rPr lang="en-CA" sz="1600" b="1" noProof="0" dirty="0" err="1"/>
            <a:t>Eks</a:t>
          </a:r>
          <a:r>
            <a:rPr lang="en-CA" sz="1600" b="1" noProof="0" dirty="0"/>
            <a:t>. 14:24-28 )</a:t>
          </a:r>
          <a:endParaRPr lang="en-US" sz="16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en-US" sz="1800" b="1" noProof="0" dirty="0"/>
            <a:t>H</a:t>
          </a:r>
          <a:r>
            <a:rPr lang="en-CA" sz="1800" b="1" noProof="0" dirty="0" err="1"/>
            <a:t>Wasebenzisa</a:t>
          </a:r>
          <a:r>
            <a:rPr lang="en-CA" sz="1800" b="1" noProof="0" dirty="0"/>
            <a:t> </a:t>
          </a:r>
          <a:r>
            <a:rPr lang="en-CA" sz="1800" b="1" noProof="0" dirty="0" err="1"/>
            <a:t>isichotho</a:t>
          </a:r>
          <a:r>
            <a:rPr lang="en-CA" sz="1800" b="1" noProof="0" dirty="0"/>
            <a:t> </a:t>
          </a:r>
          <a:r>
            <a:rPr lang="en-CA" sz="1800" b="1" noProof="0" dirty="0" err="1"/>
            <a:t>ngokumelene</a:t>
          </a:r>
          <a:r>
            <a:rPr lang="en-CA" sz="1800" b="1" noProof="0" dirty="0"/>
            <a:t> </a:t>
          </a:r>
          <a:r>
            <a:rPr lang="en-CA" sz="1800" b="1" noProof="0" dirty="0" err="1"/>
            <a:t>lamaKhanani</a:t>
          </a:r>
          <a:br>
            <a:rPr lang="en-CA" sz="1800" b="1" noProof="0" dirty="0"/>
          </a:br>
          <a:r>
            <a:rPr lang="en-CA" sz="1600" b="1" noProof="0" dirty="0"/>
            <a:t>( Josh. 10:11 )</a:t>
          </a:r>
          <a:endParaRPr lang="en-US" sz="18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s-ES" sz="1800" b="1" noProof="0" dirty="0" err="1"/>
            <a:t>Wabhubhisa</a:t>
          </a:r>
          <a:r>
            <a:rPr lang="es-ES" sz="1800" b="1" noProof="0" dirty="0"/>
            <a:t> </a:t>
          </a:r>
          <a:r>
            <a:rPr lang="es-ES" sz="1800" b="1" noProof="0" dirty="0" err="1"/>
            <a:t>labo</a:t>
          </a:r>
          <a:r>
            <a:rPr lang="es-ES" sz="1800" b="1" noProof="0" dirty="0"/>
            <a:t> </a:t>
          </a:r>
          <a:r>
            <a:rPr lang="es-ES" sz="1800" b="1" noProof="0" dirty="0" err="1"/>
            <a:t>ababedelela</a:t>
          </a:r>
          <a:r>
            <a:rPr lang="es-ES" sz="1800" b="1" noProof="0" dirty="0"/>
            <a:t> u-</a:t>
          </a:r>
          <a:r>
            <a:rPr lang="es-ES" sz="1800" b="1" noProof="0" dirty="0" err="1"/>
            <a:t>Eliya</a:t>
          </a:r>
          <a:br>
            <a:rPr lang="es-ES" sz="1800" b="1" noProof="0" dirty="0"/>
          </a:br>
          <a:r>
            <a:rPr lang="es-ES" sz="1600" b="1" noProof="0" dirty="0"/>
            <a:t>(2 </a:t>
          </a:r>
          <a:r>
            <a:rPr lang="es-ES" sz="1600" b="1" noProof="0" dirty="0" err="1"/>
            <a:t>AmaKhosi</a:t>
          </a:r>
          <a:r>
            <a:rPr lang="es-ES" sz="1600" b="1" noProof="0" dirty="0"/>
            <a:t> 1:9-10)</a:t>
          </a:r>
          <a:endParaRPr lang="en-US" sz="16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CA" sz="1400" b="1" noProof="0" dirty="0" err="1"/>
            <a:t>Wathumela</a:t>
          </a:r>
          <a:r>
            <a:rPr lang="en-CA" sz="1400" b="1" noProof="0" dirty="0"/>
            <a:t> </a:t>
          </a:r>
          <a:r>
            <a:rPr lang="en-CA" sz="1400" b="1" noProof="0" dirty="0" err="1"/>
            <a:t>amabhere</a:t>
          </a:r>
          <a:r>
            <a:rPr lang="en-CA" sz="1400" b="1" noProof="0" dirty="0"/>
            <a:t> </a:t>
          </a:r>
          <a:r>
            <a:rPr lang="en-CA" sz="1400" b="1" noProof="0" dirty="0" err="1"/>
            <a:t>kulabo</a:t>
          </a:r>
          <a:r>
            <a:rPr lang="en-CA" sz="1400" b="1" noProof="0" dirty="0"/>
            <a:t> </a:t>
          </a:r>
          <a:r>
            <a:rPr lang="en-CA" sz="1400" b="1" noProof="0" dirty="0" err="1"/>
            <a:t>ababeklolodela</a:t>
          </a:r>
          <a:r>
            <a:rPr lang="en-CA" sz="1400" b="1" noProof="0" dirty="0"/>
            <a:t> u-Elisha</a:t>
          </a:r>
          <a:br>
            <a:rPr lang="en-CA" sz="1400" b="1" noProof="0" dirty="0"/>
          </a:br>
          <a:r>
            <a:rPr lang="en-CA" sz="1400" b="1" noProof="0" dirty="0"/>
            <a:t>(2 </a:t>
          </a:r>
          <a:r>
            <a:rPr lang="en-CA" sz="1400" b="1" noProof="0" dirty="0" err="1"/>
            <a:t>AmaKhosi</a:t>
          </a:r>
          <a:r>
            <a:rPr lang="en-CA" sz="1400" b="1" noProof="0" dirty="0"/>
            <a:t> 2:23-24</a:t>
          </a:r>
          <a:r>
            <a:rPr lang="en-CA" sz="1800" b="1" noProof="0" dirty="0"/>
            <a:t>)</a:t>
          </a:r>
          <a:endParaRPr lang="en-US" sz="18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CA" sz="1600" b="1" noProof="0" dirty="0" err="1"/>
            <a:t>Wazuza</a:t>
          </a:r>
          <a:r>
            <a:rPr lang="en-CA" sz="1600" b="1" noProof="0" dirty="0"/>
            <a:t> </a:t>
          </a:r>
          <a:r>
            <a:rPr lang="en-CA" sz="1600" b="1" noProof="0" dirty="0" err="1"/>
            <a:t>ukuthula</a:t>
          </a:r>
          <a:r>
            <a:rPr lang="en-CA" sz="1600" b="1" noProof="0" dirty="0"/>
            <a:t> </a:t>
          </a:r>
          <a:r>
            <a:rPr lang="en-CA" sz="1600" b="1" noProof="0" dirty="0" err="1"/>
            <a:t>ngokuphuphuthekisa</a:t>
          </a:r>
          <a:r>
            <a:rPr lang="en-CA" sz="1600" b="1" noProof="0" dirty="0"/>
            <a:t> </a:t>
          </a:r>
          <a:r>
            <a:rPr lang="en-CA" sz="1600" b="1" noProof="0" dirty="0" err="1"/>
            <a:t>ibutho</a:t>
          </a:r>
          <a:r>
            <a:rPr lang="en-CA" sz="1600" b="1" noProof="0" dirty="0"/>
            <a:t> </a:t>
          </a:r>
          <a:r>
            <a:rPr lang="en-CA" sz="1600" b="1" noProof="0" dirty="0" err="1"/>
            <a:t>laseSiriya</a:t>
          </a:r>
          <a:br>
            <a:rPr lang="en-CA" sz="1600" b="1" noProof="0" dirty="0"/>
          </a:br>
          <a:r>
            <a:rPr lang="en-CA" sz="1400" b="1" noProof="0" dirty="0"/>
            <a:t>(2 </a:t>
          </a:r>
          <a:r>
            <a:rPr lang="en-CA" sz="1400" b="1" noProof="0" dirty="0" err="1"/>
            <a:t>AmaKhosi</a:t>
          </a:r>
          <a:r>
            <a:rPr lang="en-CA" sz="1400" b="1" noProof="0" dirty="0"/>
            <a:t> 6:14-23) </a:t>
          </a:r>
          <a:endParaRPr lang="en-US" sz="14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CA" sz="1600" b="1" noProof="0" dirty="0" err="1"/>
            <a:t>Wenza</a:t>
          </a:r>
          <a:r>
            <a:rPr lang="en-CA" sz="1600" b="1" noProof="0" dirty="0"/>
            <a:t> </a:t>
          </a:r>
          <a:r>
            <a:rPr lang="en-CA" sz="1600" b="1" noProof="0" dirty="0" err="1"/>
            <a:t>ukuba</a:t>
          </a:r>
          <a:r>
            <a:rPr lang="en-CA" sz="1600" b="1" noProof="0" dirty="0"/>
            <a:t> </a:t>
          </a:r>
          <a:r>
            <a:rPr lang="en-CA" sz="1600" b="1" noProof="0" dirty="0" err="1"/>
            <a:t>abakwa</a:t>
          </a:r>
          <a:r>
            <a:rPr lang="en-CA" sz="1600" b="1" noProof="0" dirty="0"/>
            <a:t>-Amoni </a:t>
          </a:r>
          <a:r>
            <a:rPr lang="en-CA" sz="1600" b="1" noProof="0" dirty="0" err="1"/>
            <a:t>labakwaMowabi</a:t>
          </a:r>
          <a:r>
            <a:rPr lang="en-CA" sz="1600" b="1" noProof="0" dirty="0"/>
            <a:t> </a:t>
          </a:r>
          <a:r>
            <a:rPr lang="en-CA" sz="1600" b="1" noProof="0" dirty="0" err="1"/>
            <a:t>balwe</a:t>
          </a:r>
          <a:r>
            <a:rPr lang="en-CA" sz="1600" b="1" noProof="0" dirty="0"/>
            <a:t> </a:t>
          </a:r>
          <a:r>
            <a:rPr lang="en-CA" sz="1600" b="1" noProof="0" dirty="0" err="1"/>
            <a:t>bodwa</a:t>
          </a:r>
          <a:br>
            <a:rPr lang="en-CA" sz="1600" b="1" noProof="0" dirty="0"/>
          </a:br>
          <a:r>
            <a:rPr lang="en-CA" sz="1400" b="1" noProof="0" dirty="0"/>
            <a:t>(2 </a:t>
          </a:r>
          <a:r>
            <a:rPr lang="en-CA" sz="1400" b="1" noProof="0" dirty="0" err="1"/>
            <a:t>IziKr</a:t>
          </a:r>
          <a:r>
            <a:rPr lang="en-CA" sz="1400" b="1" noProof="0" dirty="0"/>
            <a:t>. 20:15-17, 22-24)</a:t>
          </a:r>
          <a:endParaRPr lang="en-US" sz="14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CA" sz="1600" b="1" noProof="0" dirty="0" err="1"/>
            <a:t>Wabulala</a:t>
          </a:r>
          <a:r>
            <a:rPr lang="en-CA" sz="1600" b="1" noProof="0" dirty="0"/>
            <a:t> ama-</a:t>
          </a:r>
          <a:r>
            <a:rPr lang="en-CA" sz="1600" b="1" noProof="0" dirty="0" err="1"/>
            <a:t>Asiriya</a:t>
          </a:r>
          <a:r>
            <a:rPr lang="en-CA" sz="1600" b="1" noProof="0" dirty="0"/>
            <a:t> ayizi-185,000 </a:t>
          </a:r>
          <a:r>
            <a:rPr lang="en-CA" sz="1600" b="1" noProof="0" dirty="0" err="1"/>
            <a:t>ngobusuku</a:t>
          </a:r>
          <a:r>
            <a:rPr lang="en-CA" sz="1600" b="1" noProof="0" dirty="0"/>
            <a:t> </a:t>
          </a:r>
          <a:r>
            <a:rPr lang="en-CA" sz="1600" b="1" noProof="0" dirty="0" err="1"/>
            <a:t>obubodwa</a:t>
          </a:r>
          <a:br>
            <a:rPr lang="en-CA" sz="1600" b="1" noProof="0" dirty="0"/>
          </a:br>
          <a:r>
            <a:rPr lang="en-CA" sz="1400" b="1" noProof="0" dirty="0"/>
            <a:t>(2 </a:t>
          </a:r>
          <a:r>
            <a:rPr lang="en-CA" sz="1400" b="1" noProof="0" dirty="0" err="1"/>
            <a:t>AmaKhosi</a:t>
          </a:r>
          <a:r>
            <a:rPr lang="en-CA" sz="1400" b="1" noProof="0" dirty="0"/>
            <a:t> 19:35)</a:t>
          </a:r>
          <a:endParaRPr lang="en-US" sz="14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en-CA" sz="1600" b="1" noProof="0" dirty="0" err="1"/>
            <a:t>Wathumela</a:t>
          </a:r>
          <a:r>
            <a:rPr lang="en-CA" sz="1600" b="1" noProof="0" dirty="0"/>
            <a:t> </a:t>
          </a:r>
          <a:r>
            <a:rPr lang="en-CA" sz="1600" b="1" noProof="0" dirty="0" err="1"/>
            <a:t>isifo</a:t>
          </a:r>
          <a:r>
            <a:rPr lang="en-CA" sz="1600" b="1" noProof="0" dirty="0"/>
            <a:t> </a:t>
          </a:r>
          <a:r>
            <a:rPr lang="en-CA" sz="1600" b="1" noProof="0" dirty="0" err="1"/>
            <a:t>esibulalayo</a:t>
          </a:r>
          <a:r>
            <a:rPr lang="en-CA" sz="1600" b="1" noProof="0" dirty="0"/>
            <a:t> </a:t>
          </a:r>
          <a:r>
            <a:rPr lang="en-CA" sz="1600" b="1" noProof="0" dirty="0" err="1"/>
            <a:t>kuHerode</a:t>
          </a:r>
          <a:br>
            <a:rPr lang="en-CA" sz="1600" b="1" noProof="0" dirty="0"/>
          </a:br>
          <a:r>
            <a:rPr lang="en-CA" sz="1400" b="1" noProof="0" dirty="0"/>
            <a:t>(</a:t>
          </a:r>
          <a:r>
            <a:rPr lang="en-CA" sz="1400" b="1" noProof="0" dirty="0" err="1"/>
            <a:t>IzEnzo</a:t>
          </a:r>
          <a:r>
            <a:rPr lang="en-CA" sz="1400" b="1" noProof="0" dirty="0"/>
            <a:t> 12:21-23)</a:t>
          </a:r>
          <a:endParaRPr lang="en-US" sz="16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ScaleX="116077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1555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1555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 err="1"/>
            <a:t>Wacwilisa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ibutho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laseGibhithe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oLwandle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Olubomvu</a:t>
          </a:r>
          <a:br>
            <a:rPr lang="en-CA" sz="1600" b="1" kern="1200" noProof="0" dirty="0"/>
          </a:br>
          <a:r>
            <a:rPr lang="en-CA" sz="1600" b="1" kern="1200" noProof="0" dirty="0"/>
            <a:t>( </a:t>
          </a:r>
          <a:r>
            <a:rPr lang="en-CA" sz="1600" b="1" kern="1200" noProof="0" dirty="0" err="1"/>
            <a:t>Eks</a:t>
          </a:r>
          <a:r>
            <a:rPr lang="en-CA" sz="1600" b="1" kern="1200" noProof="0" dirty="0"/>
            <a:t>. 14:24-28 )</a:t>
          </a:r>
          <a:endParaRPr lang="en-US" sz="1600" kern="1200" noProof="0" dirty="0"/>
        </a:p>
      </dsp:txBody>
      <dsp:txXfrm>
        <a:off x="11555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046898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046898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H</a:t>
          </a:r>
          <a:r>
            <a:rPr lang="en-CA" sz="1800" b="1" kern="1200" noProof="0" dirty="0" err="1"/>
            <a:t>Wasebenzisa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isichotho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ngokumelene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lamaKhanani</a:t>
          </a:r>
          <a:br>
            <a:rPr lang="en-CA" sz="1800" b="1" kern="1200" noProof="0" dirty="0"/>
          </a:br>
          <a:r>
            <a:rPr lang="en-CA" sz="1600" b="1" kern="1200" noProof="0" dirty="0"/>
            <a:t>( Josh. 10:11 )</a:t>
          </a:r>
          <a:endParaRPr lang="en-US" sz="1800" kern="1200" noProof="0" dirty="0"/>
        </a:p>
      </dsp:txBody>
      <dsp:txXfrm>
        <a:off x="2046898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082240" y="1495655"/>
          <a:ext cx="214770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noProof="0" dirty="0" err="1"/>
            <a:t>Wabhubhisa</a:t>
          </a:r>
          <a:r>
            <a:rPr lang="es-ES" sz="1800" b="1" kern="1200" noProof="0" dirty="0"/>
            <a:t> </a:t>
          </a:r>
          <a:r>
            <a:rPr lang="es-ES" sz="1800" b="1" kern="1200" noProof="0" dirty="0" err="1"/>
            <a:t>labo</a:t>
          </a:r>
          <a:r>
            <a:rPr lang="es-ES" sz="1800" b="1" kern="1200" noProof="0" dirty="0"/>
            <a:t> </a:t>
          </a:r>
          <a:r>
            <a:rPr lang="es-ES" sz="1800" b="1" kern="1200" noProof="0" dirty="0" err="1"/>
            <a:t>ababedelela</a:t>
          </a:r>
          <a:r>
            <a:rPr lang="es-ES" sz="1800" b="1" kern="1200" noProof="0" dirty="0"/>
            <a:t> u-</a:t>
          </a:r>
          <a:r>
            <a:rPr lang="es-ES" sz="1800" b="1" kern="1200" noProof="0" dirty="0" err="1"/>
            <a:t>Eliya</a:t>
          </a:r>
          <a:br>
            <a:rPr lang="es-ES" sz="1800" b="1" kern="1200" noProof="0" dirty="0"/>
          </a:br>
          <a:r>
            <a:rPr lang="es-ES" sz="1600" b="1" kern="1200" noProof="0" dirty="0"/>
            <a:t>(2 </a:t>
          </a:r>
          <a:r>
            <a:rPr lang="es-ES" sz="1600" b="1" kern="1200" noProof="0" dirty="0" err="1"/>
            <a:t>AmaKhosi</a:t>
          </a:r>
          <a:r>
            <a:rPr lang="es-ES" sz="1600" b="1" kern="1200" noProof="0" dirty="0"/>
            <a:t> 1:9-10)</a:t>
          </a:r>
          <a:endParaRPr lang="en-US" sz="1600" kern="1200" noProof="0" dirty="0"/>
        </a:p>
      </dsp:txBody>
      <dsp:txXfrm>
        <a:off x="4082240" y="1495655"/>
        <a:ext cx="2147703" cy="686439"/>
      </dsp:txXfrm>
    </dsp:sp>
    <dsp:sp modelId="{5C4AF684-2DF3-4B8B-966D-28B11D58D499}">
      <dsp:nvSpPr>
        <dsp:cNvPr id="0" name=""/>
        <dsp:cNvSpPr/>
      </dsp:nvSpPr>
      <dsp:spPr>
        <a:xfrm>
          <a:off x="647008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415045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noProof="0" dirty="0" err="1"/>
            <a:t>Wathumela</a:t>
          </a:r>
          <a:r>
            <a:rPr lang="en-CA" sz="1400" b="1" kern="1200" noProof="0" dirty="0"/>
            <a:t> </a:t>
          </a:r>
          <a:r>
            <a:rPr lang="en-CA" sz="1400" b="1" kern="1200" noProof="0" dirty="0" err="1"/>
            <a:t>amabhere</a:t>
          </a:r>
          <a:r>
            <a:rPr lang="en-CA" sz="1400" b="1" kern="1200" noProof="0" dirty="0"/>
            <a:t> </a:t>
          </a:r>
          <a:r>
            <a:rPr lang="en-CA" sz="1400" b="1" kern="1200" noProof="0" dirty="0" err="1"/>
            <a:t>kulabo</a:t>
          </a:r>
          <a:r>
            <a:rPr lang="en-CA" sz="1400" b="1" kern="1200" noProof="0" dirty="0"/>
            <a:t> </a:t>
          </a:r>
          <a:r>
            <a:rPr lang="en-CA" sz="1400" b="1" kern="1200" noProof="0" dirty="0" err="1"/>
            <a:t>ababeklolodela</a:t>
          </a:r>
          <a:r>
            <a:rPr lang="en-CA" sz="1400" b="1" kern="1200" noProof="0" dirty="0"/>
            <a:t> u-Elisha</a:t>
          </a:r>
          <a:br>
            <a:rPr lang="en-CA" sz="1400" b="1" kern="1200" noProof="0" dirty="0"/>
          </a:br>
          <a:r>
            <a:rPr lang="en-CA" sz="1400" b="1" kern="1200" noProof="0" dirty="0"/>
            <a:t>(2 </a:t>
          </a:r>
          <a:r>
            <a:rPr lang="en-CA" sz="1400" b="1" kern="1200" noProof="0" dirty="0" err="1"/>
            <a:t>AmaKhosi</a:t>
          </a:r>
          <a:r>
            <a:rPr lang="en-CA" sz="1400" b="1" kern="1200" noProof="0" dirty="0"/>
            <a:t> 2:23-24</a:t>
          </a:r>
          <a:r>
            <a:rPr lang="en-CA" sz="1800" b="1" kern="1200" noProof="0" dirty="0"/>
            <a:t>)</a:t>
          </a:r>
          <a:endParaRPr lang="en-US" sz="1800" kern="1200" noProof="0" dirty="0"/>
        </a:p>
      </dsp:txBody>
      <dsp:txXfrm>
        <a:off x="6415045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 err="1"/>
            <a:t>Wazuza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ukuthula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ngokuphuphuthekisa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ibutho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laseSiriya</a:t>
          </a:r>
          <a:br>
            <a:rPr lang="en-CA" sz="1600" b="1" kern="1200" noProof="0" dirty="0"/>
          </a:br>
          <a:r>
            <a:rPr lang="en-CA" sz="1400" b="1" kern="1200" noProof="0" dirty="0"/>
            <a:t>(2 </a:t>
          </a:r>
          <a:r>
            <a:rPr lang="en-CA" sz="1400" b="1" kern="1200" noProof="0" dirty="0" err="1"/>
            <a:t>AmaKhosi</a:t>
          </a:r>
          <a:r>
            <a:rPr lang="en-CA" sz="1400" b="1" kern="1200" noProof="0" dirty="0"/>
            <a:t> 6:14-23) </a:t>
          </a:r>
          <a:endParaRPr lang="en-US" sz="14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 err="1"/>
            <a:t>Wenza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ukuba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abakwa</a:t>
          </a:r>
          <a:r>
            <a:rPr lang="en-CA" sz="1600" b="1" kern="1200" noProof="0" dirty="0"/>
            <a:t>-Amoni </a:t>
          </a:r>
          <a:r>
            <a:rPr lang="en-CA" sz="1600" b="1" kern="1200" noProof="0" dirty="0" err="1"/>
            <a:t>labakwaMowabi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balwe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bodwa</a:t>
          </a:r>
          <a:br>
            <a:rPr lang="en-CA" sz="1600" b="1" kern="1200" noProof="0" dirty="0"/>
          </a:br>
          <a:r>
            <a:rPr lang="en-CA" sz="1400" b="1" kern="1200" noProof="0" dirty="0"/>
            <a:t>(2 </a:t>
          </a:r>
          <a:r>
            <a:rPr lang="en-CA" sz="1400" b="1" kern="1200" noProof="0" dirty="0" err="1"/>
            <a:t>IziKr</a:t>
          </a:r>
          <a:r>
            <a:rPr lang="en-CA" sz="1400" b="1" kern="1200" noProof="0" dirty="0"/>
            <a:t>. 20:15-17, 22-24)</a:t>
          </a:r>
          <a:endParaRPr lang="en-US" sz="14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 err="1"/>
            <a:t>Wabulala</a:t>
          </a:r>
          <a:r>
            <a:rPr lang="en-CA" sz="1600" b="1" kern="1200" noProof="0" dirty="0"/>
            <a:t> ama-</a:t>
          </a:r>
          <a:r>
            <a:rPr lang="en-CA" sz="1600" b="1" kern="1200" noProof="0" dirty="0" err="1"/>
            <a:t>Asiriya</a:t>
          </a:r>
          <a:r>
            <a:rPr lang="en-CA" sz="1600" b="1" kern="1200" noProof="0" dirty="0"/>
            <a:t> ayizi-185,000 </a:t>
          </a:r>
          <a:r>
            <a:rPr lang="en-CA" sz="1600" b="1" kern="1200" noProof="0" dirty="0" err="1"/>
            <a:t>ngobusuku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obubodwa</a:t>
          </a:r>
          <a:br>
            <a:rPr lang="en-CA" sz="1600" b="1" kern="1200" noProof="0" dirty="0"/>
          </a:br>
          <a:r>
            <a:rPr lang="en-CA" sz="1400" b="1" kern="1200" noProof="0" dirty="0"/>
            <a:t>(2 </a:t>
          </a:r>
          <a:r>
            <a:rPr lang="en-CA" sz="1400" b="1" kern="1200" noProof="0" dirty="0" err="1"/>
            <a:t>AmaKhosi</a:t>
          </a:r>
          <a:r>
            <a:rPr lang="en-CA" sz="1400" b="1" kern="1200" noProof="0" dirty="0"/>
            <a:t> 19:35)</a:t>
          </a:r>
          <a:endParaRPr lang="en-US" sz="14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 err="1"/>
            <a:t>Wathumela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isifo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esibulalayo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kuHerode</a:t>
          </a:r>
          <a:br>
            <a:rPr lang="en-CA" sz="1600" b="1" kern="1200" noProof="0" dirty="0"/>
          </a:br>
          <a:r>
            <a:rPr lang="en-CA" sz="1400" b="1" kern="1200" noProof="0" dirty="0"/>
            <a:t>(</a:t>
          </a:r>
          <a:r>
            <a:rPr lang="en-CA" sz="1400" b="1" kern="1200" noProof="0" dirty="0" err="1"/>
            <a:t>IzEnzo</a:t>
          </a:r>
          <a:r>
            <a:rPr lang="en-CA" sz="1400" b="1" kern="1200" noProof="0" dirty="0"/>
            <a:t> 12:21-23)</a:t>
          </a:r>
          <a:endParaRPr lang="en-US" sz="16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IMPIKISANONGASEMUVA KWAYO YONKE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NXABANO</a:t>
            </a:r>
          </a:p>
          <a:p>
            <a:pPr algn="ctr"/>
            <a:endParaRPr lang="en-US" sz="6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6828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sesine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kuMfumfu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lamatshumi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amabili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lasihlanu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SIYAMLWELA UNKULUNKULU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Banikela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umuzi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kuJehova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bachitha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ngenkemba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yonke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into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ephilayo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kuwo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abesilisa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labesifazana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abatsha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labadala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lezinkomo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lezimvu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lezimbongolo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(Joshuwa 6:21).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494711"/>
            <a:ext cx="627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Njengangezinsuku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zangaphambi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kukazamcolo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ngeSodoma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leGomora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amaKhanani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ayeqile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imingcele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yomusa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abambana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loSathane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(Gen. 6:5; 18:20-21; 15:16).</a:t>
            </a:r>
            <a:endParaRPr lang="en-US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852719"/>
            <a:ext cx="905550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Bonke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babemiselwe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ukufa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kwesibili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ukufa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okuphakade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Ukwelula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ukuphila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kwabo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lapha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kwakungeke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kuntshintshe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isiphetho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sokugcina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Futhi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uNkulunkulu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wavumela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uIsrayeli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kulesi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senzakalo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ukuthunjwa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kweKhanani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lengxenye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enkulu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ekuhlatshweni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3979491"/>
            <a:ext cx="5417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Kungani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angenzi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Yena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uqobo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njengoba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wayehlelile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Ngenxa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yokungakholwa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kwabo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U-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Israyeli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waqala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ukuzwa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impi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ngemva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kokutsho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ukuthi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Ingabe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uJehova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uphakathi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kwethu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hatshi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17:7-9 ).</a:t>
            </a:r>
            <a:endParaRPr lang="en-US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414038"/>
            <a:ext cx="5292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Ngokuhlanganyela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ngenkuthalo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engokwenyama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engokomoya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kithi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sihlakulela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ukuthembela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okungelakuthandabuza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osizweni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lukaNkulunkulu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755365" y="1298508"/>
            <a:ext cx="951240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noProof="0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Izimpi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kufanele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zilwe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nsuku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zonke</a:t>
            </a:r>
            <a:r>
              <a:rPr lang="en-US" sz="2800" b="1" dirty="0">
                <a:latin typeface="Constantia" panose="02030602050306030303" pitchFamily="18" charset="0"/>
              </a:rPr>
              <a:t>. Impi </a:t>
            </a:r>
            <a:r>
              <a:rPr lang="en-US" sz="2800" b="1" dirty="0" err="1">
                <a:latin typeface="Constantia" panose="02030602050306030303" pitchFamily="18" charset="0"/>
              </a:rPr>
              <a:t>enkulu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iyaqhubeka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phezu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yonke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imiphefumulo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phakathi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kombusi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wobumnyama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loMbusi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wokuphila</a:t>
            </a:r>
            <a:r>
              <a:rPr lang="en-US" sz="2800" b="1" dirty="0">
                <a:latin typeface="Constantia" panose="02030602050306030303" pitchFamily="18" charset="0"/>
              </a:rPr>
              <a:t>.... </a:t>
            </a:r>
            <a:r>
              <a:rPr lang="en-US" sz="2800" b="1" dirty="0" err="1">
                <a:latin typeface="Constantia" panose="02030602050306030303" pitchFamily="18" charset="0"/>
              </a:rPr>
              <a:t>Njengamanxusa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kaNkulunkulu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kufanele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lizinikele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Kuye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ukuze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ahlele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futhi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aqondise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futhi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alilwele</a:t>
            </a:r>
            <a:r>
              <a:rPr lang="en-US" sz="2800" b="1" dirty="0">
                <a:latin typeface="Constantia" panose="02030602050306030303" pitchFamily="18" charset="0"/>
              </a:rPr>
              <a:t> impi, </a:t>
            </a:r>
            <a:r>
              <a:rPr lang="en-US" sz="2800" b="1" dirty="0" err="1">
                <a:latin typeface="Constantia" panose="02030602050306030303" pitchFamily="18" charset="0"/>
              </a:rPr>
              <a:t>ngokubambisana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kwenu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INkosana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yokuphila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iyinhloko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yomsebenzi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Wayo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Kufanele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empini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yakho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yansuku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zonke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lawe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ukuze</a:t>
            </a:r>
            <a:r>
              <a:rPr lang="en-US" sz="2800" b="1" dirty="0">
                <a:latin typeface="Constantia" panose="02030602050306030303" pitchFamily="18" charset="0"/>
              </a:rPr>
              <a:t> ube </a:t>
            </a:r>
            <a:r>
              <a:rPr lang="en-US" sz="2800" b="1" dirty="0" err="1">
                <a:latin typeface="Constantia" panose="02030602050306030303" pitchFamily="18" charset="0"/>
              </a:rPr>
              <a:t>leqiniso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esimisweni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ukuze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inkanuko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ekulweni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ithotshiswe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ngomusa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kaKristu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ukuthi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liphume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lingaphezu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komnqobi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owasithandayo</a:t>
            </a:r>
            <a:r>
              <a:rPr lang="en-US" sz="28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Alukaze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lube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khona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usuku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olunjengalo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ngaphambilini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langemuva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kwalokho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lapho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esizwa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izwi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lomuntu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ngokuba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wamlwela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u-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Israyeli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  <a:b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Joshuwa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AA001D"/>
                </a:solidFill>
              </a:rPr>
              <a:t>Inhlangothi</a:t>
            </a:r>
            <a:r>
              <a:rPr lang="en-US" sz="2000" b="1" dirty="0">
                <a:solidFill>
                  <a:srgbClr val="AA001D"/>
                </a:solidFill>
              </a:rPr>
              <a:t> </a:t>
            </a:r>
            <a:r>
              <a:rPr lang="en-US" sz="2000" b="1" dirty="0" err="1">
                <a:solidFill>
                  <a:srgbClr val="AA001D"/>
                </a:solidFill>
              </a:rPr>
              <a:t>ezilempikisano</a:t>
            </a:r>
            <a:r>
              <a:rPr lang="en-US" sz="2000" b="1" noProof="0" dirty="0">
                <a:solidFill>
                  <a:srgbClr val="AA001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INkosana</a:t>
            </a:r>
            <a:r>
              <a:rPr lang="en-US" sz="2000" b="1" dirty="0"/>
              <a:t> </a:t>
            </a:r>
            <a:r>
              <a:rPr lang="en-US" sz="2000" b="1" dirty="0" err="1"/>
              <a:t>yebutho</a:t>
            </a:r>
            <a:r>
              <a:rPr lang="en-US" sz="2000" b="1" dirty="0"/>
              <a:t> </a:t>
            </a:r>
            <a:r>
              <a:rPr lang="en-US" sz="2000" b="1" dirty="0" err="1"/>
              <a:t>likaNkulunkulu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Inkosazana</a:t>
            </a:r>
            <a:r>
              <a:rPr lang="en-US" sz="2000" b="1" dirty="0"/>
              <a:t> </a:t>
            </a:r>
            <a:r>
              <a:rPr lang="en-US" sz="2000" b="1" dirty="0" err="1"/>
              <a:t>yebutho</a:t>
            </a:r>
            <a:r>
              <a:rPr lang="en-US" sz="2000" b="1" dirty="0"/>
              <a:t> </a:t>
            </a:r>
            <a:r>
              <a:rPr lang="en-US" sz="2000" b="1" dirty="0" err="1"/>
              <a:t>lobubi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Iqhawe</a:t>
            </a:r>
            <a:r>
              <a:rPr lang="en-US" sz="2000" b="1" dirty="0"/>
              <a:t> </a:t>
            </a:r>
            <a:r>
              <a:rPr lang="en-US" sz="2000" b="1" dirty="0" err="1"/>
              <a:t>elilamandla</a:t>
            </a:r>
            <a:r>
              <a:rPr lang="en-US" sz="2000" b="1" dirty="0"/>
              <a:t> </a:t>
            </a:r>
            <a:r>
              <a:rPr lang="en-US" sz="2000" b="1" dirty="0" err="1"/>
              <a:t>kakhulu</a:t>
            </a:r>
            <a:r>
              <a:rPr lang="en-US" sz="2000" b="1" noProof="0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0060AA"/>
                </a:solidFill>
              </a:rPr>
              <a:t>Amasu</a:t>
            </a:r>
            <a:r>
              <a:rPr lang="en-US" sz="2000" b="1" dirty="0">
                <a:solidFill>
                  <a:srgbClr val="0060AA"/>
                </a:solidFill>
              </a:rPr>
              <a:t> </a:t>
            </a:r>
            <a:r>
              <a:rPr lang="en-US" sz="2000" b="1" dirty="0" err="1">
                <a:solidFill>
                  <a:srgbClr val="0060AA"/>
                </a:solidFill>
              </a:rPr>
              <a:t>empikisano</a:t>
            </a:r>
            <a:r>
              <a:rPr lang="en-US" sz="2000" b="1" noProof="0" dirty="0">
                <a:solidFill>
                  <a:srgbClr val="0060AA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UNkulunkulu </a:t>
            </a:r>
            <a:r>
              <a:rPr lang="en-US" sz="2000" b="1" dirty="0" err="1"/>
              <a:t>esilwela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Silwela</a:t>
            </a:r>
            <a:r>
              <a:rPr lang="en-US" sz="2000" b="1" dirty="0"/>
              <a:t> uNkulunkulu.</a:t>
            </a:r>
            <a:r>
              <a:rPr lang="en-US" sz="2000" b="1" noProof="0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Ukunqotshwa</a:t>
            </a:r>
            <a:r>
              <a:rPr lang="en-US" sz="2000" b="1" dirty="0"/>
              <a:t> </a:t>
            </a:r>
            <a:r>
              <a:rPr lang="en-US" sz="2000" b="1" dirty="0" err="1"/>
              <a:t>kweKhanani</a:t>
            </a:r>
            <a:r>
              <a:rPr lang="en-US" sz="2000" b="1" dirty="0"/>
              <a:t> </a:t>
            </a:r>
            <a:r>
              <a:rPr lang="en-US" sz="2000" b="1" dirty="0" err="1"/>
              <a:t>kwakuyimpi</a:t>
            </a:r>
            <a:r>
              <a:rPr lang="en-US" sz="2000" b="1" dirty="0"/>
              <a:t> </a:t>
            </a:r>
            <a:r>
              <a:rPr lang="en-US" sz="2000" b="1" dirty="0" err="1"/>
              <a:t>yokuqothula</a:t>
            </a:r>
            <a:r>
              <a:rPr lang="en-US" sz="2000" b="1" dirty="0"/>
              <a:t> </a:t>
            </a:r>
            <a:r>
              <a:rPr lang="en-US" sz="2000" b="1" dirty="0" err="1"/>
              <a:t>eyayiyalwe</a:t>
            </a:r>
            <a:r>
              <a:rPr lang="en-US" sz="2000" b="1" dirty="0"/>
              <a:t> </a:t>
            </a:r>
            <a:r>
              <a:rPr lang="en-US" sz="2000" b="1" dirty="0" err="1"/>
              <a:t>nguNkulunkulu</a:t>
            </a:r>
            <a:r>
              <a:rPr lang="en-US" sz="2000" b="1" dirty="0"/>
              <a:t>. </a:t>
            </a:r>
            <a:r>
              <a:rPr lang="en-US" sz="2000" b="1" dirty="0" err="1"/>
              <a:t>Kodwa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uNkulunkulu </a:t>
            </a:r>
            <a:r>
              <a:rPr lang="en-US" sz="2000" b="1" dirty="0" err="1"/>
              <a:t>eluthando</a:t>
            </a:r>
            <a:r>
              <a:rPr lang="en-US" sz="2000" b="1" dirty="0"/>
              <a:t>, </a:t>
            </a:r>
            <a:r>
              <a:rPr lang="en-US" sz="2000" b="1" dirty="0" err="1"/>
              <a:t>kungani</a:t>
            </a:r>
            <a:r>
              <a:rPr lang="en-US" sz="2000" b="1" dirty="0"/>
              <a:t> </a:t>
            </a:r>
            <a:r>
              <a:rPr lang="en-US" sz="2000" b="1" dirty="0" err="1"/>
              <a:t>alaya</a:t>
            </a:r>
            <a:r>
              <a:rPr lang="en-US" sz="2000" b="1" dirty="0"/>
              <a:t> </a:t>
            </a:r>
            <a:r>
              <a:rPr lang="en-US" sz="2000" b="1" dirty="0" err="1"/>
              <a:t>isibhubhiso</a:t>
            </a:r>
            <a:r>
              <a:rPr lang="en-US" sz="2000" b="1" dirty="0"/>
              <a:t> </a:t>
            </a:r>
            <a:r>
              <a:rPr lang="en-US" sz="2000" b="1" dirty="0" err="1"/>
              <a:t>esinjalo</a:t>
            </a:r>
            <a:r>
              <a:rPr lang="en-US" sz="2000" b="1" noProof="0" dirty="0"/>
              <a:t>?</a:t>
            </a: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038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Kumele</a:t>
            </a:r>
            <a:r>
              <a:rPr lang="en-US" sz="2000" b="1" dirty="0"/>
              <a:t> </a:t>
            </a:r>
            <a:r>
              <a:rPr lang="en-US" sz="2000" b="1" dirty="0" err="1"/>
              <a:t>sandise</a:t>
            </a:r>
            <a:r>
              <a:rPr lang="en-US" sz="2000" b="1" dirty="0"/>
              <a:t> </a:t>
            </a:r>
            <a:r>
              <a:rPr lang="en-US" sz="2000" b="1" dirty="0" err="1"/>
              <a:t>umbono</a:t>
            </a:r>
            <a:r>
              <a:rPr lang="en-US" sz="2000" b="1" dirty="0"/>
              <a:t> </a:t>
            </a:r>
            <a:r>
              <a:rPr lang="en-US" sz="2000" b="1" dirty="0" err="1"/>
              <a:t>wethu</a:t>
            </a:r>
            <a:r>
              <a:rPr lang="en-US" sz="2000" b="1" dirty="0"/>
              <a:t> </a:t>
            </a:r>
            <a:r>
              <a:rPr lang="en-US" sz="2000" b="1" dirty="0" err="1"/>
              <a:t>ngale</a:t>
            </a:r>
            <a:r>
              <a:rPr lang="en-US" sz="2000" b="1" dirty="0"/>
              <a:t> </a:t>
            </a:r>
            <a:r>
              <a:rPr lang="en-US" sz="2000" b="1" dirty="0" err="1"/>
              <a:t>kokubonakalayo</a:t>
            </a:r>
            <a:r>
              <a:rPr lang="en-US" sz="2000" b="1" dirty="0"/>
              <a:t>, size </a:t>
            </a:r>
            <a:r>
              <a:rPr lang="en-US" sz="2000" b="1" dirty="0" err="1"/>
              <a:t>sibone</a:t>
            </a:r>
            <a:r>
              <a:rPr lang="en-US" sz="2000" b="1" dirty="0"/>
              <a:t> </a:t>
            </a:r>
            <a:r>
              <a:rPr lang="en-US" sz="2000" b="1" dirty="0" err="1"/>
              <a:t>impikisano</a:t>
            </a:r>
            <a:r>
              <a:rPr lang="en-US" sz="2000" b="1" dirty="0"/>
              <a:t> </a:t>
            </a:r>
            <a:r>
              <a:rPr lang="en-US" sz="2000" b="1" dirty="0" err="1"/>
              <a:t>ebangela</a:t>
            </a:r>
            <a:r>
              <a:rPr lang="en-US" sz="2000" b="1" dirty="0"/>
              <a:t> </a:t>
            </a:r>
            <a:r>
              <a:rPr lang="en-US" sz="2000" b="1" dirty="0" err="1"/>
              <a:t>zonke</a:t>
            </a:r>
            <a:r>
              <a:rPr lang="en-US" sz="2000" b="1" dirty="0"/>
              <a:t> </a:t>
            </a:r>
            <a:r>
              <a:rPr lang="en-US" sz="2000" b="1" dirty="0" err="1"/>
              <a:t>izingxabano</a:t>
            </a:r>
            <a:r>
              <a:rPr lang="en-US" sz="2000" b="1" dirty="0"/>
              <a:t> (</a:t>
            </a:r>
            <a:r>
              <a:rPr lang="en-US" sz="2000" b="1" dirty="0" err="1"/>
              <a:t>kuhlanganise</a:t>
            </a:r>
            <a:r>
              <a:rPr lang="en-US" sz="2000" b="1" dirty="0"/>
              <a:t> </a:t>
            </a:r>
            <a:r>
              <a:rPr lang="en-US" sz="2000" b="1" dirty="0" err="1"/>
              <a:t>lokunqotshwa</a:t>
            </a:r>
            <a:r>
              <a:rPr lang="en-US" sz="2000" b="1" dirty="0"/>
              <a:t> </a:t>
            </a:r>
            <a:r>
              <a:rPr lang="en-US" sz="2000" b="1" dirty="0" err="1"/>
              <a:t>kweKhanani</a:t>
            </a:r>
            <a:r>
              <a:rPr lang="en-US" sz="2000" b="1" dirty="0"/>
              <a:t>): impi </a:t>
            </a:r>
            <a:r>
              <a:rPr lang="en-US" sz="2000" b="1" dirty="0" err="1"/>
              <a:t>enkulu</a:t>
            </a:r>
            <a:r>
              <a:rPr lang="en-US" sz="2000" b="1" dirty="0"/>
              <a:t> </a:t>
            </a:r>
            <a:r>
              <a:rPr lang="en-US" sz="2000" b="1" dirty="0" err="1"/>
              <a:t>phakathi</a:t>
            </a:r>
            <a:r>
              <a:rPr lang="en-US" sz="2000" b="1" dirty="0"/>
              <a:t> </a:t>
            </a:r>
            <a:r>
              <a:rPr lang="en-US" sz="2000" b="1" dirty="0" err="1"/>
              <a:t>kukaKristu</a:t>
            </a:r>
            <a:r>
              <a:rPr lang="en-US" sz="2000" b="1" dirty="0"/>
              <a:t> </a:t>
            </a:r>
            <a:r>
              <a:rPr lang="en-US" sz="2000" b="1" dirty="0" err="1"/>
              <a:t>loSathane</a:t>
            </a:r>
            <a:r>
              <a:rPr lang="en-US" sz="2000" b="1" dirty="0"/>
              <a:t>, </a:t>
            </a:r>
            <a:r>
              <a:rPr lang="en-US" sz="2000" b="1" dirty="0" err="1"/>
              <a:t>phakathi</a:t>
            </a:r>
            <a:r>
              <a:rPr lang="en-US" sz="2000" b="1" dirty="0"/>
              <a:t> </a:t>
            </a:r>
            <a:r>
              <a:rPr lang="en-US" sz="2000" b="1" dirty="0" err="1"/>
              <a:t>kokuhle</a:t>
            </a:r>
            <a:r>
              <a:rPr lang="en-US" sz="2000" b="1" dirty="0"/>
              <a:t> </a:t>
            </a:r>
            <a:r>
              <a:rPr lang="en-US" sz="2000" b="1" dirty="0" err="1"/>
              <a:t>lokubi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Ukuze</a:t>
            </a:r>
            <a:r>
              <a:rPr lang="en-US" sz="2000" b="1" dirty="0"/>
              <a:t> </a:t>
            </a:r>
            <a:r>
              <a:rPr lang="en-US" sz="2000" b="1" dirty="0" err="1"/>
              <a:t>sithole</a:t>
            </a:r>
            <a:r>
              <a:rPr lang="en-US" sz="2000" b="1" dirty="0"/>
              <a:t> </a:t>
            </a:r>
            <a:r>
              <a:rPr lang="en-US" sz="2000" b="1" dirty="0" err="1"/>
              <a:t>ukulunguza</a:t>
            </a:r>
            <a:r>
              <a:rPr lang="en-US" sz="2000" b="1" dirty="0"/>
              <a:t> </a:t>
            </a:r>
            <a:r>
              <a:rPr lang="en-US" sz="2000" b="1" dirty="0" err="1"/>
              <a:t>ngezizathu</a:t>
            </a:r>
            <a:r>
              <a:rPr lang="en-US" sz="2000" b="1" dirty="0"/>
              <a:t> </a:t>
            </a:r>
            <a:r>
              <a:rPr lang="en-US" sz="2000" b="1" dirty="0" err="1"/>
              <a:t>zale</a:t>
            </a:r>
            <a:r>
              <a:rPr lang="en-US" sz="2000" b="1" dirty="0"/>
              <a:t> </a:t>
            </a:r>
            <a:r>
              <a:rPr lang="en-US" sz="2000" b="1" dirty="0" err="1"/>
              <a:t>micimbi</a:t>
            </a:r>
            <a:r>
              <a:rPr lang="en-US" sz="2000" b="1" dirty="0"/>
              <a:t>, </a:t>
            </a:r>
            <a:r>
              <a:rPr lang="en-US" sz="2000" b="1" dirty="0" err="1"/>
              <a:t>sidinga</a:t>
            </a:r>
            <a:r>
              <a:rPr lang="en-US" sz="2000" b="1" dirty="0"/>
              <a:t> </a:t>
            </a:r>
            <a:r>
              <a:rPr lang="en-US" sz="2000" b="1" dirty="0" err="1"/>
              <a:t>ukusondeza</a:t>
            </a:r>
            <a:r>
              <a:rPr lang="en-US" sz="2000" b="1" dirty="0"/>
              <a:t> </a:t>
            </a:r>
            <a:r>
              <a:rPr lang="en-US" sz="2000" b="1" dirty="0" err="1"/>
              <a:t>isithombe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71825" y="2529929"/>
            <a:ext cx="5774531" cy="24161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54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INHLANGOTHI EZILEMPIKISANO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INKOSANA YEBUTHO LIKANKULUNKULU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1200329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futhi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,”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waphendula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kodwa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manje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ngifikile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njengenduna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yebutho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likaJehova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.”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UJoshuwa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wawa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ngobuso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emhlabathini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wakhuleka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wathi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kuye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Ilombiko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bani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iNkosi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yami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encekwini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yayo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? (Joshuwa 5:14 )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433607"/>
            <a:ext cx="6921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Njengoba</a:t>
            </a:r>
            <a:r>
              <a:rPr lang="en-US" b="1" dirty="0"/>
              <a:t> </a:t>
            </a:r>
            <a:r>
              <a:rPr lang="en-US" b="1" dirty="0" err="1"/>
              <a:t>uJoshuwa</a:t>
            </a:r>
            <a:r>
              <a:rPr lang="en-US" b="1" dirty="0"/>
              <a:t> </a:t>
            </a:r>
            <a:r>
              <a:rPr lang="en-US" b="1" dirty="0" err="1"/>
              <a:t>wayekhuleka</a:t>
            </a:r>
            <a:r>
              <a:rPr lang="en-US" b="1" dirty="0"/>
              <a:t> </a:t>
            </a:r>
            <a:r>
              <a:rPr lang="en-US" b="1" dirty="0" err="1"/>
              <a:t>eduze</a:t>
            </a:r>
            <a:r>
              <a:rPr lang="en-US" b="1" dirty="0"/>
              <a:t> </a:t>
            </a:r>
            <a:r>
              <a:rPr lang="en-US" b="1" dirty="0" err="1"/>
              <a:t>kwaseJeriko</a:t>
            </a:r>
            <a:r>
              <a:rPr lang="en-US" b="1" dirty="0"/>
              <a:t> </a:t>
            </a:r>
            <a:r>
              <a:rPr lang="en-US" b="1" dirty="0" err="1"/>
              <a:t>efuna</a:t>
            </a:r>
            <a:r>
              <a:rPr lang="en-US" b="1" dirty="0"/>
              <a:t> </a:t>
            </a:r>
            <a:r>
              <a:rPr lang="en-US" b="1" dirty="0" err="1"/>
              <a:t>isiqondiso</a:t>
            </a:r>
            <a:r>
              <a:rPr lang="en-US" b="1" dirty="0"/>
              <a:t> </a:t>
            </a:r>
            <a:r>
              <a:rPr lang="en-US" b="1" dirty="0" err="1"/>
              <a:t>saphezulu</a:t>
            </a:r>
            <a:r>
              <a:rPr lang="en-US" b="1" dirty="0"/>
              <a:t> </a:t>
            </a:r>
            <a:r>
              <a:rPr lang="en-US" b="1" dirty="0" err="1"/>
              <a:t>sokuthatha</a:t>
            </a:r>
            <a:r>
              <a:rPr lang="en-US" b="1" dirty="0"/>
              <a:t> </a:t>
            </a:r>
            <a:r>
              <a:rPr lang="en-US" b="1" dirty="0" err="1"/>
              <a:t>umuzi</a:t>
            </a:r>
            <a:r>
              <a:rPr lang="en-US" b="1" dirty="0"/>
              <a:t>, </a:t>
            </a:r>
            <a:r>
              <a:rPr lang="en-US" b="1" dirty="0" err="1"/>
              <a:t>iqhawe</a:t>
            </a:r>
            <a:r>
              <a:rPr lang="en-US" b="1" dirty="0"/>
              <a:t> </a:t>
            </a:r>
            <a:r>
              <a:rPr lang="en-US" b="1" dirty="0" err="1"/>
              <a:t>elihlomileyo</a:t>
            </a:r>
            <a:r>
              <a:rPr lang="en-US" b="1" dirty="0"/>
              <a:t> </a:t>
            </a:r>
            <a:r>
              <a:rPr lang="en-US" b="1" dirty="0" err="1"/>
              <a:t>lema</a:t>
            </a:r>
            <a:r>
              <a:rPr lang="en-US" b="1" dirty="0"/>
              <a:t> </a:t>
            </a:r>
            <a:r>
              <a:rPr lang="en-US" b="1" dirty="0" err="1"/>
              <a:t>phambi</a:t>
            </a:r>
            <a:r>
              <a:rPr lang="en-US" b="1" dirty="0"/>
              <a:t> </a:t>
            </a:r>
            <a:r>
              <a:rPr lang="en-US" b="1" dirty="0" err="1"/>
              <a:t>kwakhe</a:t>
            </a:r>
            <a:r>
              <a:rPr lang="en-US" b="1" dirty="0"/>
              <a:t> ( Josh. 5:13 ).</a:t>
            </a:r>
            <a:endParaRPr lang="en-US" b="1" noProof="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378499"/>
            <a:ext cx="69216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Umthandazo</a:t>
            </a:r>
            <a:r>
              <a:rPr lang="en-US" b="1" dirty="0"/>
              <a:t> </a:t>
            </a:r>
            <a:r>
              <a:rPr lang="en-US" b="1" dirty="0" err="1"/>
              <a:t>wawusuphenduliwe</a:t>
            </a:r>
            <a:r>
              <a:rPr lang="en-US" b="1" dirty="0"/>
              <a:t>. </a:t>
            </a:r>
            <a:r>
              <a:rPr lang="en-US" b="1" dirty="0" err="1"/>
              <a:t>Okwamjabulisa</a:t>
            </a:r>
            <a:r>
              <a:rPr lang="en-US" b="1" dirty="0"/>
              <a:t> </a:t>
            </a:r>
            <a:r>
              <a:rPr lang="en-US" b="1" dirty="0" err="1"/>
              <a:t>uJoshuwa</a:t>
            </a:r>
            <a:r>
              <a:rPr lang="en-US" b="1" dirty="0"/>
              <a:t>, uNkulunkulu </a:t>
            </a:r>
            <a:r>
              <a:rPr lang="en-US" b="1" dirty="0" err="1"/>
              <a:t>ngokwakhe</a:t>
            </a:r>
            <a:r>
              <a:rPr lang="en-US" b="1" dirty="0"/>
              <a:t> </a:t>
            </a:r>
            <a:r>
              <a:rPr lang="en-US" b="1" dirty="0" err="1"/>
              <a:t>owathatha</a:t>
            </a:r>
            <a:r>
              <a:rPr lang="en-US" b="1" dirty="0"/>
              <a:t> </a:t>
            </a:r>
            <a:r>
              <a:rPr lang="en-US" b="1" dirty="0" err="1"/>
              <a:t>izintambo</a:t>
            </a:r>
            <a:r>
              <a:rPr lang="en-US" b="1" dirty="0"/>
              <a:t> </a:t>
            </a:r>
            <a:r>
              <a:rPr lang="en-US" b="1" dirty="0" err="1"/>
              <a:t>zokuhlinza</a:t>
            </a:r>
            <a:r>
              <a:rPr lang="en-US" b="1" dirty="0"/>
              <a:t>. </a:t>
            </a:r>
            <a:r>
              <a:rPr lang="en-US" b="1" dirty="0" err="1"/>
              <a:t>Njengomkhuzi</a:t>
            </a:r>
            <a:r>
              <a:rPr lang="en-US" b="1" dirty="0"/>
              <a:t> </a:t>
            </a:r>
            <a:r>
              <a:rPr lang="en-US" b="1" dirty="0" err="1"/>
              <a:t>obonakalayo</a:t>
            </a:r>
            <a:r>
              <a:rPr lang="en-US" b="1" dirty="0"/>
              <a:t> </a:t>
            </a:r>
            <a:r>
              <a:rPr lang="en-US" b="1" dirty="0" err="1"/>
              <a:t>wakwa-Israyeli</a:t>
            </a:r>
            <a:r>
              <a:rPr lang="en-US" b="1" dirty="0"/>
              <a:t>, </a:t>
            </a:r>
            <a:r>
              <a:rPr lang="en-US" b="1" dirty="0" err="1"/>
              <a:t>uJoshuwa</a:t>
            </a:r>
            <a:r>
              <a:rPr lang="en-US" b="1" dirty="0"/>
              <a:t> </a:t>
            </a:r>
            <a:r>
              <a:rPr lang="en-US" b="1" dirty="0" err="1"/>
              <a:t>kwakumelwe</a:t>
            </a:r>
            <a:r>
              <a:rPr lang="en-US" b="1" dirty="0"/>
              <a:t> </a:t>
            </a:r>
            <a:r>
              <a:rPr lang="en-US" b="1" dirty="0" err="1"/>
              <a:t>alandele</a:t>
            </a:r>
            <a:r>
              <a:rPr lang="en-US" b="1" dirty="0"/>
              <a:t> </a:t>
            </a:r>
            <a:r>
              <a:rPr lang="en-US" b="1" dirty="0" err="1"/>
              <a:t>kuphela</a:t>
            </a:r>
            <a:r>
              <a:rPr lang="en-US" b="1" dirty="0"/>
              <a:t> </a:t>
            </a:r>
            <a:r>
              <a:rPr lang="en-US" b="1" dirty="0" err="1"/>
              <a:t>iziyalezo</a:t>
            </a:r>
            <a:r>
              <a:rPr lang="en-US" b="1" dirty="0"/>
              <a:t> </a:t>
            </a:r>
            <a:r>
              <a:rPr lang="en-US" b="1" dirty="0" err="1"/>
              <a:t>zomlawuli</a:t>
            </a:r>
            <a:r>
              <a:rPr lang="en-US" b="1" dirty="0"/>
              <a:t> </a:t>
            </a:r>
            <a:r>
              <a:rPr lang="en-US" b="1" dirty="0" err="1"/>
              <a:t>wangempela</a:t>
            </a:r>
            <a:r>
              <a:rPr lang="en-US" b="1" dirty="0"/>
              <a:t> </a:t>
            </a:r>
            <a:r>
              <a:rPr lang="en-US" b="1" dirty="0" err="1"/>
              <a:t>mpela</a:t>
            </a:r>
            <a:r>
              <a:rPr lang="en-US" b="1" dirty="0"/>
              <a:t>: uNkulunkulu.</a:t>
            </a:r>
            <a:endParaRPr lang="en-US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396869"/>
            <a:ext cx="69216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Ngokufuna</a:t>
            </a:r>
            <a:r>
              <a:rPr lang="en-US" b="1" dirty="0"/>
              <a:t> </a:t>
            </a:r>
            <a:r>
              <a:rPr lang="en-US" b="1" dirty="0" err="1"/>
              <a:t>ukukhulekelwa</a:t>
            </a:r>
            <a:r>
              <a:rPr lang="en-US" b="1" dirty="0"/>
              <a:t> </a:t>
            </a:r>
            <a:r>
              <a:rPr lang="en-US" b="1" dirty="0" err="1"/>
              <a:t>ngenkani</a:t>
            </a:r>
            <a:r>
              <a:rPr lang="en-US" b="1" dirty="0"/>
              <a:t>, </a:t>
            </a:r>
            <a:r>
              <a:rPr lang="en-US" b="1" dirty="0" err="1"/>
              <a:t>wabonisa</a:t>
            </a:r>
            <a:r>
              <a:rPr lang="en-US" b="1" dirty="0"/>
              <a:t> </a:t>
            </a:r>
            <a:r>
              <a:rPr lang="en-US" b="1" dirty="0" err="1"/>
              <a:t>ukuthi</a:t>
            </a:r>
            <a:r>
              <a:rPr lang="en-US" b="1" dirty="0"/>
              <a:t> </a:t>
            </a:r>
            <a:r>
              <a:rPr lang="en-US" b="1" dirty="0" err="1"/>
              <a:t>wayenguNkulunkulu</a:t>
            </a:r>
            <a:r>
              <a:rPr lang="en-US" b="1" dirty="0"/>
              <a:t> </a:t>
            </a:r>
            <a:r>
              <a:rPr lang="en-US" b="1" dirty="0" err="1"/>
              <a:t>ngokwakhe</a:t>
            </a:r>
            <a:r>
              <a:rPr lang="en-US" b="1" dirty="0"/>
              <a:t>, </a:t>
            </a:r>
            <a:r>
              <a:rPr lang="en-US" b="1" dirty="0" err="1"/>
              <a:t>enguJesu</a:t>
            </a:r>
            <a:r>
              <a:rPr lang="en-US" b="1" dirty="0"/>
              <a:t>—</a:t>
            </a:r>
            <a:r>
              <a:rPr lang="en-US" b="1" dirty="0" err="1"/>
              <a:t>owaziwa</a:t>
            </a:r>
            <a:r>
              <a:rPr lang="en-US" b="1" dirty="0"/>
              <a:t> </a:t>
            </a:r>
            <a:r>
              <a:rPr lang="en-US" b="1" dirty="0" err="1"/>
              <a:t>ngokuthi</a:t>
            </a:r>
            <a:r>
              <a:rPr lang="en-US" b="1" dirty="0"/>
              <a:t> </a:t>
            </a:r>
            <a:r>
              <a:rPr lang="en-US" b="1" dirty="0" err="1"/>
              <a:t>uMikayeli</a:t>
            </a:r>
            <a:r>
              <a:rPr lang="en-US" b="1" dirty="0"/>
              <a:t> </a:t>
            </a:r>
            <a:r>
              <a:rPr lang="en-US" b="1" dirty="0" err="1"/>
              <a:t>encwadini</a:t>
            </a:r>
            <a:r>
              <a:rPr lang="en-US" b="1" dirty="0"/>
              <a:t> </a:t>
            </a:r>
            <a:r>
              <a:rPr lang="en-US" b="1" dirty="0" err="1"/>
              <a:t>kaDaniyeli</a:t>
            </a:r>
            <a:r>
              <a:rPr lang="en-US" b="1" dirty="0"/>
              <a:t> ( Josh. 5:15; Dan. 12:1 ).</a:t>
            </a:r>
            <a:endParaRPr lang="en-US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415238"/>
            <a:ext cx="69216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Lapho </a:t>
            </a:r>
            <a:r>
              <a:rPr lang="en-US" b="1" dirty="0" err="1"/>
              <a:t>ebuzwa</a:t>
            </a:r>
            <a:r>
              <a:rPr lang="en-US" b="1" dirty="0"/>
              <a:t> </a:t>
            </a:r>
            <a:r>
              <a:rPr lang="en-US" b="1" dirty="0" err="1"/>
              <a:t>uJoshuwa</a:t>
            </a:r>
            <a:r>
              <a:rPr lang="en-US" b="1" dirty="0"/>
              <a:t>, le </a:t>
            </a:r>
            <a:r>
              <a:rPr lang="en-US" b="1" dirty="0" err="1"/>
              <a:t>ndoda</a:t>
            </a:r>
            <a:r>
              <a:rPr lang="en-US" b="1" dirty="0"/>
              <a:t> </a:t>
            </a:r>
            <a:r>
              <a:rPr lang="en-US" b="1" dirty="0" err="1"/>
              <a:t>yaphika</a:t>
            </a:r>
            <a:r>
              <a:rPr lang="en-US" b="1" dirty="0"/>
              <a:t> </a:t>
            </a:r>
            <a:r>
              <a:rPr lang="en-US" b="1" dirty="0" err="1"/>
              <a:t>ukuthi</a:t>
            </a:r>
            <a:r>
              <a:rPr lang="en-US" b="1" dirty="0"/>
              <a:t> </a:t>
            </a:r>
            <a:r>
              <a:rPr lang="en-US" b="1" dirty="0" err="1"/>
              <a:t>izihlanganisa</a:t>
            </a:r>
            <a:r>
              <a:rPr lang="en-US" b="1" dirty="0"/>
              <a:t> </a:t>
            </a:r>
            <a:r>
              <a:rPr lang="en-US" b="1" dirty="0" err="1"/>
              <a:t>laloba</a:t>
            </a:r>
            <a:r>
              <a:rPr lang="en-US" b="1" dirty="0"/>
              <a:t> </a:t>
            </a:r>
            <a:r>
              <a:rPr lang="en-US" b="1" dirty="0" err="1"/>
              <a:t>yiliphi</a:t>
            </a:r>
            <a:r>
              <a:rPr lang="en-US" b="1" dirty="0"/>
              <a:t> </a:t>
            </a:r>
            <a:r>
              <a:rPr lang="en-US" b="1" dirty="0" err="1"/>
              <a:t>ibutho</a:t>
            </a:r>
            <a:r>
              <a:rPr lang="en-US" b="1" dirty="0"/>
              <a:t> </a:t>
            </a:r>
            <a:r>
              <a:rPr lang="en-US" b="1" dirty="0" err="1"/>
              <a:t>lasemhlabeni</a:t>
            </a:r>
            <a:r>
              <a:rPr lang="en-US" b="1" dirty="0"/>
              <a:t>. </a:t>
            </a:r>
            <a:r>
              <a:rPr lang="en-US" b="1" dirty="0" err="1"/>
              <a:t>WayenguMthungameli</a:t>
            </a:r>
            <a:r>
              <a:rPr lang="en-US" b="1" dirty="0"/>
              <a:t> </a:t>
            </a:r>
            <a:r>
              <a:rPr lang="en-US" b="1" dirty="0" err="1"/>
              <a:t>webutho</a:t>
            </a:r>
            <a:r>
              <a:rPr lang="en-US" b="1" dirty="0"/>
              <a:t> </a:t>
            </a:r>
            <a:r>
              <a:rPr lang="en-US" b="1" dirty="0" err="1"/>
              <a:t>likaNkulunkulu</a:t>
            </a:r>
            <a:r>
              <a:rPr lang="en-US" b="1" dirty="0"/>
              <a:t> ( Josh. 5:14 ).</a:t>
            </a:r>
            <a:endParaRPr lang="en-US" b="1" noProof="0" dirty="0"/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INKOSANA YEBUTHO LOKUBI</a:t>
            </a:r>
            <a:endParaRPr lang="en-US" sz="40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“Yeka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kwakho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ezulwini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khwezi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ndodana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yokusa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waphonswa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emhlabeni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owake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wawisa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izizwe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 Isaya 14:12 )</a:t>
            </a:r>
            <a:endParaRPr lang="en-US" sz="14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88900">
                  <a:srgbClr val="815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257244"/>
            <a:ext cx="888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Singatsho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ukuthi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owasungula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impi.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Wazalwa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eyinkosana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ikherubi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lezinga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eliphezulu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ngaso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eceleni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kukaNkulunkulu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ukuhamba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phezu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kwamalahle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avuthayo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yigugu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ephelele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(Hez. 28:12-15).</a:t>
            </a:r>
            <a:endParaRPr lang="en-US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2" y="3013334"/>
            <a:ext cx="35192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Langoba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ukuhlubuka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kwakhe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kwehluleka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indawo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yonke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ibilokhu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ivimbezwe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yimpi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kusukela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ngaleso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sikhathi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Ngemva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kokuthatha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umhlaba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uSathane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lezingelosi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zakhe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banenhloso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eyodwa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ukubhubhisa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amacebo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kaNkulunkulu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okusindisa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uluntu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135289"/>
            <a:ext cx="893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Enikezwe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inkululeko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yokuzikhethela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njengazo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zonke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izidalwa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ezihlakaniphileyo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ezadalwa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nguNkulunkulu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uLusifa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wanquma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ukuhlubuka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lokuhwaba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isihlalo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sobukhosi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sikaNkulunkulu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(Isaya 14:12-14).</a:t>
            </a:r>
            <a:endParaRPr lang="en-US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830372"/>
            <a:ext cx="3382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Ukunqotshwa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kweKhanani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kwakuyimpi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ebalulekileyo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ezimpini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IQHAWE ELILAMANDLA KAKHULU</a:t>
            </a:r>
            <a:endParaRPr lang="en-US" sz="44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uliqhawe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ligama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lakhe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Eksodusi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15:3, NIV)</a:t>
            </a:r>
            <a:endParaRPr lang="en-US" sz="1400" b="1" noProof="0" dirty="0">
              <a:solidFill>
                <a:srgbClr val="C7E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047750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UNkulunkulu </a:t>
            </a:r>
            <a:r>
              <a:rPr lang="en-US" sz="2000" b="1" dirty="0" err="1"/>
              <a:t>ngokwakhe</a:t>
            </a:r>
            <a:r>
              <a:rPr lang="en-US" sz="2000" b="1" dirty="0"/>
              <a:t> </a:t>
            </a:r>
            <a:r>
              <a:rPr lang="en-US" sz="2000" b="1" dirty="0" err="1"/>
              <a:t>uvezwa</a:t>
            </a:r>
            <a:r>
              <a:rPr lang="en-US" sz="2000" b="1" dirty="0"/>
              <a:t> “</a:t>
            </a:r>
            <a:r>
              <a:rPr lang="en-US" sz="2000" b="1" dirty="0" err="1"/>
              <a:t>njengendoda</a:t>
            </a:r>
            <a:r>
              <a:rPr lang="en-US" sz="2000" b="1" dirty="0"/>
              <a:t> </a:t>
            </a:r>
            <a:r>
              <a:rPr lang="en-US" sz="2000" b="1" dirty="0" err="1"/>
              <a:t>yempi</a:t>
            </a:r>
            <a:r>
              <a:rPr lang="en-US" sz="2000" b="1" dirty="0"/>
              <a:t>,” </a:t>
            </a:r>
            <a:r>
              <a:rPr lang="en-US" sz="2000" b="1" dirty="0" err="1"/>
              <a:t>iqhawe</a:t>
            </a:r>
            <a:r>
              <a:rPr lang="en-US" sz="2000" b="1" dirty="0"/>
              <a:t> </a:t>
            </a:r>
            <a:r>
              <a:rPr lang="en-US" sz="2000" b="1" dirty="0" err="1"/>
              <a:t>elilamandla</a:t>
            </a:r>
            <a:r>
              <a:rPr lang="en-US" sz="2000" b="1" dirty="0"/>
              <a:t> </a:t>
            </a:r>
            <a:r>
              <a:rPr lang="en-US" sz="2000" b="1" dirty="0" err="1"/>
              <a:t>kulawo</a:t>
            </a:r>
            <a:r>
              <a:rPr lang="en-US" sz="2000" b="1" dirty="0"/>
              <a:t> </a:t>
            </a:r>
            <a:r>
              <a:rPr lang="en-US" sz="2000" b="1" dirty="0" err="1"/>
              <a:t>wonke</a:t>
            </a:r>
            <a:r>
              <a:rPr lang="en-US" sz="2000" b="1" dirty="0"/>
              <a:t> </a:t>
            </a:r>
            <a:r>
              <a:rPr lang="en-US" sz="2000" b="1" dirty="0" err="1"/>
              <a:t>empini</a:t>
            </a:r>
            <a:r>
              <a:rPr lang="en-US" sz="2000" b="1" dirty="0"/>
              <a:t> ( </a:t>
            </a:r>
            <a:r>
              <a:rPr lang="en-US" sz="2000" b="1" dirty="0" err="1"/>
              <a:t>Eks</a:t>
            </a:r>
            <a:r>
              <a:rPr lang="en-US" sz="2000" b="1" dirty="0"/>
              <a:t>. 15:3; IHu. 24:8 ).</a:t>
            </a:r>
            <a:endParaRPr lang="en-US" sz="2000" b="1" noProof="0" dirty="0"/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2698531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UNkulunkulu </a:t>
            </a:r>
            <a:r>
              <a:rPr lang="en-US" sz="2000" b="1" dirty="0" err="1"/>
              <a:t>ufisa</a:t>
            </a:r>
            <a:r>
              <a:rPr lang="en-US" sz="2000" b="1" dirty="0"/>
              <a:t> </a:t>
            </a:r>
            <a:r>
              <a:rPr lang="en-US" sz="2000" b="1" dirty="0" err="1"/>
              <a:t>ukuqeda</a:t>
            </a:r>
            <a:r>
              <a:rPr lang="en-US" sz="2000" b="1" dirty="0"/>
              <a:t> </a:t>
            </a:r>
            <a:r>
              <a:rPr lang="en-US" sz="2000" b="1" dirty="0" err="1"/>
              <a:t>ububi</a:t>
            </a:r>
            <a:r>
              <a:rPr lang="en-US" sz="2000" b="1" dirty="0"/>
              <a:t> </a:t>
            </a:r>
            <a:r>
              <a:rPr lang="en-US" sz="2000" b="1" dirty="0" err="1"/>
              <a:t>emhlabeni</a:t>
            </a:r>
            <a:r>
              <a:rPr lang="en-US" sz="2000" b="1" dirty="0"/>
              <a:t>. </a:t>
            </a:r>
            <a:r>
              <a:rPr lang="en-US" sz="2000" b="1" dirty="0" err="1"/>
              <a:t>Ngakho-ke</a:t>
            </a:r>
            <a:r>
              <a:rPr lang="en-US" sz="2000" b="1" dirty="0"/>
              <a:t>, </a:t>
            </a:r>
            <a:r>
              <a:rPr lang="en-US" sz="2000" b="1" dirty="0" err="1"/>
              <a:t>Wabaxotsha</a:t>
            </a:r>
            <a:r>
              <a:rPr lang="en-US" sz="2000" b="1" dirty="0"/>
              <a:t> </a:t>
            </a:r>
            <a:r>
              <a:rPr lang="en-US" sz="2000" b="1" dirty="0" err="1"/>
              <a:t>eKhanani</a:t>
            </a:r>
            <a:r>
              <a:rPr lang="en-US" sz="2000" b="1" dirty="0"/>
              <a:t> </a:t>
            </a:r>
            <a:r>
              <a:rPr lang="en-US" sz="2000" b="1" dirty="0" err="1"/>
              <a:t>labo</a:t>
            </a:r>
            <a:r>
              <a:rPr lang="en-US" sz="2000" b="1" dirty="0"/>
              <a:t> </a:t>
            </a:r>
            <a:r>
              <a:rPr lang="en-US" sz="2000" b="1" dirty="0" err="1"/>
              <a:t>ababekhethe</a:t>
            </a:r>
            <a:r>
              <a:rPr lang="en-US" sz="2000" b="1" dirty="0"/>
              <a:t> </a:t>
            </a:r>
            <a:r>
              <a:rPr lang="en-US" sz="2000" b="1" dirty="0" err="1"/>
              <a:t>ukubambana</a:t>
            </a:r>
            <a:r>
              <a:rPr lang="en-US" sz="2000" b="1" dirty="0"/>
              <a:t> </a:t>
            </a:r>
            <a:r>
              <a:rPr lang="en-US" sz="2000" b="1" dirty="0" err="1"/>
              <a:t>loSathane</a:t>
            </a:r>
            <a:r>
              <a:rPr lang="en-US" sz="2000" b="1" dirty="0"/>
              <a:t>,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wanika</a:t>
            </a:r>
            <a:r>
              <a:rPr lang="en-US" sz="2000" b="1" dirty="0"/>
              <a:t> </a:t>
            </a:r>
            <a:r>
              <a:rPr lang="en-US" sz="2000" b="1" dirty="0" err="1"/>
              <a:t>izwe</a:t>
            </a:r>
            <a:r>
              <a:rPr lang="en-US" sz="2000" b="1" dirty="0"/>
              <a:t> </a:t>
            </a:r>
            <a:r>
              <a:rPr lang="en-US" sz="2000" b="1" dirty="0" err="1"/>
              <a:t>kubantu</a:t>
            </a:r>
            <a:r>
              <a:rPr lang="en-US" sz="2000" b="1" dirty="0"/>
              <a:t> </a:t>
            </a:r>
            <a:r>
              <a:rPr lang="en-US" sz="2000" b="1" dirty="0" err="1"/>
              <a:t>ababesohlangothini</a:t>
            </a:r>
            <a:r>
              <a:rPr lang="en-US" sz="2000" b="1" dirty="0"/>
              <a:t> </a:t>
            </a:r>
            <a:r>
              <a:rPr lang="en-US" sz="2000" b="1" dirty="0" err="1"/>
              <a:t>Lwakhe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719252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Kodwa</a:t>
            </a:r>
            <a:r>
              <a:rPr lang="en-US" sz="2000" b="1" dirty="0"/>
              <a:t> uNkulunkulu </a:t>
            </a:r>
            <a:r>
              <a:rPr lang="en-US" sz="2000" b="1" dirty="0" err="1"/>
              <a:t>akalwi</a:t>
            </a:r>
            <a:r>
              <a:rPr lang="en-US" sz="2000" b="1" dirty="0"/>
              <a:t> </a:t>
            </a:r>
            <a:r>
              <a:rPr lang="en-US" sz="2000" b="1" dirty="0" err="1"/>
              <a:t>labantu</a:t>
            </a:r>
            <a:r>
              <a:rPr lang="en-US" sz="2000" b="1" dirty="0"/>
              <a:t>, </a:t>
            </a:r>
            <a:r>
              <a:rPr lang="en-US" sz="2000" b="1" dirty="0" err="1"/>
              <a:t>kodwa</a:t>
            </a:r>
            <a:r>
              <a:rPr lang="en-US" sz="2000" b="1" dirty="0"/>
              <a:t> </a:t>
            </a:r>
            <a:r>
              <a:rPr lang="en-US" sz="2000" b="1" dirty="0" err="1"/>
              <a:t>ulwa</a:t>
            </a:r>
            <a:r>
              <a:rPr lang="en-US" sz="2000" b="1" dirty="0"/>
              <a:t> </a:t>
            </a:r>
            <a:r>
              <a:rPr lang="en-US" sz="2000" b="1" dirty="0" err="1"/>
              <a:t>lamandla</a:t>
            </a:r>
            <a:r>
              <a:rPr lang="en-US" sz="2000" b="1" dirty="0"/>
              <a:t> </a:t>
            </a:r>
            <a:r>
              <a:rPr lang="en-US" sz="2000" b="1" dirty="0" err="1"/>
              <a:t>omoya</a:t>
            </a:r>
            <a:r>
              <a:rPr lang="en-US" sz="2000" b="1" dirty="0"/>
              <a:t> </a:t>
            </a:r>
            <a:r>
              <a:rPr lang="en-US" sz="2000" b="1" dirty="0" err="1"/>
              <a:t>ababambelele</a:t>
            </a:r>
            <a:r>
              <a:rPr lang="en-US" sz="2000" b="1" dirty="0"/>
              <a:t> </a:t>
            </a:r>
            <a:r>
              <a:rPr lang="en-US" sz="2000" b="1" dirty="0" err="1"/>
              <a:t>kuwo</a:t>
            </a:r>
            <a:r>
              <a:rPr lang="en-US" sz="2000" b="1" dirty="0"/>
              <a:t>. </a:t>
            </a:r>
            <a:r>
              <a:rPr lang="en-US" sz="2000" b="1" dirty="0" err="1"/>
              <a:t>Ngakho-ke</a:t>
            </a:r>
            <a:r>
              <a:rPr lang="en-US" sz="2000" b="1" dirty="0"/>
              <a:t>, </a:t>
            </a:r>
            <a:r>
              <a:rPr lang="en-US" sz="2000" b="1" dirty="0" err="1"/>
              <a:t>izinhlupho</a:t>
            </a:r>
            <a:r>
              <a:rPr lang="en-US" sz="2000" b="1" dirty="0"/>
              <a:t> </a:t>
            </a:r>
            <a:r>
              <a:rPr lang="en-US" sz="2000" b="1" dirty="0" err="1"/>
              <a:t>zivezwa</a:t>
            </a:r>
            <a:r>
              <a:rPr lang="en-US" sz="2000" b="1" dirty="0"/>
              <a:t> </a:t>
            </a:r>
            <a:r>
              <a:rPr lang="en-US" sz="2000" b="1" dirty="0" err="1"/>
              <a:t>njengempi</a:t>
            </a:r>
            <a:r>
              <a:rPr lang="en-US" sz="2000" b="1" dirty="0"/>
              <a:t> </a:t>
            </a:r>
            <a:r>
              <a:rPr lang="en-US" sz="2000" b="1" dirty="0" err="1"/>
              <a:t>emelene</a:t>
            </a:r>
            <a:r>
              <a:rPr lang="en-US" sz="2000" b="1" dirty="0"/>
              <a:t> </a:t>
            </a:r>
            <a:r>
              <a:rPr lang="en-US" sz="2000" b="1" dirty="0" err="1"/>
              <a:t>lonkulunkulu</a:t>
            </a:r>
            <a:r>
              <a:rPr lang="en-US" sz="2000" b="1" dirty="0"/>
              <a:t> </a:t>
            </a:r>
            <a:r>
              <a:rPr lang="en-US" sz="2000" b="1" dirty="0" err="1"/>
              <a:t>baseGibhithe</a:t>
            </a:r>
            <a:r>
              <a:rPr lang="en-US" sz="2000" b="1" dirty="0"/>
              <a:t>, </a:t>
            </a:r>
            <a:r>
              <a:rPr lang="en-US" sz="2000" b="1" dirty="0" err="1"/>
              <a:t>okuyikuthi</a:t>
            </a:r>
            <a:r>
              <a:rPr lang="en-US" sz="2000" b="1" dirty="0"/>
              <a:t>, </a:t>
            </a:r>
            <a:r>
              <a:rPr lang="en-US" sz="2000" b="1" dirty="0" err="1"/>
              <a:t>amademoni</a:t>
            </a:r>
            <a:r>
              <a:rPr lang="en-US" sz="2000" b="1" dirty="0"/>
              <a:t> ( </a:t>
            </a:r>
            <a:r>
              <a:rPr lang="en-US" sz="2000" b="1" dirty="0" err="1"/>
              <a:t>Eks</a:t>
            </a:r>
            <a:r>
              <a:rPr lang="en-US" sz="2000" b="1" dirty="0"/>
              <a:t>. 12:12; Dut. 32:17 ).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55858" y="4601140"/>
            <a:ext cx="44975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Lamuhla</a:t>
            </a:r>
            <a:r>
              <a:rPr lang="en-US" sz="2000" b="1" dirty="0"/>
              <a:t> impi </a:t>
            </a:r>
            <a:r>
              <a:rPr lang="en-US" sz="2000" b="1" dirty="0" err="1"/>
              <a:t>isaqhubeka</a:t>
            </a:r>
            <a:r>
              <a:rPr lang="en-US" sz="2000" b="1" dirty="0"/>
              <a:t>, </a:t>
            </a:r>
            <a:r>
              <a:rPr lang="en-US" sz="2000" b="1" dirty="0" err="1"/>
              <a:t>kodwa</a:t>
            </a:r>
            <a:r>
              <a:rPr lang="en-US" sz="2000" b="1" dirty="0"/>
              <a:t> </a:t>
            </a:r>
            <a:r>
              <a:rPr lang="en-US" sz="2000" b="1" dirty="0" err="1"/>
              <a:t>hatshi</a:t>
            </a:r>
            <a:r>
              <a:rPr lang="en-US" sz="2000" b="1" dirty="0"/>
              <a:t> </a:t>
            </a:r>
            <a:r>
              <a:rPr lang="en-US" sz="2000" b="1" dirty="0" err="1"/>
              <a:t>phezu</a:t>
            </a:r>
            <a:r>
              <a:rPr lang="en-US" sz="2000" b="1" dirty="0"/>
              <a:t> </a:t>
            </a:r>
            <a:r>
              <a:rPr lang="en-US" sz="2000" b="1" dirty="0" err="1"/>
              <a:t>kwendawo</a:t>
            </a:r>
            <a:r>
              <a:rPr lang="en-US" sz="2000" b="1" dirty="0"/>
              <a:t>. Impi </a:t>
            </a:r>
            <a:r>
              <a:rPr lang="en-US" sz="2000" b="1" dirty="0" err="1"/>
              <a:t>ingeyomndeni</a:t>
            </a:r>
            <a:r>
              <a:rPr lang="en-US" sz="2000" b="1" dirty="0"/>
              <a:t> </a:t>
            </a:r>
            <a:r>
              <a:rPr lang="en-US" sz="2000" b="1" dirty="0" err="1"/>
              <a:t>ngamunye</a:t>
            </a:r>
            <a:r>
              <a:rPr lang="en-US" sz="2000" b="1" dirty="0"/>
              <a:t>, </a:t>
            </a:r>
            <a:r>
              <a:rPr lang="en-US" sz="2000" b="1" dirty="0" err="1"/>
              <a:t>ngeyomuntu</a:t>
            </a:r>
            <a:r>
              <a:rPr lang="en-US" sz="2000" b="1" dirty="0"/>
              <a:t> </a:t>
            </a:r>
            <a:r>
              <a:rPr lang="en-US" sz="2000" b="1" dirty="0" err="1"/>
              <a:t>ngamunye</a:t>
            </a:r>
            <a:r>
              <a:rPr lang="en-US" sz="2000" b="1" dirty="0"/>
              <a:t>. </a:t>
            </a:r>
            <a:r>
              <a:rPr lang="en-US" sz="2000" b="1" dirty="0" err="1"/>
              <a:t>Ayikho</a:t>
            </a:r>
            <a:r>
              <a:rPr lang="en-US" sz="2000" b="1" dirty="0"/>
              <a:t> </a:t>
            </a:r>
            <a:r>
              <a:rPr lang="en-US" sz="2000" b="1" dirty="0" err="1"/>
              <a:t>indawo</a:t>
            </a:r>
            <a:r>
              <a:rPr lang="en-US" sz="2000" b="1" dirty="0"/>
              <a:t> </a:t>
            </a:r>
            <a:r>
              <a:rPr lang="en-US" sz="2000" b="1" dirty="0" err="1"/>
              <a:t>engathathi</a:t>
            </a:r>
            <a:r>
              <a:rPr lang="en-US" sz="2000" b="1" dirty="0"/>
              <a:t> </a:t>
            </a:r>
            <a:r>
              <a:rPr lang="en-US" sz="2000" b="1" dirty="0" err="1"/>
              <a:t>hlangothi</a:t>
            </a:r>
            <a:r>
              <a:rPr lang="en-US" sz="2000" b="1" dirty="0"/>
              <a:t>. </a:t>
            </a:r>
            <a:r>
              <a:rPr lang="en-US" sz="2000" b="1" dirty="0" err="1"/>
              <a:t>Kuphakathi</a:t>
            </a:r>
            <a:r>
              <a:rPr lang="en-US" sz="2000" b="1" dirty="0"/>
              <a:t> </a:t>
            </a:r>
            <a:r>
              <a:rPr lang="en-US" sz="2000" b="1" dirty="0" err="1"/>
              <a:t>kokuthi</a:t>
            </a:r>
            <a:r>
              <a:rPr lang="en-US" sz="2000" b="1" dirty="0"/>
              <a:t> </a:t>
            </a:r>
            <a:r>
              <a:rPr lang="en-US" sz="2000" b="1" dirty="0" err="1"/>
              <a:t>siloNkulunkulu</a:t>
            </a:r>
            <a:r>
              <a:rPr lang="en-US" sz="2000" b="1" dirty="0"/>
              <a:t> </a:t>
            </a:r>
            <a:r>
              <a:rPr lang="en-US" sz="2000" b="1" dirty="0" err="1"/>
              <a:t>loba</a:t>
            </a:r>
            <a:r>
              <a:rPr lang="en-US" sz="2000" b="1" dirty="0"/>
              <a:t> </a:t>
            </a:r>
            <a:r>
              <a:rPr lang="en-US" sz="2000" b="1" dirty="0" err="1"/>
              <a:t>lesitha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124200" y="2768054"/>
            <a:ext cx="5841206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noProof="0" dirty="0" err="1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AMASU</a:t>
            </a:r>
            <a:r>
              <a:rPr lang="en-US" sz="60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 </a:t>
            </a:r>
            <a:r>
              <a:rPr lang="en-US" sz="6000" b="1" noProof="0" dirty="0" err="1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EMPIKISWANO</a:t>
            </a:r>
            <a:endParaRPr lang="en-US" sz="6000" b="1" noProof="0" dirty="0">
              <a:ln/>
              <a:solidFill>
                <a:schemeClr val="bg2">
                  <a:lumMod val="75000"/>
                </a:schemeClr>
              </a:solidFill>
              <a:effectLst>
                <a:reflection blurRad="6350" stA="55000" endA="300" endPos="36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UNKULUNKULU USILWELA</a:t>
            </a:r>
            <a:endParaRPr lang="en-US" sz="44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UJehova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uyakulilwela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thulani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Eksodusi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14:14).</a:t>
            </a:r>
            <a:endParaRPr lang="en-US" sz="1400" b="1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0" y="2072074"/>
            <a:ext cx="3529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Icebo</a:t>
            </a:r>
            <a:r>
              <a:rPr lang="en-US" sz="2000" b="1" dirty="0"/>
              <a:t> </a:t>
            </a:r>
            <a:r>
              <a:rPr lang="en-US" sz="2000" b="1" dirty="0" err="1"/>
              <a:t>likaNkulunkulu</a:t>
            </a:r>
            <a:r>
              <a:rPr lang="en-US" sz="2000" b="1" dirty="0"/>
              <a:t> </a:t>
            </a:r>
            <a:r>
              <a:rPr lang="en-US" sz="2000" b="1" dirty="0" err="1"/>
              <a:t>lasekuqaleni</a:t>
            </a:r>
            <a:r>
              <a:rPr lang="en-US" sz="2000" b="1" dirty="0"/>
              <a:t> </a:t>
            </a:r>
            <a:r>
              <a:rPr lang="en-US" sz="2000" b="1" dirty="0" err="1"/>
              <a:t>kwakuyikunqoba</a:t>
            </a:r>
            <a:r>
              <a:rPr lang="en-US" sz="2000" b="1" dirty="0"/>
              <a:t> </a:t>
            </a:r>
            <a:r>
              <a:rPr lang="en-US" sz="2000" b="1" dirty="0" err="1"/>
              <a:t>iKhanani</a:t>
            </a:r>
            <a:r>
              <a:rPr lang="en-US" sz="2000" b="1" dirty="0"/>
              <a:t> </a:t>
            </a:r>
            <a:r>
              <a:rPr lang="en-US" sz="2000" b="1" dirty="0" err="1"/>
              <a:t>ngamandla</a:t>
            </a:r>
            <a:r>
              <a:rPr lang="en-US" sz="2000" b="1" dirty="0"/>
              <a:t> </a:t>
            </a:r>
            <a:r>
              <a:rPr lang="en-US" sz="2000" b="1" dirty="0" err="1"/>
              <a:t>angaphezu</a:t>
            </a:r>
            <a:r>
              <a:rPr lang="en-US" sz="2000" b="1" dirty="0"/>
              <a:t> </a:t>
            </a:r>
            <a:r>
              <a:rPr lang="en-US" sz="2000" b="1" dirty="0" err="1"/>
              <a:t>kwawemvelo</a:t>
            </a:r>
            <a:r>
              <a:rPr lang="en-US" sz="2000" b="1" dirty="0"/>
              <a:t>, </a:t>
            </a:r>
            <a:r>
              <a:rPr lang="en-US" sz="2000" b="1" dirty="0" err="1"/>
              <a:t>ngaphandle</a:t>
            </a:r>
            <a:r>
              <a:rPr lang="en-US" sz="2000" b="1" dirty="0"/>
              <a:t> </a:t>
            </a:r>
            <a:r>
              <a:rPr lang="en-US" sz="2000" b="1" dirty="0" err="1"/>
              <a:t>kokuthi</a:t>
            </a:r>
            <a:r>
              <a:rPr lang="en-US" sz="2000" b="1" dirty="0"/>
              <a:t> u-</a:t>
            </a:r>
            <a:r>
              <a:rPr lang="en-US" sz="2000" b="1" dirty="0" err="1"/>
              <a:t>Israyeli</a:t>
            </a:r>
            <a:r>
              <a:rPr lang="en-US" sz="2000" b="1" dirty="0"/>
              <a:t> </a:t>
            </a:r>
            <a:r>
              <a:rPr lang="en-US" sz="2000" b="1" dirty="0" err="1"/>
              <a:t>alwe</a:t>
            </a:r>
            <a:r>
              <a:rPr lang="en-US" sz="2000" b="1" dirty="0"/>
              <a:t> (</a:t>
            </a:r>
            <a:r>
              <a:rPr lang="en-US" sz="2000" b="1" dirty="0" err="1"/>
              <a:t>Eks</a:t>
            </a:r>
            <a:r>
              <a:rPr lang="en-US" sz="2000" b="1" dirty="0"/>
              <a:t>. 23:28). </a:t>
            </a:r>
            <a:r>
              <a:rPr lang="en-US" sz="2000" b="1" dirty="0" err="1"/>
              <a:t>Aluba</a:t>
            </a:r>
            <a:r>
              <a:rPr lang="en-US" sz="2000" b="1" dirty="0"/>
              <a:t> </a:t>
            </a:r>
            <a:r>
              <a:rPr lang="en-US" sz="2000" b="1" dirty="0" err="1"/>
              <a:t>bekungasi</a:t>
            </a:r>
            <a:r>
              <a:rPr lang="en-US" sz="2000" b="1" dirty="0"/>
              <a:t> </a:t>
            </a:r>
            <a:r>
              <a:rPr lang="en-US" sz="2000" b="1" dirty="0" err="1"/>
              <a:t>kungakholwa</a:t>
            </a:r>
            <a:r>
              <a:rPr lang="en-US" sz="2000" b="1" dirty="0"/>
              <a:t> </a:t>
            </a:r>
            <a:r>
              <a:rPr lang="en-US" sz="2000" b="1" dirty="0" err="1"/>
              <a:t>kwabantu</a:t>
            </a:r>
            <a:r>
              <a:rPr lang="en-US" sz="2000" b="1" dirty="0"/>
              <a:t> </a:t>
            </a:r>
            <a:r>
              <a:rPr lang="en-US" sz="2000" b="1" dirty="0" err="1"/>
              <a:t>ngabe</a:t>
            </a:r>
            <a:r>
              <a:rPr lang="en-US" sz="2000" b="1" dirty="0"/>
              <a:t> </a:t>
            </a:r>
            <a:r>
              <a:rPr lang="en-US" sz="2000" b="1" dirty="0" err="1"/>
              <a:t>lokhu</a:t>
            </a:r>
            <a:r>
              <a:rPr lang="en-US" sz="2000" b="1" dirty="0"/>
              <a:t> </a:t>
            </a:r>
            <a:r>
              <a:rPr lang="en-US" sz="2000" b="1" dirty="0" err="1"/>
              <a:t>kwenzeka</a:t>
            </a:r>
            <a:endParaRPr lang="en-US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965064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0" y="5023835"/>
            <a:ext cx="36674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IBhayibheli</a:t>
            </a:r>
            <a:r>
              <a:rPr lang="en-US" b="1" dirty="0"/>
              <a:t> </a:t>
            </a:r>
            <a:r>
              <a:rPr lang="en-US" b="1" dirty="0" err="1"/>
              <a:t>lilandisa</a:t>
            </a:r>
            <a:r>
              <a:rPr lang="en-US" b="1" dirty="0"/>
              <a:t> </a:t>
            </a:r>
            <a:r>
              <a:rPr lang="en-US" b="1" dirty="0" err="1"/>
              <a:t>ngezibonelo</a:t>
            </a:r>
            <a:r>
              <a:rPr lang="en-US" b="1" dirty="0"/>
              <a:t> </a:t>
            </a:r>
            <a:r>
              <a:rPr lang="en-US" b="1" dirty="0" err="1"/>
              <a:t>zalokho</a:t>
            </a:r>
            <a:r>
              <a:rPr lang="en-US" b="1" dirty="0"/>
              <a:t> uNkulunkulu </a:t>
            </a:r>
            <a:r>
              <a:rPr lang="en-US" b="1" dirty="0" err="1"/>
              <a:t>angakwenza</a:t>
            </a:r>
            <a:r>
              <a:rPr lang="en-US" b="1" dirty="0"/>
              <a:t> </a:t>
            </a:r>
            <a:r>
              <a:rPr lang="en-US" b="1" dirty="0" err="1"/>
              <a:t>ukuze</a:t>
            </a:r>
            <a:r>
              <a:rPr lang="en-US" b="1" dirty="0"/>
              <a:t> </a:t>
            </a:r>
            <a:r>
              <a:rPr lang="en-US" b="1" dirty="0" err="1"/>
              <a:t>akhulule</a:t>
            </a:r>
            <a:r>
              <a:rPr lang="en-US" b="1" dirty="0"/>
              <a:t> </a:t>
            </a:r>
            <a:r>
              <a:rPr lang="en-US" b="1" dirty="0" err="1"/>
              <a:t>abantu</a:t>
            </a:r>
            <a:r>
              <a:rPr lang="en-US" b="1" dirty="0"/>
              <a:t> </a:t>
            </a:r>
            <a:r>
              <a:rPr lang="en-US" b="1" dirty="0" err="1"/>
              <a:t>bakhe</a:t>
            </a:r>
            <a:r>
              <a:rPr lang="en-US" b="1" dirty="0"/>
              <a:t>, </a:t>
            </a:r>
            <a:r>
              <a:rPr lang="en-US" b="1" dirty="0" err="1"/>
              <a:t>ngaphandle</a:t>
            </a:r>
            <a:r>
              <a:rPr lang="en-US" b="1" dirty="0"/>
              <a:t> </a:t>
            </a:r>
            <a:r>
              <a:rPr lang="en-US" b="1" dirty="0" err="1"/>
              <a:t>kokuba</a:t>
            </a:r>
            <a:r>
              <a:rPr lang="en-US" b="1" dirty="0"/>
              <a:t> </a:t>
            </a:r>
            <a:r>
              <a:rPr lang="en-US" b="1" dirty="0" err="1"/>
              <a:t>bathathe</a:t>
            </a:r>
            <a:r>
              <a:rPr lang="en-US" b="1" dirty="0"/>
              <a:t> </a:t>
            </a:r>
            <a:r>
              <a:rPr lang="en-US" b="1" dirty="0" err="1"/>
              <a:t>izikhali</a:t>
            </a:r>
            <a:r>
              <a:rPr lang="en-US" b="1" dirty="0"/>
              <a:t> </a:t>
            </a:r>
            <a:r>
              <a:rPr lang="en-US" b="1" dirty="0" err="1"/>
              <a:t>ngokumelene</a:t>
            </a:r>
            <a:r>
              <a:rPr lang="en-US" b="1" dirty="0"/>
              <a:t> </a:t>
            </a:r>
            <a:r>
              <a:rPr lang="en-US" b="1" dirty="0" err="1"/>
              <a:t>lezitha</a:t>
            </a:r>
            <a:r>
              <a:rPr lang="en-US" b="1" dirty="0"/>
              <a:t> </a:t>
            </a:r>
            <a:r>
              <a:rPr lang="en-US" b="1" dirty="0" err="1"/>
              <a:t>zabo</a:t>
            </a:r>
            <a:r>
              <a:rPr lang="en-US" b="1" dirty="0"/>
              <a:t>:</a:t>
            </a:r>
            <a:endParaRPr lang="en-US" b="1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9440</TotalTime>
  <Words>857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2025-10-04T16:02:48Z</dcterms:created>
  <dcterms:modified xsi:type="dcterms:W3CDTF">2025-10-22T06:47:21Z</dcterms:modified>
</cp:coreProperties>
</file>