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n-CA" sz="1600" b="1" dirty="0" err="1">
              <a:effectLst>
                <a:outerShdw blurRad="38100" dist="38100" dir="2700000" algn="tl">
                  <a:srgbClr val="000000">
                    <a:alpha val="43137"/>
                  </a:srgbClr>
                </a:outerShdw>
              </a:effectLst>
            </a:rPr>
            <a:t>Ukuthanda</a:t>
          </a:r>
          <a:r>
            <a:rPr lang="en-CA" sz="1600" b="1" dirty="0">
              <a:effectLst>
                <a:outerShdw blurRad="38100" dist="38100" dir="2700000" algn="tl">
                  <a:srgbClr val="000000">
                    <a:alpha val="43137"/>
                  </a:srgbClr>
                </a:outerShdw>
              </a:effectLst>
            </a:rPr>
            <a:t> </a:t>
          </a:r>
          <a:r>
            <a:rPr lang="en-CA" sz="1600" b="1" dirty="0" err="1">
              <a:effectLst>
                <a:outerShdw blurRad="38100" dist="38100" dir="2700000" algn="tl">
                  <a:srgbClr val="000000">
                    <a:alpha val="43137"/>
                  </a:srgbClr>
                </a:outerShdw>
              </a:effectLst>
            </a:rPr>
            <a:t>uJehova</a:t>
          </a:r>
          <a:r>
            <a:rPr lang="en-CA" sz="1600" b="1" dirty="0">
              <a:effectLst>
                <a:outerShdw blurRad="38100" dist="38100" dir="2700000" algn="tl">
                  <a:srgbClr val="000000">
                    <a:alpha val="43137"/>
                  </a:srgbClr>
                </a:outerShdw>
              </a:effectLst>
            </a:rPr>
            <a:t> uNkulunkulu </a:t>
          </a:r>
          <a:r>
            <a:rPr lang="en-CA" sz="1600" b="1" dirty="0" err="1">
              <a:effectLst>
                <a:outerShdw blurRad="38100" dist="38100" dir="2700000" algn="tl">
                  <a:srgbClr val="000000">
                    <a:alpha val="43137"/>
                  </a:srgbClr>
                </a:outerShdw>
              </a:effectLst>
            </a:rPr>
            <a:t>wakho</a:t>
          </a:r>
          <a:endParaRPr lang="en" sz="1600" b="1" dirty="0">
            <a:effectLst>
              <a:outerShdw blurRad="38100" dist="38100" dir="2700000" algn="tl">
                <a:srgbClr val="000000">
                  <a:alpha val="43137"/>
                </a:srgbClr>
              </a:outerShdw>
            </a:effectLst>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n-CA" sz="1900" b="1" dirty="0" err="1">
              <a:effectLst>
                <a:outerShdw blurRad="38100" dist="38100" dir="2700000" algn="tl">
                  <a:srgbClr val="000000">
                    <a:alpha val="43137"/>
                  </a:srgbClr>
                </a:outerShdw>
              </a:effectLst>
            </a:rPr>
            <a:t>Ukuhamba</a:t>
          </a:r>
          <a:r>
            <a:rPr lang="en-CA" sz="1900" b="1" dirty="0">
              <a:effectLst>
                <a:outerShdw blurRad="38100" dist="38100" dir="2700000" algn="tl">
                  <a:srgbClr val="000000">
                    <a:alpha val="43137"/>
                  </a:srgbClr>
                </a:outerShdw>
              </a:effectLst>
            </a:rPr>
            <a:t> </a:t>
          </a:r>
          <a:r>
            <a:rPr lang="en-CA" sz="1900" b="1" dirty="0" err="1">
              <a:effectLst>
                <a:outerShdw blurRad="38100" dist="38100" dir="2700000" algn="tl">
                  <a:srgbClr val="000000">
                    <a:alpha val="43137"/>
                  </a:srgbClr>
                </a:outerShdw>
              </a:effectLst>
            </a:rPr>
            <a:t>ngokumlalela</a:t>
          </a:r>
          <a:endParaRPr lang="en"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36747477-0DE3-4212-913B-4D05698CF6E7}">
      <dgm:prSet custT="1"/>
      <dgm:spPr/>
      <dgm:t>
        <a:bodyPr/>
        <a:lstStyle/>
        <a:p>
          <a:r>
            <a:rPr lang="en-CA" sz="1900" b="1" dirty="0" err="1">
              <a:solidFill>
                <a:schemeClr val="tx1"/>
              </a:solidFill>
            </a:rPr>
            <a:t>Ukubambelela</a:t>
          </a:r>
          <a:r>
            <a:rPr lang="en-CA" sz="1900" b="1" dirty="0">
              <a:solidFill>
                <a:schemeClr val="tx1"/>
              </a:solidFill>
            </a:rPr>
            <a:t> </a:t>
          </a:r>
          <a:r>
            <a:rPr lang="en-CA" sz="1900" b="1" dirty="0" err="1">
              <a:solidFill>
                <a:schemeClr val="tx1"/>
              </a:solidFill>
            </a:rPr>
            <a:t>kuye</a:t>
          </a:r>
          <a:endParaRPr lang="en" sz="19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en-CA" sz="1400" b="1" dirty="0" err="1">
              <a:solidFill>
                <a:schemeClr val="tx1"/>
              </a:solidFill>
            </a:rPr>
            <a:t>Ukumkhonza</a:t>
          </a:r>
          <a:r>
            <a:rPr lang="en-CA" sz="1400" b="1" dirty="0">
              <a:solidFill>
                <a:schemeClr val="tx1"/>
              </a:solidFill>
            </a:rPr>
            <a:t> </a:t>
          </a:r>
          <a:r>
            <a:rPr lang="en-CA" sz="1400" b="1" dirty="0" err="1">
              <a:solidFill>
                <a:schemeClr val="tx1"/>
              </a:solidFill>
            </a:rPr>
            <a:t>ngayo</a:t>
          </a:r>
          <a:r>
            <a:rPr lang="en-CA" sz="1400" b="1" dirty="0">
              <a:solidFill>
                <a:schemeClr val="tx1"/>
              </a:solidFill>
            </a:rPr>
            <a:t> </a:t>
          </a:r>
          <a:r>
            <a:rPr lang="en-CA" sz="1400" b="1" dirty="0" err="1">
              <a:solidFill>
                <a:schemeClr val="tx1"/>
              </a:solidFill>
            </a:rPr>
            <a:t>yonke</a:t>
          </a:r>
          <a:r>
            <a:rPr lang="en-CA" sz="1400" b="1" dirty="0">
              <a:solidFill>
                <a:schemeClr val="tx1"/>
              </a:solidFill>
            </a:rPr>
            <a:t> </a:t>
          </a:r>
          <a:r>
            <a:rPr lang="en-CA" sz="1400" b="1" dirty="0" err="1">
              <a:solidFill>
                <a:schemeClr val="tx1"/>
              </a:solidFill>
            </a:rPr>
            <a:t>inhliziyo</a:t>
          </a:r>
          <a:r>
            <a:rPr lang="en-CA" sz="1400" b="1" dirty="0">
              <a:solidFill>
                <a:schemeClr val="tx1"/>
              </a:solidFill>
            </a:rPr>
            <a:t> </a:t>
          </a:r>
          <a:r>
            <a:rPr lang="en-CA" sz="1400" b="1" dirty="0" err="1">
              <a:solidFill>
                <a:schemeClr val="tx1"/>
              </a:solidFill>
            </a:rPr>
            <a:t>yakho</a:t>
          </a:r>
          <a:r>
            <a:rPr lang="en-CA" sz="1400" b="1" dirty="0">
              <a:solidFill>
                <a:schemeClr val="tx1"/>
              </a:solidFill>
            </a:rPr>
            <a:t> </a:t>
          </a:r>
          <a:r>
            <a:rPr lang="en-CA" sz="1400" b="1" dirty="0" err="1">
              <a:solidFill>
                <a:schemeClr val="tx1"/>
              </a:solidFill>
            </a:rPr>
            <a:t>langawo</a:t>
          </a:r>
          <a:r>
            <a:rPr lang="en-CA" sz="1400" b="1" dirty="0">
              <a:solidFill>
                <a:schemeClr val="tx1"/>
              </a:solidFill>
            </a:rPr>
            <a:t> </a:t>
          </a:r>
          <a:r>
            <a:rPr lang="en-CA" sz="1400" b="1" dirty="0" err="1">
              <a:solidFill>
                <a:schemeClr val="tx1"/>
              </a:solidFill>
            </a:rPr>
            <a:t>wonke</a:t>
          </a:r>
          <a:r>
            <a:rPr lang="en-CA" sz="1400" b="1" dirty="0">
              <a:solidFill>
                <a:schemeClr val="tx1"/>
              </a:solidFill>
            </a:rPr>
            <a:t> </a:t>
          </a:r>
          <a:r>
            <a:rPr lang="en-CA" sz="1400" b="1" dirty="0" err="1">
              <a:solidFill>
                <a:schemeClr val="tx1"/>
              </a:solidFill>
            </a:rPr>
            <a:t>umphefumulo</a:t>
          </a:r>
          <a:r>
            <a:rPr lang="en-CA" sz="1400" b="1" dirty="0">
              <a:solidFill>
                <a:schemeClr val="tx1"/>
              </a:solidFill>
            </a:rPr>
            <a:t> </a:t>
          </a:r>
          <a:r>
            <a:rPr lang="en-CA" sz="1400" b="1" dirty="0" err="1">
              <a:solidFill>
                <a:schemeClr val="tx1"/>
              </a:solidFill>
            </a:rPr>
            <a:t>wakho</a:t>
          </a:r>
          <a:endParaRPr lang="en" sz="14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en-CA" sz="1750" b="1" dirty="0" err="1"/>
            <a:t>Uthando</a:t>
          </a:r>
          <a:r>
            <a:rPr lang="en-CA" sz="1750" b="1" dirty="0"/>
            <a:t> </a:t>
          </a:r>
          <a:r>
            <a:rPr lang="en-CA" sz="1750" b="1" dirty="0" err="1"/>
            <a:t>luyisimiso</a:t>
          </a:r>
          <a:r>
            <a:rPr lang="en-CA" sz="1750" b="1" dirty="0"/>
            <a:t> </a:t>
          </a:r>
          <a:r>
            <a:rPr lang="en-CA" sz="1750" b="1" dirty="0" err="1"/>
            <a:t>okufanele</a:t>
          </a:r>
          <a:r>
            <a:rPr lang="en-CA" sz="1750" b="1" dirty="0"/>
            <a:t> </a:t>
          </a:r>
          <a:r>
            <a:rPr lang="en-CA" sz="1750" b="1" dirty="0" err="1"/>
            <a:t>sisiholele</a:t>
          </a:r>
          <a:r>
            <a:rPr lang="en-CA" sz="1750" b="1" dirty="0"/>
            <a:t> </a:t>
          </a:r>
          <a:r>
            <a:rPr lang="en-CA" sz="1750" b="1" dirty="0" err="1"/>
            <a:t>kuNkulunkulu</a:t>
          </a:r>
          <a:r>
            <a:rPr lang="en-CA" sz="1750" b="1" dirty="0"/>
            <a:t>. Siyamthanda </a:t>
          </a:r>
          <a:r>
            <a:rPr lang="en-CA" sz="1750" b="1" dirty="0" err="1"/>
            <a:t>ngoba</a:t>
          </a:r>
          <a:r>
            <a:rPr lang="en-CA" sz="1750" b="1" dirty="0"/>
            <a:t> </a:t>
          </a:r>
          <a:r>
            <a:rPr lang="en-CA" sz="1750" b="1" dirty="0" err="1"/>
            <a:t>yena</a:t>
          </a:r>
          <a:r>
            <a:rPr lang="en-CA" sz="1750" b="1" dirty="0"/>
            <a:t> </a:t>
          </a:r>
          <a:r>
            <a:rPr lang="en-CA" sz="1750" b="1" dirty="0" err="1"/>
            <a:t>wasithanda</a:t>
          </a:r>
          <a:r>
            <a:rPr lang="en-CA" sz="1750" b="1" dirty="0"/>
            <a:t> </a:t>
          </a:r>
          <a:r>
            <a:rPr lang="en-CA" sz="1750" b="1" dirty="0" err="1"/>
            <a:t>kuqala</a:t>
          </a:r>
          <a:r>
            <a:rPr lang="en-CA" sz="1750" b="1" dirty="0"/>
            <a:t> (1 Johane 4:19)</a:t>
          </a:r>
          <a:endParaRPr lang="en" sz="1750" b="1" dirty="0"/>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en-CA" sz="1800" b="1" dirty="0"/>
            <a:t>Le </a:t>
          </a:r>
          <a:r>
            <a:rPr lang="en-CA" sz="1800" b="1" dirty="0" err="1"/>
            <a:t>yindlela</a:t>
          </a:r>
          <a:r>
            <a:rPr lang="en-CA" sz="1800" b="1" dirty="0"/>
            <a:t> </a:t>
          </a:r>
          <a:r>
            <a:rPr lang="en-CA" sz="1800" b="1" dirty="0" err="1"/>
            <a:t>uJoshuwa</a:t>
          </a:r>
          <a:r>
            <a:rPr lang="en-CA" sz="1800" b="1" dirty="0"/>
            <a:t> </a:t>
          </a:r>
          <a:r>
            <a:rPr lang="en-CA" sz="1800" b="1" dirty="0" err="1"/>
            <a:t>abonisa</a:t>
          </a:r>
          <a:r>
            <a:rPr lang="en-CA" sz="1800" b="1" dirty="0"/>
            <a:t> </a:t>
          </a:r>
          <a:r>
            <a:rPr lang="en-CA" sz="1800" b="1" dirty="0" err="1"/>
            <a:t>ngayo</a:t>
          </a:r>
          <a:r>
            <a:rPr lang="en-CA" sz="1800" b="1" dirty="0"/>
            <a:t> </a:t>
          </a:r>
          <a:r>
            <a:rPr lang="en-CA" sz="1800" b="1" dirty="0" err="1"/>
            <a:t>ukuziphatha</a:t>
          </a:r>
          <a:r>
            <a:rPr lang="en-CA" sz="1800" b="1" dirty="0"/>
            <a:t> </a:t>
          </a:r>
          <a:r>
            <a:rPr lang="en-CA" sz="1800" b="1" dirty="0" err="1"/>
            <a:t>okulindeleke</a:t>
          </a:r>
          <a:r>
            <a:rPr lang="en-CA" sz="1800" b="1" dirty="0"/>
            <a:t> </a:t>
          </a:r>
          <a:r>
            <a:rPr lang="en-CA" sz="1800" b="1" dirty="0" err="1"/>
            <a:t>kulabo</a:t>
          </a:r>
          <a:r>
            <a:rPr lang="en-CA" sz="1800" b="1" dirty="0"/>
            <a:t> </a:t>
          </a:r>
          <a:r>
            <a:rPr lang="en-CA" sz="1800" b="1" dirty="0" err="1"/>
            <a:t>abakhetha</a:t>
          </a:r>
          <a:r>
            <a:rPr lang="en-CA" sz="1800" b="1" dirty="0"/>
            <a:t> </a:t>
          </a:r>
          <a:r>
            <a:rPr lang="en-CA" sz="1800" b="1" dirty="0" err="1"/>
            <a:t>ukuhamba</a:t>
          </a:r>
          <a:r>
            <a:rPr lang="en-CA" sz="1800" b="1" dirty="0"/>
            <a:t> </a:t>
          </a:r>
          <a:r>
            <a:rPr lang="en-CA" sz="1800" b="1" dirty="0" err="1"/>
            <a:t>loNkulunkulu</a:t>
          </a:r>
          <a:r>
            <a:rPr lang="en-CA" sz="1800" b="1" dirty="0"/>
            <a:t>.</a:t>
          </a:r>
          <a:endParaRPr lang="en" sz="18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en-CA" sz="1800" b="1" dirty="0" err="1"/>
            <a:t>Kumele</a:t>
          </a:r>
          <a:r>
            <a:rPr lang="en-CA" sz="1800" b="1" dirty="0"/>
            <a:t> </a:t>
          </a:r>
          <a:r>
            <a:rPr lang="en-CA" sz="1800" b="1" dirty="0" err="1"/>
            <a:t>sinamathele</a:t>
          </a:r>
          <a:r>
            <a:rPr lang="en-CA" sz="1800" b="1" dirty="0"/>
            <a:t> </a:t>
          </a:r>
          <a:r>
            <a:rPr lang="en-CA" sz="1800" b="1" dirty="0" err="1"/>
            <a:t>kuNkulunkulu</a:t>
          </a:r>
          <a:r>
            <a:rPr lang="en-CA" sz="1800" b="1" dirty="0"/>
            <a:t> </a:t>
          </a:r>
          <a:r>
            <a:rPr lang="en-CA" sz="1800" b="1" dirty="0" err="1"/>
            <a:t>ngaphandle</a:t>
          </a:r>
          <a:r>
            <a:rPr lang="en-CA" sz="1800" b="1" dirty="0"/>
            <a:t> </a:t>
          </a:r>
          <a:r>
            <a:rPr lang="en-CA" sz="1800" b="1" dirty="0" err="1"/>
            <a:t>kokuvumela</a:t>
          </a:r>
          <a:r>
            <a:rPr lang="en-CA" sz="1800" b="1" dirty="0"/>
            <a:t> </a:t>
          </a:r>
          <a:r>
            <a:rPr lang="en-CA" sz="1800" b="1" dirty="0" err="1"/>
            <a:t>loba</a:t>
          </a:r>
          <a:r>
            <a:rPr lang="en-CA" sz="1800" b="1" dirty="0"/>
            <a:t> </a:t>
          </a:r>
          <a:r>
            <a:rPr lang="en-CA" sz="1800" b="1" dirty="0" err="1"/>
            <a:t>yisiphi</a:t>
          </a:r>
          <a:r>
            <a:rPr lang="en-CA" sz="1800" b="1" dirty="0"/>
            <a:t> </a:t>
          </a:r>
          <a:r>
            <a:rPr lang="en-CA" sz="1800" b="1" dirty="0" err="1"/>
            <a:t>isiphazamiso</a:t>
          </a:r>
          <a:r>
            <a:rPr lang="en-CA" sz="1800" b="1" dirty="0"/>
            <a:t> </a:t>
          </a:r>
          <a:r>
            <a:rPr lang="en-CA" sz="1800" b="1" dirty="0" err="1"/>
            <a:t>siphule</a:t>
          </a:r>
          <a:r>
            <a:rPr lang="en-CA" sz="1800" b="1" dirty="0"/>
            <a:t> </a:t>
          </a:r>
          <a:r>
            <a:rPr lang="en-CA" sz="1800" b="1" dirty="0" err="1"/>
            <a:t>leso</a:t>
          </a:r>
          <a:r>
            <a:rPr lang="en-CA" sz="1800" b="1" dirty="0"/>
            <a:t> </a:t>
          </a:r>
          <a:r>
            <a:rPr lang="en-CA" sz="1800" b="1" dirty="0" err="1"/>
            <a:t>sibopho</a:t>
          </a:r>
          <a:r>
            <a:rPr lang="en-CA" sz="1800" b="1" dirty="0"/>
            <a:t>.</a:t>
          </a:r>
          <a:endParaRPr lang="en"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en-CA" sz="1600" b="1" dirty="0" err="1"/>
            <a:t>Sithola</a:t>
          </a:r>
          <a:r>
            <a:rPr lang="en-CA" sz="1600" b="1" dirty="0"/>
            <a:t> </a:t>
          </a:r>
          <a:r>
            <a:rPr lang="en-CA" sz="1600" b="1" dirty="0" err="1"/>
            <a:t>injongo</a:t>
          </a:r>
          <a:r>
            <a:rPr lang="en-CA" sz="1600" b="1" dirty="0"/>
            <a:t> </a:t>
          </a:r>
          <a:r>
            <a:rPr lang="en-CA" sz="1600" b="1" dirty="0" err="1"/>
            <a:t>yethu</a:t>
          </a:r>
          <a:r>
            <a:rPr lang="en-CA" sz="1600" b="1" dirty="0"/>
            <a:t> </a:t>
          </a:r>
          <a:r>
            <a:rPr lang="en-CA" sz="1600" b="1" dirty="0" err="1"/>
            <a:t>yangempela</a:t>
          </a:r>
          <a:r>
            <a:rPr lang="en-CA" sz="1600" b="1" dirty="0"/>
            <a:t>, </a:t>
          </a:r>
          <a:r>
            <a:rPr lang="en-CA" sz="1600" b="1" dirty="0" err="1"/>
            <a:t>ukwaneliseka</a:t>
          </a:r>
          <a:r>
            <a:rPr lang="en-CA" sz="1600" b="1" dirty="0"/>
            <a:t> </a:t>
          </a:r>
          <a:r>
            <a:rPr lang="en-CA" sz="1600" b="1" dirty="0" err="1"/>
            <a:t>lokuphila</a:t>
          </a:r>
          <a:r>
            <a:rPr lang="en-CA" sz="1600" b="1" dirty="0"/>
            <a:t> </a:t>
          </a:r>
          <a:r>
            <a:rPr lang="en-CA" sz="1600" b="1" dirty="0" err="1"/>
            <a:t>okuchichimayo</a:t>
          </a:r>
          <a:r>
            <a:rPr lang="en-CA" sz="1600" b="1" dirty="0"/>
            <a:t> </a:t>
          </a:r>
          <a:r>
            <a:rPr lang="en-CA" sz="1600" b="1" dirty="0" err="1"/>
            <a:t>lapho</a:t>
          </a:r>
          <a:r>
            <a:rPr lang="en-CA" sz="1600" b="1" dirty="0"/>
            <a:t> </a:t>
          </a:r>
          <a:r>
            <a:rPr lang="en-CA" sz="1600" b="1" dirty="0" err="1"/>
            <a:t>sikhonza</a:t>
          </a:r>
          <a:r>
            <a:rPr lang="en-CA" sz="1600" b="1" dirty="0"/>
            <a:t> </a:t>
          </a:r>
          <a:r>
            <a:rPr lang="en-CA" sz="1600" b="1" dirty="0" err="1"/>
            <a:t>uMdali</a:t>
          </a:r>
          <a:r>
            <a:rPr lang="en-CA" sz="1600" b="1" dirty="0"/>
            <a:t> </a:t>
          </a:r>
          <a:r>
            <a:rPr lang="en-CA" sz="1600" b="1" dirty="0" err="1"/>
            <a:t>wethu</a:t>
          </a:r>
          <a:r>
            <a:rPr lang="en-CA" sz="1600" b="1" dirty="0"/>
            <a:t> </a:t>
          </a:r>
          <a:r>
            <a:rPr lang="en-CA" sz="1600" b="1" dirty="0" err="1"/>
            <a:t>ngothando</a:t>
          </a:r>
          <a:r>
            <a:rPr lang="en-CA" sz="1600" b="1" dirty="0"/>
            <a:t> </a:t>
          </a:r>
          <a:r>
            <a:rPr lang="en-CA" sz="1600" b="1" dirty="0" err="1"/>
            <a:t>ngokuzithandela</a:t>
          </a:r>
          <a:endParaRPr lang="en" sz="16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AD602B88-B1A4-4578-8686-8237072E4906}">
      <dgm:prSet custT="1"/>
      <dgm:spPr/>
      <dgm:t>
        <a:bodyPr/>
        <a:lstStyle/>
        <a:p>
          <a:r>
            <a:rPr lang="en-CA" sz="1900" b="1" dirty="0" err="1">
              <a:effectLst>
                <a:outerShdw blurRad="38100" dist="38100" dir="2700000" algn="tl">
                  <a:srgbClr val="000000">
                    <a:alpha val="43137"/>
                  </a:srgbClr>
                </a:outerShdw>
              </a:effectLst>
            </a:rPr>
            <a:t>Ukugcina</a:t>
          </a:r>
          <a:r>
            <a:rPr lang="en-CA" sz="1900" b="1" dirty="0">
              <a:effectLst>
                <a:outerShdw blurRad="38100" dist="38100" dir="2700000" algn="tl">
                  <a:srgbClr val="000000">
                    <a:alpha val="43137"/>
                  </a:srgbClr>
                </a:outerShdw>
              </a:effectLst>
            </a:rPr>
            <a:t> </a:t>
          </a:r>
          <a:r>
            <a:rPr lang="en-CA" sz="1900" b="1" dirty="0" err="1">
              <a:effectLst>
                <a:outerShdw blurRad="38100" dist="38100" dir="2700000" algn="tl">
                  <a:srgbClr val="000000">
                    <a:alpha val="43137"/>
                  </a:srgbClr>
                </a:outerShdw>
              </a:effectLst>
            </a:rPr>
            <a:t>imithetho</a:t>
          </a:r>
          <a:r>
            <a:rPr lang="en-CA" sz="1900" b="1" dirty="0">
              <a:effectLst>
                <a:outerShdw blurRad="38100" dist="38100" dir="2700000" algn="tl">
                  <a:srgbClr val="000000">
                    <a:alpha val="43137"/>
                  </a:srgbClr>
                </a:outerShdw>
              </a:effectLst>
            </a:rPr>
            <a:t> </a:t>
          </a:r>
          <a:r>
            <a:rPr lang="en-CA" sz="1900" b="1" dirty="0" err="1">
              <a:effectLst>
                <a:outerShdw blurRad="38100" dist="38100" dir="2700000" algn="tl">
                  <a:srgbClr val="000000">
                    <a:alpha val="43137"/>
                  </a:srgbClr>
                </a:outerShdw>
              </a:effectLst>
            </a:rPr>
            <a:t>yakhe</a:t>
          </a:r>
          <a:endParaRPr lang="en" sz="1900" b="1" dirty="0">
            <a:effectLst>
              <a:outerShdw blurRad="38100" dist="38100" dir="2700000" algn="tl">
                <a:srgbClr val="000000">
                  <a:alpha val="43137"/>
                </a:srgbClr>
              </a:outerShdw>
            </a:effectLst>
          </a:endParaRPr>
        </a:p>
      </dgm:t>
    </dgm:pt>
    <dgm:pt modelId="{7173F057-E142-4953-A3A7-E73870973518}" type="sibTrans" cxnId="{412D46E3-5006-49D9-AB85-2785C253A3F5}">
      <dgm:prSet/>
      <dgm:spPr/>
      <dgm:t>
        <a:bodyPr/>
        <a:lstStyle/>
        <a:p>
          <a:endParaRPr lang="es-ES" sz="2000" b="1"/>
        </a:p>
      </dgm:t>
    </dgm:pt>
    <dgm:pt modelId="{83A55D10-F329-4F16-9D6A-9FF0427B3BC1}" type="parTrans" cxnId="{412D46E3-5006-49D9-AB85-2785C253A3F5}">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en-CA" sz="1800" b="1" dirty="0" err="1"/>
            <a:t>Okulalela</a:t>
          </a:r>
          <a:r>
            <a:rPr lang="en-CA" sz="1800" b="1" dirty="0"/>
            <a:t> </a:t>
          </a:r>
          <a:r>
            <a:rPr lang="en-CA" sz="1800" b="1" dirty="0" err="1"/>
            <a:t>kungumphumela</a:t>
          </a:r>
          <a:r>
            <a:rPr lang="en-CA" sz="1800" b="1" dirty="0"/>
            <a:t> </a:t>
          </a:r>
          <a:r>
            <a:rPr lang="en-CA" sz="1800" b="1" dirty="0" err="1"/>
            <a:t>wemvelo</a:t>
          </a:r>
          <a:r>
            <a:rPr lang="en-CA" sz="1800" b="1" dirty="0"/>
            <a:t> </a:t>
          </a:r>
          <a:r>
            <a:rPr lang="en-CA" sz="1800" b="1" dirty="0" err="1"/>
            <a:t>wenhliziyo</a:t>
          </a:r>
          <a:r>
            <a:rPr lang="en-CA" sz="1800" b="1" dirty="0"/>
            <a:t> </a:t>
          </a:r>
          <a:r>
            <a:rPr lang="en-CA" sz="1800" b="1" dirty="0" err="1"/>
            <a:t>ebongayo</a:t>
          </a:r>
          <a:r>
            <a:rPr lang="en-CA" sz="1800" b="1" dirty="0"/>
            <a:t> </a:t>
          </a:r>
          <a:r>
            <a:rPr lang="en-CA" sz="1800" b="1" dirty="0" err="1"/>
            <a:t>ekuqondayo</a:t>
          </a:r>
          <a:r>
            <a:rPr lang="en-CA" sz="1800" b="1" dirty="0"/>
            <a:t> </a:t>
          </a:r>
          <a:r>
            <a:rPr lang="en-CA" sz="1800" b="1" dirty="0" err="1"/>
            <a:t>lokho</a:t>
          </a:r>
          <a:r>
            <a:rPr lang="en-CA" sz="1800" b="1" dirty="0"/>
            <a:t> uNkulunkulu </a:t>
          </a:r>
          <a:r>
            <a:rPr lang="en-CA" sz="1800" b="1" dirty="0" err="1"/>
            <a:t>akwenzileyo</a:t>
          </a:r>
          <a:r>
            <a:rPr lang="en-CA" sz="1800" b="1" dirty="0"/>
            <a:t> </a:t>
          </a:r>
          <a:endParaRPr lang="en" sz="1800" b="1" dirty="0"/>
        </a:p>
      </dgm:t>
    </dgm:pt>
    <dgm:pt modelId="{87D810CF-58CC-4205-AA32-F7DAE7E60BE6}" type="sibTrans" cxnId="{B57237B2-CCCB-41B7-915C-CEA2D285CD95}">
      <dgm:prSet/>
      <dgm:spPr/>
      <dgm:t>
        <a:bodyPr/>
        <a:lstStyle/>
        <a:p>
          <a:endParaRPr lang="es-ES" sz="2000" b="1"/>
        </a:p>
      </dgm:t>
    </dgm:pt>
    <dgm:pt modelId="{922762DE-2A09-43F1-BAD9-6E85F8FC4A8E}" type="parTrans" cxnId="{B57237B2-CCCB-41B7-915C-CEA2D285CD95}">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custScaleY="117805">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custScaleY="120024">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CA" sz="2000" b="1" dirty="0"/>
            <a:t>Bathula </a:t>
          </a:r>
          <a:r>
            <a:rPr lang="en-CA" sz="2000" b="1" dirty="0" err="1"/>
            <a:t>balalela</a:t>
          </a:r>
          <a:r>
            <a:rPr lang="en-CA" sz="2000" b="1" dirty="0"/>
            <a:t> </a:t>
          </a:r>
          <a:r>
            <a:rPr lang="en-CA" sz="2000" b="1" dirty="0" err="1"/>
            <a:t>amacala</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en-CA" sz="2000" b="1" dirty="0" err="1"/>
            <a:t>Babiza</a:t>
          </a:r>
          <a:r>
            <a:rPr lang="en-CA" sz="2000" b="1" dirty="0"/>
            <a:t> uNkulunkulu </a:t>
          </a:r>
          <a:r>
            <a:rPr lang="en-CA" sz="2000" b="1" dirty="0" err="1"/>
            <a:t>njengofakazi</a:t>
          </a:r>
          <a:r>
            <a:rPr lang="en-CA" sz="2000" b="1" dirty="0"/>
            <a:t> </a:t>
          </a:r>
          <a:r>
            <a:rPr lang="en-CA" sz="2000" b="1" dirty="0" err="1"/>
            <a:t>wabo</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CA" sz="2000" b="1" dirty="0" err="1"/>
            <a:t>Ukujeziswa</a:t>
          </a:r>
          <a:r>
            <a:rPr lang="en-CA" sz="2000" b="1" dirty="0"/>
            <a:t> </a:t>
          </a:r>
          <a:r>
            <a:rPr lang="en-CA" sz="2000" b="1" dirty="0" err="1"/>
            <a:t>uma</a:t>
          </a:r>
          <a:r>
            <a:rPr lang="en-CA" sz="2000" b="1" dirty="0"/>
            <a:t> </a:t>
          </a:r>
          <a:r>
            <a:rPr lang="en-CA" sz="2000" b="1" dirty="0" err="1"/>
            <a:t>bonile</a:t>
          </a:r>
          <a:r>
            <a:rPr lang="en-CA" sz="2000" b="1" dirty="0"/>
            <a:t> </a:t>
          </a:r>
          <a:r>
            <a:rPr lang="en-CA" sz="2000" b="1" dirty="0" err="1"/>
            <a:t>Bavuma</a:t>
          </a:r>
          <a:r>
            <a:rPr lang="en-CA" sz="2000" b="1" dirty="0"/>
            <a:t> </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n-CA" sz="2000" b="1" dirty="0" err="1"/>
            <a:t>Baveze</a:t>
          </a:r>
          <a:r>
            <a:rPr lang="en-CA" sz="2000" b="1" dirty="0"/>
            <a:t> </a:t>
          </a:r>
          <a:r>
            <a:rPr lang="en-CA" sz="2000" b="1" dirty="0" err="1"/>
            <a:t>izisusa</a:t>
          </a:r>
          <a:r>
            <a:rPr lang="en-CA" sz="2000" b="1" dirty="0"/>
            <a:t> </a:t>
          </a:r>
          <a:r>
            <a:rPr lang="en-CA" sz="2000" b="1" dirty="0" err="1"/>
            <a:t>zabo</a:t>
          </a:r>
          <a:r>
            <a:rPr lang="en-CA" sz="2000" b="1" dirty="0"/>
            <a:t> </a:t>
          </a:r>
          <a:r>
            <a:rPr lang="en-CA" sz="2000" b="1" dirty="0" err="1"/>
            <a:t>zangempela</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en-CA" sz="1600" b="1" dirty="0">
              <a:solidFill>
                <a:schemeClr val="tx1"/>
              </a:solidFill>
              <a:effectLst/>
              <a:latin typeface="+mn-lt"/>
            </a:rPr>
            <a:t>Lapho </a:t>
          </a:r>
          <a:r>
            <a:rPr lang="en-CA" sz="1600" b="1" dirty="0" err="1">
              <a:solidFill>
                <a:schemeClr val="tx1"/>
              </a:solidFill>
              <a:effectLst/>
              <a:latin typeface="+mn-lt"/>
            </a:rPr>
            <a:t>bebona</a:t>
          </a:r>
          <a:r>
            <a:rPr lang="en-CA" sz="1600" b="1" dirty="0">
              <a:solidFill>
                <a:schemeClr val="tx1"/>
              </a:solidFill>
              <a:effectLst/>
              <a:latin typeface="+mn-lt"/>
            </a:rPr>
            <a:t> </a:t>
          </a:r>
          <a:r>
            <a:rPr lang="en-CA" sz="1600" b="1" dirty="0" err="1">
              <a:solidFill>
                <a:schemeClr val="tx1"/>
              </a:solidFill>
              <a:effectLst/>
              <a:latin typeface="+mn-lt"/>
            </a:rPr>
            <a:t>ukuthi</a:t>
          </a:r>
          <a:r>
            <a:rPr lang="en-CA" sz="1600" b="1" dirty="0">
              <a:solidFill>
                <a:schemeClr val="tx1"/>
              </a:solidFill>
              <a:effectLst/>
              <a:latin typeface="+mn-lt"/>
            </a:rPr>
            <a:t> </a:t>
          </a:r>
          <a:r>
            <a:rPr lang="en-CA" sz="1600" b="1" dirty="0" err="1">
              <a:solidFill>
                <a:schemeClr val="tx1"/>
              </a:solidFill>
              <a:effectLst/>
              <a:latin typeface="+mn-lt"/>
            </a:rPr>
            <a:t>lokho</a:t>
          </a:r>
          <a:r>
            <a:rPr lang="en-CA" sz="1600" b="1" dirty="0">
              <a:solidFill>
                <a:schemeClr val="tx1"/>
              </a:solidFill>
              <a:effectLst/>
              <a:latin typeface="+mn-lt"/>
            </a:rPr>
            <a:t> </a:t>
          </a:r>
          <a:r>
            <a:rPr lang="en-CA" sz="1600" b="1" dirty="0" err="1">
              <a:solidFill>
                <a:schemeClr val="tx1"/>
              </a:solidFill>
              <a:effectLst/>
              <a:latin typeface="+mn-lt"/>
            </a:rPr>
            <a:t>kubekwa</a:t>
          </a:r>
          <a:r>
            <a:rPr lang="en-CA" sz="1600" b="1" dirty="0">
              <a:solidFill>
                <a:schemeClr val="tx1"/>
              </a:solidFill>
              <a:effectLst/>
              <a:latin typeface="+mn-lt"/>
            </a:rPr>
            <a:t> </a:t>
          </a:r>
          <a:r>
            <a:rPr lang="en-CA" sz="1600" b="1" dirty="0" err="1">
              <a:solidFill>
                <a:schemeClr val="tx1"/>
              </a:solidFill>
              <a:effectLst/>
              <a:latin typeface="+mn-lt"/>
            </a:rPr>
            <a:t>icala</a:t>
          </a:r>
          <a:r>
            <a:rPr lang="en-CA" sz="1600" b="1" dirty="0">
              <a:solidFill>
                <a:schemeClr val="tx1"/>
              </a:solidFill>
              <a:effectLst/>
              <a:latin typeface="+mn-lt"/>
            </a:rPr>
            <a:t> </a:t>
          </a:r>
          <a:r>
            <a:rPr lang="en-CA" sz="1600" b="1" dirty="0" err="1">
              <a:solidFill>
                <a:schemeClr val="tx1"/>
              </a:solidFill>
              <a:effectLst/>
              <a:latin typeface="+mn-lt"/>
            </a:rPr>
            <a:t>kwakungelasisekelo</a:t>
          </a:r>
          <a:r>
            <a:rPr lang="en-CA" sz="1600" b="1" dirty="0">
              <a:solidFill>
                <a:schemeClr val="tx1"/>
              </a:solidFill>
              <a:effectLst/>
              <a:latin typeface="+mn-lt"/>
            </a:rPr>
            <a:t>, </a:t>
          </a:r>
          <a:r>
            <a:rPr lang="en-CA" sz="1600" b="1" dirty="0" err="1">
              <a:solidFill>
                <a:schemeClr val="tx1"/>
              </a:solidFill>
              <a:effectLst/>
              <a:latin typeface="+mn-lt"/>
            </a:rPr>
            <a:t>uFinehasi</a:t>
          </a:r>
          <a:r>
            <a:rPr lang="en-CA" sz="1600" b="1" dirty="0">
              <a:solidFill>
                <a:schemeClr val="tx1"/>
              </a:solidFill>
              <a:effectLst/>
              <a:latin typeface="+mn-lt"/>
            </a:rPr>
            <a:t> </a:t>
          </a:r>
          <a:r>
            <a:rPr lang="en-CA" sz="1600" b="1" dirty="0" err="1">
              <a:solidFill>
                <a:schemeClr val="tx1"/>
              </a:solidFill>
              <a:effectLst/>
              <a:latin typeface="+mn-lt"/>
            </a:rPr>
            <a:t>leqembueqwe</a:t>
          </a:r>
          <a:r>
            <a:rPr lang="en-CA" sz="1600" b="1" dirty="0">
              <a:solidFill>
                <a:schemeClr val="tx1"/>
              </a:solidFill>
              <a:effectLst/>
              <a:latin typeface="+mn-lt"/>
            </a:rPr>
            <a:t> lama-</a:t>
          </a:r>
          <a:r>
            <a:rPr lang="en-CA" sz="1600" b="1" dirty="0" err="1">
              <a:solidFill>
                <a:schemeClr val="tx1"/>
              </a:solidFill>
              <a:effectLst/>
              <a:latin typeface="+mn-lt"/>
            </a:rPr>
            <a:t>Israyeli</a:t>
          </a:r>
          <a:r>
            <a:rPr lang="en-CA" sz="1600" b="1" dirty="0">
              <a:solidFill>
                <a:schemeClr val="tx1"/>
              </a:solidFill>
              <a:effectLst/>
              <a:latin typeface="+mn-lt"/>
            </a:rPr>
            <a:t> </a:t>
          </a:r>
          <a:r>
            <a:rPr lang="en-CA" sz="1600" b="1" dirty="0" err="1">
              <a:solidFill>
                <a:schemeClr val="tx1"/>
              </a:solidFill>
              <a:effectLst/>
              <a:latin typeface="+mn-lt"/>
            </a:rPr>
            <a:t>bakhululeka</a:t>
          </a:r>
          <a:r>
            <a:rPr lang="en-CA" sz="1600" b="1" dirty="0">
              <a:solidFill>
                <a:schemeClr val="tx1"/>
              </a:solidFill>
              <a:effectLst/>
              <a:latin typeface="+mn-lt"/>
            </a:rPr>
            <a:t> ( Josh. 22:30-31 ). </a:t>
          </a:r>
          <a:r>
            <a:rPr lang="en-CA" sz="1600" b="1" dirty="0" err="1">
              <a:solidFill>
                <a:schemeClr val="tx1"/>
              </a:solidFill>
              <a:effectLst/>
              <a:latin typeface="+mn-lt"/>
            </a:rPr>
            <a:t>Ngakolunye</a:t>
          </a:r>
          <a:r>
            <a:rPr lang="en-CA" sz="1600" b="1" dirty="0">
              <a:solidFill>
                <a:schemeClr val="tx1"/>
              </a:solidFill>
              <a:effectLst/>
              <a:latin typeface="+mn-lt"/>
            </a:rPr>
            <a:t> </a:t>
          </a:r>
          <a:r>
            <a:rPr lang="en-CA" sz="1600" b="1" dirty="0" err="1">
              <a:solidFill>
                <a:schemeClr val="tx1"/>
              </a:solidFill>
              <a:effectLst/>
              <a:latin typeface="+mn-lt"/>
            </a:rPr>
            <a:t>uhlangothi</a:t>
          </a:r>
          <a:r>
            <a:rPr lang="en-CA" sz="1600" b="1" dirty="0">
              <a:solidFill>
                <a:schemeClr val="tx1"/>
              </a:solidFill>
              <a:effectLst/>
              <a:latin typeface="+mn-lt"/>
            </a:rPr>
            <a:t>, </a:t>
          </a:r>
          <a:r>
            <a:rPr lang="en-CA" sz="1600" b="1" dirty="0" err="1">
              <a:solidFill>
                <a:schemeClr val="tx1"/>
              </a:solidFill>
              <a:effectLst/>
              <a:latin typeface="+mn-lt"/>
            </a:rPr>
            <a:t>lapho</a:t>
          </a:r>
          <a:r>
            <a:rPr lang="en-CA" sz="1600" b="1" dirty="0">
              <a:solidFill>
                <a:schemeClr val="tx1"/>
              </a:solidFill>
              <a:effectLst/>
              <a:latin typeface="+mn-lt"/>
            </a:rPr>
            <a:t> ama-</a:t>
          </a:r>
          <a:r>
            <a:rPr lang="en-CA" sz="1600" b="1" dirty="0" err="1">
              <a:solidFill>
                <a:schemeClr val="tx1"/>
              </a:solidFill>
              <a:effectLst/>
              <a:latin typeface="+mn-lt"/>
            </a:rPr>
            <a:t>Israyeli</a:t>
          </a:r>
          <a:r>
            <a:rPr lang="en-CA" sz="1600" b="1" dirty="0">
              <a:solidFill>
                <a:schemeClr val="tx1"/>
              </a:solidFill>
              <a:effectLst/>
              <a:latin typeface="+mn-lt"/>
            </a:rPr>
            <a:t> </a:t>
          </a:r>
          <a:r>
            <a:rPr lang="en-CA" sz="1600" b="1" dirty="0" err="1">
              <a:solidFill>
                <a:schemeClr val="tx1"/>
              </a:solidFill>
              <a:effectLst/>
              <a:latin typeface="+mn-lt"/>
            </a:rPr>
            <a:t>efunda</a:t>
          </a:r>
          <a:r>
            <a:rPr lang="en-CA" sz="1600" b="1" dirty="0">
              <a:solidFill>
                <a:schemeClr val="tx1"/>
              </a:solidFill>
              <a:effectLst/>
              <a:latin typeface="+mn-lt"/>
            </a:rPr>
            <a:t> </a:t>
          </a:r>
          <a:r>
            <a:rPr lang="en-CA" sz="1600" b="1" dirty="0" err="1">
              <a:solidFill>
                <a:schemeClr val="tx1"/>
              </a:solidFill>
              <a:effectLst/>
              <a:latin typeface="+mn-lt"/>
            </a:rPr>
            <a:t>iqiniso</a:t>
          </a:r>
          <a:r>
            <a:rPr lang="en-CA" sz="1600" b="1" dirty="0">
              <a:solidFill>
                <a:schemeClr val="tx1"/>
              </a:solidFill>
              <a:effectLst/>
              <a:latin typeface="+mn-lt"/>
            </a:rPr>
            <a:t>, </a:t>
          </a:r>
          <a:r>
            <a:rPr lang="en-CA" sz="1600" b="1" dirty="0" err="1">
              <a:solidFill>
                <a:schemeClr val="tx1"/>
              </a:solidFill>
              <a:effectLst/>
              <a:latin typeface="+mn-lt"/>
            </a:rPr>
            <a:t>ajabula</a:t>
          </a:r>
          <a:r>
            <a:rPr lang="en-CA" sz="1600" b="1" dirty="0">
              <a:solidFill>
                <a:schemeClr val="tx1"/>
              </a:solidFill>
              <a:effectLst/>
              <a:latin typeface="+mn-lt"/>
            </a:rPr>
            <a:t> </a:t>
          </a:r>
          <a:r>
            <a:rPr lang="en-CA" sz="1600" b="1" dirty="0" err="1">
              <a:solidFill>
                <a:schemeClr val="tx1"/>
              </a:solidFill>
              <a:effectLst/>
              <a:latin typeface="+mn-lt"/>
            </a:rPr>
            <a:t>futhi</a:t>
          </a:r>
          <a:r>
            <a:rPr lang="en-CA" sz="1600" b="1" dirty="0">
              <a:solidFill>
                <a:schemeClr val="tx1"/>
              </a:solidFill>
              <a:effectLst/>
              <a:latin typeface="+mn-lt"/>
            </a:rPr>
            <a:t> </a:t>
          </a:r>
          <a:r>
            <a:rPr lang="en-CA" sz="1600" b="1" dirty="0" err="1">
              <a:solidFill>
                <a:schemeClr val="tx1"/>
              </a:solidFill>
              <a:effectLst/>
              <a:latin typeface="+mn-lt"/>
            </a:rPr>
            <a:t>adumisa</a:t>
          </a:r>
          <a:r>
            <a:rPr lang="en-CA" sz="1600" b="1" dirty="0">
              <a:solidFill>
                <a:schemeClr val="tx1"/>
              </a:solidFill>
              <a:effectLst/>
              <a:latin typeface="+mn-lt"/>
            </a:rPr>
            <a:t> uNkulunkulu ( Josh. 22:32-33 )</a:t>
          </a:r>
          <a:endParaRPr lang="es-ES" sz="16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en-CA" sz="2000" b="1" dirty="0" err="1">
              <a:effectLst>
                <a:outerShdw blurRad="38100" dist="38100" dir="2700000" algn="tl">
                  <a:srgbClr val="000000">
                    <a:alpha val="43137"/>
                  </a:srgbClr>
                </a:outerShdw>
              </a:effectLst>
              <a:latin typeface="+mn-lt"/>
            </a:rPr>
            <a:t>Ungagijimeli</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eziphethweni</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en-CA" sz="2000" b="1" dirty="0" err="1">
              <a:effectLst>
                <a:outerShdw blurRad="38100" dist="38100" dir="2700000" algn="tl">
                  <a:srgbClr val="000000">
                    <a:alpha val="43137"/>
                  </a:srgbClr>
                </a:outerShdw>
              </a:effectLst>
              <a:latin typeface="+mn-lt"/>
            </a:rPr>
            <a:t>Khuluma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ngezinkinga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ngaphambi</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kokuthatha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isinyathelo</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en-CA" sz="2000" b="1" dirty="0" err="1">
              <a:effectLst>
                <a:outerShdw blurRad="38100" dist="38100" dir="2700000" algn="tl">
                  <a:srgbClr val="000000">
                    <a:alpha val="43137"/>
                  </a:srgbClr>
                </a:outerShdw>
              </a:effectLst>
              <a:latin typeface="+mn-lt"/>
            </a:rPr>
            <a:t>Zimisele</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ukuzidela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ukuze</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uzuze</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ubunye</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en-CA" sz="2000" b="1" dirty="0">
              <a:effectLst>
                <a:outerShdw blurRad="38100" dist="38100" dir="2700000" algn="tl">
                  <a:srgbClr val="000000">
                    <a:alpha val="43137"/>
                  </a:srgbClr>
                </a:outerShdw>
              </a:effectLst>
              <a:latin typeface="+mn-lt"/>
            </a:rPr>
            <a:t>Phana </a:t>
          </a:r>
          <a:r>
            <a:rPr lang="en-CA" sz="2000" b="1" dirty="0" err="1">
              <a:effectLst>
                <a:outerShdw blurRad="38100" dist="38100" dir="2700000" algn="tl">
                  <a:srgbClr val="000000">
                    <a:alpha val="43137"/>
                  </a:srgbClr>
                </a:outerShdw>
              </a:effectLst>
              <a:latin typeface="+mn-lt"/>
            </a:rPr>
            <a:t>impendulo</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ezothileyo</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ekusolweni</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en-CA" sz="2000" b="1" dirty="0" err="1">
              <a:effectLst>
                <a:outerShdw blurRad="38100" dist="38100" dir="2700000" algn="tl">
                  <a:srgbClr val="000000">
                    <a:alpha val="43137"/>
                  </a:srgbClr>
                </a:outerShdw>
              </a:effectLst>
              <a:latin typeface="+mn-lt"/>
            </a:rPr>
            <a:t>Jabula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futhi</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udumise</a:t>
          </a:r>
          <a:r>
            <a:rPr lang="en-CA" sz="2000" b="1" dirty="0">
              <a:effectLst>
                <a:outerShdw blurRad="38100" dist="38100" dir="2700000" algn="tl">
                  <a:srgbClr val="000000">
                    <a:alpha val="43137"/>
                  </a:srgbClr>
                </a:outerShdw>
              </a:effectLst>
              <a:latin typeface="+mn-lt"/>
            </a:rPr>
            <a:t> uNkulunkulu </a:t>
          </a:r>
          <a:r>
            <a:rPr lang="en-CA" sz="2000" b="1" dirty="0" err="1">
              <a:effectLst>
                <a:outerShdw blurRad="38100" dist="38100" dir="2700000" algn="tl">
                  <a:srgbClr val="000000">
                    <a:alpha val="43137"/>
                  </a:srgbClr>
                </a:outerShdw>
              </a:effectLst>
              <a:latin typeface="+mn-lt"/>
            </a:rPr>
            <a:t>lapho</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ukuthula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sekubuyisiwe</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n-CA" sz="2000" b="1" dirty="0" err="1">
              <a:effectLst>
                <a:outerShdw blurRad="38100" dist="38100" dir="2700000" algn="tl">
                  <a:srgbClr val="000000">
                    <a:alpha val="43137"/>
                  </a:srgbClr>
                </a:outerShdw>
              </a:effectLst>
              <a:latin typeface="+mn-lt"/>
            </a:rPr>
            <a:t>Ukudlulisa</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imicabango</a:t>
          </a:r>
          <a:r>
            <a:rPr lang="en-CA" sz="2000" b="1" dirty="0">
              <a:effectLst>
                <a:outerShdw blurRad="38100" dist="38100" dir="2700000" algn="tl">
                  <a:srgbClr val="000000">
                    <a:alpha val="43137"/>
                  </a:srgbClr>
                </a:outerShdw>
              </a:effectLst>
              <a:latin typeface="+mn-lt"/>
            </a:rPr>
            <a:t> </a:t>
          </a:r>
          <a:r>
            <a:rPr lang="en-CA" sz="2000" b="1" dirty="0" err="1">
              <a:effectLst>
                <a:outerShdw blurRad="38100" dist="38100" dir="2700000" algn="tl">
                  <a:srgbClr val="000000">
                    <a:alpha val="43137"/>
                  </a:srgbClr>
                </a:outerShdw>
              </a:effectLst>
              <a:latin typeface="+mn-lt"/>
            </a:rPr>
            <a:t>yethu</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en-CA" sz="1750" b="1" kern="1200" dirty="0" err="1"/>
            <a:t>Uthando</a:t>
          </a:r>
          <a:r>
            <a:rPr lang="en-CA" sz="1750" b="1" kern="1200" dirty="0"/>
            <a:t> </a:t>
          </a:r>
          <a:r>
            <a:rPr lang="en-CA" sz="1750" b="1" kern="1200" dirty="0" err="1"/>
            <a:t>luyisimiso</a:t>
          </a:r>
          <a:r>
            <a:rPr lang="en-CA" sz="1750" b="1" kern="1200" dirty="0"/>
            <a:t> </a:t>
          </a:r>
          <a:r>
            <a:rPr lang="en-CA" sz="1750" b="1" kern="1200" dirty="0" err="1"/>
            <a:t>okufanele</a:t>
          </a:r>
          <a:r>
            <a:rPr lang="en-CA" sz="1750" b="1" kern="1200" dirty="0"/>
            <a:t> </a:t>
          </a:r>
          <a:r>
            <a:rPr lang="en-CA" sz="1750" b="1" kern="1200" dirty="0" err="1"/>
            <a:t>sisiholele</a:t>
          </a:r>
          <a:r>
            <a:rPr lang="en-CA" sz="1750" b="1" kern="1200" dirty="0"/>
            <a:t> </a:t>
          </a:r>
          <a:r>
            <a:rPr lang="en-CA" sz="1750" b="1" kern="1200" dirty="0" err="1"/>
            <a:t>kuNkulunkulu</a:t>
          </a:r>
          <a:r>
            <a:rPr lang="en-CA" sz="1750" b="1" kern="1200" dirty="0"/>
            <a:t>. Siyamthanda </a:t>
          </a:r>
          <a:r>
            <a:rPr lang="en-CA" sz="1750" b="1" kern="1200" dirty="0" err="1"/>
            <a:t>ngoba</a:t>
          </a:r>
          <a:r>
            <a:rPr lang="en-CA" sz="1750" b="1" kern="1200" dirty="0"/>
            <a:t> </a:t>
          </a:r>
          <a:r>
            <a:rPr lang="en-CA" sz="1750" b="1" kern="1200" dirty="0" err="1"/>
            <a:t>yena</a:t>
          </a:r>
          <a:r>
            <a:rPr lang="en-CA" sz="1750" b="1" kern="1200" dirty="0"/>
            <a:t> </a:t>
          </a:r>
          <a:r>
            <a:rPr lang="en-CA" sz="1750" b="1" kern="1200" dirty="0" err="1"/>
            <a:t>wasithanda</a:t>
          </a:r>
          <a:r>
            <a:rPr lang="en-CA" sz="1750" b="1" kern="1200" dirty="0"/>
            <a:t> </a:t>
          </a:r>
          <a:r>
            <a:rPr lang="en-CA" sz="1750" b="1" kern="1200" dirty="0" err="1"/>
            <a:t>kuqala</a:t>
          </a:r>
          <a:r>
            <a:rPr lang="en-CA" sz="1750" b="1" kern="1200" dirty="0"/>
            <a:t> (1 Johane 4:19)</a:t>
          </a:r>
          <a:endParaRPr lang="en" sz="1750" b="1" kern="1200" dirty="0"/>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b="1" kern="1200" dirty="0" err="1">
              <a:effectLst>
                <a:outerShdw blurRad="38100" dist="38100" dir="2700000" algn="tl">
                  <a:srgbClr val="000000">
                    <a:alpha val="43137"/>
                  </a:srgbClr>
                </a:outerShdw>
              </a:effectLst>
            </a:rPr>
            <a:t>Ukuthanda</a:t>
          </a:r>
          <a:r>
            <a:rPr lang="en-CA" sz="1600" b="1" kern="1200" dirty="0">
              <a:effectLst>
                <a:outerShdw blurRad="38100" dist="38100" dir="2700000" algn="tl">
                  <a:srgbClr val="000000">
                    <a:alpha val="43137"/>
                  </a:srgbClr>
                </a:outerShdw>
              </a:effectLst>
            </a:rPr>
            <a:t> </a:t>
          </a:r>
          <a:r>
            <a:rPr lang="en-CA" sz="1600" b="1" kern="1200" dirty="0" err="1">
              <a:effectLst>
                <a:outerShdw blurRad="38100" dist="38100" dir="2700000" algn="tl">
                  <a:srgbClr val="000000">
                    <a:alpha val="43137"/>
                  </a:srgbClr>
                </a:outerShdw>
              </a:effectLst>
            </a:rPr>
            <a:t>uJehova</a:t>
          </a:r>
          <a:r>
            <a:rPr lang="en-CA" sz="1600" b="1" kern="1200" dirty="0">
              <a:effectLst>
                <a:outerShdw blurRad="38100" dist="38100" dir="2700000" algn="tl">
                  <a:srgbClr val="000000">
                    <a:alpha val="43137"/>
                  </a:srgbClr>
                </a:outerShdw>
              </a:effectLst>
            </a:rPr>
            <a:t> uNkulunkulu </a:t>
          </a:r>
          <a:r>
            <a:rPr lang="en-CA" sz="1600" b="1" kern="1200" dirty="0" err="1">
              <a:effectLst>
                <a:outerShdw blurRad="38100" dist="38100" dir="2700000" algn="tl">
                  <a:srgbClr val="000000">
                    <a:alpha val="43137"/>
                  </a:srgbClr>
                </a:outerShdw>
              </a:effectLst>
            </a:rPr>
            <a:t>wakho</a:t>
          </a:r>
          <a:endParaRPr lang="en" sz="1600" b="1" kern="1200" dirty="0">
            <a:effectLst>
              <a:outerShdw blurRad="38100" dist="38100" dir="2700000" algn="tl">
                <a:srgbClr val="000000">
                  <a:alpha val="43137"/>
                </a:srgbClr>
              </a:outerShdw>
            </a:effectLst>
          </a:endParaRPr>
        </a:p>
      </dsp:txBody>
      <dsp:txXfrm>
        <a:off x="39579" y="41433"/>
        <a:ext cx="2210517" cy="731625"/>
      </dsp:txXfrm>
    </dsp:sp>
    <dsp:sp modelId="{EC4D15AB-9CE5-44D4-B73B-5C3D16681C2F}">
      <dsp:nvSpPr>
        <dsp:cNvPr id="0" name=""/>
        <dsp:cNvSpPr/>
      </dsp:nvSpPr>
      <dsp:spPr>
        <a:xfrm rot="5400000">
          <a:off x="4587067" y="-1420149"/>
          <a:ext cx="764114"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CA" sz="1800" b="1" kern="1200" dirty="0"/>
            <a:t>Le </a:t>
          </a:r>
          <a:r>
            <a:rPr lang="en-CA" sz="1800" b="1" kern="1200" dirty="0" err="1"/>
            <a:t>yindlela</a:t>
          </a:r>
          <a:r>
            <a:rPr lang="en-CA" sz="1800" b="1" kern="1200" dirty="0"/>
            <a:t> </a:t>
          </a:r>
          <a:r>
            <a:rPr lang="en-CA" sz="1800" b="1" kern="1200" dirty="0" err="1"/>
            <a:t>uJoshuwa</a:t>
          </a:r>
          <a:r>
            <a:rPr lang="en-CA" sz="1800" b="1" kern="1200" dirty="0"/>
            <a:t> </a:t>
          </a:r>
          <a:r>
            <a:rPr lang="en-CA" sz="1800" b="1" kern="1200" dirty="0" err="1"/>
            <a:t>abonisa</a:t>
          </a:r>
          <a:r>
            <a:rPr lang="en-CA" sz="1800" b="1" kern="1200" dirty="0"/>
            <a:t> </a:t>
          </a:r>
          <a:r>
            <a:rPr lang="en-CA" sz="1800" b="1" kern="1200" dirty="0" err="1"/>
            <a:t>ngayo</a:t>
          </a:r>
          <a:r>
            <a:rPr lang="en-CA" sz="1800" b="1" kern="1200" dirty="0"/>
            <a:t> </a:t>
          </a:r>
          <a:r>
            <a:rPr lang="en-CA" sz="1800" b="1" kern="1200" dirty="0" err="1"/>
            <a:t>ukuziphatha</a:t>
          </a:r>
          <a:r>
            <a:rPr lang="en-CA" sz="1800" b="1" kern="1200" dirty="0"/>
            <a:t> </a:t>
          </a:r>
          <a:r>
            <a:rPr lang="en-CA" sz="1800" b="1" kern="1200" dirty="0" err="1"/>
            <a:t>okulindeleke</a:t>
          </a:r>
          <a:r>
            <a:rPr lang="en-CA" sz="1800" b="1" kern="1200" dirty="0"/>
            <a:t> </a:t>
          </a:r>
          <a:r>
            <a:rPr lang="en-CA" sz="1800" b="1" kern="1200" dirty="0" err="1"/>
            <a:t>kulabo</a:t>
          </a:r>
          <a:r>
            <a:rPr lang="en-CA" sz="1800" b="1" kern="1200" dirty="0"/>
            <a:t> </a:t>
          </a:r>
          <a:r>
            <a:rPr lang="en-CA" sz="1800" b="1" kern="1200" dirty="0" err="1"/>
            <a:t>abakhetha</a:t>
          </a:r>
          <a:r>
            <a:rPr lang="en-CA" sz="1800" b="1" kern="1200" dirty="0"/>
            <a:t> </a:t>
          </a:r>
          <a:r>
            <a:rPr lang="en-CA" sz="1800" b="1" kern="1200" dirty="0" err="1"/>
            <a:t>ukuhamba</a:t>
          </a:r>
          <a:r>
            <a:rPr lang="en-CA" sz="1800" b="1" kern="1200" dirty="0"/>
            <a:t> </a:t>
          </a:r>
          <a:r>
            <a:rPr lang="en-CA" sz="1800" b="1" kern="1200" dirty="0" err="1"/>
            <a:t>loNkulunkulu</a:t>
          </a:r>
          <a:r>
            <a:rPr lang="en-CA" sz="1800" b="1" kern="1200" dirty="0"/>
            <a:t>.</a:t>
          </a:r>
          <a:endParaRPr lang="en" sz="1800" b="1" kern="1200" dirty="0"/>
        </a:p>
      </dsp:txBody>
      <dsp:txXfrm rot="-5400000">
        <a:off x="2290407" y="913812"/>
        <a:ext cx="5320134" cy="689512"/>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CA" sz="1900" b="1" kern="1200" dirty="0" err="1">
              <a:effectLst>
                <a:outerShdw blurRad="38100" dist="38100" dir="2700000" algn="tl">
                  <a:srgbClr val="000000">
                    <a:alpha val="43137"/>
                  </a:srgbClr>
                </a:outerShdw>
              </a:effectLst>
            </a:rPr>
            <a:t>Ukuhamba</a:t>
          </a:r>
          <a:r>
            <a:rPr lang="en-CA" sz="1900" b="1" kern="1200" dirty="0">
              <a:effectLst>
                <a:outerShdw blurRad="38100" dist="38100" dir="2700000" algn="tl">
                  <a:srgbClr val="000000">
                    <a:alpha val="43137"/>
                  </a:srgbClr>
                </a:outerShdw>
              </a:effectLst>
            </a:rPr>
            <a:t> </a:t>
          </a:r>
          <a:r>
            <a:rPr lang="en-CA" sz="1900" b="1" kern="1200" dirty="0" err="1">
              <a:effectLst>
                <a:outerShdw blurRad="38100" dist="38100" dir="2700000" algn="tl">
                  <a:srgbClr val="000000">
                    <a:alpha val="43137"/>
                  </a:srgbClr>
                </a:outerShdw>
              </a:effectLst>
            </a:rPr>
            <a:t>ngokumlalela</a:t>
          </a:r>
          <a:endParaRPr lang="en"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CA" sz="1800" b="1" kern="1200" dirty="0" err="1"/>
            <a:t>Okulalela</a:t>
          </a:r>
          <a:r>
            <a:rPr lang="en-CA" sz="1800" b="1" kern="1200" dirty="0"/>
            <a:t> </a:t>
          </a:r>
          <a:r>
            <a:rPr lang="en-CA" sz="1800" b="1" kern="1200" dirty="0" err="1"/>
            <a:t>kungumphumela</a:t>
          </a:r>
          <a:r>
            <a:rPr lang="en-CA" sz="1800" b="1" kern="1200" dirty="0"/>
            <a:t> </a:t>
          </a:r>
          <a:r>
            <a:rPr lang="en-CA" sz="1800" b="1" kern="1200" dirty="0" err="1"/>
            <a:t>wemvelo</a:t>
          </a:r>
          <a:r>
            <a:rPr lang="en-CA" sz="1800" b="1" kern="1200" dirty="0"/>
            <a:t> </a:t>
          </a:r>
          <a:r>
            <a:rPr lang="en-CA" sz="1800" b="1" kern="1200" dirty="0" err="1"/>
            <a:t>wenhliziyo</a:t>
          </a:r>
          <a:r>
            <a:rPr lang="en-CA" sz="1800" b="1" kern="1200" dirty="0"/>
            <a:t> </a:t>
          </a:r>
          <a:r>
            <a:rPr lang="en-CA" sz="1800" b="1" kern="1200" dirty="0" err="1"/>
            <a:t>ebongayo</a:t>
          </a:r>
          <a:r>
            <a:rPr lang="en-CA" sz="1800" b="1" kern="1200" dirty="0"/>
            <a:t> </a:t>
          </a:r>
          <a:r>
            <a:rPr lang="en-CA" sz="1800" b="1" kern="1200" dirty="0" err="1"/>
            <a:t>ekuqondayo</a:t>
          </a:r>
          <a:r>
            <a:rPr lang="en-CA" sz="1800" b="1" kern="1200" dirty="0"/>
            <a:t> </a:t>
          </a:r>
          <a:r>
            <a:rPr lang="en-CA" sz="1800" b="1" kern="1200" dirty="0" err="1"/>
            <a:t>lokho</a:t>
          </a:r>
          <a:r>
            <a:rPr lang="en-CA" sz="1800" b="1" kern="1200" dirty="0"/>
            <a:t> uNkulunkulu </a:t>
          </a:r>
          <a:r>
            <a:rPr lang="en-CA" sz="1800" b="1" kern="1200" dirty="0" err="1"/>
            <a:t>akwenzileyo</a:t>
          </a:r>
          <a:r>
            <a:rPr lang="en-CA" sz="1800" b="1" kern="1200" dirty="0"/>
            <a:t> </a:t>
          </a:r>
          <a:endParaRPr lang="en" sz="1800" b="1" kern="1200" dirty="0"/>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CA" sz="1900" b="1" kern="1200" dirty="0" err="1">
              <a:effectLst>
                <a:outerShdw blurRad="38100" dist="38100" dir="2700000" algn="tl">
                  <a:srgbClr val="000000">
                    <a:alpha val="43137"/>
                  </a:srgbClr>
                </a:outerShdw>
              </a:effectLst>
            </a:rPr>
            <a:t>Ukugcina</a:t>
          </a:r>
          <a:r>
            <a:rPr lang="en-CA" sz="1900" b="1" kern="1200" dirty="0">
              <a:effectLst>
                <a:outerShdw blurRad="38100" dist="38100" dir="2700000" algn="tl">
                  <a:srgbClr val="000000">
                    <a:alpha val="43137"/>
                  </a:srgbClr>
                </a:outerShdw>
              </a:effectLst>
            </a:rPr>
            <a:t> </a:t>
          </a:r>
          <a:r>
            <a:rPr lang="en-CA" sz="1900" b="1" kern="1200" dirty="0" err="1">
              <a:effectLst>
                <a:outerShdw blurRad="38100" dist="38100" dir="2700000" algn="tl">
                  <a:srgbClr val="000000">
                    <a:alpha val="43137"/>
                  </a:srgbClr>
                </a:outerShdw>
              </a:effectLst>
            </a:rPr>
            <a:t>imithetho</a:t>
          </a:r>
          <a:r>
            <a:rPr lang="en-CA" sz="1900" b="1" kern="1200" dirty="0">
              <a:effectLst>
                <a:outerShdw blurRad="38100" dist="38100" dir="2700000" algn="tl">
                  <a:srgbClr val="000000">
                    <a:alpha val="43137"/>
                  </a:srgbClr>
                </a:outerShdw>
              </a:effectLst>
            </a:rPr>
            <a:t> </a:t>
          </a:r>
          <a:r>
            <a:rPr lang="en-CA" sz="1900" b="1" kern="1200" dirty="0" err="1">
              <a:effectLst>
                <a:outerShdw blurRad="38100" dist="38100" dir="2700000" algn="tl">
                  <a:srgbClr val="000000">
                    <a:alpha val="43137"/>
                  </a:srgbClr>
                </a:outerShdw>
              </a:effectLst>
            </a:rPr>
            <a:t>yakhe</a:t>
          </a:r>
          <a:endParaRPr lang="en"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579871" y="282496"/>
          <a:ext cx="778507"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CA" sz="1800" b="1" kern="1200" dirty="0" err="1"/>
            <a:t>Kumele</a:t>
          </a:r>
          <a:r>
            <a:rPr lang="en-CA" sz="1800" b="1" kern="1200" dirty="0"/>
            <a:t> </a:t>
          </a:r>
          <a:r>
            <a:rPr lang="en-CA" sz="1800" b="1" kern="1200" dirty="0" err="1"/>
            <a:t>sinamathele</a:t>
          </a:r>
          <a:r>
            <a:rPr lang="en-CA" sz="1800" b="1" kern="1200" dirty="0"/>
            <a:t> </a:t>
          </a:r>
          <a:r>
            <a:rPr lang="en-CA" sz="1800" b="1" kern="1200" dirty="0" err="1"/>
            <a:t>kuNkulunkulu</a:t>
          </a:r>
          <a:r>
            <a:rPr lang="en-CA" sz="1800" b="1" kern="1200" dirty="0"/>
            <a:t> </a:t>
          </a:r>
          <a:r>
            <a:rPr lang="en-CA" sz="1800" b="1" kern="1200" dirty="0" err="1"/>
            <a:t>ngaphandle</a:t>
          </a:r>
          <a:r>
            <a:rPr lang="en-CA" sz="1800" b="1" kern="1200" dirty="0"/>
            <a:t> </a:t>
          </a:r>
          <a:r>
            <a:rPr lang="en-CA" sz="1800" b="1" kern="1200" dirty="0" err="1"/>
            <a:t>kokuvumela</a:t>
          </a:r>
          <a:r>
            <a:rPr lang="en-CA" sz="1800" b="1" kern="1200" dirty="0"/>
            <a:t> </a:t>
          </a:r>
          <a:r>
            <a:rPr lang="en-CA" sz="1800" b="1" kern="1200" dirty="0" err="1"/>
            <a:t>loba</a:t>
          </a:r>
          <a:r>
            <a:rPr lang="en-CA" sz="1800" b="1" kern="1200" dirty="0"/>
            <a:t> </a:t>
          </a:r>
          <a:r>
            <a:rPr lang="en-CA" sz="1800" b="1" kern="1200" dirty="0" err="1"/>
            <a:t>yisiphi</a:t>
          </a:r>
          <a:r>
            <a:rPr lang="en-CA" sz="1800" b="1" kern="1200" dirty="0"/>
            <a:t> </a:t>
          </a:r>
          <a:r>
            <a:rPr lang="en-CA" sz="1800" b="1" kern="1200" dirty="0" err="1"/>
            <a:t>isiphazamiso</a:t>
          </a:r>
          <a:r>
            <a:rPr lang="en-CA" sz="1800" b="1" kern="1200" dirty="0"/>
            <a:t> </a:t>
          </a:r>
          <a:r>
            <a:rPr lang="en-CA" sz="1800" b="1" kern="1200" dirty="0" err="1"/>
            <a:t>siphule</a:t>
          </a:r>
          <a:r>
            <a:rPr lang="en-CA" sz="1800" b="1" kern="1200" dirty="0"/>
            <a:t> </a:t>
          </a:r>
          <a:r>
            <a:rPr lang="en-CA" sz="1800" b="1" kern="1200" dirty="0" err="1"/>
            <a:t>leso</a:t>
          </a:r>
          <a:r>
            <a:rPr lang="en-CA" sz="1800" b="1" kern="1200" dirty="0"/>
            <a:t> </a:t>
          </a:r>
          <a:r>
            <a:rPr lang="en-CA" sz="1800" b="1" kern="1200" dirty="0" err="1"/>
            <a:t>sibopho</a:t>
          </a:r>
          <a:r>
            <a:rPr lang="en-CA" sz="1800" b="1" kern="1200" dirty="0"/>
            <a:t>.</a:t>
          </a:r>
          <a:endParaRPr lang="en" sz="1800" b="1" kern="1200" dirty="0"/>
        </a:p>
      </dsp:txBody>
      <dsp:txXfrm rot="-5400000">
        <a:off x="2290407" y="2609964"/>
        <a:ext cx="5319431" cy="702499"/>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CA" sz="1900" b="1" kern="1200" dirty="0" err="1">
              <a:solidFill>
                <a:schemeClr val="tx1"/>
              </a:solidFill>
            </a:rPr>
            <a:t>Ukubambelela</a:t>
          </a:r>
          <a:r>
            <a:rPr lang="en-CA" sz="1900" b="1" kern="1200" dirty="0">
              <a:solidFill>
                <a:schemeClr val="tx1"/>
              </a:solidFill>
            </a:rPr>
            <a:t> </a:t>
          </a:r>
          <a:r>
            <a:rPr lang="en-CA" sz="1900" b="1" kern="1200" dirty="0" err="1">
              <a:solidFill>
                <a:schemeClr val="tx1"/>
              </a:solidFill>
            </a:rPr>
            <a:t>kuye</a:t>
          </a:r>
          <a:endParaRPr lang="en" sz="19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11200">
            <a:lnSpc>
              <a:spcPct val="90000"/>
            </a:lnSpc>
            <a:spcBef>
              <a:spcPct val="0"/>
            </a:spcBef>
            <a:spcAft>
              <a:spcPct val="15000"/>
            </a:spcAft>
            <a:buNone/>
          </a:pPr>
          <a:r>
            <a:rPr lang="en-CA" sz="1600" b="1" kern="1200" dirty="0" err="1"/>
            <a:t>Sithola</a:t>
          </a:r>
          <a:r>
            <a:rPr lang="en-CA" sz="1600" b="1" kern="1200" dirty="0"/>
            <a:t> </a:t>
          </a:r>
          <a:r>
            <a:rPr lang="en-CA" sz="1600" b="1" kern="1200" dirty="0" err="1"/>
            <a:t>injongo</a:t>
          </a:r>
          <a:r>
            <a:rPr lang="en-CA" sz="1600" b="1" kern="1200" dirty="0"/>
            <a:t> </a:t>
          </a:r>
          <a:r>
            <a:rPr lang="en-CA" sz="1600" b="1" kern="1200" dirty="0" err="1"/>
            <a:t>yethu</a:t>
          </a:r>
          <a:r>
            <a:rPr lang="en-CA" sz="1600" b="1" kern="1200" dirty="0"/>
            <a:t> </a:t>
          </a:r>
          <a:r>
            <a:rPr lang="en-CA" sz="1600" b="1" kern="1200" dirty="0" err="1"/>
            <a:t>yangempela</a:t>
          </a:r>
          <a:r>
            <a:rPr lang="en-CA" sz="1600" b="1" kern="1200" dirty="0"/>
            <a:t>, </a:t>
          </a:r>
          <a:r>
            <a:rPr lang="en-CA" sz="1600" b="1" kern="1200" dirty="0" err="1"/>
            <a:t>ukwaneliseka</a:t>
          </a:r>
          <a:r>
            <a:rPr lang="en-CA" sz="1600" b="1" kern="1200" dirty="0"/>
            <a:t> </a:t>
          </a:r>
          <a:r>
            <a:rPr lang="en-CA" sz="1600" b="1" kern="1200" dirty="0" err="1"/>
            <a:t>lokuphila</a:t>
          </a:r>
          <a:r>
            <a:rPr lang="en-CA" sz="1600" b="1" kern="1200" dirty="0"/>
            <a:t> </a:t>
          </a:r>
          <a:r>
            <a:rPr lang="en-CA" sz="1600" b="1" kern="1200" dirty="0" err="1"/>
            <a:t>okuchichimayo</a:t>
          </a:r>
          <a:r>
            <a:rPr lang="en-CA" sz="1600" b="1" kern="1200" dirty="0"/>
            <a:t> </a:t>
          </a:r>
          <a:r>
            <a:rPr lang="en-CA" sz="1600" b="1" kern="1200" dirty="0" err="1"/>
            <a:t>lapho</a:t>
          </a:r>
          <a:r>
            <a:rPr lang="en-CA" sz="1600" b="1" kern="1200" dirty="0"/>
            <a:t> </a:t>
          </a:r>
          <a:r>
            <a:rPr lang="en-CA" sz="1600" b="1" kern="1200" dirty="0" err="1"/>
            <a:t>sikhonza</a:t>
          </a:r>
          <a:r>
            <a:rPr lang="en-CA" sz="1600" b="1" kern="1200" dirty="0"/>
            <a:t> </a:t>
          </a:r>
          <a:r>
            <a:rPr lang="en-CA" sz="1600" b="1" kern="1200" dirty="0" err="1"/>
            <a:t>uMdali</a:t>
          </a:r>
          <a:r>
            <a:rPr lang="en-CA" sz="1600" b="1" kern="1200" dirty="0"/>
            <a:t> </a:t>
          </a:r>
          <a:r>
            <a:rPr lang="en-CA" sz="1600" b="1" kern="1200" dirty="0" err="1"/>
            <a:t>wethu</a:t>
          </a:r>
          <a:r>
            <a:rPr lang="en-CA" sz="1600" b="1" kern="1200" dirty="0"/>
            <a:t> </a:t>
          </a:r>
          <a:r>
            <a:rPr lang="en-CA" sz="1600" b="1" kern="1200" dirty="0" err="1"/>
            <a:t>ngothando</a:t>
          </a:r>
          <a:r>
            <a:rPr lang="en-CA" sz="1600" b="1" kern="1200" dirty="0"/>
            <a:t> </a:t>
          </a:r>
          <a:r>
            <a:rPr lang="en-CA" sz="1600" b="1" kern="1200" dirty="0" err="1"/>
            <a:t>ngokuzithandela</a:t>
          </a:r>
          <a:endParaRPr lang="en" sz="1600" b="1" kern="1200" dirty="0"/>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CA" sz="1400" b="1" kern="1200" dirty="0" err="1">
              <a:solidFill>
                <a:schemeClr val="tx1"/>
              </a:solidFill>
            </a:rPr>
            <a:t>Ukumkhonza</a:t>
          </a:r>
          <a:r>
            <a:rPr lang="en-CA" sz="1400" b="1" kern="1200" dirty="0">
              <a:solidFill>
                <a:schemeClr val="tx1"/>
              </a:solidFill>
            </a:rPr>
            <a:t> </a:t>
          </a:r>
          <a:r>
            <a:rPr lang="en-CA" sz="1400" b="1" kern="1200" dirty="0" err="1">
              <a:solidFill>
                <a:schemeClr val="tx1"/>
              </a:solidFill>
            </a:rPr>
            <a:t>ngayo</a:t>
          </a:r>
          <a:r>
            <a:rPr lang="en-CA" sz="1400" b="1" kern="1200" dirty="0">
              <a:solidFill>
                <a:schemeClr val="tx1"/>
              </a:solidFill>
            </a:rPr>
            <a:t> </a:t>
          </a:r>
          <a:r>
            <a:rPr lang="en-CA" sz="1400" b="1" kern="1200" dirty="0" err="1">
              <a:solidFill>
                <a:schemeClr val="tx1"/>
              </a:solidFill>
            </a:rPr>
            <a:t>yonke</a:t>
          </a:r>
          <a:r>
            <a:rPr lang="en-CA" sz="1400" b="1" kern="1200" dirty="0">
              <a:solidFill>
                <a:schemeClr val="tx1"/>
              </a:solidFill>
            </a:rPr>
            <a:t> </a:t>
          </a:r>
          <a:r>
            <a:rPr lang="en-CA" sz="1400" b="1" kern="1200" dirty="0" err="1">
              <a:solidFill>
                <a:schemeClr val="tx1"/>
              </a:solidFill>
            </a:rPr>
            <a:t>inhliziyo</a:t>
          </a:r>
          <a:r>
            <a:rPr lang="en-CA" sz="1400" b="1" kern="1200" dirty="0">
              <a:solidFill>
                <a:schemeClr val="tx1"/>
              </a:solidFill>
            </a:rPr>
            <a:t> </a:t>
          </a:r>
          <a:r>
            <a:rPr lang="en-CA" sz="1400" b="1" kern="1200" dirty="0" err="1">
              <a:solidFill>
                <a:schemeClr val="tx1"/>
              </a:solidFill>
            </a:rPr>
            <a:t>yakho</a:t>
          </a:r>
          <a:r>
            <a:rPr lang="en-CA" sz="1400" b="1" kern="1200" dirty="0">
              <a:solidFill>
                <a:schemeClr val="tx1"/>
              </a:solidFill>
            </a:rPr>
            <a:t> </a:t>
          </a:r>
          <a:r>
            <a:rPr lang="en-CA" sz="1400" b="1" kern="1200" dirty="0" err="1">
              <a:solidFill>
                <a:schemeClr val="tx1"/>
              </a:solidFill>
            </a:rPr>
            <a:t>langawo</a:t>
          </a:r>
          <a:r>
            <a:rPr lang="en-CA" sz="1400" b="1" kern="1200" dirty="0">
              <a:solidFill>
                <a:schemeClr val="tx1"/>
              </a:solidFill>
            </a:rPr>
            <a:t> </a:t>
          </a:r>
          <a:r>
            <a:rPr lang="en-CA" sz="1400" b="1" kern="1200" dirty="0" err="1">
              <a:solidFill>
                <a:schemeClr val="tx1"/>
              </a:solidFill>
            </a:rPr>
            <a:t>wonke</a:t>
          </a:r>
          <a:r>
            <a:rPr lang="en-CA" sz="1400" b="1" kern="1200" dirty="0">
              <a:solidFill>
                <a:schemeClr val="tx1"/>
              </a:solidFill>
            </a:rPr>
            <a:t> </a:t>
          </a:r>
          <a:r>
            <a:rPr lang="en-CA" sz="1400" b="1" kern="1200" dirty="0" err="1">
              <a:solidFill>
                <a:schemeClr val="tx1"/>
              </a:solidFill>
            </a:rPr>
            <a:t>umphefumulo</a:t>
          </a:r>
          <a:r>
            <a:rPr lang="en-CA" sz="1400" b="1" kern="1200" dirty="0">
              <a:solidFill>
                <a:schemeClr val="tx1"/>
              </a:solidFill>
            </a:rPr>
            <a:t> </a:t>
          </a:r>
          <a:r>
            <a:rPr lang="en-CA" sz="1400" b="1" kern="1200" dirty="0" err="1">
              <a:solidFill>
                <a:schemeClr val="tx1"/>
              </a:solidFill>
            </a:rPr>
            <a:t>wakho</a:t>
          </a:r>
          <a:endParaRPr lang="en" sz="14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Bathula </a:t>
          </a:r>
          <a:r>
            <a:rPr lang="en-CA" sz="2000" b="1" kern="1200" dirty="0" err="1"/>
            <a:t>balalela</a:t>
          </a:r>
          <a:r>
            <a:rPr lang="en-CA" sz="2000" b="1" kern="1200" dirty="0"/>
            <a:t> </a:t>
          </a:r>
          <a:r>
            <a:rPr lang="en-CA" sz="2000" b="1" kern="1200" dirty="0" err="1"/>
            <a:t>amacala</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err="1"/>
            <a:t>Babiza</a:t>
          </a:r>
          <a:r>
            <a:rPr lang="en-CA" sz="2000" b="1" kern="1200" dirty="0"/>
            <a:t> uNkulunkulu </a:t>
          </a:r>
          <a:r>
            <a:rPr lang="en-CA" sz="2000" b="1" kern="1200" dirty="0" err="1"/>
            <a:t>njengofakazi</a:t>
          </a:r>
          <a:r>
            <a:rPr lang="en-CA" sz="2000" b="1" kern="1200" dirty="0"/>
            <a:t> </a:t>
          </a:r>
          <a:r>
            <a:rPr lang="en-CA" sz="2000" b="1" kern="1200" dirty="0" err="1"/>
            <a:t>wabo</a:t>
          </a:r>
          <a:endParaRPr lang="es-ES"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err="1"/>
            <a:t>Ukujeziswa</a:t>
          </a:r>
          <a:r>
            <a:rPr lang="en-CA" sz="2000" b="1" kern="1200" dirty="0"/>
            <a:t> </a:t>
          </a:r>
          <a:r>
            <a:rPr lang="en-CA" sz="2000" b="1" kern="1200" dirty="0" err="1"/>
            <a:t>uma</a:t>
          </a:r>
          <a:r>
            <a:rPr lang="en-CA" sz="2000" b="1" kern="1200" dirty="0"/>
            <a:t> </a:t>
          </a:r>
          <a:r>
            <a:rPr lang="en-CA" sz="2000" b="1" kern="1200" dirty="0" err="1"/>
            <a:t>bonile</a:t>
          </a:r>
          <a:r>
            <a:rPr lang="en-CA" sz="2000" b="1" kern="1200" dirty="0"/>
            <a:t> </a:t>
          </a:r>
          <a:r>
            <a:rPr lang="en-CA" sz="2000" b="1" kern="1200" dirty="0" err="1"/>
            <a:t>Bavuma</a:t>
          </a:r>
          <a:r>
            <a:rPr lang="en-CA" sz="2000" b="1" kern="1200" dirty="0"/>
            <a:t> </a:t>
          </a:r>
          <a:endParaRPr lang="es-ES"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err="1"/>
            <a:t>Baveze</a:t>
          </a:r>
          <a:r>
            <a:rPr lang="en-CA" sz="2000" b="1" kern="1200" dirty="0"/>
            <a:t> </a:t>
          </a:r>
          <a:r>
            <a:rPr lang="en-CA" sz="2000" b="1" kern="1200" dirty="0" err="1"/>
            <a:t>izisusa</a:t>
          </a:r>
          <a:r>
            <a:rPr lang="en-CA" sz="2000" b="1" kern="1200" dirty="0"/>
            <a:t> </a:t>
          </a:r>
          <a:r>
            <a:rPr lang="en-CA" sz="2000" b="1" kern="1200" dirty="0" err="1"/>
            <a:t>zabo</a:t>
          </a:r>
          <a:r>
            <a:rPr lang="en-CA" sz="2000" b="1" kern="1200" dirty="0"/>
            <a:t> </a:t>
          </a:r>
          <a:r>
            <a:rPr lang="en-CA" sz="2000" b="1" kern="1200" dirty="0" err="1"/>
            <a:t>zangempela</a:t>
          </a:r>
          <a:endParaRPr lang="es-ES"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tx1"/>
              </a:solidFill>
              <a:effectLst/>
              <a:latin typeface="+mn-lt"/>
            </a:rPr>
            <a:t>Lapho </a:t>
          </a:r>
          <a:r>
            <a:rPr lang="en-CA" sz="1600" b="1" kern="1200" dirty="0" err="1">
              <a:solidFill>
                <a:schemeClr val="tx1"/>
              </a:solidFill>
              <a:effectLst/>
              <a:latin typeface="+mn-lt"/>
            </a:rPr>
            <a:t>bebona</a:t>
          </a:r>
          <a:r>
            <a:rPr lang="en-CA" sz="1600" b="1" kern="1200" dirty="0">
              <a:solidFill>
                <a:schemeClr val="tx1"/>
              </a:solidFill>
              <a:effectLst/>
              <a:latin typeface="+mn-lt"/>
            </a:rPr>
            <a:t> </a:t>
          </a:r>
          <a:r>
            <a:rPr lang="en-CA" sz="1600" b="1" kern="1200" dirty="0" err="1">
              <a:solidFill>
                <a:schemeClr val="tx1"/>
              </a:solidFill>
              <a:effectLst/>
              <a:latin typeface="+mn-lt"/>
            </a:rPr>
            <a:t>ukuthi</a:t>
          </a:r>
          <a:r>
            <a:rPr lang="en-CA" sz="1600" b="1" kern="1200" dirty="0">
              <a:solidFill>
                <a:schemeClr val="tx1"/>
              </a:solidFill>
              <a:effectLst/>
              <a:latin typeface="+mn-lt"/>
            </a:rPr>
            <a:t> </a:t>
          </a:r>
          <a:r>
            <a:rPr lang="en-CA" sz="1600" b="1" kern="1200" dirty="0" err="1">
              <a:solidFill>
                <a:schemeClr val="tx1"/>
              </a:solidFill>
              <a:effectLst/>
              <a:latin typeface="+mn-lt"/>
            </a:rPr>
            <a:t>lokho</a:t>
          </a:r>
          <a:r>
            <a:rPr lang="en-CA" sz="1600" b="1" kern="1200" dirty="0">
              <a:solidFill>
                <a:schemeClr val="tx1"/>
              </a:solidFill>
              <a:effectLst/>
              <a:latin typeface="+mn-lt"/>
            </a:rPr>
            <a:t> </a:t>
          </a:r>
          <a:r>
            <a:rPr lang="en-CA" sz="1600" b="1" kern="1200" dirty="0" err="1">
              <a:solidFill>
                <a:schemeClr val="tx1"/>
              </a:solidFill>
              <a:effectLst/>
              <a:latin typeface="+mn-lt"/>
            </a:rPr>
            <a:t>kubekwa</a:t>
          </a:r>
          <a:r>
            <a:rPr lang="en-CA" sz="1600" b="1" kern="1200" dirty="0">
              <a:solidFill>
                <a:schemeClr val="tx1"/>
              </a:solidFill>
              <a:effectLst/>
              <a:latin typeface="+mn-lt"/>
            </a:rPr>
            <a:t> </a:t>
          </a:r>
          <a:r>
            <a:rPr lang="en-CA" sz="1600" b="1" kern="1200" dirty="0" err="1">
              <a:solidFill>
                <a:schemeClr val="tx1"/>
              </a:solidFill>
              <a:effectLst/>
              <a:latin typeface="+mn-lt"/>
            </a:rPr>
            <a:t>icala</a:t>
          </a:r>
          <a:r>
            <a:rPr lang="en-CA" sz="1600" b="1" kern="1200" dirty="0">
              <a:solidFill>
                <a:schemeClr val="tx1"/>
              </a:solidFill>
              <a:effectLst/>
              <a:latin typeface="+mn-lt"/>
            </a:rPr>
            <a:t> </a:t>
          </a:r>
          <a:r>
            <a:rPr lang="en-CA" sz="1600" b="1" kern="1200" dirty="0" err="1">
              <a:solidFill>
                <a:schemeClr val="tx1"/>
              </a:solidFill>
              <a:effectLst/>
              <a:latin typeface="+mn-lt"/>
            </a:rPr>
            <a:t>kwakungelasisekelo</a:t>
          </a:r>
          <a:r>
            <a:rPr lang="en-CA" sz="1600" b="1" kern="1200" dirty="0">
              <a:solidFill>
                <a:schemeClr val="tx1"/>
              </a:solidFill>
              <a:effectLst/>
              <a:latin typeface="+mn-lt"/>
            </a:rPr>
            <a:t>, </a:t>
          </a:r>
          <a:r>
            <a:rPr lang="en-CA" sz="1600" b="1" kern="1200" dirty="0" err="1">
              <a:solidFill>
                <a:schemeClr val="tx1"/>
              </a:solidFill>
              <a:effectLst/>
              <a:latin typeface="+mn-lt"/>
            </a:rPr>
            <a:t>uFinehasi</a:t>
          </a:r>
          <a:r>
            <a:rPr lang="en-CA" sz="1600" b="1" kern="1200" dirty="0">
              <a:solidFill>
                <a:schemeClr val="tx1"/>
              </a:solidFill>
              <a:effectLst/>
              <a:latin typeface="+mn-lt"/>
            </a:rPr>
            <a:t> </a:t>
          </a:r>
          <a:r>
            <a:rPr lang="en-CA" sz="1600" b="1" kern="1200" dirty="0" err="1">
              <a:solidFill>
                <a:schemeClr val="tx1"/>
              </a:solidFill>
              <a:effectLst/>
              <a:latin typeface="+mn-lt"/>
            </a:rPr>
            <a:t>leqembueqwe</a:t>
          </a:r>
          <a:r>
            <a:rPr lang="en-CA" sz="1600" b="1" kern="1200" dirty="0">
              <a:solidFill>
                <a:schemeClr val="tx1"/>
              </a:solidFill>
              <a:effectLst/>
              <a:latin typeface="+mn-lt"/>
            </a:rPr>
            <a:t> lama-</a:t>
          </a:r>
          <a:r>
            <a:rPr lang="en-CA" sz="1600" b="1" kern="1200" dirty="0" err="1">
              <a:solidFill>
                <a:schemeClr val="tx1"/>
              </a:solidFill>
              <a:effectLst/>
              <a:latin typeface="+mn-lt"/>
            </a:rPr>
            <a:t>Israyeli</a:t>
          </a:r>
          <a:r>
            <a:rPr lang="en-CA" sz="1600" b="1" kern="1200" dirty="0">
              <a:solidFill>
                <a:schemeClr val="tx1"/>
              </a:solidFill>
              <a:effectLst/>
              <a:latin typeface="+mn-lt"/>
            </a:rPr>
            <a:t> </a:t>
          </a:r>
          <a:r>
            <a:rPr lang="en-CA" sz="1600" b="1" kern="1200" dirty="0" err="1">
              <a:solidFill>
                <a:schemeClr val="tx1"/>
              </a:solidFill>
              <a:effectLst/>
              <a:latin typeface="+mn-lt"/>
            </a:rPr>
            <a:t>bakhululeka</a:t>
          </a:r>
          <a:r>
            <a:rPr lang="en-CA" sz="1600" b="1" kern="1200" dirty="0">
              <a:solidFill>
                <a:schemeClr val="tx1"/>
              </a:solidFill>
              <a:effectLst/>
              <a:latin typeface="+mn-lt"/>
            </a:rPr>
            <a:t> ( Josh. 22:30-31 ). </a:t>
          </a:r>
          <a:r>
            <a:rPr lang="en-CA" sz="1600" b="1" kern="1200" dirty="0" err="1">
              <a:solidFill>
                <a:schemeClr val="tx1"/>
              </a:solidFill>
              <a:effectLst/>
              <a:latin typeface="+mn-lt"/>
            </a:rPr>
            <a:t>Ngakolunye</a:t>
          </a:r>
          <a:r>
            <a:rPr lang="en-CA" sz="1600" b="1" kern="1200" dirty="0">
              <a:solidFill>
                <a:schemeClr val="tx1"/>
              </a:solidFill>
              <a:effectLst/>
              <a:latin typeface="+mn-lt"/>
            </a:rPr>
            <a:t> </a:t>
          </a:r>
          <a:r>
            <a:rPr lang="en-CA" sz="1600" b="1" kern="1200" dirty="0" err="1">
              <a:solidFill>
                <a:schemeClr val="tx1"/>
              </a:solidFill>
              <a:effectLst/>
              <a:latin typeface="+mn-lt"/>
            </a:rPr>
            <a:t>uhlangothi</a:t>
          </a:r>
          <a:r>
            <a:rPr lang="en-CA" sz="1600" b="1" kern="1200" dirty="0">
              <a:solidFill>
                <a:schemeClr val="tx1"/>
              </a:solidFill>
              <a:effectLst/>
              <a:latin typeface="+mn-lt"/>
            </a:rPr>
            <a:t>, </a:t>
          </a:r>
          <a:r>
            <a:rPr lang="en-CA" sz="1600" b="1" kern="1200" dirty="0" err="1">
              <a:solidFill>
                <a:schemeClr val="tx1"/>
              </a:solidFill>
              <a:effectLst/>
              <a:latin typeface="+mn-lt"/>
            </a:rPr>
            <a:t>lapho</a:t>
          </a:r>
          <a:r>
            <a:rPr lang="en-CA" sz="1600" b="1" kern="1200" dirty="0">
              <a:solidFill>
                <a:schemeClr val="tx1"/>
              </a:solidFill>
              <a:effectLst/>
              <a:latin typeface="+mn-lt"/>
            </a:rPr>
            <a:t> ama-</a:t>
          </a:r>
          <a:r>
            <a:rPr lang="en-CA" sz="1600" b="1" kern="1200" dirty="0" err="1">
              <a:solidFill>
                <a:schemeClr val="tx1"/>
              </a:solidFill>
              <a:effectLst/>
              <a:latin typeface="+mn-lt"/>
            </a:rPr>
            <a:t>Israyeli</a:t>
          </a:r>
          <a:r>
            <a:rPr lang="en-CA" sz="1600" b="1" kern="1200" dirty="0">
              <a:solidFill>
                <a:schemeClr val="tx1"/>
              </a:solidFill>
              <a:effectLst/>
              <a:latin typeface="+mn-lt"/>
            </a:rPr>
            <a:t> </a:t>
          </a:r>
          <a:r>
            <a:rPr lang="en-CA" sz="1600" b="1" kern="1200" dirty="0" err="1">
              <a:solidFill>
                <a:schemeClr val="tx1"/>
              </a:solidFill>
              <a:effectLst/>
              <a:latin typeface="+mn-lt"/>
            </a:rPr>
            <a:t>efunda</a:t>
          </a:r>
          <a:r>
            <a:rPr lang="en-CA" sz="1600" b="1" kern="1200" dirty="0">
              <a:solidFill>
                <a:schemeClr val="tx1"/>
              </a:solidFill>
              <a:effectLst/>
              <a:latin typeface="+mn-lt"/>
            </a:rPr>
            <a:t> </a:t>
          </a:r>
          <a:r>
            <a:rPr lang="en-CA" sz="1600" b="1" kern="1200" dirty="0" err="1">
              <a:solidFill>
                <a:schemeClr val="tx1"/>
              </a:solidFill>
              <a:effectLst/>
              <a:latin typeface="+mn-lt"/>
            </a:rPr>
            <a:t>iqiniso</a:t>
          </a:r>
          <a:r>
            <a:rPr lang="en-CA" sz="1600" b="1" kern="1200" dirty="0">
              <a:solidFill>
                <a:schemeClr val="tx1"/>
              </a:solidFill>
              <a:effectLst/>
              <a:latin typeface="+mn-lt"/>
            </a:rPr>
            <a:t>, </a:t>
          </a:r>
          <a:r>
            <a:rPr lang="en-CA" sz="1600" b="1" kern="1200" dirty="0" err="1">
              <a:solidFill>
                <a:schemeClr val="tx1"/>
              </a:solidFill>
              <a:effectLst/>
              <a:latin typeface="+mn-lt"/>
            </a:rPr>
            <a:t>ajabula</a:t>
          </a:r>
          <a:r>
            <a:rPr lang="en-CA" sz="1600" b="1" kern="1200" dirty="0">
              <a:solidFill>
                <a:schemeClr val="tx1"/>
              </a:solidFill>
              <a:effectLst/>
              <a:latin typeface="+mn-lt"/>
            </a:rPr>
            <a:t> </a:t>
          </a:r>
          <a:r>
            <a:rPr lang="en-CA" sz="1600" b="1" kern="1200" dirty="0" err="1">
              <a:solidFill>
                <a:schemeClr val="tx1"/>
              </a:solidFill>
              <a:effectLst/>
              <a:latin typeface="+mn-lt"/>
            </a:rPr>
            <a:t>futhi</a:t>
          </a:r>
          <a:r>
            <a:rPr lang="en-CA" sz="1600" b="1" kern="1200" dirty="0">
              <a:solidFill>
                <a:schemeClr val="tx1"/>
              </a:solidFill>
              <a:effectLst/>
              <a:latin typeface="+mn-lt"/>
            </a:rPr>
            <a:t> </a:t>
          </a:r>
          <a:r>
            <a:rPr lang="en-CA" sz="1600" b="1" kern="1200" dirty="0" err="1">
              <a:solidFill>
                <a:schemeClr val="tx1"/>
              </a:solidFill>
              <a:effectLst/>
              <a:latin typeface="+mn-lt"/>
            </a:rPr>
            <a:t>adumisa</a:t>
          </a:r>
          <a:r>
            <a:rPr lang="en-CA" sz="1600" b="1" kern="1200" dirty="0">
              <a:solidFill>
                <a:schemeClr val="tx1"/>
              </a:solidFill>
              <a:effectLst/>
              <a:latin typeface="+mn-lt"/>
            </a:rPr>
            <a:t> uNkulunkulu ( Josh. 22:32-33 )</a:t>
          </a:r>
          <a:endParaRPr lang="es-ES" sz="16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err="1">
              <a:effectLst>
                <a:outerShdw blurRad="38100" dist="38100" dir="2700000" algn="tl">
                  <a:srgbClr val="000000">
                    <a:alpha val="43137"/>
                  </a:srgbClr>
                </a:outerShdw>
              </a:effectLst>
              <a:latin typeface="+mn-lt"/>
            </a:rPr>
            <a:t>Ukudlulisa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imicabango</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yethu</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err="1">
              <a:effectLst>
                <a:outerShdw blurRad="38100" dist="38100" dir="2700000" algn="tl">
                  <a:srgbClr val="000000">
                    <a:alpha val="43137"/>
                  </a:srgbClr>
                </a:outerShdw>
              </a:effectLst>
              <a:latin typeface="+mn-lt"/>
            </a:rPr>
            <a:t>Ungagijimeli</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eziphethweni</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err="1">
              <a:effectLst>
                <a:outerShdw blurRad="38100" dist="38100" dir="2700000" algn="tl">
                  <a:srgbClr val="000000">
                    <a:alpha val="43137"/>
                  </a:srgbClr>
                </a:outerShdw>
              </a:effectLst>
              <a:latin typeface="+mn-lt"/>
            </a:rPr>
            <a:t>Khuluma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ngezinkinga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ngaphambi</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kokuthatha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isinyathelo</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err="1">
              <a:effectLst>
                <a:outerShdw blurRad="38100" dist="38100" dir="2700000" algn="tl">
                  <a:srgbClr val="000000">
                    <a:alpha val="43137"/>
                  </a:srgbClr>
                </a:outerShdw>
              </a:effectLst>
              <a:latin typeface="+mn-lt"/>
            </a:rPr>
            <a:t>Zimisele</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ukuzidela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ukuze</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uzuze</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ubunye</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a:effectLst>
                <a:outerShdw blurRad="38100" dist="38100" dir="2700000" algn="tl">
                  <a:srgbClr val="000000">
                    <a:alpha val="43137"/>
                  </a:srgbClr>
                </a:outerShdw>
              </a:effectLst>
              <a:latin typeface="+mn-lt"/>
            </a:rPr>
            <a:t>Phana </a:t>
          </a:r>
          <a:r>
            <a:rPr lang="en-CA" sz="2000" b="1" kern="1200" dirty="0" err="1">
              <a:effectLst>
                <a:outerShdw blurRad="38100" dist="38100" dir="2700000" algn="tl">
                  <a:srgbClr val="000000">
                    <a:alpha val="43137"/>
                  </a:srgbClr>
                </a:outerShdw>
              </a:effectLst>
              <a:latin typeface="+mn-lt"/>
            </a:rPr>
            <a:t>impendulo</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ezothileyo</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ekusolweni</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err="1">
              <a:effectLst>
                <a:outerShdw blurRad="38100" dist="38100" dir="2700000" algn="tl">
                  <a:srgbClr val="000000">
                    <a:alpha val="43137"/>
                  </a:srgbClr>
                </a:outerShdw>
              </a:effectLst>
              <a:latin typeface="+mn-lt"/>
            </a:rPr>
            <a:t>Jabula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futhi</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udumise</a:t>
          </a:r>
          <a:r>
            <a:rPr lang="en-CA" sz="2000" b="1" kern="1200" dirty="0">
              <a:effectLst>
                <a:outerShdw blurRad="38100" dist="38100" dir="2700000" algn="tl">
                  <a:srgbClr val="000000">
                    <a:alpha val="43137"/>
                  </a:srgbClr>
                </a:outerShdw>
              </a:effectLst>
              <a:latin typeface="+mn-lt"/>
            </a:rPr>
            <a:t> uNkulunkulu </a:t>
          </a:r>
          <a:r>
            <a:rPr lang="en-CA" sz="2000" b="1" kern="1200" dirty="0" err="1">
              <a:effectLst>
                <a:outerShdw blurRad="38100" dist="38100" dir="2700000" algn="tl">
                  <a:srgbClr val="000000">
                    <a:alpha val="43137"/>
                  </a:srgbClr>
                </a:outerShdw>
              </a:effectLst>
              <a:latin typeface="+mn-lt"/>
            </a:rPr>
            <a:t>lapho</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ukuthula</a:t>
          </a:r>
          <a:r>
            <a:rPr lang="en-CA" sz="2000" b="1" kern="1200" dirty="0">
              <a:effectLst>
                <a:outerShdw blurRad="38100" dist="38100" dir="2700000" algn="tl">
                  <a:srgbClr val="000000">
                    <a:alpha val="43137"/>
                  </a:srgbClr>
                </a:outerShdw>
              </a:effectLst>
              <a:latin typeface="+mn-lt"/>
            </a:rPr>
            <a:t> </a:t>
          </a:r>
          <a:r>
            <a:rPr lang="en-CA" sz="2000" b="1" kern="1200" dirty="0" err="1">
              <a:effectLst>
                <a:outerShdw blurRad="38100" dist="38100" dir="2700000" algn="tl">
                  <a:srgbClr val="000000">
                    <a:alpha val="43137"/>
                  </a:srgbClr>
                </a:outerShdw>
              </a:effectLst>
              <a:latin typeface="+mn-lt"/>
            </a:rPr>
            <a:t>sekubuyisiwe</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11/12/2025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11/12/2025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11/12/2025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CA" sz="5400" b="1" spc="300" dirty="0" err="1">
                <a:ln w="9525">
                  <a:solidFill>
                    <a:schemeClr val="bg1"/>
                  </a:solidFill>
                  <a:prstDash val="solid"/>
                </a:ln>
                <a:solidFill>
                  <a:srgbClr val="867031"/>
                </a:solidFill>
                <a:effectLst>
                  <a:outerShdw blurRad="12700" dist="38100" dir="2700000" algn="tl" rotWithShape="0">
                    <a:srgbClr val="FFC000"/>
                  </a:outerShdw>
                </a:effectLst>
              </a:rPr>
              <a:t>UKUHLALA</a:t>
            </a:r>
            <a:r>
              <a:rPr lang="en-CA" sz="5400" b="1" spc="300" dirty="0">
                <a:ln w="9525">
                  <a:solidFill>
                    <a:schemeClr val="bg1"/>
                  </a:solidFill>
                  <a:prstDash val="solid"/>
                </a:ln>
                <a:solidFill>
                  <a:srgbClr val="867031"/>
                </a:solidFill>
                <a:effectLst>
                  <a:outerShdw blurRad="12700" dist="38100" dir="2700000" algn="tl" rotWithShape="0">
                    <a:srgbClr val="FFC000"/>
                  </a:outerShdw>
                </a:effectLst>
              </a:rPr>
              <a:t> </a:t>
            </a:r>
            <a:r>
              <a:rPr lang="en-CA" sz="5400" b="1" spc="300" dirty="0" err="1">
                <a:ln w="9525">
                  <a:solidFill>
                    <a:schemeClr val="bg1"/>
                  </a:solidFill>
                  <a:prstDash val="solid"/>
                </a:ln>
                <a:solidFill>
                  <a:srgbClr val="867031"/>
                </a:solidFill>
                <a:effectLst>
                  <a:outerShdw blurRad="12700" dist="38100" dir="2700000" algn="tl" rotWithShape="0">
                    <a:srgbClr val="FFC000"/>
                  </a:outerShdw>
                </a:effectLst>
              </a:rPr>
              <a:t>EZWENI</a:t>
            </a:r>
            <a:endParaRPr lang="en" sz="5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5279318" y="6519446"/>
            <a:ext cx="6744988" cy="338554"/>
          </a:xfrm>
          <a:prstGeom prst="rect">
            <a:avLst/>
          </a:prstGeom>
          <a:noFill/>
        </p:spPr>
        <p:txBody>
          <a:bodyPr wrap="none" rtlCol="0">
            <a:spAutoFit/>
          </a:bodyPr>
          <a:lstStyle/>
          <a:p>
            <a:pPr algn="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Isifundo</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setshumi</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lanye</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kuMpalakazi</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ilanga</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letshumi</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lantathu</a:t>
            </a:r>
            <a:r>
              <a:rPr lang="en-CA"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n-CA"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ku</a:t>
            </a: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Impendulo</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ethobileyo</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isusa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ulaka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kepha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izwi</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elilukhuni</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livusa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ulaka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IzAga</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 </a:t>
            </a:r>
            <a:r>
              <a:rPr kumimoji="0" lang="es-ES" sz="2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NIV</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CA" sz="2000" b="1" dirty="0" err="1">
                <a:solidFill>
                  <a:srgbClr val="9868A2"/>
                </a:solidFill>
              </a:rPr>
              <a:t>Inkulumo</a:t>
            </a:r>
            <a:r>
              <a:rPr lang="en-CA" sz="2000" b="1" dirty="0">
                <a:solidFill>
                  <a:srgbClr val="9868A2"/>
                </a:solidFill>
              </a:rPr>
              <a:t> </a:t>
            </a:r>
            <a:r>
              <a:rPr lang="en-CA" sz="2000" b="1" dirty="0" err="1">
                <a:solidFill>
                  <a:srgbClr val="9868A2"/>
                </a:solidFill>
              </a:rPr>
              <a:t>yokuvalelisa</a:t>
            </a:r>
            <a:r>
              <a:rPr lang="en-CA" sz="2000" b="1" dirty="0">
                <a:solidFill>
                  <a:srgbClr val="9868A2"/>
                </a:solidFill>
              </a:rPr>
              <a:t> ( Joshuwa 22:1-8 )</a:t>
            </a:r>
            <a:r>
              <a:rPr lang="en" sz="2000" b="1" dirty="0">
                <a:solidFill>
                  <a:srgbClr val="9868A2"/>
                </a:solidFill>
              </a:rPr>
              <a:t> </a:t>
            </a:r>
          </a:p>
          <a:p>
            <a:pPr>
              <a:spcBef>
                <a:spcPts val="1800"/>
              </a:spcBef>
            </a:pPr>
            <a:r>
              <a:rPr lang="en-CA" sz="2000" b="1" dirty="0" err="1">
                <a:solidFill>
                  <a:srgbClr val="9B6260"/>
                </a:solidFill>
              </a:rPr>
              <a:t>Isizatho</a:t>
            </a:r>
            <a:r>
              <a:rPr lang="en-CA" sz="2000" b="1" dirty="0">
                <a:solidFill>
                  <a:srgbClr val="9B6260"/>
                </a:solidFill>
              </a:rPr>
              <a:t> </a:t>
            </a:r>
            <a:r>
              <a:rPr lang="en-CA" sz="2000" b="1" dirty="0" err="1">
                <a:solidFill>
                  <a:srgbClr val="9B6260"/>
                </a:solidFill>
              </a:rPr>
              <a:t>sovukela</a:t>
            </a:r>
            <a:r>
              <a:rPr lang="en-CA" sz="2000" b="1" dirty="0">
                <a:solidFill>
                  <a:srgbClr val="9B6260"/>
                </a:solidFill>
              </a:rPr>
              <a:t> ( Joshuwa 22:10-12 </a:t>
            </a:r>
            <a:r>
              <a:rPr lang="en" sz="2000" b="1" dirty="0">
                <a:solidFill>
                  <a:srgbClr val="9B6260"/>
                </a:solidFill>
              </a:rPr>
              <a:t>)</a:t>
            </a:r>
          </a:p>
          <a:p>
            <a:pPr>
              <a:spcBef>
                <a:spcPts val="1800"/>
              </a:spcBef>
            </a:pPr>
            <a:r>
              <a:rPr lang="en-CA" sz="2000" b="1" dirty="0" err="1">
                <a:solidFill>
                  <a:srgbClr val="5F9199"/>
                </a:solidFill>
              </a:rPr>
              <a:t>Ukubekwa</a:t>
            </a:r>
            <a:r>
              <a:rPr lang="en-CA" sz="2000" b="1" dirty="0">
                <a:solidFill>
                  <a:srgbClr val="5F9199"/>
                </a:solidFill>
              </a:rPr>
              <a:t> </a:t>
            </a:r>
            <a:r>
              <a:rPr lang="en-CA" sz="2000" b="1" dirty="0" err="1">
                <a:solidFill>
                  <a:srgbClr val="5F9199"/>
                </a:solidFill>
              </a:rPr>
              <a:t>icala</a:t>
            </a:r>
            <a:r>
              <a:rPr lang="en-CA" sz="2000" b="1" dirty="0">
                <a:solidFill>
                  <a:srgbClr val="5F9199"/>
                </a:solidFill>
              </a:rPr>
              <a:t> (Joshuwa 22:13-20)</a:t>
            </a:r>
            <a:endParaRPr lang="en" sz="2000" b="1" dirty="0">
              <a:solidFill>
                <a:srgbClr val="5F9199"/>
              </a:solidFill>
            </a:endParaRPr>
          </a:p>
          <a:p>
            <a:pPr>
              <a:spcBef>
                <a:spcPts val="1800"/>
              </a:spcBef>
            </a:pPr>
            <a:r>
              <a:rPr lang="en-CA" sz="2000" b="1" dirty="0" err="1">
                <a:solidFill>
                  <a:srgbClr val="729C63"/>
                </a:solidFill>
              </a:rPr>
              <a:t>Impendulo</a:t>
            </a:r>
            <a:r>
              <a:rPr lang="en-CA" sz="2000" b="1" dirty="0">
                <a:solidFill>
                  <a:srgbClr val="729C63"/>
                </a:solidFill>
              </a:rPr>
              <a:t> </a:t>
            </a:r>
            <a:r>
              <a:rPr lang="en-CA" sz="2000" b="1" dirty="0" err="1">
                <a:solidFill>
                  <a:srgbClr val="729C63"/>
                </a:solidFill>
              </a:rPr>
              <a:t>yomusa</a:t>
            </a:r>
            <a:r>
              <a:rPr lang="en-CA" sz="2000" b="1" dirty="0">
                <a:solidFill>
                  <a:srgbClr val="729C63"/>
                </a:solidFill>
              </a:rPr>
              <a:t> ( Joshuwa 22:21-29 )</a:t>
            </a:r>
            <a:r>
              <a:rPr lang="en" sz="2000" b="1" dirty="0">
                <a:solidFill>
                  <a:srgbClr val="729C63"/>
                </a:solidFill>
              </a:rPr>
              <a:t> </a:t>
            </a:r>
          </a:p>
          <a:p>
            <a:pPr>
              <a:spcBef>
                <a:spcPts val="1800"/>
              </a:spcBef>
            </a:pPr>
            <a:r>
              <a:rPr lang="en-CA" sz="2000" b="1" dirty="0" err="1">
                <a:solidFill>
                  <a:srgbClr val="9B8F61"/>
                </a:solidFill>
              </a:rPr>
              <a:t>Ukubuyisana</a:t>
            </a:r>
            <a:r>
              <a:rPr lang="en-CA" sz="2000" b="1" dirty="0">
                <a:solidFill>
                  <a:srgbClr val="9B8F61"/>
                </a:solidFill>
              </a:rPr>
              <a:t> ( Joshuwa 22:30-34 )</a:t>
            </a:r>
            <a:endParaRPr lang="en" sz="2000" b="1" dirty="0">
              <a:solidFill>
                <a:srgbClr val="9B8F61"/>
              </a:solidFill>
            </a:endParaRP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n-CA" sz="2000" b="1"/>
              <a:t>Ngemva kweminyaka eminengana yempi, u-Israyeli wayeselinqobile iKhanani, langoba kwakungaxotshwanga zonke izakhamuzi zakhona.</a:t>
            </a:r>
            <a:endParaRPr lang="en" sz="2000" b="1" dirty="0"/>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200329"/>
          </a:xfrm>
          <a:prstGeom prst="rect">
            <a:avLst/>
          </a:prstGeom>
          <a:noFill/>
        </p:spPr>
        <p:txBody>
          <a:bodyPr wrap="square">
            <a:spAutoFit/>
          </a:bodyPr>
          <a:lstStyle/>
          <a:p>
            <a:pPr>
              <a:spcBef>
                <a:spcPts val="600"/>
              </a:spcBef>
            </a:pPr>
            <a:r>
              <a:rPr lang="en-CA" b="1" dirty="0" err="1"/>
              <a:t>Ekugcineni</a:t>
            </a:r>
            <a:r>
              <a:rPr lang="en-CA" b="1" dirty="0"/>
              <a:t>, </a:t>
            </a:r>
            <a:r>
              <a:rPr lang="en-CA" b="1" dirty="0" err="1"/>
              <a:t>sase</a:t>
            </a:r>
            <a:r>
              <a:rPr lang="en-CA" b="1" dirty="0"/>
              <a:t> </a:t>
            </a:r>
            <a:r>
              <a:rPr lang="en-CA" b="1" dirty="0" err="1"/>
              <a:t>sifikile</a:t>
            </a:r>
            <a:r>
              <a:rPr lang="en-CA" b="1" dirty="0"/>
              <a:t> </a:t>
            </a:r>
            <a:r>
              <a:rPr lang="en-CA" b="1" dirty="0" err="1"/>
              <a:t>isikhathi</a:t>
            </a:r>
            <a:r>
              <a:rPr lang="en-CA" b="1" dirty="0"/>
              <a:t> </a:t>
            </a:r>
            <a:r>
              <a:rPr lang="en-CA" b="1" dirty="0" err="1"/>
              <a:t>sokuhlukana</a:t>
            </a:r>
            <a:r>
              <a:rPr lang="en-CA" b="1" dirty="0"/>
              <a:t>. </a:t>
            </a:r>
            <a:r>
              <a:rPr lang="en-CA" b="1" dirty="0" err="1"/>
              <a:t>Ngemva</a:t>
            </a:r>
            <a:r>
              <a:rPr lang="en-CA" b="1" dirty="0"/>
              <a:t> </a:t>
            </a:r>
            <a:r>
              <a:rPr lang="en-CA" b="1" dirty="0" err="1"/>
              <a:t>kokuwabusisa</a:t>
            </a:r>
            <a:r>
              <a:rPr lang="en-CA" b="1" dirty="0"/>
              <a:t> </a:t>
            </a:r>
            <a:r>
              <a:rPr lang="en-CA" b="1" dirty="0" err="1"/>
              <a:t>lokuwayala</a:t>
            </a:r>
            <a:r>
              <a:rPr lang="en-CA" b="1" dirty="0"/>
              <a:t> </a:t>
            </a:r>
            <a:r>
              <a:rPr lang="en-CA" b="1" dirty="0" err="1"/>
              <a:t>ukuba</a:t>
            </a:r>
            <a:r>
              <a:rPr lang="en-CA" b="1" dirty="0"/>
              <a:t> </a:t>
            </a:r>
            <a:r>
              <a:rPr lang="en-CA" b="1" dirty="0" err="1"/>
              <a:t>aqhubeke</a:t>
            </a:r>
            <a:r>
              <a:rPr lang="en-CA" b="1" dirty="0"/>
              <a:t> </a:t>
            </a:r>
            <a:r>
              <a:rPr lang="en-CA" b="1" dirty="0" err="1"/>
              <a:t>endleleni</a:t>
            </a:r>
            <a:r>
              <a:rPr lang="en-CA" b="1" dirty="0"/>
              <a:t> </a:t>
            </a:r>
            <a:r>
              <a:rPr lang="en-CA" b="1" dirty="0" err="1"/>
              <a:t>kaNkulunkulu</a:t>
            </a:r>
            <a:r>
              <a:rPr lang="en-CA" b="1" dirty="0"/>
              <a:t>, </a:t>
            </a:r>
            <a:r>
              <a:rPr lang="en-CA" b="1" dirty="0" err="1"/>
              <a:t>uJoshuwa</a:t>
            </a:r>
            <a:r>
              <a:rPr lang="en-CA" b="1" dirty="0"/>
              <a:t> </a:t>
            </a:r>
            <a:r>
              <a:rPr lang="en-CA" b="1" dirty="0" err="1"/>
              <a:t>wabaxotsha</a:t>
            </a:r>
            <a:r>
              <a:rPr lang="en-CA" b="1" dirty="0"/>
              <a:t>. </a:t>
            </a:r>
            <a:r>
              <a:rPr lang="en-CA" b="1" dirty="0" err="1"/>
              <a:t>Kodwa</a:t>
            </a:r>
            <a:r>
              <a:rPr lang="en-CA" b="1" dirty="0"/>
              <a:t> </a:t>
            </a:r>
            <a:r>
              <a:rPr lang="en-CA" b="1" dirty="0" err="1"/>
              <a:t>ukuvalelisa</a:t>
            </a:r>
            <a:r>
              <a:rPr lang="en-CA" b="1" dirty="0"/>
              <a:t> </a:t>
            </a:r>
            <a:r>
              <a:rPr lang="en-CA" b="1" dirty="0" err="1"/>
              <a:t>kwasibekela</a:t>
            </a:r>
            <a:r>
              <a:rPr lang="en-CA" b="1" dirty="0"/>
              <a:t> </a:t>
            </a:r>
            <a:r>
              <a:rPr lang="en-CA" b="1" dirty="0" err="1"/>
              <a:t>ukungezwani</a:t>
            </a:r>
            <a:r>
              <a:rPr lang="en-CA" b="1" dirty="0"/>
              <a:t> </a:t>
            </a:r>
            <a:r>
              <a:rPr lang="en-CA" b="1" dirty="0" err="1"/>
              <a:t>okungathi</a:t>
            </a:r>
            <a:r>
              <a:rPr lang="en-CA" b="1" dirty="0"/>
              <a:t> </a:t>
            </a:r>
            <a:r>
              <a:rPr lang="en-CA" b="1" dirty="0" err="1"/>
              <a:t>sína</a:t>
            </a:r>
            <a:r>
              <a:rPr lang="en-CA" b="1" dirty="0"/>
              <a:t> </a:t>
            </a:r>
            <a:r>
              <a:rPr lang="en-CA" b="1" dirty="0" err="1"/>
              <a:t>okwakungaqeda</a:t>
            </a:r>
            <a:r>
              <a:rPr lang="en-CA" b="1" dirty="0"/>
              <a:t> </a:t>
            </a:r>
            <a:r>
              <a:rPr lang="en-CA" b="1" dirty="0" err="1"/>
              <a:t>kalula</a:t>
            </a:r>
            <a:r>
              <a:rPr lang="en-CA" b="1" dirty="0"/>
              <a:t> </a:t>
            </a:r>
            <a:r>
              <a:rPr lang="en-CA" b="1" dirty="0" err="1"/>
              <a:t>ubunye</a:t>
            </a:r>
            <a:r>
              <a:rPr lang="en-CA" b="1" dirty="0"/>
              <a:t> </a:t>
            </a:r>
            <a:r>
              <a:rPr lang="en-CA" b="1" dirty="0" err="1"/>
              <a:t>babantu</a:t>
            </a:r>
            <a:r>
              <a:rPr lang="en-CA" b="1" dirty="0"/>
              <a:t> </a:t>
            </a:r>
            <a:r>
              <a:rPr lang="en-CA" b="1" dirty="0" err="1"/>
              <a:t>bakwa-Israyeli</a:t>
            </a:r>
            <a:r>
              <a:rPr lang="en" b="1" dirty="0"/>
              <a:t> </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n-CA" sz="2000" b="1" dirty="0" err="1"/>
              <a:t>Izizwe</a:t>
            </a:r>
            <a:r>
              <a:rPr lang="en-CA" sz="2000" b="1" dirty="0"/>
              <a:t> </a:t>
            </a:r>
            <a:r>
              <a:rPr lang="en-CA" sz="2000" b="1" dirty="0" err="1"/>
              <a:t>ezimbili</a:t>
            </a:r>
            <a:r>
              <a:rPr lang="en-CA" sz="2000" b="1" dirty="0"/>
              <a:t> </a:t>
            </a:r>
            <a:r>
              <a:rPr lang="en-CA" sz="2000" b="1" dirty="0" err="1"/>
              <a:t>lengxenye</a:t>
            </a:r>
            <a:r>
              <a:rPr lang="en-CA" sz="2000" b="1" dirty="0"/>
              <a:t> </a:t>
            </a:r>
            <a:r>
              <a:rPr lang="en-CA" sz="2000" b="1" dirty="0" err="1"/>
              <a:t>ezazidle</a:t>
            </a:r>
            <a:r>
              <a:rPr lang="en-CA" sz="2000" b="1" dirty="0"/>
              <a:t> </a:t>
            </a:r>
            <a:r>
              <a:rPr lang="en-CA" sz="2000" b="1" dirty="0" err="1"/>
              <a:t>ilifa</a:t>
            </a:r>
            <a:r>
              <a:rPr lang="en-CA" sz="2000" b="1" dirty="0"/>
              <a:t> </a:t>
            </a:r>
            <a:r>
              <a:rPr lang="en-CA" sz="2000" b="1" dirty="0" err="1"/>
              <a:t>lengxenye</a:t>
            </a:r>
            <a:r>
              <a:rPr lang="en-CA" sz="2000" b="1" dirty="0"/>
              <a:t> </a:t>
            </a:r>
            <a:r>
              <a:rPr lang="en-CA" sz="2000" b="1" dirty="0" err="1"/>
              <a:t>esempumalanga</a:t>
            </a:r>
            <a:r>
              <a:rPr lang="en-CA" sz="2000" b="1" dirty="0"/>
              <a:t> (</a:t>
            </a:r>
            <a:r>
              <a:rPr lang="en-CA" sz="2000" b="1" dirty="0" err="1"/>
              <a:t>uRubeni</a:t>
            </a:r>
            <a:r>
              <a:rPr lang="en-CA" sz="2000" b="1" dirty="0"/>
              <a:t>, </a:t>
            </a:r>
            <a:r>
              <a:rPr lang="en-CA" sz="2000" b="1" dirty="0" err="1"/>
              <a:t>uGadi</a:t>
            </a:r>
            <a:r>
              <a:rPr lang="en-CA" sz="2000" b="1" dirty="0"/>
              <a:t> </a:t>
            </a:r>
            <a:r>
              <a:rPr lang="en-CA" sz="2000" b="1" dirty="0" err="1"/>
              <a:t>lengxenye</a:t>
            </a:r>
            <a:r>
              <a:rPr lang="en-CA" sz="2000" b="1" dirty="0"/>
              <a:t> </a:t>
            </a:r>
            <a:r>
              <a:rPr lang="en-CA" sz="2000" b="1" dirty="0" err="1"/>
              <a:t>yesizwe</a:t>
            </a:r>
            <a:r>
              <a:rPr lang="en-CA" sz="2000" b="1" dirty="0"/>
              <a:t> </a:t>
            </a:r>
            <a:r>
              <a:rPr lang="en-CA" sz="2000" b="1" dirty="0" err="1"/>
              <a:t>sakwaManase</a:t>
            </a:r>
            <a:r>
              <a:rPr lang="en-CA" sz="2000" b="1" dirty="0"/>
              <a:t>), </a:t>
            </a:r>
            <a:r>
              <a:rPr lang="en-CA" sz="2000" b="1" dirty="0" err="1"/>
              <a:t>futhi</a:t>
            </a:r>
            <a:r>
              <a:rPr lang="en-CA" sz="2000" b="1" dirty="0"/>
              <a:t> </a:t>
            </a:r>
            <a:r>
              <a:rPr lang="en-CA" sz="2000" b="1" dirty="0" err="1"/>
              <a:t>ezaziwele</a:t>
            </a:r>
            <a:r>
              <a:rPr lang="en-CA" sz="2000" b="1" dirty="0"/>
              <a:t> </a:t>
            </a:r>
            <a:r>
              <a:rPr lang="en-CA" sz="2000" b="1" dirty="0" err="1"/>
              <a:t>iJordani</a:t>
            </a:r>
            <a:r>
              <a:rPr lang="en-CA" sz="2000" b="1" dirty="0"/>
              <a:t> </a:t>
            </a:r>
            <a:r>
              <a:rPr lang="en-CA" sz="2000" b="1" dirty="0" err="1"/>
              <a:t>ukuze</a:t>
            </a:r>
            <a:r>
              <a:rPr lang="en-CA" sz="2000" b="1" dirty="0"/>
              <a:t> </a:t>
            </a:r>
            <a:r>
              <a:rPr lang="en-CA" sz="2000" b="1" dirty="0" err="1"/>
              <a:t>zisize</a:t>
            </a:r>
            <a:r>
              <a:rPr lang="en-CA" sz="2000" b="1" dirty="0"/>
              <a:t> </a:t>
            </a:r>
            <a:r>
              <a:rPr lang="en-CA" sz="2000" b="1" dirty="0" err="1"/>
              <a:t>ekunqobeni</a:t>
            </a:r>
            <a:r>
              <a:rPr lang="en-CA" sz="2000" b="1" dirty="0"/>
              <a:t>, </a:t>
            </a:r>
            <a:r>
              <a:rPr lang="en-CA" sz="2000" b="1" dirty="0" err="1"/>
              <a:t>zazikufezile</a:t>
            </a:r>
            <a:r>
              <a:rPr lang="en-CA" sz="2000" b="1" dirty="0"/>
              <a:t> </a:t>
            </a:r>
            <a:r>
              <a:rPr lang="en-CA" sz="2000" b="1" dirty="0" err="1"/>
              <a:t>ukuzinikela</a:t>
            </a:r>
            <a:r>
              <a:rPr lang="en-CA" sz="2000" b="1" dirty="0"/>
              <a:t> </a:t>
            </a:r>
            <a:r>
              <a:rPr lang="en-CA" sz="2000" b="1" dirty="0" err="1"/>
              <a:t>kwazo</a:t>
            </a:r>
            <a:r>
              <a:rPr lang="en-CA" sz="2000" b="1" dirty="0"/>
              <a:t> </a:t>
            </a:r>
            <a:r>
              <a:rPr lang="en-CA" sz="2000" b="1" dirty="0" err="1"/>
              <a:t>ngokwethembeka</a:t>
            </a:r>
            <a:r>
              <a:rPr lang="en-CA" sz="2000" b="1" dirty="0"/>
              <a:t>.</a:t>
            </a:r>
            <a:endParaRPr lang="en" sz="2000" b="1" dirty="0"/>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CA"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INKULUMO YOKUVELELISA</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CA" b="1" dirty="0">
                <a:solidFill>
                  <a:schemeClr val="accent1">
                    <a:lumMod val="50000"/>
                  </a:schemeClr>
                </a:solidFill>
                <a:latin typeface="Comic Sans MS" panose="030F0702030302020204" pitchFamily="66" charset="0"/>
              </a:rPr>
              <a:t>“Kepha </a:t>
            </a:r>
            <a:r>
              <a:rPr lang="en-CA" b="1" dirty="0" err="1">
                <a:solidFill>
                  <a:schemeClr val="accent1">
                    <a:lumMod val="50000"/>
                  </a:schemeClr>
                </a:solidFill>
                <a:latin typeface="Comic Sans MS" panose="030F0702030302020204" pitchFamily="66" charset="0"/>
              </a:rPr>
              <a:t>qaphelani</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kakhulu</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ukuba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ligcine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umyalo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lomthetho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uMose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inceku</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kaJehova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alinika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wona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ukuthanda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uJehova</a:t>
            </a:r>
            <a:r>
              <a:rPr lang="en-CA" b="1" dirty="0">
                <a:solidFill>
                  <a:schemeClr val="accent1">
                    <a:lumMod val="50000"/>
                  </a:schemeClr>
                </a:solidFill>
                <a:latin typeface="Comic Sans MS" panose="030F0702030302020204" pitchFamily="66" charset="0"/>
              </a:rPr>
              <a:t> uNkulunkulu </a:t>
            </a:r>
            <a:r>
              <a:rPr lang="en-CA" b="1" dirty="0" err="1">
                <a:solidFill>
                  <a:schemeClr val="accent1">
                    <a:lumMod val="50000"/>
                  </a:schemeClr>
                </a:solidFill>
                <a:latin typeface="Comic Sans MS" panose="030F0702030302020204" pitchFamily="66" charset="0"/>
              </a:rPr>
              <a:t>wenu</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ukuhamba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ezindleleni</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zakhe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ukugcina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imiyalo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yakhe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lokunamathela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kuye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lokumkhonza</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ngayo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yonke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inhliziyo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yenu</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langawo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wonke</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umphefumulo</a:t>
            </a:r>
            <a:r>
              <a:rPr lang="en-CA" b="1" dirty="0">
                <a:solidFill>
                  <a:schemeClr val="accent1">
                    <a:lumMod val="50000"/>
                  </a:schemeClr>
                </a:solidFill>
                <a:latin typeface="Comic Sans MS" panose="030F0702030302020204" pitchFamily="66" charset="0"/>
              </a:rPr>
              <a:t> </a:t>
            </a:r>
            <a:r>
              <a:rPr lang="en-CA" b="1" dirty="0" err="1">
                <a:solidFill>
                  <a:schemeClr val="accent1">
                    <a:lumMod val="50000"/>
                  </a:schemeClr>
                </a:solidFill>
                <a:latin typeface="Comic Sans MS" panose="030F0702030302020204" pitchFamily="66" charset="0"/>
              </a:rPr>
              <a:t>wenu</a:t>
            </a:r>
            <a:r>
              <a:rPr lang="en-CA" b="1" dirty="0">
                <a:solidFill>
                  <a:schemeClr val="accent1">
                    <a:lumMod val="50000"/>
                  </a:schemeClr>
                </a:solidFill>
                <a:latin typeface="Comic Sans MS" panose="030F0702030302020204" pitchFamily="66" charset="0"/>
              </a:rPr>
              <a:t>.” ( Joshuwa 22:5 )</a:t>
            </a:r>
            <a:r>
              <a:rPr lang="en" b="1" dirty="0">
                <a:solidFill>
                  <a:schemeClr val="accent1">
                    <a:lumMod val="50000"/>
                  </a:schemeClr>
                </a:solidFill>
                <a:latin typeface="Comic Sans MS" panose="030F0702030302020204" pitchFamily="66" charset="0"/>
              </a:rPr>
              <a:t>“</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886699" cy="1015663"/>
          </a:xfrm>
          <a:prstGeom prst="rect">
            <a:avLst/>
          </a:prstGeom>
          <a:noFill/>
        </p:spPr>
        <p:txBody>
          <a:bodyPr wrap="square" rtlCol="0">
            <a:spAutoFit/>
          </a:bodyPr>
          <a:lstStyle/>
          <a:p>
            <a:pPr>
              <a:spcBef>
                <a:spcPts val="600"/>
              </a:spcBef>
            </a:pPr>
            <a:r>
              <a:rPr lang="en-CA" sz="2000" b="1" dirty="0" err="1"/>
              <a:t>Njengoba</a:t>
            </a:r>
            <a:r>
              <a:rPr lang="en-CA" sz="2000" b="1" dirty="0"/>
              <a:t> </a:t>
            </a:r>
            <a:r>
              <a:rPr lang="en-CA" sz="2000" b="1" dirty="0" err="1"/>
              <a:t>iJordani</a:t>
            </a:r>
            <a:r>
              <a:rPr lang="en-CA" sz="2000" b="1" dirty="0"/>
              <a:t> </a:t>
            </a:r>
            <a:r>
              <a:rPr lang="en-CA" sz="2000" b="1" dirty="0" err="1"/>
              <a:t>lalizobangela</a:t>
            </a:r>
            <a:r>
              <a:rPr lang="en-CA" sz="2000" b="1" dirty="0"/>
              <a:t> </a:t>
            </a:r>
            <a:r>
              <a:rPr lang="en-CA" sz="2000" b="1" dirty="0" err="1"/>
              <a:t>ukwehlukana</a:t>
            </a:r>
            <a:r>
              <a:rPr lang="en-CA" sz="2000" b="1" dirty="0"/>
              <a:t> </a:t>
            </a:r>
            <a:r>
              <a:rPr lang="en-CA" sz="2000" b="1" dirty="0" err="1"/>
              <a:t>phakathi</a:t>
            </a:r>
            <a:r>
              <a:rPr lang="en-CA" sz="2000" b="1" dirty="0"/>
              <a:t> </a:t>
            </a:r>
            <a:r>
              <a:rPr lang="en-CA" sz="2000" b="1" dirty="0" err="1"/>
              <a:t>kwezizwe</a:t>
            </a:r>
            <a:r>
              <a:rPr lang="en-CA" sz="2000" b="1" dirty="0"/>
              <a:t>, </a:t>
            </a:r>
            <a:r>
              <a:rPr lang="en-CA" sz="2000" b="1" dirty="0" err="1"/>
              <a:t>uJoshuwa</a:t>
            </a:r>
            <a:r>
              <a:rPr lang="en-CA" sz="2000" b="1" dirty="0"/>
              <a:t> </a:t>
            </a:r>
            <a:r>
              <a:rPr lang="en-CA" sz="2000" b="1" dirty="0" err="1"/>
              <a:t>wapha</a:t>
            </a:r>
            <a:r>
              <a:rPr lang="en-CA" sz="2000" b="1" dirty="0"/>
              <a:t> </a:t>
            </a:r>
            <a:r>
              <a:rPr lang="en-CA" sz="2000" b="1" dirty="0" err="1"/>
              <a:t>iseluleko</a:t>
            </a:r>
            <a:r>
              <a:rPr lang="en-CA" sz="2000" b="1" dirty="0"/>
              <a:t> </a:t>
            </a:r>
            <a:r>
              <a:rPr lang="en-CA" sz="2000" b="1" dirty="0" err="1"/>
              <a:t>esihlakaniphile</a:t>
            </a:r>
            <a:r>
              <a:rPr lang="en-CA" sz="2000" b="1" dirty="0"/>
              <a:t> </a:t>
            </a:r>
            <a:r>
              <a:rPr lang="en-CA" sz="2000" b="1" dirty="0" err="1"/>
              <a:t>ezizweni</a:t>
            </a:r>
            <a:r>
              <a:rPr lang="en-CA" sz="2000" b="1" dirty="0"/>
              <a:t> </a:t>
            </a:r>
            <a:r>
              <a:rPr lang="en-CA" sz="2000" b="1" dirty="0" err="1"/>
              <a:t>ezimbili</a:t>
            </a:r>
            <a:r>
              <a:rPr lang="en-CA" sz="2000" b="1" dirty="0"/>
              <a:t> </a:t>
            </a:r>
            <a:r>
              <a:rPr lang="en-CA" sz="2000" b="1" dirty="0" err="1"/>
              <a:t>nengxenye</a:t>
            </a:r>
            <a:r>
              <a:rPr lang="en-CA" sz="2000" b="1" dirty="0"/>
              <a:t> </a:t>
            </a:r>
            <a:r>
              <a:rPr lang="en-CA" sz="2000" b="1" dirty="0" err="1"/>
              <a:t>ukuze</a:t>
            </a:r>
            <a:r>
              <a:rPr lang="en-CA" sz="2000" b="1" dirty="0"/>
              <a:t> </a:t>
            </a:r>
            <a:r>
              <a:rPr lang="en-CA" sz="2000" b="1" dirty="0" err="1"/>
              <a:t>zihlale</a:t>
            </a:r>
            <a:r>
              <a:rPr lang="en-CA" sz="2000" b="1" dirty="0"/>
              <a:t> </a:t>
            </a:r>
            <a:r>
              <a:rPr lang="en-CA" sz="2000" b="1" dirty="0" err="1"/>
              <a:t>zithembekile</a:t>
            </a:r>
            <a:r>
              <a:rPr lang="en-CA" sz="2000" b="1" dirty="0"/>
              <a:t> ( Joshuwa 22:5 ):</a:t>
            </a:r>
            <a:endParaRPr lang="en" sz="2000" b="1" dirty="0"/>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170281391"/>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n-CA" sz="4400" b="1">
                <a:ln w="13462">
                  <a:solidFill>
                    <a:schemeClr val="tx1"/>
                  </a:solidFill>
                  <a:prstDash val="solid"/>
                </a:ln>
                <a:solidFill>
                  <a:schemeClr val="accent4">
                    <a:lumMod val="60000"/>
                    <a:lumOff val="40000"/>
                  </a:schemeClr>
                </a:solidFill>
                <a:effectLst>
                  <a:outerShdw dist="38100" dir="2700000" algn="bl" rotWithShape="0">
                    <a:schemeClr val="tx1"/>
                  </a:outerShdw>
                </a:effectLst>
              </a:rPr>
              <a:t>ISIZATHO SOMVUKELA</a:t>
            </a:r>
            <a:endPar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646331"/>
          </a:xfrm>
          <a:prstGeom prst="rect">
            <a:avLst/>
          </a:prstGeom>
          <a:noFill/>
        </p:spPr>
        <p:txBody>
          <a:bodyPr wrap="square">
            <a:spAutoFit/>
          </a:bodyPr>
          <a:lstStyle/>
          <a:p>
            <a:pPr algn="ct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Kwathi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lapho</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befika</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eGeliloti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ngaseJordani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ezweni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laseKhanani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abakwaRubeni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labakwaGadi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lengxenye</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yesizwe</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sakwaManase</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bakha</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khona</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i-altare</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elihle</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C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ngaseJordani</a:t>
            </a:r>
            <a:r>
              <a:rPr lang="en-C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 Joshuwa 22:10 ) </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631216"/>
          </a:xfrm>
          <a:prstGeom prst="rect">
            <a:avLst/>
          </a:prstGeom>
          <a:noFill/>
        </p:spPr>
        <p:txBody>
          <a:bodyPr wrap="square" rtlCol="0">
            <a:spAutoFit/>
          </a:bodyPr>
          <a:lstStyle/>
          <a:p>
            <a:pPr>
              <a:spcBef>
                <a:spcPts val="600"/>
              </a:spcBef>
            </a:pPr>
            <a:r>
              <a:rPr lang="en-CA" sz="2000" b="1" dirty="0" err="1"/>
              <a:t>Eduze</a:t>
            </a:r>
            <a:r>
              <a:rPr lang="en-CA" sz="2000" b="1" dirty="0"/>
              <a:t> </a:t>
            </a:r>
            <a:r>
              <a:rPr lang="en-CA" sz="2000" b="1" dirty="0" err="1"/>
              <a:t>kwendawo</a:t>
            </a:r>
            <a:r>
              <a:rPr lang="en-CA" sz="2000" b="1" dirty="0"/>
              <a:t> </a:t>
            </a:r>
            <a:r>
              <a:rPr lang="en-CA" sz="2000" b="1" dirty="0" err="1"/>
              <a:t>lapho</a:t>
            </a:r>
            <a:r>
              <a:rPr lang="en-CA" sz="2000" b="1" dirty="0"/>
              <a:t> </a:t>
            </a:r>
            <a:r>
              <a:rPr lang="en-CA" sz="2000" b="1" dirty="0" err="1"/>
              <a:t>uJoshuwa</a:t>
            </a:r>
            <a:r>
              <a:rPr lang="en-CA" sz="2000" b="1" dirty="0"/>
              <a:t> </a:t>
            </a:r>
            <a:r>
              <a:rPr lang="en-CA" sz="2000" b="1" dirty="0" err="1"/>
              <a:t>ayemise</a:t>
            </a:r>
            <a:r>
              <a:rPr lang="en-CA" sz="2000" b="1" dirty="0"/>
              <a:t> </a:t>
            </a:r>
            <a:r>
              <a:rPr lang="en-CA" sz="2000" b="1" dirty="0" err="1"/>
              <a:t>khona</a:t>
            </a:r>
            <a:r>
              <a:rPr lang="en-CA" sz="2000" b="1" dirty="0"/>
              <a:t> </a:t>
            </a:r>
            <a:r>
              <a:rPr lang="en-CA" sz="2000" b="1" dirty="0" err="1"/>
              <a:t>isikhumbuzo</a:t>
            </a:r>
            <a:r>
              <a:rPr lang="en-CA" sz="2000" b="1" dirty="0"/>
              <a:t> </a:t>
            </a:r>
            <a:r>
              <a:rPr lang="en-CA" sz="2000" b="1" dirty="0" err="1"/>
              <a:t>sokuwela</a:t>
            </a:r>
            <a:r>
              <a:rPr lang="en-CA" sz="2000" b="1" dirty="0"/>
              <a:t> </a:t>
            </a:r>
            <a:r>
              <a:rPr lang="en-CA" sz="2000" b="1" dirty="0" err="1"/>
              <a:t>iJordani</a:t>
            </a:r>
            <a:r>
              <a:rPr lang="en-CA" sz="2000" b="1" dirty="0"/>
              <a:t> </a:t>
            </a:r>
            <a:r>
              <a:rPr lang="en-CA" sz="2000" b="1" dirty="0" err="1"/>
              <a:t>ngokuyisimangaliso</a:t>
            </a:r>
            <a:r>
              <a:rPr lang="en-CA" sz="2000" b="1" dirty="0"/>
              <a:t>, </a:t>
            </a:r>
            <a:r>
              <a:rPr lang="en-CA" sz="2000" b="1" dirty="0" err="1"/>
              <a:t>izizwe</a:t>
            </a:r>
            <a:r>
              <a:rPr lang="en-CA" sz="2000" b="1" dirty="0"/>
              <a:t> </a:t>
            </a:r>
            <a:r>
              <a:rPr lang="en-CA" sz="2000" b="1" dirty="0" err="1"/>
              <a:t>ezimbili</a:t>
            </a:r>
            <a:r>
              <a:rPr lang="en-CA" sz="2000" b="1" dirty="0"/>
              <a:t> </a:t>
            </a:r>
            <a:r>
              <a:rPr lang="en-CA" sz="2000" b="1" dirty="0" err="1"/>
              <a:t>lengxenye</a:t>
            </a:r>
            <a:r>
              <a:rPr lang="en-CA" sz="2000" b="1" dirty="0"/>
              <a:t> </a:t>
            </a:r>
            <a:r>
              <a:rPr lang="en-CA" sz="2000" b="1" dirty="0" err="1"/>
              <a:t>zakha</a:t>
            </a:r>
            <a:r>
              <a:rPr lang="en-CA" sz="2000" b="1" dirty="0"/>
              <a:t> </a:t>
            </a:r>
            <a:r>
              <a:rPr lang="en-CA" sz="2000" b="1" dirty="0" err="1"/>
              <a:t>i-altare</a:t>
            </a:r>
            <a:r>
              <a:rPr lang="en-CA" sz="2000" b="1" dirty="0"/>
              <a:t> </a:t>
            </a:r>
            <a:r>
              <a:rPr lang="en-CA" sz="2000" b="1" dirty="0" err="1"/>
              <a:t>elifana</a:t>
            </a:r>
            <a:r>
              <a:rPr lang="en-CA" sz="2000" b="1" dirty="0"/>
              <a:t> le-</a:t>
            </a:r>
            <a:r>
              <a:rPr lang="en-CA" sz="2000" b="1" dirty="0" err="1"/>
              <a:t>altare</a:t>
            </a:r>
            <a:r>
              <a:rPr lang="en-CA" sz="2000" b="1" dirty="0"/>
              <a:t> </a:t>
            </a:r>
            <a:r>
              <a:rPr lang="en-CA" sz="2000" b="1" dirty="0" err="1"/>
              <a:t>leNdawo</a:t>
            </a:r>
            <a:r>
              <a:rPr lang="en-CA" sz="2000" b="1" dirty="0"/>
              <a:t> </a:t>
            </a:r>
            <a:r>
              <a:rPr lang="en-CA" sz="2000" b="1" dirty="0" err="1"/>
              <a:t>Engcwele</a:t>
            </a:r>
            <a:r>
              <a:rPr lang="en-CA" sz="2000" b="1" dirty="0"/>
              <a:t> ( Josh. 22:10, 28 ).</a:t>
            </a:r>
            <a:endParaRPr lang="en" sz="2000" b="1" dirty="0"/>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spcBef>
                <a:spcPts val="600"/>
              </a:spcBef>
            </a:pPr>
            <a:r>
              <a:rPr lang="en-CA" sz="2000" b="1" dirty="0" err="1"/>
              <a:t>Amanye</a:t>
            </a:r>
            <a:r>
              <a:rPr lang="en-CA" sz="2000" b="1" dirty="0"/>
              <a:t> ama-</a:t>
            </a:r>
            <a:r>
              <a:rPr lang="en-CA" sz="2000" b="1" dirty="0" err="1"/>
              <a:t>Israyeli</a:t>
            </a:r>
            <a:r>
              <a:rPr lang="en-CA" sz="2000" b="1" dirty="0"/>
              <a:t> </a:t>
            </a:r>
            <a:r>
              <a:rPr lang="en-CA" sz="2000" b="1" dirty="0" err="1"/>
              <a:t>anquma</a:t>
            </a:r>
            <a:r>
              <a:rPr lang="en-CA" sz="2000" b="1" dirty="0"/>
              <a:t> </a:t>
            </a:r>
            <a:r>
              <a:rPr lang="en-CA" sz="2000" b="1" dirty="0" err="1"/>
              <a:t>ukusiqeda</a:t>
            </a:r>
            <a:r>
              <a:rPr lang="en-CA" sz="2000" b="1" dirty="0"/>
              <a:t> </a:t>
            </a:r>
            <a:r>
              <a:rPr lang="en-CA" sz="2000" b="1" dirty="0" err="1"/>
              <a:t>lesi</a:t>
            </a:r>
            <a:r>
              <a:rPr lang="en-CA" sz="2000" b="1" dirty="0"/>
              <a:t> </a:t>
            </a:r>
            <a:r>
              <a:rPr lang="en-CA" sz="2000" b="1" dirty="0" err="1"/>
              <a:t>sono</a:t>
            </a:r>
            <a:r>
              <a:rPr lang="en-CA" sz="2000" b="1" dirty="0"/>
              <a:t> </a:t>
            </a:r>
            <a:r>
              <a:rPr lang="en-CA" sz="2000" b="1" dirty="0" err="1"/>
              <a:t>ngokuhlasela</a:t>
            </a:r>
            <a:r>
              <a:rPr lang="en-CA" sz="2000" b="1" dirty="0"/>
              <a:t> </a:t>
            </a:r>
            <a:r>
              <a:rPr lang="en-CA" sz="2000" b="1" dirty="0" err="1"/>
              <a:t>abafowabo</a:t>
            </a:r>
            <a:r>
              <a:rPr lang="en-CA" sz="2000" b="1" dirty="0"/>
              <a:t> (Josh. 22:12). </a:t>
            </a:r>
            <a:r>
              <a:rPr lang="en-CA" sz="2000" b="1" dirty="0" err="1"/>
              <a:t>Kodwa</a:t>
            </a:r>
            <a:r>
              <a:rPr lang="en-CA" sz="2000" b="1" dirty="0"/>
              <a:t> uNkulunkulu </a:t>
            </a:r>
            <a:r>
              <a:rPr lang="en-CA" sz="2000" b="1" dirty="0" err="1"/>
              <a:t>wangenela</a:t>
            </a:r>
            <a:r>
              <a:rPr lang="en-CA" sz="2000" b="1" dirty="0"/>
              <a:t> </a:t>
            </a:r>
            <a:r>
              <a:rPr lang="en-CA" sz="2000" b="1" dirty="0" err="1"/>
              <a:t>ukuze</a:t>
            </a:r>
            <a:r>
              <a:rPr lang="en-CA" sz="2000" b="1" dirty="0"/>
              <a:t> </a:t>
            </a:r>
            <a:r>
              <a:rPr lang="en-CA" sz="2000" b="1" dirty="0" err="1"/>
              <a:t>avimbele</a:t>
            </a:r>
            <a:r>
              <a:rPr lang="en-CA" sz="2000" b="1" dirty="0"/>
              <a:t> impi </a:t>
            </a:r>
            <a:r>
              <a:rPr lang="en-CA" sz="2000" b="1" dirty="0" err="1"/>
              <a:t>yombango</a:t>
            </a:r>
            <a:r>
              <a:rPr lang="en-CA" sz="2000" b="1" dirty="0"/>
              <a:t> </a:t>
            </a:r>
            <a:r>
              <a:rPr lang="en-CA" sz="2000" b="1" dirty="0" err="1"/>
              <a:t>eyachitha</a:t>
            </a:r>
            <a:r>
              <a:rPr lang="en-CA" sz="2000" b="1" dirty="0"/>
              <a:t> </a:t>
            </a:r>
            <a:r>
              <a:rPr lang="en-CA" sz="2000" b="1" dirty="0" err="1"/>
              <a:t>igazi</a:t>
            </a:r>
            <a:r>
              <a:rPr lang="en-CA" sz="2000" b="1" dirty="0"/>
              <a:t>. </a:t>
            </a:r>
            <a:r>
              <a:rPr lang="en-CA" sz="2000" b="1" dirty="0" err="1"/>
              <a:t>Wavusa</a:t>
            </a:r>
            <a:r>
              <a:rPr lang="en-CA" sz="2000" b="1" dirty="0"/>
              <a:t> </a:t>
            </a:r>
            <a:r>
              <a:rPr lang="en-CA" sz="2000" b="1" dirty="0" err="1"/>
              <a:t>abantu</a:t>
            </a:r>
            <a:r>
              <a:rPr lang="en-CA" sz="2000" b="1" dirty="0"/>
              <a:t> </a:t>
            </a:r>
            <a:r>
              <a:rPr lang="en-CA" sz="2000" b="1" dirty="0" err="1"/>
              <a:t>abakhetha</a:t>
            </a:r>
            <a:r>
              <a:rPr lang="en-CA" sz="2000" b="1" dirty="0"/>
              <a:t> </a:t>
            </a:r>
            <a:r>
              <a:rPr lang="en-CA" sz="2000" b="1" dirty="0" err="1"/>
              <a:t>ukungahluleli</a:t>
            </a:r>
            <a:r>
              <a:rPr lang="en-CA" sz="2000" b="1" dirty="0"/>
              <a:t> </a:t>
            </a:r>
            <a:r>
              <a:rPr lang="en-CA" sz="2000" b="1" dirty="0" err="1"/>
              <a:t>ngaphandle</a:t>
            </a:r>
            <a:r>
              <a:rPr lang="en-CA" sz="2000" b="1" dirty="0"/>
              <a:t> </a:t>
            </a:r>
            <a:r>
              <a:rPr lang="en-CA" sz="2000" b="1" dirty="0" err="1"/>
              <a:t>kobufakazi</a:t>
            </a:r>
            <a:r>
              <a:rPr lang="en-CA" sz="2000" b="1" dirty="0"/>
              <a:t>; </a:t>
            </a:r>
            <a:r>
              <a:rPr lang="en-CA" sz="2000" b="1" dirty="0" err="1"/>
              <a:t>banikeze</a:t>
            </a:r>
            <a:r>
              <a:rPr lang="en-CA" sz="2000" b="1" dirty="0"/>
              <a:t> </a:t>
            </a:r>
            <a:r>
              <a:rPr lang="en-CA" sz="2000" b="1" dirty="0" err="1"/>
              <a:t>inzuzo</a:t>
            </a:r>
            <a:r>
              <a:rPr lang="en-CA" sz="2000" b="1" dirty="0"/>
              <a:t> </a:t>
            </a:r>
            <a:r>
              <a:rPr lang="en-CA" sz="2000" b="1" dirty="0" err="1"/>
              <a:t>yokungabaza</a:t>
            </a:r>
            <a:r>
              <a:rPr lang="en-CA" sz="2000" b="1" dirty="0"/>
              <a:t>; </a:t>
            </a:r>
            <a:r>
              <a:rPr lang="en-CA" sz="2000" b="1" dirty="0" err="1"/>
              <a:t>futhi</a:t>
            </a:r>
            <a:r>
              <a:rPr lang="en-CA" sz="2000" b="1" dirty="0"/>
              <a:t> </a:t>
            </a:r>
            <a:r>
              <a:rPr lang="en-CA" sz="2000" b="1" dirty="0" err="1"/>
              <a:t>banquma</a:t>
            </a:r>
            <a:r>
              <a:rPr lang="en-CA" sz="2000" b="1" dirty="0"/>
              <a:t> </a:t>
            </a:r>
            <a:r>
              <a:rPr lang="en-CA" sz="2000" b="1" dirty="0" err="1"/>
              <a:t>ukunikeza</a:t>
            </a:r>
            <a:r>
              <a:rPr lang="en-CA" sz="2000" b="1" dirty="0"/>
              <a:t> </a:t>
            </a:r>
            <a:r>
              <a:rPr lang="en-CA" sz="2000" b="1" dirty="0" err="1"/>
              <a:t>abafowabo</a:t>
            </a:r>
            <a:r>
              <a:rPr lang="en-CA" sz="2000" b="1" dirty="0"/>
              <a:t> </a:t>
            </a:r>
            <a:r>
              <a:rPr lang="en-CA" sz="2000" b="1" dirty="0" err="1"/>
              <a:t>ithuba</a:t>
            </a:r>
            <a:r>
              <a:rPr lang="en-CA" sz="2000" b="1" dirty="0"/>
              <a:t> </a:t>
            </a:r>
            <a:r>
              <a:rPr lang="en-CA" sz="2000" b="1" dirty="0" err="1"/>
              <a:t>lokuzichaza</a:t>
            </a:r>
            <a:r>
              <a:rPr lang="en-CA" sz="2000" b="1" dirty="0"/>
              <a:t> ( Josh. 22:13-14 ).</a:t>
            </a:r>
            <a:endParaRPr lang="en" sz="2000" b="1" dirty="0"/>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200329"/>
          </a:xfrm>
          <a:prstGeom prst="rect">
            <a:avLst/>
          </a:prstGeom>
          <a:noFill/>
        </p:spPr>
        <p:txBody>
          <a:bodyPr wrap="square">
            <a:spAutoFit/>
          </a:bodyPr>
          <a:lstStyle/>
          <a:p>
            <a:pPr>
              <a:spcBef>
                <a:spcPts val="600"/>
              </a:spcBef>
            </a:pPr>
            <a:r>
              <a:rPr lang="en-CA" b="1" dirty="0"/>
              <a:t>Lesi </a:t>
            </a:r>
            <a:r>
              <a:rPr lang="en-CA" b="1" dirty="0" err="1"/>
              <a:t>senzo</a:t>
            </a:r>
            <a:r>
              <a:rPr lang="en-CA" b="1" dirty="0"/>
              <a:t> </a:t>
            </a:r>
            <a:r>
              <a:rPr lang="en-CA" b="1" dirty="0" err="1"/>
              <a:t>sahunyutshwa</a:t>
            </a:r>
            <a:r>
              <a:rPr lang="en-CA" b="1" dirty="0"/>
              <a:t> </a:t>
            </a:r>
            <a:r>
              <a:rPr lang="en-CA" b="1" dirty="0" err="1"/>
              <a:t>njengokweqa</a:t>
            </a:r>
            <a:r>
              <a:rPr lang="en-CA" b="1" dirty="0"/>
              <a:t> </a:t>
            </a:r>
            <a:r>
              <a:rPr lang="en-CA" b="1" dirty="0" err="1"/>
              <a:t>umthetho</a:t>
            </a:r>
            <a:r>
              <a:rPr lang="en-CA" b="1" dirty="0"/>
              <a:t> </a:t>
            </a:r>
            <a:r>
              <a:rPr lang="en-CA" b="1" dirty="0" err="1"/>
              <a:t>owawuvimbela</a:t>
            </a:r>
            <a:r>
              <a:rPr lang="en-CA" b="1" dirty="0"/>
              <a:t> </a:t>
            </a:r>
            <a:r>
              <a:rPr lang="en-CA" b="1" dirty="0" err="1"/>
              <a:t>ukunikela</a:t>
            </a:r>
            <a:r>
              <a:rPr lang="en-CA" b="1" dirty="0"/>
              <a:t> </a:t>
            </a:r>
            <a:r>
              <a:rPr lang="en-CA" b="1" dirty="0" err="1"/>
              <a:t>imihlatshelo</a:t>
            </a:r>
            <a:r>
              <a:rPr lang="en-CA" b="1" dirty="0"/>
              <a:t> </a:t>
            </a:r>
            <a:r>
              <a:rPr lang="en-CA" b="1" dirty="0" err="1"/>
              <a:t>kwenye</a:t>
            </a:r>
            <a:r>
              <a:rPr lang="en-CA" b="1" dirty="0"/>
              <a:t> </a:t>
            </a:r>
            <a:r>
              <a:rPr lang="en-CA" b="1" dirty="0" err="1"/>
              <a:t>indawo</a:t>
            </a:r>
            <a:r>
              <a:rPr lang="en-CA" b="1" dirty="0"/>
              <a:t> </a:t>
            </a:r>
            <a:r>
              <a:rPr lang="en-CA" b="1" dirty="0" err="1"/>
              <a:t>ngaphandle</a:t>
            </a:r>
            <a:r>
              <a:rPr lang="en-CA" b="1" dirty="0"/>
              <a:t> </a:t>
            </a:r>
            <a:r>
              <a:rPr lang="en-CA" b="1" dirty="0" err="1"/>
              <a:t>kwe-altare</a:t>
            </a:r>
            <a:r>
              <a:rPr lang="en-CA" b="1" dirty="0"/>
              <a:t> </a:t>
            </a:r>
            <a:r>
              <a:rPr lang="en-CA" b="1" dirty="0" err="1"/>
              <a:t>leminikelo</a:t>
            </a:r>
            <a:r>
              <a:rPr lang="en-CA" b="1" dirty="0"/>
              <a:t> </a:t>
            </a:r>
            <a:r>
              <a:rPr lang="en-CA" b="1" dirty="0" err="1"/>
              <a:t>yokutshiswa</a:t>
            </a:r>
            <a:r>
              <a:rPr lang="en-CA" b="1" dirty="0"/>
              <a:t> </a:t>
            </a:r>
            <a:r>
              <a:rPr lang="en-CA" b="1" dirty="0" err="1"/>
              <a:t>eNdaweni</a:t>
            </a:r>
            <a:r>
              <a:rPr lang="en-CA" b="1" dirty="0"/>
              <a:t> </a:t>
            </a:r>
            <a:r>
              <a:rPr lang="en-CA" b="1" dirty="0" err="1"/>
              <a:t>Engcwele</a:t>
            </a:r>
            <a:r>
              <a:rPr lang="en-CA" b="1" dirty="0"/>
              <a:t> (Lev. 17:8-9).</a:t>
            </a:r>
            <a:endParaRPr lang="en" b="1" dirty="0"/>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n-CA" sz="2000" b="1" dirty="0" err="1"/>
              <a:t>Njengoba</a:t>
            </a:r>
            <a:r>
              <a:rPr lang="en-CA" sz="2000" b="1" dirty="0"/>
              <a:t> </a:t>
            </a:r>
            <a:r>
              <a:rPr lang="en-CA" sz="2000" b="1" dirty="0" err="1"/>
              <a:t>kwenzeka</a:t>
            </a:r>
            <a:r>
              <a:rPr lang="en-CA" sz="2000" b="1" dirty="0"/>
              <a:t>, </a:t>
            </a:r>
            <a:r>
              <a:rPr lang="en-CA" sz="2000" b="1" dirty="0" err="1"/>
              <a:t>iphutha</a:t>
            </a:r>
            <a:r>
              <a:rPr lang="en-CA" sz="2000" b="1" dirty="0"/>
              <a:t> </a:t>
            </a:r>
            <a:r>
              <a:rPr lang="en-CA" sz="2000" b="1" dirty="0" err="1"/>
              <a:t>lakhe</a:t>
            </a:r>
            <a:r>
              <a:rPr lang="en-CA" sz="2000" b="1" dirty="0"/>
              <a:t> </a:t>
            </a:r>
            <a:r>
              <a:rPr lang="en-CA" sz="2000" b="1" dirty="0" err="1"/>
              <a:t>kuphela</a:t>
            </a:r>
            <a:r>
              <a:rPr lang="en-CA" sz="2000" b="1" dirty="0"/>
              <a:t> </a:t>
            </a:r>
            <a:r>
              <a:rPr lang="en-CA" sz="2000" b="1" dirty="0" err="1"/>
              <a:t>kwaba</a:t>
            </a:r>
            <a:r>
              <a:rPr lang="en-CA" sz="2000" b="1" dirty="0"/>
              <a:t> </a:t>
            </a:r>
            <a:r>
              <a:rPr lang="en-CA" sz="2000" b="1" dirty="0" err="1"/>
              <a:t>ukungabazisa</a:t>
            </a:r>
            <a:r>
              <a:rPr lang="en-CA" sz="2000" b="1" dirty="0"/>
              <a:t> </a:t>
            </a:r>
            <a:r>
              <a:rPr lang="en-CA" sz="2000" b="1" dirty="0" err="1"/>
              <a:t>abafowabo</a:t>
            </a:r>
            <a:r>
              <a:rPr lang="en-CA" sz="2000" b="1" dirty="0"/>
              <a:t> </a:t>
            </a:r>
            <a:r>
              <a:rPr lang="en-CA" sz="2000" b="1" dirty="0" err="1"/>
              <a:t>ngezinhloso</a:t>
            </a:r>
            <a:r>
              <a:rPr lang="en-CA" sz="2000" b="1" dirty="0"/>
              <a:t> </a:t>
            </a:r>
            <a:r>
              <a:rPr lang="en-CA" sz="2000" b="1" dirty="0" err="1"/>
              <a:t>zakhe</a:t>
            </a:r>
            <a:r>
              <a:rPr lang="en-CA" sz="2000" b="1" dirty="0"/>
              <a:t>… </a:t>
            </a:r>
            <a:r>
              <a:rPr lang="en-CA" sz="2000" b="1" dirty="0" err="1"/>
              <a:t>kodwa</a:t>
            </a:r>
            <a:r>
              <a:rPr lang="en-CA" sz="2000" b="1" dirty="0"/>
              <a:t> </a:t>
            </a:r>
            <a:r>
              <a:rPr lang="en-CA" sz="2000" b="1" dirty="0" err="1"/>
              <a:t>lokho</a:t>
            </a:r>
            <a:r>
              <a:rPr lang="en-CA" sz="2000" b="1" dirty="0"/>
              <a:t> </a:t>
            </a:r>
            <a:r>
              <a:rPr lang="en-CA" sz="2000" b="1" dirty="0" err="1"/>
              <a:t>akusiso</a:t>
            </a:r>
            <a:r>
              <a:rPr lang="en-CA" sz="2000" b="1" dirty="0"/>
              <a:t> </a:t>
            </a:r>
            <a:r>
              <a:rPr lang="en-CA" sz="2000" b="1" dirty="0" err="1"/>
              <a:t>sono</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CA" sz="5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UKUBEKWA ICALA</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861774"/>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en-CA" b="1" dirty="0">
                <a:solidFill>
                  <a:schemeClr val="accent3">
                    <a:lumMod val="75000"/>
                  </a:schemeClr>
                </a:solidFill>
                <a:latin typeface="Comic Sans MS" panose="030F0702030302020204" pitchFamily="66" charset="0"/>
              </a:rPr>
              <a:t>“</a:t>
            </a:r>
            <a:r>
              <a:rPr lang="en-CA" b="1" dirty="0" err="1">
                <a:solidFill>
                  <a:schemeClr val="accent3">
                    <a:lumMod val="75000"/>
                  </a:schemeClr>
                </a:solidFill>
                <a:latin typeface="Comic Sans MS" panose="030F0702030302020204" pitchFamily="66" charset="0"/>
              </a:rPr>
              <a:t>Ibandla</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lonke</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likaJehova</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lithi</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Lingakholwa</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kanjani</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kuNkulunkulu</a:t>
            </a:r>
            <a:r>
              <a:rPr lang="en-CA" b="1" dirty="0">
                <a:solidFill>
                  <a:schemeClr val="accent3">
                    <a:lumMod val="75000"/>
                  </a:schemeClr>
                </a:solidFill>
                <a:latin typeface="Comic Sans MS" panose="030F0702030302020204" pitchFamily="66" charset="0"/>
              </a:rPr>
              <a:t> ka-</a:t>
            </a:r>
            <a:r>
              <a:rPr lang="en-CA" b="1" dirty="0" err="1">
                <a:solidFill>
                  <a:schemeClr val="accent3">
                    <a:lumMod val="75000"/>
                  </a:schemeClr>
                </a:solidFill>
                <a:latin typeface="Comic Sans MS" panose="030F0702030302020204" pitchFamily="66" charset="0"/>
              </a:rPr>
              <a:t>Israyeli</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kanje</a:t>
            </a:r>
            <a:r>
              <a:rPr lang="en-CA" b="1" dirty="0">
                <a:solidFill>
                  <a:schemeClr val="accent3">
                    <a:lumMod val="75000"/>
                  </a:schemeClr>
                </a:solidFill>
                <a:latin typeface="Comic Sans MS" panose="030F0702030302020204" pitchFamily="66" charset="0"/>
              </a:rPr>
              <a:t>, </a:t>
            </a:r>
            <a:r>
              <a:rPr lang="en-CA" b="1" dirty="0" err="1">
                <a:solidFill>
                  <a:schemeClr val="accent3">
                    <a:lumMod val="75000"/>
                  </a:schemeClr>
                </a:solidFill>
                <a:latin typeface="Comic Sans MS" panose="030F0702030302020204" pitchFamily="66" charset="0"/>
              </a:rPr>
              <a:t>na</a:t>
            </a:r>
            <a:r>
              <a:rPr lang="en-CA" b="1" dirty="0">
                <a:solidFill>
                  <a:schemeClr val="accent3">
                    <a:lumMod val="75000"/>
                  </a:schemeClr>
                </a:solidFill>
                <a:latin typeface="Comic Sans MS" panose="030F0702030302020204" pitchFamily="66" charset="0"/>
              </a:rPr>
              <a:t>? </a:t>
            </a:r>
          </a:p>
          <a:p>
            <a:pPr algn="ctr"/>
            <a:r>
              <a:rPr lang="en-CA" b="1" dirty="0">
                <a:solidFill>
                  <a:schemeClr val="accent3">
                    <a:lumMod val="75000"/>
                  </a:schemeClr>
                </a:solidFill>
                <a:latin typeface="Comic Sans MS" panose="030F0702030302020204" pitchFamily="66" charset="0"/>
              </a:rPr>
              <a:t>( Joshuwa 22:16 )</a:t>
            </a:r>
          </a:p>
          <a:p>
            <a:pPr algn="ct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en-CA" sz="2000" b="1"/>
              <a:t>Kungani uFinehasi akhethwa ukuba ahole ikomiti ephenyayo ( Josh. 22:13-14 )?</a:t>
            </a:r>
            <a:endParaRPr lang="en" sz="2000" b="1" dirty="0"/>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200329"/>
          </a:xfrm>
          <a:prstGeom prst="rect">
            <a:avLst/>
          </a:prstGeom>
          <a:noFill/>
        </p:spPr>
        <p:txBody>
          <a:bodyPr wrap="square">
            <a:spAutoFit/>
          </a:bodyPr>
          <a:lstStyle/>
          <a:p>
            <a:pPr>
              <a:spcBef>
                <a:spcPts val="600"/>
              </a:spcBef>
            </a:pPr>
            <a:r>
              <a:rPr lang="en-CA" b="1" dirty="0" err="1"/>
              <a:t>Inkulumo</a:t>
            </a:r>
            <a:r>
              <a:rPr lang="en-CA" b="1" dirty="0"/>
              <a:t> </a:t>
            </a:r>
            <a:r>
              <a:rPr lang="en-CA" b="1" dirty="0" err="1"/>
              <a:t>kaFinehasi</a:t>
            </a:r>
            <a:r>
              <a:rPr lang="en-CA" b="1" dirty="0"/>
              <a:t> </a:t>
            </a:r>
            <a:r>
              <a:rPr lang="en-CA" b="1" dirty="0" err="1"/>
              <a:t>yayinengqondo</a:t>
            </a:r>
            <a:r>
              <a:rPr lang="en-CA" b="1" dirty="0"/>
              <a:t>. Uma </a:t>
            </a:r>
            <a:r>
              <a:rPr lang="en-CA" b="1" dirty="0" err="1"/>
              <a:t>imihlatshelo</a:t>
            </a:r>
            <a:r>
              <a:rPr lang="en-CA" b="1" dirty="0"/>
              <a:t> </a:t>
            </a:r>
            <a:r>
              <a:rPr lang="en-CA" b="1" dirty="0" err="1"/>
              <a:t>yayinikelwa</a:t>
            </a:r>
            <a:r>
              <a:rPr lang="en-CA" b="1" dirty="0"/>
              <a:t> e-</a:t>
            </a:r>
            <a:r>
              <a:rPr lang="en-CA" b="1" dirty="0" err="1"/>
              <a:t>altare</a:t>
            </a:r>
            <a:r>
              <a:rPr lang="en-CA" b="1" dirty="0"/>
              <a:t> </a:t>
            </a:r>
            <a:r>
              <a:rPr lang="en-CA" b="1" dirty="0" err="1"/>
              <a:t>elalisanda</a:t>
            </a:r>
            <a:r>
              <a:rPr lang="en-CA" b="1" dirty="0"/>
              <a:t> </a:t>
            </a:r>
            <a:r>
              <a:rPr lang="en-CA" b="1" dirty="0" err="1"/>
              <a:t>kumiswa</a:t>
            </a:r>
            <a:r>
              <a:rPr lang="en-CA" b="1" dirty="0"/>
              <a:t>, uNkulunkulu </a:t>
            </a:r>
            <a:r>
              <a:rPr lang="en-CA" b="1" dirty="0" err="1"/>
              <a:t>wayezojezisa</a:t>
            </a:r>
            <a:r>
              <a:rPr lang="en-CA" b="1" dirty="0"/>
              <a:t> </a:t>
            </a:r>
            <a:r>
              <a:rPr lang="en-CA" b="1" dirty="0" err="1"/>
              <a:t>wonke</a:t>
            </a:r>
            <a:r>
              <a:rPr lang="en-CA" b="1" dirty="0"/>
              <a:t> u-</a:t>
            </a:r>
            <a:r>
              <a:rPr lang="en-CA" b="1" dirty="0" err="1"/>
              <a:t>Israyeli</a:t>
            </a:r>
            <a:r>
              <a:rPr lang="en-CA" b="1" dirty="0"/>
              <a:t> </a:t>
            </a:r>
            <a:r>
              <a:rPr lang="en-CA" b="1" dirty="0" err="1"/>
              <a:t>ngalokho</a:t>
            </a:r>
            <a:r>
              <a:rPr lang="en-CA" b="1" dirty="0"/>
              <a:t> (Josh. 22:18b).</a:t>
            </a:r>
            <a:endParaRPr lang="en" b="1" dirty="0"/>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n-CA" sz="2000" b="1" dirty="0" err="1"/>
              <a:t>UFinehasi</a:t>
            </a:r>
            <a:r>
              <a:rPr lang="en-CA" sz="2000" b="1" dirty="0"/>
              <a:t>, </a:t>
            </a:r>
            <a:r>
              <a:rPr lang="en-CA" sz="2000" b="1" dirty="0" err="1"/>
              <a:t>indodana</a:t>
            </a:r>
            <a:r>
              <a:rPr lang="en-CA" sz="2000" b="1" dirty="0"/>
              <a:t> </a:t>
            </a:r>
            <a:r>
              <a:rPr lang="en-CA" sz="2000" b="1" dirty="0" err="1"/>
              <a:t>yompristi</a:t>
            </a:r>
            <a:r>
              <a:rPr lang="en-CA" sz="2000" b="1" dirty="0"/>
              <a:t> </a:t>
            </a:r>
            <a:r>
              <a:rPr lang="en-CA" sz="2000" b="1" dirty="0" err="1"/>
              <a:t>omkhulu</a:t>
            </a:r>
            <a:r>
              <a:rPr lang="en-CA" sz="2000" b="1" dirty="0"/>
              <a:t>, </a:t>
            </a:r>
            <a:r>
              <a:rPr lang="en-CA" sz="2000" b="1" dirty="0" err="1"/>
              <a:t>akazange</a:t>
            </a:r>
            <a:r>
              <a:rPr lang="en-CA" sz="2000" b="1" dirty="0"/>
              <a:t> </a:t>
            </a:r>
            <a:r>
              <a:rPr lang="en-CA" sz="2000" b="1" dirty="0" err="1"/>
              <a:t>ayeke</a:t>
            </a:r>
            <a:r>
              <a:rPr lang="en-CA" sz="2000" b="1" dirty="0"/>
              <a:t> </a:t>
            </a:r>
            <a:r>
              <a:rPr lang="en-CA" sz="2000" b="1" dirty="0" err="1"/>
              <a:t>ukuvimba</a:t>
            </a:r>
            <a:r>
              <a:rPr lang="en-CA" sz="2000" b="1" dirty="0"/>
              <a:t> </a:t>
            </a:r>
            <a:r>
              <a:rPr lang="en-CA" sz="2000" b="1" dirty="0" err="1"/>
              <a:t>isono</a:t>
            </a:r>
            <a:r>
              <a:rPr lang="en-CA" sz="2000" b="1" dirty="0"/>
              <a:t> </a:t>
            </a:r>
            <a:r>
              <a:rPr lang="en-CA" sz="2000" b="1" dirty="0" err="1"/>
              <a:t>sikaBali</a:t>
            </a:r>
            <a:r>
              <a:rPr lang="en-CA" sz="2000" b="1" dirty="0"/>
              <a:t> </a:t>
            </a:r>
            <a:r>
              <a:rPr lang="en-CA" sz="2000" b="1" dirty="0" err="1"/>
              <a:t>Peyori</a:t>
            </a:r>
            <a:r>
              <a:rPr lang="en-CA" sz="2000" b="1" dirty="0"/>
              <a:t> ( Num. 25:7-8 ). </a:t>
            </a:r>
            <a:r>
              <a:rPr lang="en-CA" sz="2000" b="1" dirty="0" err="1"/>
              <a:t>Enkulumweni</a:t>
            </a:r>
            <a:r>
              <a:rPr lang="en-CA" sz="2000" b="1" dirty="0"/>
              <a:t> </a:t>
            </a:r>
            <a:r>
              <a:rPr lang="en-CA" sz="2000" b="1" dirty="0" err="1"/>
              <a:t>yakhe</a:t>
            </a:r>
            <a:r>
              <a:rPr lang="en-CA" sz="2000" b="1" dirty="0"/>
              <a:t>, </a:t>
            </a:r>
            <a:r>
              <a:rPr lang="en-CA" sz="2000" b="1" dirty="0" err="1"/>
              <a:t>wahlobanisa</a:t>
            </a:r>
            <a:r>
              <a:rPr lang="en-CA" sz="2000" b="1" dirty="0"/>
              <a:t> </a:t>
            </a:r>
            <a:r>
              <a:rPr lang="en-CA" sz="2000" b="1" dirty="0" err="1"/>
              <a:t>lesi</a:t>
            </a:r>
            <a:r>
              <a:rPr lang="en-CA" sz="2000" b="1" dirty="0"/>
              <a:t> </a:t>
            </a:r>
            <a:r>
              <a:rPr lang="en-CA" sz="2000" b="1" dirty="0" err="1"/>
              <a:t>sono</a:t>
            </a:r>
            <a:r>
              <a:rPr lang="en-CA" sz="2000" b="1" dirty="0"/>
              <a:t> </a:t>
            </a:r>
            <a:r>
              <a:rPr lang="en-CA" sz="2000" b="1" dirty="0" err="1"/>
              <a:t>lesono</a:t>
            </a:r>
            <a:r>
              <a:rPr lang="en-CA" sz="2000" b="1" dirty="0"/>
              <a:t> sika-</a:t>
            </a:r>
            <a:r>
              <a:rPr lang="en-CA" sz="2000" b="1" dirty="0" err="1"/>
              <a:t>Akhani</a:t>
            </a:r>
            <a:r>
              <a:rPr lang="en-CA" sz="2000" b="1" dirty="0"/>
              <a:t> </a:t>
            </a:r>
            <a:r>
              <a:rPr lang="en-CA" sz="2000" b="1" dirty="0" err="1"/>
              <a:t>futhi</a:t>
            </a:r>
            <a:r>
              <a:rPr lang="en-CA" sz="2000" b="1" dirty="0"/>
              <a:t> </a:t>
            </a:r>
            <a:r>
              <a:rPr lang="en-CA" sz="2000" b="1" dirty="0" err="1"/>
              <a:t>wasifanisa</a:t>
            </a:r>
            <a:r>
              <a:rPr lang="en-CA" sz="2000" b="1" dirty="0"/>
              <a:t> </a:t>
            </a:r>
            <a:r>
              <a:rPr lang="en-CA" sz="2000" b="1" dirty="0" err="1"/>
              <a:t>lalesi</a:t>
            </a:r>
            <a:r>
              <a:rPr lang="en-CA" sz="2000" b="1" dirty="0"/>
              <a:t> </a:t>
            </a:r>
            <a:r>
              <a:rPr lang="en-CA" sz="2000" b="1" dirty="0" err="1"/>
              <a:t>okuthiwa</a:t>
            </a:r>
            <a:r>
              <a:rPr lang="en-CA" sz="2000" b="1" dirty="0"/>
              <a:t> </a:t>
            </a:r>
            <a:r>
              <a:rPr lang="en-CA" sz="2000" b="1" dirty="0" err="1"/>
              <a:t>senziwe</a:t>
            </a:r>
            <a:r>
              <a:rPr lang="en-CA" sz="2000" b="1" dirty="0"/>
              <a:t> </a:t>
            </a:r>
            <a:r>
              <a:rPr lang="en-CA" sz="2000" b="1" dirty="0" err="1"/>
              <a:t>izizwe</a:t>
            </a:r>
            <a:r>
              <a:rPr lang="en-CA" sz="2000" b="1" dirty="0"/>
              <a:t> </a:t>
            </a:r>
            <a:r>
              <a:rPr lang="en-CA" sz="2000" b="1" dirty="0" err="1"/>
              <a:t>ezimbili</a:t>
            </a:r>
            <a:r>
              <a:rPr lang="en-CA" sz="2000" b="1" dirty="0"/>
              <a:t> </a:t>
            </a:r>
            <a:r>
              <a:rPr lang="en-CA" sz="2000" b="1" dirty="0" err="1"/>
              <a:t>lengxenye</a:t>
            </a:r>
            <a:r>
              <a:rPr lang="en-CA" sz="2000" b="1" dirty="0"/>
              <a:t> ( Josh. 22:16-20 ).</a:t>
            </a:r>
            <a:r>
              <a:rPr lang="en" sz="2000" b="1" dirty="0"/>
              <a:t> </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en-CA" sz="2000" b="1" dirty="0" err="1"/>
              <a:t>Ngakho</a:t>
            </a:r>
            <a:r>
              <a:rPr lang="en-CA" sz="2000" b="1" dirty="0"/>
              <a:t>, </a:t>
            </a:r>
            <a:r>
              <a:rPr lang="en-CA" sz="2000" b="1" dirty="0" err="1"/>
              <a:t>wabanikeza</a:t>
            </a:r>
            <a:r>
              <a:rPr lang="en-CA" sz="2000" b="1" dirty="0"/>
              <a:t> </a:t>
            </a:r>
            <a:r>
              <a:rPr lang="en-CA" sz="2000" b="1" dirty="0" err="1"/>
              <a:t>ithuba</a:t>
            </a:r>
            <a:r>
              <a:rPr lang="en-CA" sz="2000" b="1" dirty="0"/>
              <a:t> </a:t>
            </a:r>
            <a:r>
              <a:rPr lang="en-CA" sz="2000" b="1" dirty="0" err="1"/>
              <a:t>lokulungisa</a:t>
            </a:r>
            <a:r>
              <a:rPr lang="en-CA" sz="2000" b="1" dirty="0"/>
              <a:t> </a:t>
            </a:r>
            <a:r>
              <a:rPr lang="en-CA" sz="2000" b="1" dirty="0" err="1"/>
              <a:t>leli</a:t>
            </a:r>
            <a:r>
              <a:rPr lang="en-CA" sz="2000" b="1" dirty="0"/>
              <a:t> </a:t>
            </a:r>
            <a:r>
              <a:rPr lang="en-CA" sz="2000" b="1" dirty="0" err="1"/>
              <a:t>phutha</a:t>
            </a:r>
            <a:r>
              <a:rPr lang="en-CA" sz="2000" b="1" dirty="0"/>
              <a:t>, </a:t>
            </a:r>
            <a:r>
              <a:rPr lang="en-CA" sz="2000" b="1" dirty="0" err="1"/>
              <a:t>ngaphambi</a:t>
            </a:r>
            <a:r>
              <a:rPr lang="en-CA" sz="2000" b="1" dirty="0"/>
              <a:t> </a:t>
            </a:r>
            <a:r>
              <a:rPr lang="en-CA" sz="2000" b="1" dirty="0" err="1"/>
              <a:t>kokuba</a:t>
            </a:r>
            <a:r>
              <a:rPr lang="en-CA" sz="2000" b="1" dirty="0"/>
              <a:t> </a:t>
            </a:r>
            <a:r>
              <a:rPr lang="en-CA" sz="2000" b="1" dirty="0" err="1"/>
              <a:t>benze</a:t>
            </a:r>
            <a:r>
              <a:rPr lang="en-CA" sz="2000" b="1" dirty="0"/>
              <a:t> </a:t>
            </a:r>
            <a:r>
              <a:rPr lang="en-CA" sz="2000" b="1" dirty="0" err="1"/>
              <a:t>isono</a:t>
            </a:r>
            <a:r>
              <a:rPr lang="en-CA" sz="2000" b="1" dirty="0"/>
              <a:t>: </a:t>
            </a:r>
            <a:r>
              <a:rPr lang="en-CA" sz="2000" b="1" dirty="0" err="1"/>
              <a:t>wabapha</a:t>
            </a:r>
            <a:r>
              <a:rPr lang="en-CA" sz="2000" b="1" dirty="0"/>
              <a:t> </a:t>
            </a:r>
            <a:r>
              <a:rPr lang="en-CA" sz="2000" b="1" dirty="0" err="1"/>
              <a:t>ithuba</a:t>
            </a:r>
            <a:r>
              <a:rPr lang="en-CA" sz="2000" b="1" dirty="0"/>
              <a:t> </a:t>
            </a:r>
            <a:r>
              <a:rPr lang="en-CA" sz="2000" b="1" dirty="0" err="1"/>
              <a:t>lokubuyela</a:t>
            </a:r>
            <a:r>
              <a:rPr lang="en-CA" sz="2000" b="1" dirty="0"/>
              <a:t> </a:t>
            </a:r>
            <a:r>
              <a:rPr lang="en-CA" sz="2000" b="1" dirty="0" err="1"/>
              <a:t>ngaseJordani</a:t>
            </a:r>
            <a:r>
              <a:rPr lang="en-CA" sz="2000" b="1" dirty="0"/>
              <a:t> </a:t>
            </a:r>
            <a:r>
              <a:rPr lang="en-CA" sz="2000" b="1" dirty="0" err="1"/>
              <a:t>lapho</a:t>
            </a:r>
            <a:r>
              <a:rPr lang="en-CA" sz="2000" b="1" dirty="0"/>
              <a:t> </a:t>
            </a:r>
            <a:r>
              <a:rPr lang="en-CA" sz="2000" b="1" dirty="0" err="1"/>
              <a:t>iNdawo</a:t>
            </a:r>
            <a:r>
              <a:rPr lang="en-CA" sz="2000" b="1" dirty="0"/>
              <a:t> </a:t>
            </a:r>
            <a:r>
              <a:rPr lang="en-CA" sz="2000" b="1" dirty="0" err="1"/>
              <a:t>Engcwele</a:t>
            </a:r>
            <a:r>
              <a:rPr lang="en-CA" sz="2000" b="1" dirty="0"/>
              <a:t> </a:t>
            </a:r>
            <a:r>
              <a:rPr lang="en-CA" sz="2000" b="1" dirty="0" err="1"/>
              <a:t>yayikhona</a:t>
            </a:r>
            <a:r>
              <a:rPr lang="en-CA" sz="2000" b="1" dirty="0"/>
              <a:t> (Josh. 22:19</a:t>
            </a:r>
            <a:endParaRPr lang="en" sz="2000" b="1" dirty="0"/>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n-CA"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IMPENDULO ELOMUSA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584775"/>
          </a:xfrm>
          <a:prstGeom prst="rect">
            <a:avLst/>
          </a:prstGeom>
          <a:noFill/>
        </p:spPr>
        <p:txBody>
          <a:bodyPr wrap="square">
            <a:spAutoFit/>
          </a:bodyPr>
          <a:lstStyle/>
          <a:p>
            <a:pPr algn="ct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“Uma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sizakhele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i-altare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lethu</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ukuba</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sifulathele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uJehova</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sinikele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iminikelo</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yokutshiswa</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leminikelo</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yempuphu</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loba</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sinikele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phezu</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kwalo</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iminikelo</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yokuthula</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uJehova</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ngokwakhe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makasenze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CA" sz="16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silandise</a:t>
            </a:r>
            <a:r>
              <a:rPr lang="en-CA"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 Joshuwa 22:23 )</a:t>
            </a:r>
            <a:endParaRPr lang="en" sz="16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en-CA" sz="2000" b="1" dirty="0" err="1"/>
              <a:t>Izizwe</a:t>
            </a:r>
            <a:r>
              <a:rPr lang="en-CA" sz="2000" b="1" dirty="0"/>
              <a:t> </a:t>
            </a:r>
            <a:r>
              <a:rPr lang="en-CA" sz="2000" b="1" dirty="0" err="1"/>
              <a:t>zakwaRubeni</a:t>
            </a:r>
            <a:r>
              <a:rPr lang="en-CA" sz="2000" b="1" dirty="0"/>
              <a:t>, </a:t>
            </a:r>
            <a:r>
              <a:rPr lang="en-CA" sz="2000" b="1" dirty="0" err="1"/>
              <a:t>lezakwaGadi</a:t>
            </a:r>
            <a:r>
              <a:rPr lang="en-CA" sz="2000" b="1" dirty="0"/>
              <a:t>, </a:t>
            </a:r>
            <a:r>
              <a:rPr lang="en-CA" sz="2000" b="1" dirty="0" err="1"/>
              <a:t>lenxenye</a:t>
            </a:r>
            <a:r>
              <a:rPr lang="en-CA" sz="2000" b="1" dirty="0"/>
              <a:t> </a:t>
            </a:r>
            <a:r>
              <a:rPr lang="en-CA" sz="2000" b="1" dirty="0" err="1"/>
              <a:t>yesizwe</a:t>
            </a:r>
            <a:r>
              <a:rPr lang="en-CA" sz="2000" b="1" dirty="0"/>
              <a:t> </a:t>
            </a:r>
            <a:r>
              <a:rPr lang="en-CA" sz="2000" b="1" dirty="0" err="1"/>
              <a:t>sakwaManase</a:t>
            </a:r>
            <a:r>
              <a:rPr lang="en-CA" sz="2000" b="1" dirty="0"/>
              <a:t>, </a:t>
            </a:r>
            <a:r>
              <a:rPr lang="en-CA" sz="2000" b="1" dirty="0" err="1"/>
              <a:t>zabekwa</a:t>
            </a:r>
            <a:r>
              <a:rPr lang="en-CA" sz="2000" b="1" dirty="0"/>
              <a:t> </a:t>
            </a:r>
            <a:r>
              <a:rPr lang="en-CA" sz="2000" b="1" dirty="0" err="1"/>
              <a:t>icala</a:t>
            </a:r>
            <a:r>
              <a:rPr lang="en-CA" sz="2000" b="1" dirty="0"/>
              <a:t>, </a:t>
            </a:r>
            <a:r>
              <a:rPr lang="en-CA" sz="2000" b="1" dirty="0" err="1"/>
              <a:t>zenza</a:t>
            </a:r>
            <a:r>
              <a:rPr lang="en-CA" sz="2000" b="1" dirty="0"/>
              <a:t> </a:t>
            </a:r>
            <a:r>
              <a:rPr lang="en-CA" sz="2000" b="1" dirty="0" err="1"/>
              <a:t>isibonelo</a:t>
            </a:r>
            <a:r>
              <a:rPr lang="en-CA" sz="2000" b="1" dirty="0"/>
              <a:t>;</a:t>
            </a:r>
            <a:endParaRPr lang="en" sz="2000" b="1" dirty="0"/>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446416157"/>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n-CA" sz="2000" b="1" dirty="0"/>
              <a:t>Lapho ama-</a:t>
            </a:r>
            <a:r>
              <a:rPr lang="en-CA" sz="2000" b="1" dirty="0" err="1"/>
              <a:t>Israyeli</a:t>
            </a:r>
            <a:r>
              <a:rPr lang="en-CA" sz="2000" b="1" dirty="0"/>
              <a:t> </a:t>
            </a:r>
            <a:r>
              <a:rPr lang="en-CA" sz="2000" b="1" dirty="0" err="1"/>
              <a:t>engazazi</a:t>
            </a:r>
            <a:r>
              <a:rPr lang="en-CA" sz="2000" b="1" dirty="0"/>
              <a:t> </a:t>
            </a:r>
            <a:r>
              <a:rPr lang="en-CA" sz="2000" b="1" dirty="0" err="1"/>
              <a:t>izisusa</a:t>
            </a:r>
            <a:r>
              <a:rPr lang="en-CA" sz="2000" b="1" dirty="0"/>
              <a:t> </a:t>
            </a:r>
            <a:r>
              <a:rPr lang="en-CA" sz="2000" b="1" dirty="0" err="1"/>
              <a:t>zabafowabo</a:t>
            </a:r>
            <a:r>
              <a:rPr lang="en-CA" sz="2000" b="1" dirty="0"/>
              <a:t> </a:t>
            </a:r>
            <a:r>
              <a:rPr lang="en-CA" sz="2000" b="1" dirty="0" err="1"/>
              <a:t>zokwakha</a:t>
            </a:r>
            <a:r>
              <a:rPr lang="en-CA" sz="2000" b="1" dirty="0"/>
              <a:t> </a:t>
            </a:r>
            <a:r>
              <a:rPr lang="en-CA" sz="2000" b="1" dirty="0" err="1"/>
              <a:t>i-altare</a:t>
            </a:r>
            <a:r>
              <a:rPr lang="en-CA" sz="2000" b="1" dirty="0"/>
              <a:t>, </a:t>
            </a:r>
            <a:r>
              <a:rPr lang="en-CA" sz="2000" b="1" dirty="0" err="1"/>
              <a:t>acabanga</a:t>
            </a:r>
            <a:r>
              <a:rPr lang="en-CA" sz="2000" b="1" dirty="0"/>
              <a:t>: </a:t>
            </a:r>
            <a:r>
              <a:rPr lang="en-CA" sz="2000" b="1" dirty="0" err="1"/>
              <a:t>ukuhlubuka</a:t>
            </a:r>
            <a:r>
              <a:rPr lang="en-CA" sz="2000" b="1" dirty="0"/>
              <a:t>, </a:t>
            </a:r>
            <a:r>
              <a:rPr lang="en-CA" sz="2000" b="1" dirty="0" err="1"/>
              <a:t>isifiso</a:t>
            </a:r>
            <a:r>
              <a:rPr lang="en-CA" sz="2000" b="1" dirty="0"/>
              <a:t> </a:t>
            </a:r>
            <a:r>
              <a:rPr lang="en-CA" sz="2000" b="1" dirty="0" err="1"/>
              <a:t>sokuhlukaniswa</a:t>
            </a:r>
            <a:r>
              <a:rPr lang="en-CA" sz="2000" b="1" dirty="0"/>
              <a:t> </a:t>
            </a:r>
            <a:r>
              <a:rPr lang="en-CA" sz="2000" b="1" dirty="0" err="1"/>
              <a:t>lesijeziso</a:t>
            </a:r>
            <a:r>
              <a:rPr lang="en-CA" sz="2000" b="1" dirty="0"/>
              <a:t> </a:t>
            </a:r>
            <a:r>
              <a:rPr lang="en-CA" sz="2000" b="1" dirty="0" err="1"/>
              <a:t>saphezulu</a:t>
            </a:r>
            <a:r>
              <a:rPr lang="en-CA" sz="2000" b="1" dirty="0"/>
              <a:t>.</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en-CA" sz="2000" b="1" dirty="0" err="1"/>
              <a:t>Langabe</a:t>
            </a:r>
            <a:r>
              <a:rPr lang="en-CA" sz="2000" b="1" dirty="0"/>
              <a:t> </a:t>
            </a:r>
            <a:r>
              <a:rPr lang="en-CA" sz="2000" b="1" dirty="0" err="1"/>
              <a:t>izizwe</a:t>
            </a:r>
            <a:r>
              <a:rPr lang="en-CA" sz="2000" b="1" dirty="0"/>
              <a:t> </a:t>
            </a:r>
            <a:r>
              <a:rPr lang="en-CA" sz="2000" b="1" dirty="0" err="1"/>
              <a:t>ezimangalelwe</a:t>
            </a:r>
            <a:r>
              <a:rPr lang="en-CA" sz="2000" b="1" dirty="0"/>
              <a:t> </a:t>
            </a:r>
            <a:r>
              <a:rPr lang="en-CA" sz="2000" b="1" dirty="0" err="1"/>
              <a:t>zazingase</a:t>
            </a:r>
            <a:r>
              <a:rPr lang="en-CA" sz="2000" b="1" dirty="0"/>
              <a:t> </a:t>
            </a:r>
            <a:r>
              <a:rPr lang="en-CA" sz="2000" b="1" dirty="0" err="1"/>
              <a:t>zicasulwe</a:t>
            </a:r>
            <a:r>
              <a:rPr lang="en-CA" sz="2000" b="1" dirty="0"/>
              <a:t> </a:t>
            </a:r>
            <a:r>
              <a:rPr lang="en-CA" sz="2000" b="1" dirty="0" err="1"/>
              <a:t>yizinsolo</a:t>
            </a:r>
            <a:r>
              <a:rPr lang="en-CA" sz="2000" b="1" dirty="0"/>
              <a:t> </a:t>
            </a:r>
            <a:r>
              <a:rPr lang="en-CA" sz="2000" b="1" dirty="0" err="1"/>
              <a:t>futhi</a:t>
            </a:r>
            <a:r>
              <a:rPr lang="en-CA" sz="2000" b="1" dirty="0"/>
              <a:t> </a:t>
            </a:r>
            <a:r>
              <a:rPr lang="en-CA" sz="2000" b="1" dirty="0" err="1"/>
              <a:t>zisabele</a:t>
            </a:r>
            <a:r>
              <a:rPr lang="en-CA" sz="2000" b="1" dirty="0"/>
              <a:t> </a:t>
            </a:r>
            <a:r>
              <a:rPr lang="en-CA" sz="2000" b="1" dirty="0" err="1"/>
              <a:t>ngobudlova</a:t>
            </a:r>
            <a:r>
              <a:rPr lang="en-CA" sz="2000" b="1" dirty="0"/>
              <a:t> </a:t>
            </a:r>
            <a:r>
              <a:rPr lang="en-CA" sz="2000" b="1" dirty="0" err="1"/>
              <a:t>lapho</a:t>
            </a:r>
            <a:r>
              <a:rPr lang="en-CA" sz="2000" b="1" dirty="0"/>
              <a:t> </a:t>
            </a:r>
            <a:r>
              <a:rPr lang="en-CA" sz="2000" b="1" dirty="0" err="1"/>
              <a:t>zizivikela</a:t>
            </a:r>
            <a:r>
              <a:rPr lang="en-CA" sz="2000" b="1" dirty="0"/>
              <a:t>, </a:t>
            </a:r>
            <a:r>
              <a:rPr lang="en-CA" sz="2000" b="1" dirty="0" err="1"/>
              <a:t>ngenxa</a:t>
            </a:r>
            <a:r>
              <a:rPr lang="en-CA" sz="2000" b="1" dirty="0"/>
              <a:t> </a:t>
            </a:r>
            <a:r>
              <a:rPr lang="en-CA" sz="2000" b="1" dirty="0" err="1"/>
              <a:t>yokusabela</a:t>
            </a:r>
            <a:r>
              <a:rPr lang="en-CA" sz="2000" b="1" dirty="0"/>
              <a:t> </a:t>
            </a:r>
            <a:r>
              <a:rPr lang="en-CA" sz="2000" b="1" dirty="0" err="1"/>
              <a:t>kwazo</a:t>
            </a:r>
            <a:r>
              <a:rPr lang="en-CA" sz="2000" b="1" dirty="0"/>
              <a:t> </a:t>
            </a:r>
            <a:r>
              <a:rPr lang="en-CA" sz="2000" b="1" dirty="0" err="1"/>
              <a:t>kobungane</a:t>
            </a:r>
            <a:r>
              <a:rPr lang="en-CA" sz="2000" b="1" dirty="0"/>
              <a:t>, impi </a:t>
            </a:r>
            <a:r>
              <a:rPr lang="en-CA" sz="2000" b="1" dirty="0" err="1"/>
              <a:t>yagwenywa</a:t>
            </a:r>
            <a:r>
              <a:rPr lang="en-CA" sz="2000" b="1" dirty="0"/>
              <a:t>.</a:t>
            </a:r>
            <a:endParaRPr lang="en" sz="2000" b="1" dirty="0"/>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en-CA" sz="2000" b="1" dirty="0" err="1"/>
              <a:t>Iqiniso</a:t>
            </a:r>
            <a:r>
              <a:rPr lang="en-CA" sz="2000" b="1" dirty="0"/>
              <a:t> </a:t>
            </a:r>
            <a:r>
              <a:rPr lang="en-CA" sz="2000" b="1" dirty="0" err="1"/>
              <a:t>laliyikuthi</a:t>
            </a:r>
            <a:r>
              <a:rPr lang="en-CA" sz="2000" b="1" dirty="0"/>
              <a:t>: </a:t>
            </a:r>
            <a:r>
              <a:rPr lang="en-CA" sz="2000" b="1" dirty="0" err="1"/>
              <a:t>isifiso</a:t>
            </a:r>
            <a:r>
              <a:rPr lang="en-CA" sz="2000" b="1" dirty="0"/>
              <a:t> </a:t>
            </a:r>
            <a:r>
              <a:rPr lang="en-CA" sz="2000" b="1" dirty="0" err="1"/>
              <a:t>sokuhlala</a:t>
            </a:r>
            <a:r>
              <a:rPr lang="en-CA" sz="2000" b="1" dirty="0"/>
              <a:t> </a:t>
            </a:r>
            <a:r>
              <a:rPr lang="en-CA" sz="2000" b="1" dirty="0" err="1"/>
              <a:t>bemunye</a:t>
            </a:r>
            <a:r>
              <a:rPr lang="en-CA" sz="2000" b="1" dirty="0"/>
              <a:t> </a:t>
            </a:r>
            <a:r>
              <a:rPr lang="en-CA" sz="2000" b="1" dirty="0" err="1"/>
              <a:t>labafowabo</a:t>
            </a:r>
            <a:r>
              <a:rPr lang="en-CA" sz="2000" b="1" dirty="0"/>
              <a:t> </a:t>
            </a:r>
            <a:r>
              <a:rPr lang="en-CA" sz="2000" b="1" dirty="0" err="1"/>
              <a:t>lokuvikela</a:t>
            </a:r>
            <a:r>
              <a:rPr lang="en-CA" sz="2000" b="1" dirty="0"/>
              <a:t> </a:t>
            </a:r>
            <a:r>
              <a:rPr lang="en-CA" sz="2000" b="1" dirty="0" err="1"/>
              <a:t>ukwehlukana</a:t>
            </a:r>
            <a:r>
              <a:rPr lang="en-CA" sz="2000" b="1" dirty="0"/>
              <a:t> </a:t>
            </a:r>
            <a:r>
              <a:rPr lang="en-CA" sz="2000" b="1" dirty="0" err="1"/>
              <a:t>kwama-Israyeli</a:t>
            </a:r>
            <a:r>
              <a:rPr lang="en-CA" sz="2000" b="1" dirty="0"/>
              <a:t> </a:t>
            </a:r>
            <a:r>
              <a:rPr lang="en-CA" sz="2000" b="1" dirty="0" err="1"/>
              <a:t>esikhathini</a:t>
            </a:r>
            <a:r>
              <a:rPr lang="en-CA" sz="2000" b="1" dirty="0"/>
              <a:t> </a:t>
            </a:r>
            <a:r>
              <a:rPr lang="en-CA" sz="2000" b="1" dirty="0" err="1"/>
              <a:t>esizayo</a:t>
            </a:r>
            <a:r>
              <a:rPr lang="en-CA" sz="2000" b="1" dirty="0"/>
              <a:t> ( Josh. 22:24-26 ).</a:t>
            </a:r>
            <a:endParaRPr lang="en" sz="2000" b="1" dirty="0"/>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CA" sz="4400" b="1" spc="60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UKUBUYISANA</a:t>
            </a:r>
            <a:endPar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71797"/>
            <a:ext cx="9029699" cy="923330"/>
          </a:xfrm>
          <a:prstGeom prst="rect">
            <a:avLst/>
          </a:prstGeom>
          <a:noFill/>
        </p:spPr>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They were glad to hear the report and praised God. And they talked no more about going to war against them to devastate the country where the Reubenites and the Gadites lived</a:t>
            </a:r>
            <a:r>
              <a:rPr lang="en" b="1" dirty="0">
                <a:latin typeface="Comic Sans MS" panose="030F0702030302020204" pitchFamily="66" charset="0"/>
              </a:rPr>
              <a:t>” </a:t>
            </a:r>
            <a:r>
              <a:rPr lang="en" sz="1400" b="1" dirty="0">
                <a:latin typeface="Comic Sans MS" panose="030F0702030302020204" pitchFamily="66" charset="0"/>
              </a:rPr>
              <a:t>(Joshua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lvl="0">
              <a:spcBef>
                <a:spcPts val="600"/>
              </a:spcBef>
              <a:defRPr/>
            </a:pPr>
            <a:r>
              <a:rPr lang="en-CA" sz="2000" b="1" dirty="0">
                <a:solidFill>
                  <a:prstClr val="black"/>
                </a:solidFill>
              </a:rPr>
              <a:t>“</a:t>
            </a:r>
            <a:r>
              <a:rPr lang="en-CA" sz="2000" b="1" dirty="0" err="1">
                <a:solidFill>
                  <a:prstClr val="black"/>
                </a:solidFill>
              </a:rPr>
              <a:t>Bajabula</a:t>
            </a:r>
            <a:r>
              <a:rPr lang="en-CA" sz="2000" b="1" dirty="0">
                <a:solidFill>
                  <a:prstClr val="black"/>
                </a:solidFill>
              </a:rPr>
              <a:t> </a:t>
            </a:r>
            <a:r>
              <a:rPr lang="en-CA" sz="2000" b="1" dirty="0" err="1">
                <a:solidFill>
                  <a:prstClr val="black"/>
                </a:solidFill>
              </a:rPr>
              <a:t>lapho</a:t>
            </a:r>
            <a:r>
              <a:rPr lang="en-CA" sz="2000" b="1" dirty="0">
                <a:solidFill>
                  <a:prstClr val="black"/>
                </a:solidFill>
              </a:rPr>
              <a:t> </a:t>
            </a:r>
            <a:r>
              <a:rPr lang="en-CA" sz="2000" b="1" dirty="0" err="1">
                <a:solidFill>
                  <a:prstClr val="black"/>
                </a:solidFill>
              </a:rPr>
              <a:t>besizwa</a:t>
            </a:r>
            <a:r>
              <a:rPr lang="en-CA" sz="2000" b="1" dirty="0">
                <a:solidFill>
                  <a:prstClr val="black"/>
                </a:solidFill>
              </a:rPr>
              <a:t> </a:t>
            </a:r>
            <a:r>
              <a:rPr lang="en-CA" sz="2000" b="1" dirty="0" err="1">
                <a:solidFill>
                  <a:prstClr val="black"/>
                </a:solidFill>
              </a:rPr>
              <a:t>umbiko</a:t>
            </a:r>
            <a:r>
              <a:rPr lang="en-CA" sz="2000" b="1" dirty="0">
                <a:solidFill>
                  <a:prstClr val="black"/>
                </a:solidFill>
              </a:rPr>
              <a:t>, </a:t>
            </a:r>
            <a:r>
              <a:rPr lang="en-CA" sz="2000" b="1" dirty="0" err="1">
                <a:solidFill>
                  <a:prstClr val="black"/>
                </a:solidFill>
              </a:rPr>
              <a:t>bamdumisa</a:t>
            </a:r>
            <a:r>
              <a:rPr lang="en-CA" sz="2000" b="1" dirty="0">
                <a:solidFill>
                  <a:prstClr val="black"/>
                </a:solidFill>
              </a:rPr>
              <a:t> uNkulunkulu, </a:t>
            </a:r>
            <a:r>
              <a:rPr lang="en-CA" sz="2000" b="1" dirty="0" err="1">
                <a:solidFill>
                  <a:prstClr val="black"/>
                </a:solidFill>
              </a:rPr>
              <a:t>futhi</a:t>
            </a:r>
            <a:r>
              <a:rPr lang="en-CA" sz="2000" b="1" dirty="0">
                <a:solidFill>
                  <a:prstClr val="black"/>
                </a:solidFill>
              </a:rPr>
              <a:t> </a:t>
            </a:r>
            <a:r>
              <a:rPr lang="en-CA" sz="2000" b="1" dirty="0" err="1">
                <a:solidFill>
                  <a:prstClr val="black"/>
                </a:solidFill>
              </a:rPr>
              <a:t>ababe</a:t>
            </a:r>
            <a:r>
              <a:rPr lang="en-CA" sz="2000" b="1" dirty="0">
                <a:solidFill>
                  <a:prstClr val="black"/>
                </a:solidFill>
              </a:rPr>
              <a:t> </a:t>
            </a:r>
            <a:r>
              <a:rPr lang="en-CA" sz="2000" b="1" dirty="0" err="1">
                <a:solidFill>
                  <a:prstClr val="black"/>
                </a:solidFill>
              </a:rPr>
              <a:t>besakhuluma</a:t>
            </a:r>
            <a:r>
              <a:rPr lang="en-CA" sz="2000" b="1" dirty="0">
                <a:solidFill>
                  <a:prstClr val="black"/>
                </a:solidFill>
              </a:rPr>
              <a:t> </a:t>
            </a:r>
            <a:r>
              <a:rPr lang="en-CA" sz="2000" b="1" dirty="0" err="1">
                <a:solidFill>
                  <a:prstClr val="black"/>
                </a:solidFill>
              </a:rPr>
              <a:t>ngokulwa</a:t>
            </a:r>
            <a:r>
              <a:rPr lang="en-CA" sz="2000" b="1" dirty="0">
                <a:solidFill>
                  <a:prstClr val="black"/>
                </a:solidFill>
              </a:rPr>
              <a:t> </a:t>
            </a:r>
            <a:r>
              <a:rPr lang="en-CA" sz="2000" b="1" dirty="0" err="1">
                <a:solidFill>
                  <a:prstClr val="black"/>
                </a:solidFill>
              </a:rPr>
              <a:t>labo</a:t>
            </a:r>
            <a:r>
              <a:rPr lang="en-CA" sz="2000" b="1" dirty="0">
                <a:solidFill>
                  <a:prstClr val="black"/>
                </a:solidFill>
              </a:rPr>
              <a:t> </a:t>
            </a:r>
            <a:r>
              <a:rPr lang="en-CA" sz="2000" b="1" dirty="0" err="1">
                <a:solidFill>
                  <a:prstClr val="black"/>
                </a:solidFill>
              </a:rPr>
              <a:t>ukuze</a:t>
            </a:r>
            <a:r>
              <a:rPr lang="en-CA" sz="2000" b="1" dirty="0">
                <a:solidFill>
                  <a:prstClr val="black"/>
                </a:solidFill>
              </a:rPr>
              <a:t> </a:t>
            </a:r>
            <a:r>
              <a:rPr lang="en-CA" sz="2000" b="1" dirty="0" err="1">
                <a:solidFill>
                  <a:prstClr val="black"/>
                </a:solidFill>
              </a:rPr>
              <a:t>bachithe</a:t>
            </a:r>
            <a:r>
              <a:rPr lang="en-CA" sz="2000" b="1" dirty="0">
                <a:solidFill>
                  <a:prstClr val="black"/>
                </a:solidFill>
              </a:rPr>
              <a:t> </a:t>
            </a:r>
            <a:r>
              <a:rPr lang="en-CA" sz="2000" b="1" dirty="0" err="1">
                <a:solidFill>
                  <a:prstClr val="black"/>
                </a:solidFill>
              </a:rPr>
              <a:t>izwe</a:t>
            </a:r>
            <a:r>
              <a:rPr lang="en-CA" sz="2000" b="1" dirty="0">
                <a:solidFill>
                  <a:prstClr val="black"/>
                </a:solidFill>
              </a:rPr>
              <a:t> </a:t>
            </a:r>
            <a:r>
              <a:rPr lang="en-CA" sz="2000" b="1" dirty="0" err="1">
                <a:solidFill>
                  <a:prstClr val="black"/>
                </a:solidFill>
              </a:rPr>
              <a:t>labakwaRubeni</a:t>
            </a:r>
            <a:r>
              <a:rPr lang="en-CA" sz="2000" b="1" dirty="0">
                <a:solidFill>
                  <a:prstClr val="black"/>
                </a:solidFill>
              </a:rPr>
              <a:t> </a:t>
            </a:r>
            <a:r>
              <a:rPr lang="en-CA" sz="2000" b="1" dirty="0" err="1">
                <a:solidFill>
                  <a:prstClr val="black"/>
                </a:solidFill>
              </a:rPr>
              <a:t>labakwaGadi</a:t>
            </a:r>
            <a:r>
              <a:rPr lang="en-CA" sz="2000" b="1" dirty="0">
                <a:solidFill>
                  <a:prstClr val="black"/>
                </a:solidFill>
              </a:rPr>
              <a:t>.” ( Joshuwa 22:33 ) </a:t>
            </a:r>
            <a:r>
              <a:rPr lang="en-CA" sz="2000" b="1" dirty="0" err="1">
                <a:solidFill>
                  <a:prstClr val="black"/>
                </a:solidFill>
              </a:rPr>
              <a:t>Ngakho-ke</a:t>
            </a:r>
            <a:r>
              <a:rPr lang="en-CA" sz="2000" b="1" dirty="0">
                <a:solidFill>
                  <a:prstClr val="black"/>
                </a:solidFill>
              </a:rPr>
              <a:t>, </a:t>
            </a:r>
            <a:r>
              <a:rPr lang="en-CA" sz="2000" b="1" dirty="0" err="1">
                <a:solidFill>
                  <a:prstClr val="black"/>
                </a:solidFill>
              </a:rPr>
              <a:t>uJoshuwa</a:t>
            </a:r>
            <a:r>
              <a:rPr lang="en-CA" sz="2000" b="1" dirty="0">
                <a:solidFill>
                  <a:prstClr val="black"/>
                </a:solidFill>
              </a:rPr>
              <a:t> </a:t>
            </a:r>
            <a:r>
              <a:rPr lang="en-CA" sz="2000" b="1" dirty="0" err="1">
                <a:solidFill>
                  <a:prstClr val="black"/>
                </a:solidFill>
              </a:rPr>
              <a:t>waphendula</a:t>
            </a:r>
            <a:r>
              <a:rPr lang="en-CA"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119478503"/>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4693593"/>
          </a:xfrm>
          <a:prstGeom prst="rect">
            <a:avLst/>
          </a:prstGeom>
          <a:noFill/>
        </p:spPr>
        <p:txBody>
          <a:bodyPr wrap="square" rtlCol="0">
            <a:spAutoFit/>
          </a:bodyPr>
          <a:lstStyle/>
          <a:p>
            <a:pPr>
              <a:spcBef>
                <a:spcPts val="600"/>
              </a:spcBef>
            </a:pPr>
            <a:r>
              <a:rPr lang="en-CA" sz="2000" b="1" dirty="0">
                <a:latin typeface="Constantia" panose="02030602050306030303" pitchFamily="18" charset="0"/>
              </a:rPr>
              <a:t>“</a:t>
            </a:r>
            <a:r>
              <a:rPr lang="en-CA" sz="2000" b="1" dirty="0" err="1">
                <a:latin typeface="Constantia" panose="02030602050306030303" pitchFamily="18" charset="0"/>
              </a:rPr>
              <a:t>Abantwana</a:t>
            </a:r>
            <a:r>
              <a:rPr lang="en-CA" sz="2000" b="1" dirty="0">
                <a:latin typeface="Constantia" panose="02030602050306030303" pitchFamily="18" charset="0"/>
              </a:rPr>
              <a:t> </a:t>
            </a:r>
            <a:r>
              <a:rPr lang="en-CA" sz="2000" b="1" dirty="0" err="1">
                <a:latin typeface="Constantia" panose="02030602050306030303" pitchFamily="18" charset="0"/>
              </a:rPr>
              <a:t>bakwaGadi</a:t>
            </a:r>
            <a:r>
              <a:rPr lang="en-CA" sz="2000" b="1" dirty="0">
                <a:latin typeface="Constantia" panose="02030602050306030303" pitchFamily="18" charset="0"/>
              </a:rPr>
              <a:t> </a:t>
            </a:r>
            <a:r>
              <a:rPr lang="en-CA" sz="2000" b="1" dirty="0" err="1">
                <a:latin typeface="Constantia" panose="02030602050306030303" pitchFamily="18" charset="0"/>
              </a:rPr>
              <a:t>labakwaRubeni</a:t>
            </a:r>
            <a:r>
              <a:rPr lang="en-CA" sz="2000" b="1" dirty="0">
                <a:latin typeface="Constantia" panose="02030602050306030303" pitchFamily="18" charset="0"/>
              </a:rPr>
              <a:t> </a:t>
            </a:r>
            <a:r>
              <a:rPr lang="en-CA" sz="2000" b="1" dirty="0" err="1">
                <a:latin typeface="Constantia" panose="02030602050306030303" pitchFamily="18" charset="0"/>
              </a:rPr>
              <a:t>babeka</a:t>
            </a:r>
            <a:r>
              <a:rPr lang="en-CA" sz="2000" b="1" dirty="0">
                <a:latin typeface="Constantia" panose="02030602050306030303" pitchFamily="18" charset="0"/>
              </a:rPr>
              <a:t> </a:t>
            </a:r>
            <a:r>
              <a:rPr lang="en-CA" sz="2000" b="1" dirty="0" err="1">
                <a:latin typeface="Constantia" panose="02030602050306030303" pitchFamily="18" charset="0"/>
              </a:rPr>
              <a:t>phezu</a:t>
            </a:r>
            <a:r>
              <a:rPr lang="en-CA" sz="2000" b="1" dirty="0">
                <a:latin typeface="Constantia" panose="02030602050306030303" pitchFamily="18" charset="0"/>
              </a:rPr>
              <a:t> </a:t>
            </a:r>
            <a:r>
              <a:rPr lang="en-CA" sz="2000" b="1" dirty="0" err="1">
                <a:latin typeface="Constantia" panose="02030602050306030303" pitchFamily="18" charset="0"/>
              </a:rPr>
              <a:t>kwe-altare</a:t>
            </a:r>
            <a:r>
              <a:rPr lang="en-CA" sz="2000" b="1" dirty="0">
                <a:latin typeface="Constantia" panose="02030602050306030303" pitchFamily="18" charset="0"/>
              </a:rPr>
              <a:t> </a:t>
            </a:r>
            <a:r>
              <a:rPr lang="en-CA" sz="2000" b="1" dirty="0" err="1">
                <a:latin typeface="Constantia" panose="02030602050306030303" pitchFamily="18" charset="0"/>
              </a:rPr>
              <a:t>labo</a:t>
            </a:r>
            <a:r>
              <a:rPr lang="en-CA" sz="2000" b="1" dirty="0">
                <a:latin typeface="Constantia" panose="02030602050306030303" pitchFamily="18" charset="0"/>
              </a:rPr>
              <a:t> </a:t>
            </a:r>
            <a:r>
              <a:rPr lang="en-CA" sz="2000" b="1" dirty="0" err="1">
                <a:latin typeface="Constantia" panose="02030602050306030303" pitchFamily="18" charset="0"/>
              </a:rPr>
              <a:t>umbhalo</a:t>
            </a:r>
            <a:r>
              <a:rPr lang="en-CA" sz="2000" b="1" dirty="0">
                <a:latin typeface="Constantia" panose="02030602050306030303" pitchFamily="18" charset="0"/>
              </a:rPr>
              <a:t> </a:t>
            </a:r>
            <a:r>
              <a:rPr lang="en-CA" sz="2000" b="1" dirty="0" err="1">
                <a:latin typeface="Constantia" panose="02030602050306030303" pitchFamily="18" charset="0"/>
              </a:rPr>
              <a:t>oqotshiwe</a:t>
            </a:r>
            <a:r>
              <a:rPr lang="en-CA" sz="2000" b="1" dirty="0">
                <a:latin typeface="Constantia" panose="02030602050306030303" pitchFamily="18" charset="0"/>
              </a:rPr>
              <a:t> </a:t>
            </a:r>
            <a:r>
              <a:rPr lang="en-CA" sz="2000" b="1" dirty="0" err="1">
                <a:latin typeface="Constantia" panose="02030602050306030303" pitchFamily="18" charset="0"/>
              </a:rPr>
              <a:t>obonisa</a:t>
            </a:r>
            <a:r>
              <a:rPr lang="en-CA" sz="2000" b="1" dirty="0">
                <a:latin typeface="Constantia" panose="02030602050306030303" pitchFamily="18" charset="0"/>
              </a:rPr>
              <a:t> </a:t>
            </a:r>
            <a:r>
              <a:rPr lang="en-CA" sz="2000" b="1" dirty="0" err="1">
                <a:latin typeface="Constantia" panose="02030602050306030303" pitchFamily="18" charset="0"/>
              </a:rPr>
              <a:t>injongo</a:t>
            </a:r>
            <a:r>
              <a:rPr lang="en-CA" sz="2000" b="1" dirty="0">
                <a:latin typeface="Constantia" panose="02030602050306030303" pitchFamily="18" charset="0"/>
              </a:rPr>
              <a:t> </a:t>
            </a:r>
            <a:r>
              <a:rPr lang="en-CA" sz="2000" b="1" dirty="0" err="1">
                <a:latin typeface="Constantia" panose="02030602050306030303" pitchFamily="18" charset="0"/>
              </a:rPr>
              <a:t>yokwakhiwa</a:t>
            </a:r>
            <a:r>
              <a:rPr lang="en-CA" sz="2000" b="1" dirty="0">
                <a:latin typeface="Constantia" panose="02030602050306030303" pitchFamily="18" charset="0"/>
              </a:rPr>
              <a:t> </a:t>
            </a:r>
            <a:r>
              <a:rPr lang="en-CA" sz="2000" b="1" dirty="0" err="1">
                <a:latin typeface="Constantia" panose="02030602050306030303" pitchFamily="18" charset="0"/>
              </a:rPr>
              <a:t>kwalo</a:t>
            </a:r>
            <a:r>
              <a:rPr lang="en-CA" sz="2000" b="1" dirty="0">
                <a:latin typeface="Constantia" panose="02030602050306030303" pitchFamily="18" charset="0"/>
              </a:rPr>
              <a:t>; </a:t>
            </a:r>
            <a:r>
              <a:rPr lang="en-CA" sz="2000" b="1" dirty="0" err="1">
                <a:latin typeface="Constantia" panose="02030602050306030303" pitchFamily="18" charset="0"/>
              </a:rPr>
              <a:t>futhi</a:t>
            </a:r>
            <a:r>
              <a:rPr lang="en-CA" sz="2000" b="1" dirty="0">
                <a:latin typeface="Constantia" panose="02030602050306030303" pitchFamily="18" charset="0"/>
              </a:rPr>
              <a:t> </a:t>
            </a:r>
            <a:r>
              <a:rPr lang="en-CA" sz="2000" b="1" dirty="0" err="1">
                <a:latin typeface="Constantia" panose="02030602050306030303" pitchFamily="18" charset="0"/>
              </a:rPr>
              <a:t>bathi</a:t>
            </a:r>
            <a:r>
              <a:rPr lang="en-CA" sz="2000" b="1" dirty="0">
                <a:latin typeface="Constantia" panose="02030602050306030303" pitchFamily="18" charset="0"/>
              </a:rPr>
              <a:t>: “</a:t>
            </a:r>
            <a:r>
              <a:rPr lang="en-CA" sz="2000" b="1" dirty="0" err="1">
                <a:latin typeface="Constantia" panose="02030602050306030303" pitchFamily="18" charset="0"/>
              </a:rPr>
              <a:t>Kuyoba</a:t>
            </a:r>
            <a:r>
              <a:rPr lang="en-CA" sz="2000" b="1" dirty="0">
                <a:latin typeface="Constantia" panose="02030602050306030303" pitchFamily="18" charset="0"/>
              </a:rPr>
              <a:t> </a:t>
            </a:r>
            <a:r>
              <a:rPr lang="en-CA" sz="2000" b="1" dirty="0" err="1">
                <a:latin typeface="Constantia" panose="02030602050306030303" pitchFamily="18" charset="0"/>
              </a:rPr>
              <a:t>ngubufakazi</a:t>
            </a:r>
            <a:r>
              <a:rPr lang="en-CA" sz="2000" b="1" dirty="0">
                <a:latin typeface="Constantia" panose="02030602050306030303" pitchFamily="18" charset="0"/>
              </a:rPr>
              <a:t> </a:t>
            </a:r>
            <a:r>
              <a:rPr lang="en-CA" sz="2000" b="1" dirty="0" err="1">
                <a:latin typeface="Constantia" panose="02030602050306030303" pitchFamily="18" charset="0"/>
              </a:rPr>
              <a:t>phakathi</a:t>
            </a:r>
            <a:r>
              <a:rPr lang="en-CA" sz="2000" b="1" dirty="0">
                <a:latin typeface="Constantia" panose="02030602050306030303" pitchFamily="18" charset="0"/>
              </a:rPr>
              <a:t> </a:t>
            </a:r>
            <a:r>
              <a:rPr lang="en-CA" sz="2000" b="1" dirty="0" err="1">
                <a:latin typeface="Constantia" panose="02030602050306030303" pitchFamily="18" charset="0"/>
              </a:rPr>
              <a:t>kwethu</a:t>
            </a:r>
            <a:r>
              <a:rPr lang="en-CA" sz="2000" b="1" dirty="0">
                <a:latin typeface="Constantia" panose="02030602050306030303" pitchFamily="18" charset="0"/>
              </a:rPr>
              <a:t> </a:t>
            </a:r>
            <a:r>
              <a:rPr lang="en-CA" sz="2000" b="1" dirty="0" err="1">
                <a:latin typeface="Constantia" panose="02030602050306030303" pitchFamily="18" charset="0"/>
              </a:rPr>
              <a:t>bokuthi</a:t>
            </a:r>
            <a:r>
              <a:rPr lang="en-CA" sz="2000" b="1" dirty="0">
                <a:latin typeface="Constantia" panose="02030602050306030303" pitchFamily="18" charset="0"/>
              </a:rPr>
              <a:t> </a:t>
            </a:r>
            <a:r>
              <a:rPr lang="en-CA" sz="2000" b="1" dirty="0" err="1">
                <a:latin typeface="Constantia" panose="02030602050306030303" pitchFamily="18" charset="0"/>
              </a:rPr>
              <a:t>uJehova</a:t>
            </a:r>
            <a:r>
              <a:rPr lang="en-CA" sz="2000" b="1" dirty="0">
                <a:latin typeface="Constantia" panose="02030602050306030303" pitchFamily="18" charset="0"/>
              </a:rPr>
              <a:t> </a:t>
            </a:r>
            <a:r>
              <a:rPr lang="en-CA" sz="2000" b="1" dirty="0" err="1">
                <a:latin typeface="Constantia" panose="02030602050306030303" pitchFamily="18" charset="0"/>
              </a:rPr>
              <a:t>unguNkulunkulu</a:t>
            </a:r>
            <a:r>
              <a:rPr lang="en-CA" sz="2000" b="1" dirty="0">
                <a:latin typeface="Constantia" panose="02030602050306030303" pitchFamily="18" charset="0"/>
              </a:rPr>
              <a:t>.” </a:t>
            </a:r>
            <a:r>
              <a:rPr lang="en-CA" sz="2000" b="1" dirty="0" err="1">
                <a:latin typeface="Constantia" panose="02030602050306030303" pitchFamily="18" charset="0"/>
              </a:rPr>
              <a:t>Kanjalo</a:t>
            </a:r>
            <a:r>
              <a:rPr lang="en-CA" sz="2000" b="1" dirty="0">
                <a:latin typeface="Constantia" panose="02030602050306030303" pitchFamily="18" charset="0"/>
              </a:rPr>
              <a:t> </a:t>
            </a:r>
            <a:r>
              <a:rPr lang="en-CA" sz="2000" b="1" dirty="0" err="1">
                <a:latin typeface="Constantia" panose="02030602050306030303" pitchFamily="18" charset="0"/>
              </a:rPr>
              <a:t>bazama</a:t>
            </a:r>
            <a:r>
              <a:rPr lang="en-CA" sz="2000" b="1" dirty="0">
                <a:latin typeface="Constantia" panose="02030602050306030303" pitchFamily="18" charset="0"/>
              </a:rPr>
              <a:t> </a:t>
            </a:r>
            <a:r>
              <a:rPr lang="en-CA" sz="2000" b="1" dirty="0" err="1">
                <a:latin typeface="Constantia" panose="02030602050306030303" pitchFamily="18" charset="0"/>
              </a:rPr>
              <a:t>ukuvimbela</a:t>
            </a:r>
            <a:r>
              <a:rPr lang="en-CA" sz="2000" b="1" dirty="0">
                <a:latin typeface="Constantia" panose="02030602050306030303" pitchFamily="18" charset="0"/>
              </a:rPr>
              <a:t> </a:t>
            </a:r>
            <a:r>
              <a:rPr lang="en-CA" sz="2000" b="1" dirty="0" err="1">
                <a:latin typeface="Constantia" panose="02030602050306030303" pitchFamily="18" charset="0"/>
              </a:rPr>
              <a:t>ukungaqondi</a:t>
            </a:r>
            <a:r>
              <a:rPr lang="en-CA" sz="2000" b="1" dirty="0">
                <a:latin typeface="Constantia" panose="02030602050306030303" pitchFamily="18" charset="0"/>
              </a:rPr>
              <a:t> kahle </a:t>
            </a:r>
            <a:r>
              <a:rPr lang="en-CA" sz="2000" b="1" dirty="0" err="1">
                <a:latin typeface="Constantia" panose="02030602050306030303" pitchFamily="18" charset="0"/>
              </a:rPr>
              <a:t>esikhathini</a:t>
            </a:r>
            <a:r>
              <a:rPr lang="en-CA" sz="2000" b="1" dirty="0">
                <a:latin typeface="Constantia" panose="02030602050306030303" pitchFamily="18" charset="0"/>
              </a:rPr>
              <a:t> </a:t>
            </a:r>
            <a:r>
              <a:rPr lang="en-CA" sz="2000" b="1" dirty="0" err="1">
                <a:latin typeface="Constantia" panose="02030602050306030303" pitchFamily="18" charset="0"/>
              </a:rPr>
              <a:t>esizayo</a:t>
            </a:r>
            <a:r>
              <a:rPr lang="en-CA" sz="2000" b="1" dirty="0">
                <a:latin typeface="Constantia" panose="02030602050306030303" pitchFamily="18" charset="0"/>
              </a:rPr>
              <a:t> </a:t>
            </a:r>
            <a:r>
              <a:rPr lang="en-CA" sz="2000" b="1" dirty="0" err="1">
                <a:latin typeface="Constantia" panose="02030602050306030303" pitchFamily="18" charset="0"/>
              </a:rPr>
              <a:t>lokususa</a:t>
            </a:r>
            <a:r>
              <a:rPr lang="en-CA" sz="2000" b="1" dirty="0">
                <a:latin typeface="Constantia" panose="02030602050306030303" pitchFamily="18" charset="0"/>
              </a:rPr>
              <a:t> </a:t>
            </a:r>
            <a:r>
              <a:rPr lang="en-CA" sz="2000" b="1" dirty="0" err="1">
                <a:latin typeface="Constantia" panose="02030602050306030303" pitchFamily="18" charset="0"/>
              </a:rPr>
              <a:t>lokho</a:t>
            </a:r>
            <a:r>
              <a:rPr lang="en-CA" sz="2000" b="1" dirty="0">
                <a:latin typeface="Constantia" panose="02030602050306030303" pitchFamily="18" charset="0"/>
              </a:rPr>
              <a:t> </a:t>
            </a:r>
            <a:r>
              <a:rPr lang="en-CA" sz="2000" b="1" dirty="0" err="1">
                <a:latin typeface="Constantia" panose="02030602050306030303" pitchFamily="18" charset="0"/>
              </a:rPr>
              <a:t>okungase</a:t>
            </a:r>
            <a:r>
              <a:rPr lang="en-CA" sz="2000" b="1" dirty="0">
                <a:latin typeface="Constantia" panose="02030602050306030303" pitchFamily="18" charset="0"/>
              </a:rPr>
              <a:t> </a:t>
            </a:r>
            <a:r>
              <a:rPr lang="en-CA" sz="2000" b="1" dirty="0" err="1">
                <a:latin typeface="Constantia" panose="02030602050306030303" pitchFamily="18" charset="0"/>
              </a:rPr>
              <a:t>kube</a:t>
            </a:r>
            <a:r>
              <a:rPr lang="en-CA" sz="2000" b="1" dirty="0">
                <a:latin typeface="Constantia" panose="02030602050306030303" pitchFamily="18" charset="0"/>
              </a:rPr>
              <a:t> </a:t>
            </a:r>
            <a:r>
              <a:rPr lang="en-CA" sz="2000" b="1" dirty="0" err="1">
                <a:latin typeface="Constantia" panose="02030602050306030303" pitchFamily="18" charset="0"/>
              </a:rPr>
              <a:t>imbangela</a:t>
            </a:r>
            <a:r>
              <a:rPr lang="en-CA" sz="2000" b="1" dirty="0">
                <a:latin typeface="Constantia" panose="02030602050306030303" pitchFamily="18" charset="0"/>
              </a:rPr>
              <a:t> </a:t>
            </a:r>
            <a:r>
              <a:rPr lang="en-CA" sz="2000" b="1" dirty="0" err="1">
                <a:latin typeface="Constantia" panose="02030602050306030303" pitchFamily="18" charset="0"/>
              </a:rPr>
              <a:t>yesilingo</a:t>
            </a:r>
            <a:r>
              <a:rPr lang="en-CA" sz="2000" b="1" dirty="0">
                <a:latin typeface="Constantia" panose="02030602050306030303" pitchFamily="18" charset="0"/>
              </a:rPr>
              <a:t>.</a:t>
            </a:r>
          </a:p>
          <a:p>
            <a:pPr>
              <a:spcBef>
                <a:spcPts val="600"/>
              </a:spcBef>
            </a:pPr>
            <a:r>
              <a:rPr lang="en-CA" sz="2000" b="1" dirty="0" err="1">
                <a:latin typeface="Constantia" panose="02030602050306030303" pitchFamily="18" charset="0"/>
              </a:rPr>
              <a:t>Kukanengi</a:t>
            </a:r>
            <a:r>
              <a:rPr lang="en-CA" sz="2000" b="1" dirty="0">
                <a:latin typeface="Constantia" panose="02030602050306030303" pitchFamily="18" charset="0"/>
              </a:rPr>
              <a:t> </a:t>
            </a:r>
            <a:r>
              <a:rPr lang="en-CA" sz="2000" b="1" dirty="0" err="1">
                <a:latin typeface="Constantia" panose="02030602050306030303" pitchFamily="18" charset="0"/>
              </a:rPr>
              <a:t>kangakanani</a:t>
            </a:r>
            <a:r>
              <a:rPr lang="en-CA" sz="2000" b="1" dirty="0">
                <a:latin typeface="Constantia" panose="02030602050306030303" pitchFamily="18" charset="0"/>
              </a:rPr>
              <a:t> </a:t>
            </a:r>
            <a:r>
              <a:rPr lang="en-CA" sz="2000" b="1" dirty="0" err="1">
                <a:latin typeface="Constantia" panose="02030602050306030303" pitchFamily="18" charset="0"/>
              </a:rPr>
              <a:t>ubunzima</a:t>
            </a:r>
            <a:r>
              <a:rPr lang="en-CA" sz="2000" b="1" dirty="0">
                <a:latin typeface="Constantia" panose="02030602050306030303" pitchFamily="18" charset="0"/>
              </a:rPr>
              <a:t> </a:t>
            </a:r>
            <a:r>
              <a:rPr lang="en-CA" sz="2000" b="1" dirty="0" err="1">
                <a:latin typeface="Constantia" panose="02030602050306030303" pitchFamily="18" charset="0"/>
              </a:rPr>
              <a:t>obungathi</a:t>
            </a:r>
            <a:r>
              <a:rPr lang="en-CA" sz="2000" b="1" dirty="0">
                <a:latin typeface="Constantia" panose="02030602050306030303" pitchFamily="18" charset="0"/>
              </a:rPr>
              <a:t> </a:t>
            </a:r>
            <a:r>
              <a:rPr lang="en-CA" sz="2000" b="1" dirty="0" err="1">
                <a:latin typeface="Constantia" panose="02030602050306030303" pitchFamily="18" charset="0"/>
              </a:rPr>
              <a:t>sína</a:t>
            </a:r>
            <a:r>
              <a:rPr lang="en-CA" sz="2000" b="1" dirty="0">
                <a:latin typeface="Constantia" panose="02030602050306030303" pitchFamily="18" charset="0"/>
              </a:rPr>
              <a:t> </a:t>
            </a:r>
            <a:r>
              <a:rPr lang="en-CA" sz="2000" b="1" dirty="0" err="1">
                <a:latin typeface="Constantia" panose="02030602050306030303" pitchFamily="18" charset="0"/>
              </a:rPr>
              <a:t>buvela</a:t>
            </a:r>
            <a:r>
              <a:rPr lang="en-CA" sz="2000" b="1" dirty="0">
                <a:latin typeface="Constantia" panose="02030602050306030303" pitchFamily="18" charset="0"/>
              </a:rPr>
              <a:t> </a:t>
            </a:r>
            <a:r>
              <a:rPr lang="en-CA" sz="2000" b="1" dirty="0" err="1">
                <a:latin typeface="Constantia" panose="02030602050306030303" pitchFamily="18" charset="0"/>
              </a:rPr>
              <a:t>ngenxa</a:t>
            </a:r>
            <a:r>
              <a:rPr lang="en-CA" sz="2000" b="1" dirty="0">
                <a:latin typeface="Constantia" panose="02030602050306030303" pitchFamily="18" charset="0"/>
              </a:rPr>
              <a:t> </a:t>
            </a:r>
            <a:r>
              <a:rPr lang="en-CA" sz="2000" b="1" dirty="0" err="1">
                <a:latin typeface="Constantia" panose="02030602050306030303" pitchFamily="18" charset="0"/>
              </a:rPr>
              <a:t>yokungaqondi</a:t>
            </a:r>
            <a:r>
              <a:rPr lang="en-CA" sz="2000" b="1" dirty="0">
                <a:latin typeface="Constantia" panose="02030602050306030303" pitchFamily="18" charset="0"/>
              </a:rPr>
              <a:t>, </a:t>
            </a:r>
            <a:r>
              <a:rPr lang="en-CA" sz="2000" b="1" dirty="0" err="1">
                <a:latin typeface="Constantia" panose="02030602050306030303" pitchFamily="18" charset="0"/>
              </a:rPr>
              <a:t>ngitsho</a:t>
            </a:r>
            <a:r>
              <a:rPr lang="en-CA" sz="2000" b="1" dirty="0">
                <a:latin typeface="Constantia" panose="02030602050306030303" pitchFamily="18" charset="0"/>
              </a:rPr>
              <a:t> </a:t>
            </a:r>
            <a:r>
              <a:rPr lang="en-CA" sz="2000" b="1" dirty="0" err="1">
                <a:latin typeface="Constantia" panose="02030602050306030303" pitchFamily="18" charset="0"/>
              </a:rPr>
              <a:t>laphakathi</a:t>
            </a:r>
            <a:r>
              <a:rPr lang="en-CA" sz="2000" b="1" dirty="0">
                <a:latin typeface="Constantia" panose="02030602050306030303" pitchFamily="18" charset="0"/>
              </a:rPr>
              <a:t> </a:t>
            </a:r>
            <a:r>
              <a:rPr lang="en-CA" sz="2000" b="1" dirty="0" err="1">
                <a:latin typeface="Constantia" panose="02030602050306030303" pitchFamily="18" charset="0"/>
              </a:rPr>
              <a:t>kwalabo</a:t>
            </a:r>
            <a:r>
              <a:rPr lang="en-CA" sz="2000" b="1" dirty="0">
                <a:latin typeface="Constantia" panose="02030602050306030303" pitchFamily="18" charset="0"/>
              </a:rPr>
              <a:t> </a:t>
            </a:r>
            <a:r>
              <a:rPr lang="en-CA" sz="2000" b="1" dirty="0" err="1">
                <a:latin typeface="Constantia" panose="02030602050306030303" pitchFamily="18" charset="0"/>
              </a:rPr>
              <a:t>abatshukunyiswa</a:t>
            </a:r>
            <a:r>
              <a:rPr lang="en-CA" sz="2000" b="1" dirty="0">
                <a:latin typeface="Constantia" panose="02030602050306030303" pitchFamily="18" charset="0"/>
              </a:rPr>
              <a:t> </a:t>
            </a:r>
            <a:r>
              <a:rPr lang="en-CA" sz="2000" b="1" dirty="0" err="1">
                <a:latin typeface="Constantia" panose="02030602050306030303" pitchFamily="18" charset="0"/>
              </a:rPr>
              <a:t>yizisusa</a:t>
            </a:r>
            <a:r>
              <a:rPr lang="en-CA" sz="2000" b="1" dirty="0">
                <a:latin typeface="Constantia" panose="02030602050306030303" pitchFamily="18" charset="0"/>
              </a:rPr>
              <a:t> </a:t>
            </a:r>
            <a:r>
              <a:rPr lang="en-CA" sz="2000" b="1" dirty="0" err="1">
                <a:latin typeface="Constantia" panose="02030602050306030303" pitchFamily="18" charset="0"/>
              </a:rPr>
              <a:t>ezifaneleyo</a:t>
            </a:r>
            <a:r>
              <a:rPr lang="en-CA" sz="2000" b="1" dirty="0">
                <a:latin typeface="Constantia" panose="02030602050306030303" pitchFamily="18" charset="0"/>
              </a:rPr>
              <a:t> </a:t>
            </a:r>
            <a:r>
              <a:rPr lang="en-CA" sz="2000" b="1" dirty="0" err="1">
                <a:latin typeface="Constantia" panose="02030602050306030303" pitchFamily="18" charset="0"/>
              </a:rPr>
              <a:t>kakhulu</a:t>
            </a:r>
            <a:r>
              <a:rPr lang="en-CA" sz="2000" b="1" dirty="0">
                <a:latin typeface="Constantia" panose="02030602050306030303" pitchFamily="18" charset="0"/>
              </a:rPr>
              <a:t>; </a:t>
            </a:r>
            <a:r>
              <a:rPr lang="en-CA" sz="2000" b="1" dirty="0" err="1">
                <a:latin typeface="Constantia" panose="02030602050306030303" pitchFamily="18" charset="0"/>
              </a:rPr>
              <a:t>futhi</a:t>
            </a:r>
            <a:r>
              <a:rPr lang="en-CA" sz="2000" b="1" dirty="0">
                <a:latin typeface="Constantia" panose="02030602050306030303" pitchFamily="18" charset="0"/>
              </a:rPr>
              <a:t> </a:t>
            </a:r>
            <a:r>
              <a:rPr lang="en-CA" sz="2000" b="1" dirty="0" err="1">
                <a:latin typeface="Constantia" panose="02030602050306030303" pitchFamily="18" charset="0"/>
              </a:rPr>
              <a:t>ngaphandle</a:t>
            </a:r>
            <a:r>
              <a:rPr lang="en-CA" sz="2000" b="1" dirty="0">
                <a:latin typeface="Constantia" panose="02030602050306030303" pitchFamily="18" charset="0"/>
              </a:rPr>
              <a:t> </a:t>
            </a:r>
            <a:r>
              <a:rPr lang="en-CA" sz="2000" b="1" dirty="0" err="1">
                <a:latin typeface="Constantia" panose="02030602050306030303" pitchFamily="18" charset="0"/>
              </a:rPr>
              <a:t>kokusebenzisa</a:t>
            </a:r>
            <a:r>
              <a:rPr lang="en-CA" sz="2000" b="1" dirty="0">
                <a:latin typeface="Constantia" panose="02030602050306030303" pitchFamily="18" charset="0"/>
              </a:rPr>
              <a:t> </a:t>
            </a:r>
            <a:r>
              <a:rPr lang="en-CA" sz="2000" b="1" dirty="0" err="1">
                <a:latin typeface="Constantia" panose="02030602050306030303" pitchFamily="18" charset="0"/>
              </a:rPr>
              <a:t>inhlonipho</a:t>
            </a:r>
            <a:r>
              <a:rPr lang="en-CA" sz="2000" b="1" dirty="0">
                <a:latin typeface="Constantia" panose="02030602050306030303" pitchFamily="18" charset="0"/>
              </a:rPr>
              <a:t> </a:t>
            </a:r>
            <a:r>
              <a:rPr lang="en-CA" sz="2000" b="1" dirty="0" err="1">
                <a:latin typeface="Constantia" panose="02030602050306030303" pitchFamily="18" charset="0"/>
              </a:rPr>
              <a:t>lokubekezela</a:t>
            </a:r>
            <a:r>
              <a:rPr lang="en-CA" sz="2000" b="1" dirty="0">
                <a:latin typeface="Constantia" panose="02030602050306030303" pitchFamily="18" charset="0"/>
              </a:rPr>
              <a:t>, </a:t>
            </a:r>
            <a:r>
              <a:rPr lang="en-CA" sz="2000" b="1" dirty="0" err="1">
                <a:latin typeface="Constantia" panose="02030602050306030303" pitchFamily="18" charset="0"/>
              </a:rPr>
              <a:t>yiyiphi</a:t>
            </a:r>
            <a:r>
              <a:rPr lang="en-CA" sz="2000" b="1" dirty="0">
                <a:latin typeface="Constantia" panose="02030602050306030303" pitchFamily="18" charset="0"/>
              </a:rPr>
              <a:t> </a:t>
            </a:r>
            <a:r>
              <a:rPr lang="en-CA" sz="2000" b="1" dirty="0" err="1">
                <a:latin typeface="Constantia" panose="02030602050306030303" pitchFamily="18" charset="0"/>
              </a:rPr>
              <a:t>imiphumela</a:t>
            </a:r>
            <a:r>
              <a:rPr lang="en-CA" sz="2000" b="1" dirty="0">
                <a:latin typeface="Constantia" panose="02030602050306030303" pitchFamily="18" charset="0"/>
              </a:rPr>
              <a:t> </a:t>
            </a:r>
            <a:r>
              <a:rPr lang="en-CA" sz="2000" b="1" dirty="0" err="1">
                <a:latin typeface="Constantia" panose="02030602050306030303" pitchFamily="18" charset="0"/>
              </a:rPr>
              <a:t>engathi</a:t>
            </a:r>
            <a:r>
              <a:rPr lang="en-CA" sz="2000" b="1" dirty="0">
                <a:latin typeface="Constantia" panose="02030602050306030303" pitchFamily="18" charset="0"/>
              </a:rPr>
              <a:t> </a:t>
            </a:r>
            <a:r>
              <a:rPr lang="en-CA" sz="2000" b="1" dirty="0" err="1">
                <a:latin typeface="Constantia" panose="02030602050306030303" pitchFamily="18" charset="0"/>
              </a:rPr>
              <a:t>sína</a:t>
            </a:r>
            <a:r>
              <a:rPr lang="en-CA" sz="2000" b="1" dirty="0">
                <a:latin typeface="Constantia" panose="02030602050306030303" pitchFamily="18" charset="0"/>
              </a:rPr>
              <a:t> </a:t>
            </a:r>
            <a:r>
              <a:rPr lang="en-CA" sz="2000" b="1" dirty="0" err="1">
                <a:latin typeface="Constantia" panose="02030602050306030303" pitchFamily="18" charset="0"/>
              </a:rPr>
              <a:t>futhi</a:t>
            </a:r>
            <a:r>
              <a:rPr lang="en-CA" sz="2000" b="1" dirty="0">
                <a:latin typeface="Constantia" panose="02030602050306030303" pitchFamily="18" charset="0"/>
              </a:rPr>
              <a:t> </a:t>
            </a:r>
            <a:r>
              <a:rPr lang="en-CA" sz="2000" b="1" dirty="0" err="1">
                <a:latin typeface="Constantia" panose="02030602050306030303" pitchFamily="18" charset="0"/>
              </a:rPr>
              <a:t>ebulalayo</a:t>
            </a:r>
            <a:r>
              <a:rPr lang="en-CA" sz="2000" b="1" dirty="0">
                <a:latin typeface="Constantia" panose="02030602050306030303" pitchFamily="18" charset="0"/>
              </a:rPr>
              <a:t> </a:t>
            </a:r>
            <a:r>
              <a:rPr lang="en-CA" sz="2000" b="1" dirty="0" err="1">
                <a:latin typeface="Constantia" panose="02030602050306030303" pitchFamily="18" charset="0"/>
              </a:rPr>
              <a:t>engase</a:t>
            </a:r>
            <a:r>
              <a:rPr lang="en-CA" sz="2000" b="1" dirty="0">
                <a:latin typeface="Constantia" panose="02030602050306030303" pitchFamily="18" charset="0"/>
              </a:rPr>
              <a:t> </a:t>
            </a:r>
            <a:r>
              <a:rPr lang="en-CA" sz="2000" b="1" dirty="0" err="1">
                <a:latin typeface="Constantia" panose="02030602050306030303" pitchFamily="18" charset="0"/>
              </a:rPr>
              <a:t>ilandele</a:t>
            </a:r>
            <a:r>
              <a:rPr lang="en-CA" sz="2000" b="1" dirty="0">
                <a:latin typeface="Constantia" panose="02030602050306030303" pitchFamily="18" charset="0"/>
              </a:rPr>
              <a:t> […]</a:t>
            </a:r>
          </a:p>
          <a:p>
            <a:pPr>
              <a:spcBef>
                <a:spcPts val="600"/>
              </a:spcBef>
            </a:pPr>
            <a:r>
              <a:rPr lang="en-CA" sz="2000" b="1" dirty="0" err="1">
                <a:latin typeface="Constantia" panose="02030602050306030303" pitchFamily="18" charset="0"/>
              </a:rPr>
              <a:t>Akekho</a:t>
            </a:r>
            <a:r>
              <a:rPr lang="en-CA" sz="2000" b="1" dirty="0">
                <a:latin typeface="Constantia" panose="02030602050306030303" pitchFamily="18" charset="0"/>
              </a:rPr>
              <a:t> </a:t>
            </a:r>
            <a:r>
              <a:rPr lang="en-CA" sz="2000" b="1" dirty="0" err="1">
                <a:latin typeface="Constantia" panose="02030602050306030303" pitchFamily="18" charset="0"/>
              </a:rPr>
              <a:t>owake</a:t>
            </a:r>
            <a:r>
              <a:rPr lang="en-CA" sz="2000" b="1" dirty="0">
                <a:latin typeface="Constantia" panose="02030602050306030303" pitchFamily="18" charset="0"/>
              </a:rPr>
              <a:t> </a:t>
            </a:r>
            <a:r>
              <a:rPr lang="en-CA" sz="2000" b="1" dirty="0" err="1">
                <a:latin typeface="Constantia" panose="02030602050306030303" pitchFamily="18" charset="0"/>
              </a:rPr>
              <a:t>wabuyiselwa</a:t>
            </a:r>
            <a:r>
              <a:rPr lang="en-CA" sz="2000" b="1" dirty="0">
                <a:latin typeface="Constantia" panose="02030602050306030303" pitchFamily="18" charset="0"/>
              </a:rPr>
              <a:t> </a:t>
            </a:r>
            <a:r>
              <a:rPr lang="en-CA" sz="2000" b="1" dirty="0" err="1">
                <a:latin typeface="Constantia" panose="02030602050306030303" pitchFamily="18" charset="0"/>
              </a:rPr>
              <a:t>esikhundleni</a:t>
            </a:r>
            <a:r>
              <a:rPr lang="en-CA" sz="2000" b="1" dirty="0">
                <a:latin typeface="Constantia" panose="02030602050306030303" pitchFamily="18" charset="0"/>
              </a:rPr>
              <a:t> </a:t>
            </a:r>
            <a:r>
              <a:rPr lang="en-CA" sz="2000" b="1" dirty="0" err="1">
                <a:latin typeface="Constantia" panose="02030602050306030303" pitchFamily="18" charset="0"/>
              </a:rPr>
              <a:t>esingalungile</a:t>
            </a:r>
            <a:r>
              <a:rPr lang="en-CA" sz="2000" b="1" dirty="0">
                <a:latin typeface="Constantia" panose="02030602050306030303" pitchFamily="18" charset="0"/>
              </a:rPr>
              <a:t> </a:t>
            </a:r>
            <a:r>
              <a:rPr lang="en-CA" sz="2000" b="1" dirty="0" err="1">
                <a:latin typeface="Constantia" panose="02030602050306030303" pitchFamily="18" charset="0"/>
              </a:rPr>
              <a:t>ngokusolwa</a:t>
            </a:r>
            <a:r>
              <a:rPr lang="en-CA" sz="2000" b="1" dirty="0">
                <a:latin typeface="Constantia" panose="02030602050306030303" pitchFamily="18" charset="0"/>
              </a:rPr>
              <a:t> </a:t>
            </a:r>
            <a:r>
              <a:rPr lang="en-CA" sz="2000" b="1" dirty="0" err="1">
                <a:latin typeface="Constantia" panose="02030602050306030303" pitchFamily="18" charset="0"/>
              </a:rPr>
              <a:t>lokuhlanjalazwa</a:t>
            </a:r>
            <a:r>
              <a:rPr lang="en-CA" sz="2000" b="1" dirty="0">
                <a:latin typeface="Constantia" panose="02030602050306030303" pitchFamily="18" charset="0"/>
              </a:rPr>
              <a:t>; </a:t>
            </a:r>
            <a:r>
              <a:rPr lang="en-CA" sz="2000" b="1" dirty="0" err="1">
                <a:latin typeface="Constantia" panose="02030602050306030303" pitchFamily="18" charset="0"/>
              </a:rPr>
              <a:t>kodwa</a:t>
            </a:r>
            <a:r>
              <a:rPr lang="en-CA" sz="2000" b="1" dirty="0">
                <a:latin typeface="Constantia" panose="02030602050306030303" pitchFamily="18" charset="0"/>
              </a:rPr>
              <a:t> </a:t>
            </a:r>
            <a:r>
              <a:rPr lang="en-CA" sz="2000" b="1" dirty="0" err="1">
                <a:latin typeface="Constantia" panose="02030602050306030303" pitchFamily="18" charset="0"/>
              </a:rPr>
              <a:t>baqinise</a:t>
            </a:r>
            <a:r>
              <a:rPr lang="en-CA" sz="2000" b="1" dirty="0">
                <a:latin typeface="Constantia" panose="02030602050306030303" pitchFamily="18" charset="0"/>
              </a:rPr>
              <a:t> </a:t>
            </a:r>
            <a:r>
              <a:rPr lang="en-CA" sz="2000" b="1" dirty="0" err="1">
                <a:latin typeface="Constantia" panose="02030602050306030303" pitchFamily="18" charset="0"/>
              </a:rPr>
              <a:t>izinhliziyo</a:t>
            </a:r>
            <a:r>
              <a:rPr lang="en-CA" sz="2000" b="1" dirty="0">
                <a:latin typeface="Constantia" panose="02030602050306030303" pitchFamily="18" charset="0"/>
              </a:rPr>
              <a:t> </a:t>
            </a:r>
            <a:r>
              <a:rPr lang="en-CA" sz="2000" b="1" dirty="0" err="1">
                <a:latin typeface="Constantia" panose="02030602050306030303" pitchFamily="18" charset="0"/>
              </a:rPr>
              <a:t>zabo</a:t>
            </a:r>
            <a:r>
              <a:rPr lang="en-CA" sz="2000" b="1" dirty="0">
                <a:latin typeface="Constantia" panose="02030602050306030303" pitchFamily="18" charset="0"/>
              </a:rPr>
              <a:t> </a:t>
            </a:r>
            <a:r>
              <a:rPr lang="en-CA" sz="2000" b="1" dirty="0" err="1">
                <a:latin typeface="Constantia" panose="02030602050306030303" pitchFamily="18" charset="0"/>
              </a:rPr>
              <a:t>ngokumelene</a:t>
            </a:r>
            <a:r>
              <a:rPr lang="en-CA" sz="2000" b="1" dirty="0">
                <a:latin typeface="Constantia" panose="02030602050306030303" pitchFamily="18" charset="0"/>
              </a:rPr>
              <a:t> </a:t>
            </a:r>
            <a:r>
              <a:rPr lang="en-CA" sz="2000" b="1" dirty="0" err="1">
                <a:latin typeface="Constantia" panose="02030602050306030303" pitchFamily="18" charset="0"/>
              </a:rPr>
              <a:t>lokukholwa</a:t>
            </a:r>
            <a:r>
              <a:rPr lang="en-CA" sz="2000" b="1" dirty="0">
                <a:latin typeface="Constantia" panose="02030602050306030303" pitchFamily="18" charset="0"/>
              </a:rPr>
              <a:t>. </a:t>
            </a:r>
            <a:r>
              <a:rPr lang="en-CA" sz="2000" b="1" dirty="0" err="1">
                <a:latin typeface="Constantia" panose="02030602050306030303" pitchFamily="18" charset="0"/>
              </a:rPr>
              <a:t>Umoya</a:t>
            </a:r>
            <a:r>
              <a:rPr lang="en-CA" sz="2000" b="1" dirty="0">
                <a:latin typeface="Constantia" panose="02030602050306030303" pitchFamily="18" charset="0"/>
              </a:rPr>
              <a:t> </a:t>
            </a:r>
            <a:r>
              <a:rPr lang="en-CA" sz="2000" b="1" dirty="0" err="1">
                <a:latin typeface="Constantia" panose="02030602050306030303" pitchFamily="18" charset="0"/>
              </a:rPr>
              <a:t>woabanengi</a:t>
            </a:r>
            <a:r>
              <a:rPr lang="en-CA" sz="2000" b="1" dirty="0">
                <a:latin typeface="Constantia" panose="02030602050306030303" pitchFamily="18" charset="0"/>
              </a:rPr>
              <a:t> </a:t>
            </a:r>
            <a:r>
              <a:rPr lang="en-CA" sz="2000" b="1" dirty="0" err="1">
                <a:latin typeface="Constantia" panose="02030602050306030303" pitchFamily="18" charset="0"/>
              </a:rPr>
              <a:t>bayaxoshwa</a:t>
            </a:r>
            <a:r>
              <a:rPr lang="en-CA" sz="2000" b="1" dirty="0">
                <a:latin typeface="Constantia" panose="02030602050306030303" pitchFamily="18" charset="0"/>
              </a:rPr>
              <a:t> </a:t>
            </a:r>
            <a:r>
              <a:rPr lang="en-CA" sz="2000" b="1" dirty="0" err="1">
                <a:latin typeface="Constantia" panose="02030602050306030303" pitchFamily="18" charset="0"/>
              </a:rPr>
              <a:t>kanjalo</a:t>
            </a:r>
            <a:r>
              <a:rPr lang="en-CA" sz="2000" b="1" dirty="0">
                <a:latin typeface="Constantia" panose="02030602050306030303" pitchFamily="18" charset="0"/>
              </a:rPr>
              <a:t> </a:t>
            </a:r>
            <a:r>
              <a:rPr lang="en-CA" sz="2000" b="1" dirty="0" err="1">
                <a:latin typeface="Constantia" panose="02030602050306030303" pitchFamily="18" charset="0"/>
              </a:rPr>
              <a:t>endleleni</a:t>
            </a:r>
            <a:r>
              <a:rPr lang="en-CA" sz="2000" b="1" dirty="0">
                <a:latin typeface="Constantia" panose="02030602050306030303" pitchFamily="18" charset="0"/>
              </a:rPr>
              <a:t> </a:t>
            </a:r>
            <a:r>
              <a:rPr lang="en-CA" sz="2000" b="1" dirty="0" err="1">
                <a:latin typeface="Constantia" panose="02030602050306030303" pitchFamily="18" charset="0"/>
              </a:rPr>
              <a:t>elungileyo</a:t>
            </a:r>
            <a:r>
              <a:rPr lang="en-CA" sz="2000" b="1" dirty="0">
                <a:latin typeface="Constantia" panose="02030602050306030303" pitchFamily="18" charset="0"/>
              </a:rPr>
              <a:t> </a:t>
            </a:r>
            <a:r>
              <a:rPr lang="en-CA" sz="2000" b="1" dirty="0" err="1">
                <a:latin typeface="Constantia" panose="02030602050306030303" pitchFamily="18" charset="0"/>
              </a:rPr>
              <a:t>futhi</a:t>
            </a:r>
            <a:r>
              <a:rPr lang="en-CA" sz="2000" b="1" dirty="0">
                <a:latin typeface="Constantia" panose="02030602050306030303" pitchFamily="18" charset="0"/>
              </a:rPr>
              <a:t> </a:t>
            </a:r>
            <a:r>
              <a:rPr lang="en-CA" sz="2000" b="1" dirty="0" err="1">
                <a:latin typeface="Constantia" panose="02030602050306030303" pitchFamily="18" charset="0"/>
              </a:rPr>
              <a:t>baholele</a:t>
            </a:r>
            <a:r>
              <a:rPr lang="en-CA" sz="2000" b="1" dirty="0">
                <a:latin typeface="Constantia" panose="02030602050306030303" pitchFamily="18" charset="0"/>
              </a:rPr>
              <a:t> </a:t>
            </a:r>
            <a:r>
              <a:rPr lang="en-CA" sz="2000" b="1" dirty="0" err="1">
                <a:latin typeface="Constantia" panose="02030602050306030303" pitchFamily="18" charset="0"/>
              </a:rPr>
              <a:t>ekutheni</a:t>
            </a:r>
            <a:r>
              <a:rPr lang="en-CA" sz="2000" b="1" dirty="0">
                <a:latin typeface="Constantia" panose="02030602050306030303" pitchFamily="18" charset="0"/>
              </a:rPr>
              <a:t> </a:t>
            </a:r>
            <a:r>
              <a:rPr lang="en-CA" sz="2000" b="1" dirty="0" err="1">
                <a:latin typeface="Constantia" panose="02030602050306030303" pitchFamily="18" charset="0"/>
              </a:rPr>
              <a:t>musa</a:t>
            </a:r>
            <a:r>
              <a:rPr lang="en-CA" sz="2000" b="1" dirty="0">
                <a:latin typeface="Constantia" panose="02030602050306030303" pitchFamily="18" charset="0"/>
              </a:rPr>
              <a:t>, </a:t>
            </a:r>
            <a:r>
              <a:rPr lang="en-CA" sz="2000" b="1" dirty="0" err="1">
                <a:latin typeface="Constantia" panose="02030602050306030303" pitchFamily="18" charset="0"/>
              </a:rPr>
              <a:t>umusa</a:t>
            </a:r>
            <a:r>
              <a:rPr lang="en-CA" sz="2000" b="1" dirty="0">
                <a:latin typeface="Constantia" panose="02030602050306030303" pitchFamily="18" charset="0"/>
              </a:rPr>
              <a:t>, </a:t>
            </a:r>
            <a:r>
              <a:rPr lang="en-CA" sz="2000" b="1" dirty="0" err="1">
                <a:latin typeface="Constantia" panose="02030602050306030303" pitchFamily="18" charset="0"/>
              </a:rPr>
              <a:t>lesineke</a:t>
            </a:r>
            <a:r>
              <a:rPr lang="en-CA" sz="2000" b="1" dirty="0">
                <a:latin typeface="Constantia" panose="02030602050306030303" pitchFamily="18" charset="0"/>
              </a:rPr>
              <a:t> </a:t>
            </a:r>
            <a:r>
              <a:rPr lang="en-CA" sz="2000" b="1" dirty="0" err="1">
                <a:latin typeface="Constantia" panose="02030602050306030303" pitchFamily="18" charset="0"/>
              </a:rPr>
              <a:t>ungasindisa</a:t>
            </a:r>
            <a:r>
              <a:rPr lang="en-CA" sz="2000" b="1" dirty="0">
                <a:latin typeface="Constantia" panose="02030602050306030303" pitchFamily="18" charset="0"/>
              </a:rPr>
              <a:t> </a:t>
            </a:r>
            <a:r>
              <a:rPr lang="en-CA" sz="2000" b="1" dirty="0" err="1">
                <a:latin typeface="Constantia" panose="02030602050306030303" pitchFamily="18" charset="0"/>
              </a:rPr>
              <a:t>owonayo</a:t>
            </a:r>
            <a:r>
              <a:rPr lang="en-CA" sz="2000" b="1" dirty="0">
                <a:latin typeface="Constantia" panose="02030602050306030303" pitchFamily="18" charset="0"/>
              </a:rPr>
              <a:t> </a:t>
            </a:r>
            <a:r>
              <a:rPr lang="en-CA" sz="2000" b="1" dirty="0" err="1">
                <a:latin typeface="Constantia" panose="02030602050306030303" pitchFamily="18" charset="0"/>
              </a:rPr>
              <a:t>futhi</a:t>
            </a:r>
            <a:r>
              <a:rPr lang="en-CA" sz="2000" b="1" dirty="0">
                <a:latin typeface="Constantia" panose="02030602050306030303" pitchFamily="18" charset="0"/>
              </a:rPr>
              <a:t> </a:t>
            </a:r>
            <a:r>
              <a:rPr lang="en-CA" sz="2000" b="1" dirty="0" err="1">
                <a:latin typeface="Constantia" panose="02030602050306030303" pitchFamily="18" charset="0"/>
              </a:rPr>
              <a:t>ufihle</a:t>
            </a:r>
            <a:r>
              <a:rPr lang="en-CA" sz="2000" b="1" dirty="0">
                <a:latin typeface="Constantia" panose="02030602050306030303" pitchFamily="18" charset="0"/>
              </a:rPr>
              <a:t> </a:t>
            </a:r>
            <a:r>
              <a:rPr lang="en-CA" sz="2000" b="1" dirty="0" err="1">
                <a:latin typeface="Constantia" panose="02030602050306030303" pitchFamily="18" charset="0"/>
              </a:rPr>
              <a:t>inqwaba</a:t>
            </a:r>
            <a:r>
              <a:rPr lang="en-CA" sz="2000" b="1" dirty="0">
                <a:latin typeface="Constantia" panose="02030602050306030303" pitchFamily="18" charset="0"/>
              </a:rPr>
              <a:t> </a:t>
            </a:r>
            <a:r>
              <a:rPr lang="en-CA" sz="2000" b="1" dirty="0" err="1">
                <a:latin typeface="Constantia" panose="02030602050306030303" pitchFamily="18" charset="0"/>
              </a:rPr>
              <a:t>yezono</a:t>
            </a:r>
            <a:endParaRPr lang="en-CA" sz="2000" b="1" dirty="0">
              <a:latin typeface="Constantia" panose="02030602050306030303" pitchFamily="18" charset="0"/>
            </a:endParaRPr>
          </a:p>
          <a:p>
            <a:pPr>
              <a:spcBef>
                <a:spcPts val="600"/>
              </a:spcBef>
            </a:pP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484710" y="6064597"/>
            <a:ext cx="3806171" cy="338554"/>
          </a:xfrm>
          <a:prstGeom prst="rect">
            <a:avLst/>
          </a:prstGeom>
          <a:noFill/>
        </p:spPr>
        <p:txBody>
          <a:bodyPr wrap="none" rtlCol="0">
            <a:spAutoFit/>
          </a:bodyPr>
          <a:lstStyle/>
          <a:p>
            <a:pPr algn="r"/>
            <a:r>
              <a:rPr lang="en" sz="1600" b="1" dirty="0"/>
              <a:t>EGW (Patriarchs and Prophets, pp. 519)</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10456</TotalTime>
  <Words>900</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2025-11-15T16:15:13Z</dcterms:created>
  <dcterms:modified xsi:type="dcterms:W3CDTF">2025-12-11T20:41:37Z</dcterms:modified>
</cp:coreProperties>
</file>