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/>
            <a:t>Ungatshadi</a:t>
          </a:r>
          <a:r>
            <a:rPr lang="en-CA" sz="2000" b="1" dirty="0"/>
            <a:t> </a:t>
          </a:r>
          <a:r>
            <a:rPr lang="en-CA" sz="2000" b="1" dirty="0" err="1"/>
            <a:t>labakhileyo</a:t>
          </a:r>
          <a:r>
            <a:rPr lang="en-CA" sz="2000" b="1" dirty="0"/>
            <a:t> </a:t>
          </a:r>
          <a:r>
            <a:rPr lang="en-CA" sz="2000" b="1" dirty="0" err="1"/>
            <a:t>ezweni</a:t>
          </a:r>
          <a:r>
            <a:rPr lang="en-CA" sz="2000" b="1" dirty="0"/>
            <a:t> </a:t>
          </a:r>
          <a:br>
            <a:rPr lang="es-ES" sz="2000" b="1" dirty="0"/>
          </a:br>
          <a:r>
            <a:rPr lang="en" sz="2000" b="1" dirty="0"/>
            <a:t>(Josh.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/>
            <a:t>Ungawatsho</a:t>
          </a:r>
          <a:r>
            <a:rPr lang="en-CA" sz="2000" b="1" dirty="0"/>
            <a:t> </a:t>
          </a:r>
          <a:r>
            <a:rPr lang="en-CA" sz="2000" b="1" dirty="0" err="1"/>
            <a:t>amagama</a:t>
          </a:r>
          <a:r>
            <a:rPr lang="en-CA" sz="2000" b="1" dirty="0"/>
            <a:t> </a:t>
          </a:r>
          <a:r>
            <a:rPr lang="en-CA" sz="2000" b="1" dirty="0" err="1"/>
            <a:t>onkulunkulu</a:t>
          </a:r>
          <a:r>
            <a:rPr lang="en-CA" sz="2000" b="1" dirty="0"/>
            <a:t> </a:t>
          </a:r>
          <a:r>
            <a:rPr lang="en-CA" sz="2000" b="1" dirty="0" err="1"/>
            <a:t>babo</a:t>
          </a:r>
          <a:r>
            <a:rPr lang="en-CA" sz="2000" b="1" dirty="0"/>
            <a:t> </a:t>
          </a:r>
          <a:r>
            <a:rPr lang="en" sz="2000" b="1" dirty="0"/>
            <a:t>  </a:t>
          </a:r>
          <a:br>
            <a:rPr lang="es-ES" sz="2000" b="1" dirty="0"/>
          </a:br>
          <a:r>
            <a:rPr lang="en" sz="2000" b="1" dirty="0"/>
            <a:t>(Josh.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/>
            <a:t>Akufanele</a:t>
          </a:r>
          <a:r>
            <a:rPr lang="en-CA" sz="2000" b="1" dirty="0"/>
            <a:t> </a:t>
          </a:r>
          <a:r>
            <a:rPr lang="en-CA" sz="2000" b="1" dirty="0" err="1"/>
            <a:t>bakhonze</a:t>
          </a:r>
          <a:r>
            <a:rPr lang="en-CA" sz="2000" b="1" dirty="0"/>
            <a:t> </a:t>
          </a:r>
          <a:r>
            <a:rPr lang="en-CA" sz="2000" b="1" dirty="0" err="1"/>
            <a:t>onkulunkulu</a:t>
          </a:r>
          <a:r>
            <a:rPr lang="en-CA" sz="2000" b="1" dirty="0"/>
            <a:t> </a:t>
          </a:r>
          <a:r>
            <a:rPr lang="en-CA" sz="2000" b="1" dirty="0" err="1"/>
            <a:t>babo</a:t>
          </a:r>
          <a:r>
            <a:rPr lang="en-CA" sz="2000" b="1" dirty="0"/>
            <a:t> </a:t>
          </a:r>
          <a:r>
            <a:rPr lang="en" sz="2000" b="1" dirty="0"/>
            <a:t> (Josh.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Akufanele</a:t>
          </a:r>
          <a:r>
            <a:rPr lang="en-CA" sz="2000" b="1" kern="1200" dirty="0"/>
            <a:t> </a:t>
          </a:r>
          <a:r>
            <a:rPr lang="en-CA" sz="2000" b="1" kern="1200" dirty="0" err="1"/>
            <a:t>bakhonze</a:t>
          </a:r>
          <a:r>
            <a:rPr lang="en-CA" sz="2000" b="1" kern="1200" dirty="0"/>
            <a:t> </a:t>
          </a:r>
          <a:r>
            <a:rPr lang="en-CA" sz="2000" b="1" kern="1200" dirty="0" err="1"/>
            <a:t>onkulunkulu</a:t>
          </a:r>
          <a:r>
            <a:rPr lang="en-CA" sz="2000" b="1" kern="1200" dirty="0"/>
            <a:t> </a:t>
          </a:r>
          <a:r>
            <a:rPr lang="en-CA" sz="2000" b="1" kern="1200" dirty="0" err="1"/>
            <a:t>babo</a:t>
          </a:r>
          <a:r>
            <a:rPr lang="en-CA" sz="2000" b="1" kern="1200" dirty="0"/>
            <a:t> </a:t>
          </a:r>
          <a:r>
            <a:rPr lang="en" sz="2000" b="1" kern="1200" dirty="0"/>
            <a:t> (Josh.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Ungawatsho</a:t>
          </a:r>
          <a:r>
            <a:rPr lang="en-CA" sz="2000" b="1" kern="1200" dirty="0"/>
            <a:t> </a:t>
          </a:r>
          <a:r>
            <a:rPr lang="en-CA" sz="2000" b="1" kern="1200" dirty="0" err="1"/>
            <a:t>amagama</a:t>
          </a:r>
          <a:r>
            <a:rPr lang="en-CA" sz="2000" b="1" kern="1200" dirty="0"/>
            <a:t> </a:t>
          </a:r>
          <a:r>
            <a:rPr lang="en-CA" sz="2000" b="1" kern="1200" dirty="0" err="1"/>
            <a:t>onkulunkulu</a:t>
          </a:r>
          <a:r>
            <a:rPr lang="en-CA" sz="2000" b="1" kern="1200" dirty="0"/>
            <a:t> </a:t>
          </a:r>
          <a:r>
            <a:rPr lang="en-CA" sz="2000" b="1" kern="1200" dirty="0" err="1"/>
            <a:t>babo</a:t>
          </a:r>
          <a:r>
            <a:rPr lang="en-CA" sz="2000" b="1" kern="1200" dirty="0"/>
            <a:t> </a:t>
          </a:r>
          <a:r>
            <a:rPr lang="en" sz="2000" b="1" kern="1200" dirty="0"/>
            <a:t>  </a:t>
          </a:r>
          <a:br>
            <a:rPr lang="es-ES" sz="2000" b="1" kern="1200" dirty="0"/>
          </a:br>
          <a:r>
            <a:rPr lang="en" sz="2000" b="1" kern="1200" dirty="0"/>
            <a:t>(Josh.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Ungatshadi</a:t>
          </a:r>
          <a:r>
            <a:rPr lang="en-CA" sz="2000" b="1" kern="1200" dirty="0"/>
            <a:t> </a:t>
          </a:r>
          <a:r>
            <a:rPr lang="en-CA" sz="2000" b="1" kern="1200" dirty="0" err="1"/>
            <a:t>labakhileyo</a:t>
          </a:r>
          <a:r>
            <a:rPr lang="en-CA" sz="2000" b="1" kern="1200" dirty="0"/>
            <a:t> </a:t>
          </a:r>
          <a:r>
            <a:rPr lang="en-CA" sz="2000" b="1" kern="1200" dirty="0" err="1"/>
            <a:t>ezweni</a:t>
          </a:r>
          <a:r>
            <a:rPr lang="en-CA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(Josh.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0C60-64E0-4D1B-80C4-A0A12D44648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A7D8-1985-4B53-A545-ADC0E4B976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89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DA7D8-1985-4B53-A545-ADC0E4B9767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1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541436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668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8885"/>
            <a:ext cx="5424700" cy="2889115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9922" y="0"/>
            <a:ext cx="402077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767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3136" y="4069422"/>
            <a:ext cx="5235613" cy="20742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UNKULUNKULU UTHEMBEKILE!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-1" y="6292680"/>
            <a:ext cx="542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err="1">
                <a:solidFill>
                  <a:srgbClr val="3A5036"/>
                </a:solidFill>
              </a:rPr>
              <a:t>Isifundo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setshumi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lambilikuMpalakazi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ilanga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lamatshui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amabili</a:t>
            </a:r>
            <a:r>
              <a:rPr lang="en-CA" sz="1400" b="1" dirty="0">
                <a:solidFill>
                  <a:srgbClr val="3A5036"/>
                </a:solidFill>
              </a:rPr>
              <a:t> </a:t>
            </a:r>
            <a:r>
              <a:rPr lang="en-CA" sz="1400" b="1" dirty="0" err="1">
                <a:solidFill>
                  <a:srgbClr val="3A5036"/>
                </a:solidFill>
              </a:rPr>
              <a:t>ku</a:t>
            </a:r>
            <a:r>
              <a:rPr lang="en-CA" sz="1400" b="1" dirty="0">
                <a:solidFill>
                  <a:srgbClr val="3A5036"/>
                </a:solidFill>
              </a:rPr>
              <a:t> 2025</a:t>
            </a:r>
            <a:endParaRPr lang="en" sz="1400" b="1" dirty="0">
              <a:solidFill>
                <a:srgbClr val="3A5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Akukho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elinye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izwi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kuzo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izithembiso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ezinhle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azenzileyo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endlini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ka-Israyeli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angazenzanga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zafezeka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Joshuwa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rgbClr val="DE785F"/>
                </a:solidFill>
              </a:rPr>
              <a:t>Ubuqotho</a:t>
            </a:r>
            <a:r>
              <a:rPr lang="en-CA" sz="2000" b="1" dirty="0">
                <a:solidFill>
                  <a:srgbClr val="DE785F"/>
                </a:solidFill>
              </a:rPr>
              <a:t> </a:t>
            </a:r>
            <a:r>
              <a:rPr lang="en-CA" sz="2000" b="1" dirty="0" err="1">
                <a:solidFill>
                  <a:srgbClr val="DE785F"/>
                </a:solidFill>
              </a:rPr>
              <a:t>bukaNkulunkulu</a:t>
            </a:r>
            <a:r>
              <a:rPr lang="en-CA" sz="2000" b="1" dirty="0">
                <a:solidFill>
                  <a:srgbClr val="DE785F"/>
                </a:solidFill>
              </a:rPr>
              <a:t> </a:t>
            </a:r>
            <a:r>
              <a:rPr lang="en" sz="2000" b="1" dirty="0">
                <a:solidFill>
                  <a:srgbClr val="DE785F"/>
                </a:solidFill>
              </a:rPr>
              <a:t>  </a:t>
            </a:r>
            <a:r>
              <a:rPr lang="en" sz="2000" b="1" dirty="0"/>
              <a:t>(Joshuwa 21:43-45)</a:t>
            </a:r>
          </a:p>
          <a:p>
            <a:pPr>
              <a:spcBef>
                <a:spcPts val="1200"/>
              </a:spcBef>
            </a:pPr>
            <a:r>
              <a:rPr lang="en-CA" sz="1600" b="1" dirty="0" err="1">
                <a:solidFill>
                  <a:srgbClr val="579D65"/>
                </a:solidFill>
              </a:rPr>
              <a:t>Lokho</a:t>
            </a:r>
            <a:r>
              <a:rPr lang="en-CA" sz="1600" b="1" dirty="0">
                <a:solidFill>
                  <a:srgbClr val="579D65"/>
                </a:solidFill>
              </a:rPr>
              <a:t> uNkulunkulu </a:t>
            </a:r>
            <a:r>
              <a:rPr lang="en-CA" sz="1600" b="1" dirty="0" err="1">
                <a:solidFill>
                  <a:srgbClr val="579D65"/>
                </a:solidFill>
              </a:rPr>
              <a:t>akwenzileyo</a:t>
            </a:r>
            <a:r>
              <a:rPr lang="en-CA" sz="1600" b="1" dirty="0">
                <a:solidFill>
                  <a:srgbClr val="579D65"/>
                </a:solidFill>
              </a:rPr>
              <a:t> </a:t>
            </a:r>
            <a:r>
              <a:rPr lang="en-CA" sz="1600" b="1" dirty="0" err="1">
                <a:solidFill>
                  <a:srgbClr val="579D65"/>
                </a:solidFill>
              </a:rPr>
              <a:t>lalokho</a:t>
            </a:r>
            <a:r>
              <a:rPr lang="en-CA" sz="1600" b="1" dirty="0">
                <a:solidFill>
                  <a:srgbClr val="579D65"/>
                </a:solidFill>
              </a:rPr>
              <a:t> </a:t>
            </a:r>
            <a:r>
              <a:rPr lang="en-CA" sz="1600" b="1" dirty="0" err="1">
                <a:solidFill>
                  <a:srgbClr val="579D65"/>
                </a:solidFill>
              </a:rPr>
              <a:t>azakwenza</a:t>
            </a:r>
            <a:r>
              <a:rPr lang="en" sz="1600" b="1" dirty="0">
                <a:solidFill>
                  <a:srgbClr val="579D65"/>
                </a:solidFill>
              </a:rPr>
              <a:t> </a:t>
            </a:r>
            <a:r>
              <a:rPr lang="en" sz="1600" b="1" dirty="0"/>
              <a:t>(Joshuwa 23:1-5)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F69DE"/>
                </a:solidFill>
              </a:rPr>
              <a:t>The</a:t>
            </a:r>
            <a:r>
              <a:rPr lang="en-CA" sz="2000" b="1" dirty="0" err="1">
                <a:solidFill>
                  <a:srgbClr val="5F69DE"/>
                </a:solidFill>
              </a:rPr>
              <a:t>Umvuzo</a:t>
            </a:r>
            <a:r>
              <a:rPr lang="en-CA" sz="2000" b="1" dirty="0">
                <a:solidFill>
                  <a:srgbClr val="5F69DE"/>
                </a:solidFill>
              </a:rPr>
              <a:t> </a:t>
            </a:r>
            <a:r>
              <a:rPr lang="en-CA" sz="2000" b="1" dirty="0" err="1">
                <a:solidFill>
                  <a:srgbClr val="5F69DE"/>
                </a:solidFill>
              </a:rPr>
              <a:t>wokuba</a:t>
            </a:r>
            <a:r>
              <a:rPr lang="en-CA" sz="2000" b="1" dirty="0">
                <a:solidFill>
                  <a:srgbClr val="5F69DE"/>
                </a:solidFill>
              </a:rPr>
              <a:t> </a:t>
            </a:r>
            <a:r>
              <a:rPr lang="en-CA" sz="2000" b="1" dirty="0" err="1">
                <a:solidFill>
                  <a:srgbClr val="5F69DE"/>
                </a:solidFill>
              </a:rPr>
              <a:t>bahlale</a:t>
            </a:r>
            <a:r>
              <a:rPr lang="en-CA" sz="2000" b="1" dirty="0">
                <a:solidFill>
                  <a:srgbClr val="5F69DE"/>
                </a:solidFill>
              </a:rPr>
              <a:t> </a:t>
            </a:r>
            <a:r>
              <a:rPr lang="en-CA" sz="2000" b="1" dirty="0" err="1">
                <a:solidFill>
                  <a:srgbClr val="5F69DE"/>
                </a:solidFill>
              </a:rPr>
              <a:t>beqotho</a:t>
            </a:r>
            <a:r>
              <a:rPr lang="en-CA" sz="2000" b="1" dirty="0">
                <a:solidFill>
                  <a:srgbClr val="5F69DE"/>
                </a:solidFill>
              </a:rPr>
              <a:t> </a:t>
            </a:r>
            <a:r>
              <a:rPr lang="en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(Joshuwa 23:6-10)</a:t>
            </a:r>
          </a:p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rgbClr val="DE5F8B"/>
                </a:solidFill>
              </a:rPr>
              <a:t>Okumele</a:t>
            </a:r>
            <a:r>
              <a:rPr lang="en-CA" sz="2000" b="1" dirty="0">
                <a:solidFill>
                  <a:srgbClr val="DE5F8B"/>
                </a:solidFill>
              </a:rPr>
              <a:t> </a:t>
            </a:r>
            <a:r>
              <a:rPr lang="en-CA" sz="2000" b="1" dirty="0" err="1">
                <a:solidFill>
                  <a:srgbClr val="DE5F8B"/>
                </a:solidFill>
              </a:rPr>
              <a:t>sikwenze</a:t>
            </a:r>
            <a:r>
              <a:rPr lang="en-CA" sz="2000" b="1" dirty="0">
                <a:solidFill>
                  <a:srgbClr val="DE5F8B"/>
                </a:solidFill>
              </a:rPr>
              <a:t> </a:t>
            </a:r>
            <a:r>
              <a:rPr lang="en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(Joshuwa 23:11-14)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-CA" sz="2000" b="1" dirty="0" err="1">
                <a:solidFill>
                  <a:srgbClr val="A25FDE"/>
                </a:solidFill>
              </a:rPr>
              <a:t>Isijeziso</a:t>
            </a:r>
            <a:r>
              <a:rPr lang="en-CA" sz="2000" b="1" dirty="0">
                <a:solidFill>
                  <a:srgbClr val="A25FDE"/>
                </a:solidFill>
              </a:rPr>
              <a:t> </a:t>
            </a:r>
            <a:r>
              <a:rPr lang="en-CA" sz="2000" b="1" dirty="0" err="1">
                <a:solidFill>
                  <a:srgbClr val="A25FDE"/>
                </a:solidFill>
              </a:rPr>
              <a:t>sokungabiqotho</a:t>
            </a:r>
            <a:r>
              <a:rPr lang="en-CA" sz="2000" b="1" dirty="0">
                <a:solidFill>
                  <a:srgbClr val="A25FDE"/>
                </a:solidFill>
              </a:rPr>
              <a:t> 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(Joshuwa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UJoshua</a:t>
            </a:r>
            <a:r>
              <a:rPr lang="en-CA" sz="2000" b="1" dirty="0"/>
              <a:t> </a:t>
            </a:r>
            <a:r>
              <a:rPr lang="en-CA" sz="2000" b="1" dirty="0" err="1"/>
              <a:t>wayesevele</a:t>
            </a:r>
            <a:r>
              <a:rPr lang="en-CA" sz="2000" b="1" dirty="0"/>
              <a:t> </a:t>
            </a:r>
            <a:r>
              <a:rPr lang="en-CA" sz="2000" b="1" dirty="0" err="1"/>
              <a:t>eseleminyaka</a:t>
            </a:r>
            <a:r>
              <a:rPr lang="en-CA" sz="2000" b="1" dirty="0"/>
              <a:t> </a:t>
            </a:r>
            <a:r>
              <a:rPr lang="en-CA" sz="2000" b="1" dirty="0" err="1"/>
              <a:t>eminengi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kuselezindawo</a:t>
            </a:r>
            <a:r>
              <a:rPr lang="en-CA" sz="2000" b="1" dirty="0"/>
              <a:t> </a:t>
            </a:r>
            <a:r>
              <a:rPr lang="en-CA" sz="2000" b="1" dirty="0" err="1"/>
              <a:t>okwakumele</a:t>
            </a:r>
            <a:r>
              <a:rPr lang="en-CA" sz="2000" b="1" dirty="0"/>
              <a:t> </a:t>
            </a:r>
            <a:r>
              <a:rPr lang="en-CA" sz="2000" b="1" dirty="0" err="1"/>
              <a:t>zinqotshwe</a:t>
            </a:r>
            <a:r>
              <a:rPr lang="en-CA" sz="2000" b="1" dirty="0"/>
              <a:t>. </a:t>
            </a:r>
            <a:r>
              <a:rPr lang="en-CA" sz="2000" b="1" dirty="0" err="1"/>
              <a:t>Wahlanganisa</a:t>
            </a:r>
            <a:r>
              <a:rPr lang="en-CA" sz="2000" b="1" dirty="0"/>
              <a:t> </a:t>
            </a:r>
            <a:r>
              <a:rPr lang="en-CA" sz="2000" b="1" dirty="0" err="1"/>
              <a:t>abaholi</a:t>
            </a:r>
            <a:r>
              <a:rPr lang="en-CA" sz="2000" b="1" dirty="0"/>
              <a:t> </a:t>
            </a:r>
            <a:r>
              <a:rPr lang="en-CA" sz="2000" b="1" dirty="0" err="1"/>
              <a:t>abatsha</a:t>
            </a:r>
            <a:r>
              <a:rPr lang="en-CA" sz="2000" b="1" dirty="0"/>
              <a:t> </a:t>
            </a:r>
            <a:r>
              <a:rPr lang="en-CA" sz="2000" b="1" dirty="0" err="1"/>
              <a:t>ukubakhuthaza</a:t>
            </a:r>
            <a:r>
              <a:rPr lang="en-CA" sz="2000" b="1" dirty="0"/>
              <a:t> </a:t>
            </a:r>
            <a:r>
              <a:rPr lang="en-CA" sz="2000" b="1" dirty="0" err="1"/>
              <a:t>bayeqhubeka</a:t>
            </a:r>
            <a:r>
              <a:rPr lang="en-CA" sz="2000" b="1" dirty="0"/>
              <a:t> </a:t>
            </a:r>
            <a:r>
              <a:rPr lang="en-CA" sz="2000" b="1" dirty="0" err="1"/>
              <a:t>ngokuhlasela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4134254"/>
            <a:ext cx="4453345" cy="2558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wabafundisa</a:t>
            </a:r>
            <a:r>
              <a:rPr lang="en-CA" sz="2000" b="1" dirty="0"/>
              <a:t> </a:t>
            </a:r>
            <a:r>
              <a:rPr lang="en-CA" sz="2000" b="1" dirty="0" err="1"/>
              <a:t>ngezingozi</a:t>
            </a:r>
            <a:r>
              <a:rPr lang="en-CA" sz="2000" b="1" dirty="0"/>
              <a:t>. </a:t>
            </a:r>
            <a:r>
              <a:rPr lang="en-CA" sz="2000" b="1" dirty="0" err="1"/>
              <a:t>Eqinisweni</a:t>
            </a:r>
            <a:r>
              <a:rPr lang="en-CA" sz="2000" b="1" dirty="0"/>
              <a:t>, </a:t>
            </a:r>
            <a:r>
              <a:rPr lang="en-CA" sz="2000" b="1" dirty="0" err="1"/>
              <a:t>kwakukhona</a:t>
            </a:r>
            <a:r>
              <a:rPr lang="en-CA" sz="2000" b="1" dirty="0"/>
              <a:t> </a:t>
            </a:r>
            <a:r>
              <a:rPr lang="en-CA" sz="2000" b="1" dirty="0" err="1"/>
              <a:t>ingozi</a:t>
            </a:r>
            <a:r>
              <a:rPr lang="en-CA" sz="2000" b="1" dirty="0"/>
              <a:t> </a:t>
            </a:r>
            <a:r>
              <a:rPr lang="en-CA" sz="2000" b="1" dirty="0" err="1"/>
              <a:t>eyodwa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, </a:t>
            </a:r>
            <a:r>
              <a:rPr lang="en-CA" sz="2000" b="1" dirty="0" err="1"/>
              <a:t>efanayo</a:t>
            </a:r>
            <a:r>
              <a:rPr lang="en-CA" sz="2000" b="1" dirty="0"/>
              <a:t> </a:t>
            </a:r>
            <a:r>
              <a:rPr lang="en-CA" sz="2000" b="1" dirty="0" err="1"/>
              <a:t>leyo</a:t>
            </a:r>
            <a:r>
              <a:rPr lang="en-CA" sz="2000" b="1" dirty="0"/>
              <a:t> </a:t>
            </a:r>
            <a:r>
              <a:rPr lang="en-CA" sz="2000" b="1" dirty="0" err="1"/>
              <a:t>okufanele</a:t>
            </a:r>
            <a:r>
              <a:rPr lang="en-CA" sz="2000" b="1" dirty="0"/>
              <a:t> </a:t>
            </a:r>
            <a:r>
              <a:rPr lang="en-CA" sz="2000" b="1" dirty="0" err="1"/>
              <a:t>sibhekane</a:t>
            </a:r>
            <a:r>
              <a:rPr lang="en-CA" sz="2000" b="1" dirty="0"/>
              <a:t> </a:t>
            </a:r>
            <a:r>
              <a:rPr lang="en-CA" sz="2000" b="1" dirty="0" err="1"/>
              <a:t>layo</a:t>
            </a:r>
            <a:r>
              <a:rPr lang="en-CA" sz="2000" b="1" dirty="0"/>
              <a:t> </a:t>
            </a:r>
            <a:r>
              <a:rPr lang="en-CA" sz="2000" b="1" dirty="0" err="1"/>
              <a:t>lamuhla</a:t>
            </a:r>
            <a:r>
              <a:rPr lang="en-CA" sz="2000" b="1" dirty="0"/>
              <a:t>: </a:t>
            </a:r>
            <a:r>
              <a:rPr lang="en-CA" sz="2000" b="1" dirty="0" err="1"/>
              <a:t>ukuyeka</a:t>
            </a:r>
            <a:r>
              <a:rPr lang="en-CA" sz="2000" b="1" dirty="0"/>
              <a:t> </a:t>
            </a:r>
            <a:r>
              <a:rPr lang="en-CA" sz="2000" b="1" dirty="0" err="1"/>
              <a:t>ukwethembeka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; </a:t>
            </a:r>
            <a:r>
              <a:rPr lang="en-CA" sz="2000" b="1" dirty="0" err="1"/>
              <a:t>ukubuyisela</a:t>
            </a:r>
            <a:r>
              <a:rPr lang="en-CA" sz="2000" b="1" dirty="0"/>
              <a:t> </a:t>
            </a:r>
            <a:r>
              <a:rPr lang="en-CA" sz="2000" b="1" dirty="0" err="1"/>
              <a:t>ukuthembeka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 </a:t>
            </a:r>
            <a:r>
              <a:rPr lang="en-CA" sz="2000" b="1" dirty="0" err="1"/>
              <a:t>ngokungathembeki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.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Ithuba</a:t>
            </a:r>
            <a:r>
              <a:rPr lang="en-CA" sz="2000" b="1" dirty="0"/>
              <a:t> </a:t>
            </a:r>
            <a:r>
              <a:rPr lang="en-CA" sz="2000" b="1" dirty="0" err="1"/>
              <a:t>lokuzuza</a:t>
            </a:r>
            <a:r>
              <a:rPr lang="en-CA" sz="2000" b="1" dirty="0"/>
              <a:t> </a:t>
            </a:r>
            <a:r>
              <a:rPr lang="en-CA" sz="2000" b="1" dirty="0" err="1"/>
              <a:t>ukunqoba</a:t>
            </a:r>
            <a:r>
              <a:rPr lang="en-CA" sz="2000" b="1" dirty="0"/>
              <a:t> </a:t>
            </a:r>
            <a:r>
              <a:rPr lang="en-CA" sz="2000" b="1" dirty="0" err="1"/>
              <a:t>lalingekho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kwabo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lalingaphakathi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. </a:t>
            </a:r>
            <a:r>
              <a:rPr lang="en-CA" sz="2000" b="1" dirty="0" err="1"/>
              <a:t>Ngakho</a:t>
            </a:r>
            <a:r>
              <a:rPr lang="en-CA" sz="2000" b="1" dirty="0"/>
              <a:t> </a:t>
            </a:r>
            <a:r>
              <a:rPr lang="en-CA" sz="2000" b="1" dirty="0" err="1"/>
              <a:t>wabakhumbuza</a:t>
            </a:r>
            <a:r>
              <a:rPr lang="en-CA" sz="2000" b="1" dirty="0"/>
              <a:t> </a:t>
            </a:r>
            <a:r>
              <a:rPr lang="en-CA" sz="2000" b="1" dirty="0" err="1"/>
              <a:t>ngokwethembeka</a:t>
            </a:r>
            <a:r>
              <a:rPr lang="en-CA" sz="2000" b="1" dirty="0"/>
              <a:t> uNkulunkulu </a:t>
            </a:r>
            <a:r>
              <a:rPr lang="en-CA" sz="2000" b="1" dirty="0" err="1"/>
              <a:t>ayesekubonisile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wabaqinisekisa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uzoqhubeka</a:t>
            </a:r>
            <a:r>
              <a:rPr lang="en-CA" sz="2000" b="1" dirty="0"/>
              <a:t> </a:t>
            </a:r>
            <a:r>
              <a:rPr lang="en-CA" sz="2000" b="1" dirty="0" err="1"/>
              <a:t>ethembekile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12631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UKWETHEMBEKA  KUKANKULUNKULU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b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“Akekho lelilodwa kuwo wonke amathuba amahle uJehova elehlulekayo awethembise ku-Israyeli; wonke agcwaliswa.” (Joshuwa 21:45 NIV) </a:t>
            </a:r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</a:t>
            </a:r>
            <a:r>
              <a:rPr lang="en-CA" b="1" dirty="0" err="1"/>
              <a:t>wayenike</a:t>
            </a:r>
            <a:r>
              <a:rPr lang="en-CA" b="1" dirty="0"/>
              <a:t> u-</a:t>
            </a:r>
            <a:r>
              <a:rPr lang="en-CA" b="1" dirty="0" err="1"/>
              <a:t>Israyeli</a:t>
            </a:r>
            <a:r>
              <a:rPr lang="en-CA" b="1" dirty="0"/>
              <a:t> “</a:t>
            </a:r>
            <a:r>
              <a:rPr lang="en-CA" b="1" dirty="0" err="1"/>
              <a:t>yonke</a:t>
            </a:r>
            <a:r>
              <a:rPr lang="en-CA" b="1" dirty="0"/>
              <a:t> </a:t>
            </a:r>
            <a:r>
              <a:rPr lang="en-CA" b="1" dirty="0" err="1"/>
              <a:t>indawo</a:t>
            </a:r>
            <a:r>
              <a:rPr lang="en-CA" b="1" dirty="0"/>
              <a:t>” (Joshuwa 21:43 NIV)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wayebaphakamisela</a:t>
            </a:r>
            <a:r>
              <a:rPr lang="en-CA" b="1" dirty="0"/>
              <a:t> </a:t>
            </a:r>
            <a:r>
              <a:rPr lang="en-CA" b="1" dirty="0" err="1"/>
              <a:t>ezandleni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“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izitha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” (Joshuwa 21:44 NIV), </a:t>
            </a:r>
            <a:r>
              <a:rPr lang="en-CA" b="1" dirty="0" err="1"/>
              <a:t>ngakho-ke</a:t>
            </a:r>
            <a:r>
              <a:rPr lang="en-CA" b="1" dirty="0"/>
              <a:t> “</a:t>
            </a:r>
            <a:r>
              <a:rPr lang="en-CA" b="1" dirty="0" err="1"/>
              <a:t>konke</a:t>
            </a:r>
            <a:r>
              <a:rPr lang="en-CA" b="1" dirty="0"/>
              <a:t> </a:t>
            </a:r>
            <a:r>
              <a:rPr lang="en-CA" b="1" dirty="0" err="1"/>
              <a:t>kwaqedwa</a:t>
            </a:r>
            <a:r>
              <a:rPr lang="en-CA" b="1" dirty="0"/>
              <a:t>” (Joshuwa 21:45 NIV).</a:t>
            </a:r>
            <a:endParaRPr lang="en" b="1" dirty="0"/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284" y="2038230"/>
            <a:ext cx="6065100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17606"/>
            <a:ext cx="574919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Ukuphindaphinda</a:t>
            </a:r>
            <a:r>
              <a:rPr lang="en-CA" sz="2000" b="1" dirty="0"/>
              <a:t> </a:t>
            </a:r>
            <a:r>
              <a:rPr lang="en-CA" sz="2000" b="1" dirty="0" err="1"/>
              <a:t>kokusebenzisa</a:t>
            </a:r>
            <a:r>
              <a:rPr lang="en-CA" sz="2000" b="1" dirty="0"/>
              <a:t> </a:t>
            </a:r>
            <a:r>
              <a:rPr lang="en-CA" sz="2000" b="1" dirty="0" err="1"/>
              <a:t>igama</a:t>
            </a:r>
            <a:r>
              <a:rPr lang="en-CA" sz="2000" b="1" dirty="0"/>
              <a:t> </a:t>
            </a:r>
            <a:r>
              <a:rPr lang="en-CA" sz="2000" b="1" dirty="0" err="1"/>
              <a:t>elithi</a:t>
            </a:r>
            <a:r>
              <a:rPr lang="en-CA" sz="2000" b="1" dirty="0"/>
              <a:t> “</a:t>
            </a:r>
            <a:r>
              <a:rPr lang="en-CA" sz="2000" b="1" dirty="0" err="1"/>
              <a:t>konke</a:t>
            </a:r>
            <a:r>
              <a:rPr lang="en-CA" sz="2000" b="1" dirty="0"/>
              <a:t>” </a:t>
            </a:r>
            <a:r>
              <a:rPr lang="en-CA" sz="2000" b="1" dirty="0" err="1"/>
              <a:t>kugcizelela</a:t>
            </a:r>
            <a:r>
              <a:rPr lang="en-CA" sz="2000" b="1" dirty="0"/>
              <a:t> </a:t>
            </a:r>
            <a:r>
              <a:rPr lang="en-CA" sz="2000" b="1" dirty="0" err="1"/>
              <a:t>ukwethembeka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 </a:t>
            </a:r>
            <a:r>
              <a:rPr lang="en-CA" sz="2000" b="1" dirty="0" err="1"/>
              <a:t>ekufezeni</a:t>
            </a:r>
            <a:r>
              <a:rPr lang="en-CA" sz="2000" b="1" dirty="0"/>
              <a:t> uNkulunkulu </a:t>
            </a:r>
            <a:r>
              <a:rPr lang="en-CA" sz="2000" b="1" dirty="0" err="1"/>
              <a:t>wayebanqobile</a:t>
            </a:r>
            <a:r>
              <a:rPr lang="en-CA" sz="2000" b="1" dirty="0"/>
              <a:t>. </a:t>
            </a:r>
            <a:r>
              <a:rPr lang="en-CA" sz="2000" b="1" dirty="0" err="1"/>
              <a:t>Babengahlala</a:t>
            </a:r>
            <a:r>
              <a:rPr lang="en-CA" sz="2000" b="1" dirty="0"/>
              <a:t> </a:t>
            </a:r>
            <a:r>
              <a:rPr lang="en-CA" sz="2000" b="1" dirty="0" err="1"/>
              <a:t>kulindawo</a:t>
            </a:r>
            <a:r>
              <a:rPr lang="en-CA" sz="2000" b="1" dirty="0"/>
              <a:t> </a:t>
            </a:r>
            <a:r>
              <a:rPr lang="en-CA" sz="2000" b="1" dirty="0" err="1"/>
              <a:t>ngoba</a:t>
            </a:r>
            <a:r>
              <a:rPr lang="en-CA" sz="2000" b="1" dirty="0"/>
              <a:t> uNkulunkulu </a:t>
            </a:r>
            <a:r>
              <a:rPr lang="en-CA" sz="2000" b="1" dirty="0" err="1"/>
              <a:t>wayewuthethe</a:t>
            </a:r>
            <a:r>
              <a:rPr lang="en-CA" sz="2000" b="1" dirty="0"/>
              <a:t>. </a:t>
            </a:r>
            <a:r>
              <a:rPr lang="en-CA" sz="2000" b="1" dirty="0" err="1"/>
              <a:t>Babengaqiniseka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bazophetha</a:t>
            </a:r>
            <a:r>
              <a:rPr lang="en-CA" sz="2000" b="1" dirty="0"/>
              <a:t> </a:t>
            </a:r>
            <a:r>
              <a:rPr lang="en-CA" sz="2000" b="1" dirty="0" err="1"/>
              <a:t>ukufuqela</a:t>
            </a:r>
            <a:r>
              <a:rPr lang="en-CA" sz="2000" b="1" dirty="0"/>
              <a:t> </a:t>
            </a:r>
            <a:r>
              <a:rPr lang="en-CA" sz="2000" b="1" dirty="0" err="1"/>
              <a:t>phandle</a:t>
            </a:r>
            <a:r>
              <a:rPr lang="en-CA" sz="2000" b="1" dirty="0"/>
              <a:t> </a:t>
            </a:r>
            <a:r>
              <a:rPr lang="en-CA" sz="2000" b="1" dirty="0" err="1"/>
              <a:t>bantu</a:t>
            </a:r>
            <a:r>
              <a:rPr lang="en-CA" sz="2000" b="1" dirty="0"/>
              <a:t> </a:t>
            </a:r>
            <a:r>
              <a:rPr lang="en-CA" sz="2000" b="1" dirty="0" err="1"/>
              <a:t>baseKhanani</a:t>
            </a:r>
            <a:r>
              <a:rPr lang="en-CA" sz="2000" b="1" dirty="0"/>
              <a:t> </a:t>
            </a:r>
            <a:r>
              <a:rPr lang="en-CA" sz="2000" b="1" dirty="0" err="1"/>
              <a:t>ababehlala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yokuthi</a:t>
            </a:r>
            <a:r>
              <a:rPr lang="en-CA" sz="2000" b="1" dirty="0"/>
              <a:t> uNkulunkulu </a:t>
            </a:r>
            <a:r>
              <a:rPr lang="en-CA" sz="2000" b="1" dirty="0" err="1"/>
              <a:t>wayegcina</a:t>
            </a:r>
            <a:r>
              <a:rPr lang="en-CA" sz="2000" b="1" dirty="0"/>
              <a:t> </a:t>
            </a:r>
            <a:r>
              <a:rPr lang="en-CA" sz="2000" b="1" dirty="0" err="1"/>
              <a:t>izithembiso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 </a:t>
            </a:r>
            <a:r>
              <a:rPr lang="en-CA" sz="2000" b="1" dirty="0" err="1"/>
              <a:t>kuze</a:t>
            </a:r>
            <a:r>
              <a:rPr lang="en-CA" sz="2000" b="1" dirty="0"/>
              <a:t> </a:t>
            </a:r>
            <a:r>
              <a:rPr lang="en-CA" sz="2000" b="1" dirty="0" err="1"/>
              <a:t>kube</a:t>
            </a:r>
            <a:r>
              <a:rPr lang="en-CA" sz="2000" b="1" dirty="0"/>
              <a:t> </a:t>
            </a:r>
            <a:r>
              <a:rPr lang="en-CA" sz="2000" b="1" dirty="0" err="1"/>
              <a:t>lamhla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wayezaqhubeka</a:t>
            </a:r>
            <a:r>
              <a:rPr lang="en-CA" sz="2000" b="1" dirty="0"/>
              <a:t> </a:t>
            </a:r>
            <a:r>
              <a:rPr lang="en-CA" sz="2000" b="1" dirty="0" err="1"/>
              <a:t>ezigcina</a:t>
            </a:r>
            <a:r>
              <a:rPr lang="en-CA" sz="2000" b="1" dirty="0"/>
              <a:t> </a:t>
            </a:r>
            <a:r>
              <a:rPr lang="en-CA" sz="2000" b="1" dirty="0" err="1"/>
              <a:t>esikhathini</a:t>
            </a:r>
            <a:r>
              <a:rPr lang="en-CA" sz="2000" b="1" dirty="0"/>
              <a:t> </a:t>
            </a:r>
            <a:r>
              <a:rPr lang="en-CA" sz="2000" b="1" dirty="0" err="1"/>
              <a:t>esizayo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Konke </a:t>
            </a:r>
            <a:r>
              <a:rPr lang="en-CA" sz="1600" b="1" dirty="0" err="1"/>
              <a:t>lokhu</a:t>
            </a:r>
            <a:r>
              <a:rPr lang="en-CA" sz="1600" b="1" dirty="0"/>
              <a:t> </a:t>
            </a:r>
            <a:r>
              <a:rPr lang="en-CA" sz="1600" b="1" dirty="0" err="1"/>
              <a:t>kusebenza</a:t>
            </a:r>
            <a:r>
              <a:rPr lang="en-CA" sz="1600" b="1" dirty="0"/>
              <a:t> </a:t>
            </a:r>
            <a:r>
              <a:rPr lang="en-CA" sz="1600" b="1" dirty="0" err="1"/>
              <a:t>kuhle</a:t>
            </a:r>
            <a:r>
              <a:rPr lang="en-CA" sz="1600" b="1" dirty="0"/>
              <a:t> </a:t>
            </a:r>
            <a:r>
              <a:rPr lang="en-CA" sz="1600" b="1" dirty="0" err="1"/>
              <a:t>kithi</a:t>
            </a:r>
            <a:r>
              <a:rPr lang="en-CA" sz="1600" b="1" dirty="0"/>
              <a:t>. UNkulunkulu </a:t>
            </a:r>
            <a:r>
              <a:rPr lang="en-CA" sz="1600" b="1" dirty="0" err="1"/>
              <a:t>uhlale</a:t>
            </a:r>
            <a:r>
              <a:rPr lang="en-CA" sz="1600" b="1" dirty="0"/>
              <a:t> </a:t>
            </a:r>
            <a:r>
              <a:rPr lang="en-CA" sz="1600" b="1" dirty="0" err="1"/>
              <a:t>ethembekile</a:t>
            </a:r>
            <a:r>
              <a:rPr lang="en-CA" sz="1600" b="1" dirty="0"/>
              <a:t> (</a:t>
            </a:r>
            <a:r>
              <a:rPr lang="en-CA" sz="1600" b="1" dirty="0" err="1"/>
              <a:t>Duteronomi</a:t>
            </a:r>
            <a:r>
              <a:rPr lang="en-CA" sz="1600" b="1" dirty="0"/>
              <a:t> 7:9; </a:t>
            </a:r>
            <a:r>
              <a:rPr lang="en-CA" sz="1600" b="1" dirty="0" err="1"/>
              <a:t>Amahubo</a:t>
            </a:r>
            <a:r>
              <a:rPr lang="en-CA" sz="1600" b="1" dirty="0"/>
              <a:t> 117:2; </a:t>
            </a:r>
            <a:r>
              <a:rPr lang="en-CA" sz="1600" b="1" dirty="0" err="1"/>
              <a:t>Lamenti</a:t>
            </a:r>
            <a:r>
              <a:rPr lang="en-CA" sz="1600" b="1" dirty="0"/>
              <a:t> 3:22-23). </a:t>
            </a:r>
            <a:r>
              <a:rPr lang="en-CA" sz="1600" b="1" dirty="0" err="1"/>
              <a:t>Uthembise</a:t>
            </a:r>
            <a:r>
              <a:rPr lang="en-CA" sz="1600" b="1" dirty="0"/>
              <a:t> </a:t>
            </a:r>
            <a:r>
              <a:rPr lang="en-CA" sz="1600" b="1" dirty="0" err="1"/>
              <a:t>ukusindisa</a:t>
            </a:r>
            <a:r>
              <a:rPr lang="en-CA" sz="1600" b="1" dirty="0"/>
              <a:t> </a:t>
            </a:r>
            <a:r>
              <a:rPr lang="en-CA" sz="1600" b="1" dirty="0" err="1"/>
              <a:t>thina</a:t>
            </a:r>
            <a:r>
              <a:rPr lang="en-CA" sz="1600" b="1" dirty="0"/>
              <a:t> </a:t>
            </a:r>
            <a:r>
              <a:rPr lang="en-CA" sz="1600" b="1" dirty="0" err="1"/>
              <a:t>lokusinikeza</a:t>
            </a:r>
            <a:r>
              <a:rPr lang="en-CA" sz="1600" b="1" dirty="0"/>
              <a:t> </a:t>
            </a:r>
            <a:r>
              <a:rPr lang="en-CA" sz="1600" b="1" dirty="0" err="1"/>
              <a:t>umhlaba</a:t>
            </a:r>
            <a:r>
              <a:rPr lang="en-CA" sz="1600" b="1" dirty="0"/>
              <a:t> </a:t>
            </a:r>
            <a:r>
              <a:rPr lang="en-CA" sz="1600" b="1" dirty="0" err="1"/>
              <a:t>njengelifa</a:t>
            </a:r>
            <a:r>
              <a:rPr lang="en-CA" sz="1600" b="1" dirty="0"/>
              <a:t>,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uzogcwalisa</a:t>
            </a:r>
            <a:r>
              <a:rPr lang="en-CA" sz="1600" b="1" dirty="0"/>
              <a:t> </a:t>
            </a:r>
            <a:r>
              <a:rPr lang="en-CA" sz="1600" b="1" dirty="0" err="1"/>
              <a:t>lezi</a:t>
            </a:r>
            <a:r>
              <a:rPr lang="en-CA" sz="1600" b="1" dirty="0"/>
              <a:t> </a:t>
            </a:r>
            <a:r>
              <a:rPr lang="en-CA" sz="1600" b="1" dirty="0" err="1"/>
              <a:t>zithembisa</a:t>
            </a:r>
            <a:r>
              <a:rPr lang="en-CA" sz="1600" b="1" dirty="0"/>
              <a:t> (Filipi 1:6; 1 Petru 1:5; </a:t>
            </a:r>
            <a:r>
              <a:rPr lang="en-CA" sz="1600" b="1" dirty="0" err="1"/>
              <a:t>Amahubo</a:t>
            </a:r>
            <a:r>
              <a:rPr lang="en-CA" sz="1600" b="1" dirty="0"/>
              <a:t> 37:29).</a:t>
            </a:r>
            <a:endParaRPr lang="en" sz="1600" b="1" dirty="0"/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LOKHO UNKULUNKULU AKWENZAYO LAZAKWENZA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Lina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ngokwenu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libonile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wenu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akwenzileyo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kuzo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zonke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lezi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zizwe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ngenxa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yenu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nguJehova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wenu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owalilwelayo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(Joshuwa 23:3, NIV).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Enkulumweni yakhe kubadala, uJoshuwa uqala ngokubatshela lokho uNkulunkulu asekwenzile lalokho Ayesezakwenza:</a:t>
            </a:r>
            <a:endParaRPr lang="en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Ulwe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lezizwe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Josh. 23:3 ).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Uhlukanise izwe phakathi kwezizwe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(Josh.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Uzazixotsha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izizwe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eziseleyo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Konke </a:t>
            </a:r>
            <a:r>
              <a:rPr lang="en-CA" sz="2000" b="1" dirty="0" err="1"/>
              <a:t>lokhu</a:t>
            </a:r>
            <a:r>
              <a:rPr lang="en-CA" sz="2000" b="1" dirty="0"/>
              <a:t> (</a:t>
            </a:r>
            <a:r>
              <a:rPr lang="en-CA" sz="2000" b="1" dirty="0" err="1"/>
              <a:t>okwase</a:t>
            </a:r>
            <a:r>
              <a:rPr lang="en-CA" sz="2000" b="1" dirty="0"/>
              <a:t> </a:t>
            </a:r>
            <a:r>
              <a:rPr lang="en-CA" sz="2000" b="1" dirty="0" err="1"/>
              <a:t>sekwenziwe</a:t>
            </a:r>
            <a:r>
              <a:rPr lang="en-CA" sz="2000" b="1" dirty="0"/>
              <a:t> </a:t>
            </a:r>
            <a:r>
              <a:rPr lang="en-CA" sz="2000" b="1" dirty="0" err="1"/>
              <a:t>lalokho</a:t>
            </a:r>
            <a:r>
              <a:rPr lang="en-CA" sz="2000" b="1" dirty="0"/>
              <a:t> </a:t>
            </a:r>
            <a:r>
              <a:rPr lang="en-CA" sz="2000" b="1" dirty="0" err="1"/>
              <a:t>okwakusezakwenziwa</a:t>
            </a:r>
            <a:r>
              <a:rPr lang="en-CA" sz="2000" b="1" dirty="0"/>
              <a:t>) </a:t>
            </a:r>
            <a:r>
              <a:rPr lang="en-CA" sz="2000" b="1" dirty="0" err="1"/>
              <a:t>kwakungaphansi</a:t>
            </a:r>
            <a:r>
              <a:rPr lang="en-CA" sz="2000" b="1" dirty="0"/>
              <a:t> </a:t>
            </a:r>
            <a:r>
              <a:rPr lang="en-CA" sz="2000" b="1" dirty="0" err="1"/>
              <a:t>kwesimo</a:t>
            </a:r>
            <a:r>
              <a:rPr lang="en-CA" sz="2000" b="1" dirty="0"/>
              <a:t> </a:t>
            </a:r>
            <a:r>
              <a:rPr lang="en-CA" sz="2000" b="1" dirty="0" err="1"/>
              <a:t>esisodwa</a:t>
            </a:r>
            <a:r>
              <a:rPr lang="en-CA" sz="2000" b="1" dirty="0"/>
              <a:t> </a:t>
            </a:r>
            <a:r>
              <a:rPr lang="en-CA" sz="2000" b="1" dirty="0" err="1"/>
              <a:t>kuIsrayeli</a:t>
            </a:r>
            <a:r>
              <a:rPr lang="en-CA" sz="2000" b="1" dirty="0"/>
              <a:t>: </a:t>
            </a:r>
            <a:r>
              <a:rPr lang="en-CA" sz="2000" b="1" dirty="0" err="1"/>
              <a:t>ukulalela</a:t>
            </a:r>
            <a:r>
              <a:rPr lang="en-CA" sz="2000" b="1" dirty="0"/>
              <a:t> ( Josh. 23:6 ).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Kukithi</a:t>
            </a:r>
            <a:r>
              <a:rPr lang="en-CA" sz="2000" b="1" dirty="0"/>
              <a:t> </a:t>
            </a:r>
            <a:r>
              <a:rPr lang="en-CA" sz="2000" b="1" dirty="0" err="1"/>
              <a:t>ukuqhubeka</a:t>
            </a:r>
            <a:r>
              <a:rPr lang="en-CA" sz="2000" b="1" dirty="0"/>
              <a:t> </a:t>
            </a:r>
            <a:r>
              <a:rPr lang="en-CA" sz="2000" b="1" dirty="0" err="1"/>
              <a:t>lempi</a:t>
            </a:r>
            <a:r>
              <a:rPr lang="en-CA" sz="2000" b="1" dirty="0"/>
              <a:t>, </a:t>
            </a:r>
            <a:r>
              <a:rPr lang="en-CA" sz="2000" b="1" dirty="0" err="1"/>
              <a:t>lokuthembela</a:t>
            </a:r>
            <a:r>
              <a:rPr lang="en-CA" sz="2000" b="1" dirty="0"/>
              <a:t> </a:t>
            </a:r>
            <a:r>
              <a:rPr lang="en-CA" sz="2000" b="1" dirty="0" err="1"/>
              <a:t>kuMoya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siphile</a:t>
            </a:r>
            <a:r>
              <a:rPr lang="en-CA" sz="2000" b="1" dirty="0"/>
              <a:t> </a:t>
            </a:r>
            <a:r>
              <a:rPr lang="en-CA" sz="2000" b="1" dirty="0" err="1"/>
              <a:t>impilo</a:t>
            </a:r>
            <a:r>
              <a:rPr lang="en-CA" sz="2000" b="1" dirty="0"/>
              <a:t> </a:t>
            </a:r>
            <a:r>
              <a:rPr lang="en-CA" sz="2000" b="1" dirty="0" err="1"/>
              <a:t>yokunqoba</a:t>
            </a:r>
            <a:r>
              <a:rPr lang="en-CA" sz="2000" b="1" dirty="0"/>
              <a:t> (2 Kor. 10:3-5; Efe. 6:11-18).</a:t>
            </a:r>
            <a:endParaRPr lang="en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Imbali</a:t>
            </a:r>
            <a:r>
              <a:rPr lang="en-CA" sz="2000" b="1" dirty="0"/>
              <a:t> ka-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uyisifundo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 </a:t>
            </a:r>
            <a:r>
              <a:rPr lang="en-CA" sz="2000" b="1" dirty="0" err="1"/>
              <a:t>lamuhla</a:t>
            </a:r>
            <a:r>
              <a:rPr lang="en-CA" sz="2000" b="1" dirty="0"/>
              <a:t>. UNkulunkulu </a:t>
            </a:r>
            <a:r>
              <a:rPr lang="en-CA" sz="2000" b="1" dirty="0" err="1"/>
              <a:t>usevele</a:t>
            </a:r>
            <a:r>
              <a:rPr lang="en-CA" sz="2000" b="1" dirty="0"/>
              <a:t> </a:t>
            </a:r>
            <a:r>
              <a:rPr lang="en-CA" sz="2000" b="1" dirty="0" err="1"/>
              <a:t>wasinqoba</a:t>
            </a:r>
            <a:r>
              <a:rPr lang="en-CA" sz="2000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usinike</a:t>
            </a:r>
            <a:r>
              <a:rPr lang="en-CA" sz="2000" b="1" dirty="0"/>
              <a:t> </a:t>
            </a:r>
            <a:r>
              <a:rPr lang="en-CA" sz="2000" b="1" dirty="0" err="1"/>
              <a:t>isiqiniseko</a:t>
            </a:r>
            <a:r>
              <a:rPr lang="en-CA" sz="2000" b="1" dirty="0"/>
              <a:t> </a:t>
            </a:r>
            <a:r>
              <a:rPr lang="en-CA" sz="2000" b="1" dirty="0" err="1"/>
              <a:t>sensindiso</a:t>
            </a:r>
            <a:r>
              <a:rPr lang="en-CA" sz="2000" b="1" dirty="0"/>
              <a:t> </a:t>
            </a:r>
            <a:r>
              <a:rPr lang="en-CA" sz="2000" b="1" dirty="0" err="1"/>
              <a:t>ngomhlatshelo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(Kol.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UMVUZO WOKUTHEMBEKA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Oyedwa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unqoba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inkulungwane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wenu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uyalilwela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njengokuthembisa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kwakhe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(Bala </a:t>
            </a:r>
            <a:r>
              <a:rPr lang="en-CA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uJoshuwa</a:t>
            </a:r>
            <a:r>
              <a:rPr lang="en-CA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23:10.)</a:t>
            </a:r>
            <a:endParaRPr lang="en" sz="1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Umvuzo</a:t>
            </a:r>
            <a:r>
              <a:rPr lang="en-CA" sz="1600" b="1" dirty="0"/>
              <a:t> </a:t>
            </a:r>
            <a:r>
              <a:rPr lang="en-CA" sz="1600" b="1" dirty="0" err="1"/>
              <a:t>wokwethembeka</a:t>
            </a:r>
            <a:r>
              <a:rPr lang="en-CA" sz="1600" b="1" dirty="0"/>
              <a:t> </a:t>
            </a:r>
            <a:r>
              <a:rPr lang="en-CA" sz="1600" b="1" dirty="0" err="1"/>
              <a:t>kukaIsrayeli</a:t>
            </a:r>
            <a:r>
              <a:rPr lang="en-CA" sz="1600" b="1" dirty="0"/>
              <a:t> </a:t>
            </a:r>
            <a:r>
              <a:rPr lang="en-CA" sz="1600" b="1" dirty="0" err="1"/>
              <a:t>wawuyoba</a:t>
            </a:r>
            <a:r>
              <a:rPr lang="en-CA" sz="1600" b="1" dirty="0"/>
              <a:t> </a:t>
            </a:r>
            <a:r>
              <a:rPr lang="en-CA" sz="1600" b="1" dirty="0" err="1"/>
              <a:t>yikunqoba</a:t>
            </a:r>
            <a:r>
              <a:rPr lang="en-CA" sz="1600" b="1" dirty="0"/>
              <a:t> </a:t>
            </a:r>
            <a:r>
              <a:rPr lang="en-CA" sz="1600" b="1" dirty="0" err="1"/>
              <a:t>okupheleleyo</a:t>
            </a:r>
            <a:r>
              <a:rPr lang="en-CA" sz="1600" b="1" dirty="0"/>
              <a:t> </a:t>
            </a:r>
            <a:r>
              <a:rPr lang="en-CA" sz="1600" b="1" dirty="0" err="1"/>
              <a:t>ngokuphelela</a:t>
            </a:r>
            <a:r>
              <a:rPr lang="en-CA" sz="1600" b="1" dirty="0"/>
              <a:t> </a:t>
            </a:r>
            <a:r>
              <a:rPr lang="en-CA" sz="1600" b="1" dirty="0" err="1"/>
              <a:t>phezu</a:t>
            </a:r>
            <a:r>
              <a:rPr lang="en-CA" sz="1600" b="1" dirty="0"/>
              <a:t> </a:t>
            </a:r>
            <a:r>
              <a:rPr lang="en-CA" sz="1600" b="1" dirty="0" err="1"/>
              <a:t>kwazo</a:t>
            </a:r>
            <a:r>
              <a:rPr lang="en-CA" sz="1600" b="1" dirty="0"/>
              <a:t> </a:t>
            </a:r>
            <a:r>
              <a:rPr lang="en-CA" sz="1600" b="1" dirty="0" err="1"/>
              <a:t>zonke</a:t>
            </a:r>
            <a:r>
              <a:rPr lang="en-CA" sz="1600" b="1" dirty="0"/>
              <a:t> </a:t>
            </a:r>
            <a:r>
              <a:rPr lang="en-CA" sz="1600" b="1" dirty="0" err="1"/>
              <a:t>izitha</a:t>
            </a:r>
            <a:r>
              <a:rPr lang="en-CA" sz="1600" b="1" dirty="0"/>
              <a:t> </a:t>
            </a:r>
            <a:r>
              <a:rPr lang="en-CA" sz="1600" b="1" dirty="0" err="1"/>
              <a:t>zabo</a:t>
            </a:r>
            <a:r>
              <a:rPr lang="en-CA" sz="1600" b="1" dirty="0"/>
              <a:t> ( Josh. 23:6, 10 ).</a:t>
            </a:r>
            <a:endParaRPr lang="en" sz="1600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628441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Ngakho-ke</a:t>
            </a:r>
            <a:r>
              <a:rPr lang="en-CA" sz="2000" b="1" dirty="0"/>
              <a:t>, </a:t>
            </a:r>
            <a:r>
              <a:rPr lang="en-CA" sz="2000" b="1" dirty="0" err="1"/>
              <a:t>thina</a:t>
            </a:r>
            <a:r>
              <a:rPr lang="en-CA" sz="2000" b="1" dirty="0"/>
              <a:t> </a:t>
            </a:r>
            <a:r>
              <a:rPr lang="en-CA" sz="2000" b="1" dirty="0" err="1"/>
              <a:t>maKristu</a:t>
            </a:r>
            <a:r>
              <a:rPr lang="en-CA" sz="2000" b="1" dirty="0"/>
              <a:t> </a:t>
            </a:r>
            <a:r>
              <a:rPr lang="en-CA" sz="2000" b="1" dirty="0" err="1"/>
              <a:t>selulekwa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silandele</a:t>
            </a:r>
            <a:r>
              <a:rPr lang="en-CA" sz="2000" b="1" dirty="0"/>
              <a:t> </a:t>
            </a:r>
            <a:r>
              <a:rPr lang="en-CA" sz="2000" b="1" dirty="0" err="1"/>
              <a:t>izincomo</a:t>
            </a:r>
            <a:r>
              <a:rPr lang="en-CA" sz="2000" b="1" dirty="0"/>
              <a:t> </a:t>
            </a:r>
            <a:r>
              <a:rPr lang="en-CA" sz="2000" b="1" dirty="0" err="1"/>
              <a:t>ezifanayo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singatshadi</a:t>
            </a:r>
            <a:r>
              <a:rPr lang="en-CA" sz="2000" b="1" dirty="0"/>
              <a:t> </a:t>
            </a:r>
            <a:r>
              <a:rPr lang="en-CA" sz="2000" b="1" dirty="0" err="1"/>
              <a:t>labangakholwayo</a:t>
            </a:r>
            <a:r>
              <a:rPr lang="en-CA" sz="2000" b="1" dirty="0"/>
              <a:t> ( 2 Kor. 6:14-16 ).</a:t>
            </a:r>
            <a:endParaRPr lang="en" sz="2000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Kwakudingeka</a:t>
            </a:r>
            <a:r>
              <a:rPr lang="en-CA" b="1" dirty="0"/>
              <a:t> </a:t>
            </a:r>
            <a:r>
              <a:rPr lang="en-CA" b="1" dirty="0" err="1"/>
              <a:t>balondoloze</a:t>
            </a:r>
            <a:r>
              <a:rPr lang="en-CA" b="1" dirty="0"/>
              <a:t> </a:t>
            </a:r>
            <a:r>
              <a:rPr lang="en-CA" b="1" dirty="0" err="1"/>
              <a:t>ubumsulwa</a:t>
            </a:r>
            <a:r>
              <a:rPr lang="en-CA" b="1" dirty="0"/>
              <a:t> </a:t>
            </a:r>
            <a:r>
              <a:rPr lang="en-CA" b="1" dirty="0" err="1"/>
              <a:t>obungokomoya</a:t>
            </a:r>
            <a:r>
              <a:rPr lang="en-CA" b="1" dirty="0"/>
              <a:t>. Uma </a:t>
            </a:r>
            <a:r>
              <a:rPr lang="en-CA" b="1" dirty="0" err="1"/>
              <a:t>betshada</a:t>
            </a:r>
            <a:r>
              <a:rPr lang="en-CA" b="1" dirty="0"/>
              <a:t> </a:t>
            </a:r>
            <a:r>
              <a:rPr lang="en-CA" b="1" dirty="0" err="1"/>
              <a:t>lezakhamuzi</a:t>
            </a:r>
            <a:r>
              <a:rPr lang="en-CA" b="1" dirty="0"/>
              <a:t>, </a:t>
            </a:r>
            <a:r>
              <a:rPr lang="en-CA" b="1" dirty="0" err="1"/>
              <a:t>babeqala</a:t>
            </a:r>
            <a:r>
              <a:rPr lang="en-CA" b="1" dirty="0"/>
              <a:t> </a:t>
            </a:r>
            <a:r>
              <a:rPr lang="en-CA" b="1" dirty="0" err="1"/>
              <a:t>ukukhuluma</a:t>
            </a:r>
            <a:r>
              <a:rPr lang="en-CA" b="1" dirty="0"/>
              <a:t> </a:t>
            </a:r>
            <a:r>
              <a:rPr lang="en-CA" b="1" dirty="0" err="1"/>
              <a:t>ngonkulunkulu</a:t>
            </a:r>
            <a:r>
              <a:rPr lang="en-CA" b="1" dirty="0"/>
              <a:t> </a:t>
            </a:r>
            <a:r>
              <a:rPr lang="en-CA" b="1" dirty="0" err="1"/>
              <a:t>babo</a:t>
            </a:r>
            <a:r>
              <a:rPr lang="en-CA" b="1" dirty="0"/>
              <a:t>, </a:t>
            </a:r>
            <a:r>
              <a:rPr lang="en-CA" b="1" dirty="0" err="1"/>
              <a:t>bagcine</a:t>
            </a:r>
            <a:r>
              <a:rPr lang="en-CA" b="1" dirty="0"/>
              <a:t> </a:t>
            </a:r>
            <a:r>
              <a:rPr lang="en-CA" b="1" dirty="0" err="1"/>
              <a:t>sebebakhonza</a:t>
            </a:r>
            <a:r>
              <a:rPr lang="en-CA" b="1" dirty="0"/>
              <a:t>. </a:t>
            </a:r>
            <a:r>
              <a:rPr lang="en-CA" b="1" dirty="0" err="1"/>
              <a:t>Kwaqala</a:t>
            </a:r>
            <a:r>
              <a:rPr lang="en-CA" b="1" dirty="0"/>
              <a:t> </a:t>
            </a:r>
            <a:r>
              <a:rPr lang="en-CA" b="1" dirty="0" err="1"/>
              <a:t>kanjalo-ke</a:t>
            </a:r>
            <a:r>
              <a:rPr lang="en-CA" b="1" dirty="0"/>
              <a:t> </a:t>
            </a:r>
            <a:r>
              <a:rPr lang="en-CA" b="1" dirty="0" err="1"/>
              <a:t>ukuhlubuka</a:t>
            </a:r>
            <a:r>
              <a:rPr lang="en-CA" b="1" dirty="0"/>
              <a:t> </a:t>
            </a:r>
            <a:r>
              <a:rPr lang="en-CA" b="1" dirty="0" err="1"/>
              <a:t>kukaSolomoni</a:t>
            </a:r>
            <a:r>
              <a:rPr lang="en-CA" b="1" dirty="0"/>
              <a:t> ( 1 </a:t>
            </a:r>
            <a:r>
              <a:rPr lang="en-CA" b="1" dirty="0" err="1"/>
              <a:t>AmaKhosi</a:t>
            </a:r>
            <a:r>
              <a:rPr lang="en-CA" b="1" dirty="0"/>
              <a:t> 11:4 ).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Esimweni</a:t>
            </a:r>
            <a:r>
              <a:rPr lang="en-CA" sz="1600" b="1" dirty="0"/>
              <a:t> </a:t>
            </a:r>
            <a:r>
              <a:rPr lang="en-CA" sz="1600" b="1" dirty="0" err="1"/>
              <a:t>sokunqotshwa</a:t>
            </a:r>
            <a:r>
              <a:rPr lang="en-CA" sz="1600" b="1" dirty="0"/>
              <a:t> </a:t>
            </a:r>
            <a:r>
              <a:rPr lang="en-CA" sz="1600" b="1" dirty="0" err="1"/>
              <a:t>kweKhanani</a:t>
            </a:r>
            <a:r>
              <a:rPr lang="en-CA" sz="1600" b="1" dirty="0"/>
              <a:t>, </a:t>
            </a:r>
            <a:r>
              <a:rPr lang="en-CA" sz="1600" b="1" dirty="0" err="1"/>
              <a:t>ukwethembeka</a:t>
            </a:r>
            <a:r>
              <a:rPr lang="en-CA" sz="1600" b="1" dirty="0"/>
              <a:t> </a:t>
            </a:r>
            <a:r>
              <a:rPr lang="en-CA" sz="1600" b="1" dirty="0" err="1"/>
              <a:t>kuNkulunkulu</a:t>
            </a:r>
            <a:r>
              <a:rPr lang="en-CA" sz="1600" b="1" dirty="0"/>
              <a:t> </a:t>
            </a:r>
            <a:r>
              <a:rPr lang="en-CA" sz="1600" b="1" dirty="0" err="1"/>
              <a:t>kwakumele</a:t>
            </a:r>
            <a:r>
              <a:rPr lang="en-CA" sz="1600" b="1" dirty="0"/>
              <a:t> </a:t>
            </a:r>
            <a:r>
              <a:rPr lang="en-CA" sz="1600" b="1" dirty="0" err="1"/>
              <a:t>kubonakale</a:t>
            </a:r>
            <a:r>
              <a:rPr lang="en-CA" sz="1600" b="1" dirty="0"/>
              <a:t> </a:t>
            </a:r>
            <a:r>
              <a:rPr lang="en-CA" sz="1600" b="1" dirty="0" err="1"/>
              <a:t>ngezindlela</a:t>
            </a:r>
            <a:r>
              <a:rPr lang="en-CA" sz="1600" b="1" dirty="0"/>
              <a:t> </a:t>
            </a:r>
            <a:r>
              <a:rPr lang="en-CA" sz="1600" b="1" dirty="0" err="1"/>
              <a:t>ezintathu</a:t>
            </a:r>
            <a:r>
              <a:rPr lang="en-CA" sz="1600" b="1" dirty="0"/>
              <a:t> </a:t>
            </a:r>
            <a:r>
              <a:rPr lang="en-CA" sz="1600" b="1" dirty="0" err="1"/>
              <a:t>eziqondileyo</a:t>
            </a:r>
            <a:r>
              <a:rPr lang="en-CA" sz="1600" b="1" dirty="0"/>
              <a:t>: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OKUMELE SIKWENZE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Ngakho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qaphelani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kakhulu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limthande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wenu</a:t>
            </a: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(Joshuwa 23:11, NIV)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Singatsho</a:t>
            </a:r>
            <a:r>
              <a:rPr lang="en-CA" b="1" dirty="0"/>
              <a:t>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kokuthandabuza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umcijo</a:t>
            </a:r>
            <a:r>
              <a:rPr lang="en-CA" b="1" dirty="0"/>
              <a:t> </a:t>
            </a:r>
            <a:r>
              <a:rPr lang="en-CA" b="1" dirty="0" err="1"/>
              <a:t>oyinhloko</a:t>
            </a:r>
            <a:r>
              <a:rPr lang="en-CA" b="1" dirty="0"/>
              <a:t> </a:t>
            </a:r>
            <a:r>
              <a:rPr lang="en-CA" b="1" dirty="0" err="1"/>
              <a:t>yenkulumo</a:t>
            </a:r>
            <a:r>
              <a:rPr lang="en-CA" b="1" dirty="0"/>
              <a:t> </a:t>
            </a:r>
            <a:r>
              <a:rPr lang="en-CA" b="1" dirty="0" err="1"/>
              <a:t>kaJoshuwa</a:t>
            </a:r>
            <a:r>
              <a:rPr lang="en-CA" b="1" dirty="0"/>
              <a:t> </a:t>
            </a:r>
            <a:r>
              <a:rPr lang="en-CA" b="1" dirty="0" err="1"/>
              <a:t>utholakala</a:t>
            </a:r>
            <a:r>
              <a:rPr lang="en-CA" b="1" dirty="0"/>
              <a:t> </a:t>
            </a:r>
            <a:r>
              <a:rPr lang="en-CA" b="1" dirty="0" err="1"/>
              <a:t>evesini</a:t>
            </a:r>
            <a:r>
              <a:rPr lang="en-CA" b="1" dirty="0"/>
              <a:t> 11 : </a:t>
            </a:r>
            <a:r>
              <a:rPr lang="en-CA" b="1" dirty="0" err="1"/>
              <a:t>ukuthanda</a:t>
            </a:r>
            <a:r>
              <a:rPr lang="en-CA" b="1" dirty="0"/>
              <a:t> uNkulunkulu.</a:t>
            </a:r>
            <a:endParaRPr lang="en" b="1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Ngaphezu</a:t>
            </a:r>
            <a:r>
              <a:rPr lang="en-CA" sz="1600" b="1" dirty="0"/>
              <a:t> </a:t>
            </a:r>
            <a:r>
              <a:rPr lang="en-CA" sz="1600" b="1" dirty="0" err="1"/>
              <a:t>kwalokho</a:t>
            </a:r>
            <a:r>
              <a:rPr lang="en-CA" sz="1600" b="1" dirty="0"/>
              <a:t>, </a:t>
            </a:r>
            <a:r>
              <a:rPr lang="en-CA" sz="1600" b="1" dirty="0" err="1"/>
              <a:t>uJoshuwa</a:t>
            </a:r>
            <a:r>
              <a:rPr lang="en-CA" sz="1600" b="1" dirty="0"/>
              <a:t> </a:t>
            </a:r>
            <a:r>
              <a:rPr lang="en-CA" sz="1600" b="1" dirty="0" err="1"/>
              <a:t>uphakamisa</a:t>
            </a:r>
            <a:r>
              <a:rPr lang="en-CA" sz="1600" b="1" dirty="0"/>
              <a:t> </a:t>
            </a:r>
            <a:r>
              <a:rPr lang="en-CA" sz="1600" b="1" dirty="0" err="1"/>
              <a:t>isisusa</a:t>
            </a:r>
            <a:r>
              <a:rPr lang="en-CA" sz="1600" b="1" dirty="0"/>
              <a:t> </a:t>
            </a:r>
            <a:r>
              <a:rPr lang="en-CA" sz="1600" b="1" dirty="0" err="1"/>
              <a:t>sokukhulisa</a:t>
            </a:r>
            <a:r>
              <a:rPr lang="en-CA" sz="1600" b="1" dirty="0"/>
              <a:t> lolo </a:t>
            </a:r>
            <a:r>
              <a:rPr lang="en-CA" sz="1600" b="1" dirty="0" err="1"/>
              <a:t>thando</a:t>
            </a:r>
            <a:r>
              <a:rPr lang="en-CA" sz="1600" b="1" dirty="0"/>
              <a:t>: </a:t>
            </a:r>
            <a:r>
              <a:rPr lang="en-CA" sz="1600" b="1" dirty="0" err="1"/>
              <a:t>ukwethembeka</a:t>
            </a:r>
            <a:r>
              <a:rPr lang="en-CA" sz="1600" b="1" dirty="0"/>
              <a:t> </a:t>
            </a:r>
            <a:r>
              <a:rPr lang="en-CA" sz="1600" b="1" dirty="0" err="1"/>
              <a:t>kukaNkulunkulu</a:t>
            </a:r>
            <a:r>
              <a:rPr lang="en-CA" sz="1600" b="1" dirty="0"/>
              <a:t> ( Josh. 23:14 ).</a:t>
            </a:r>
            <a:endParaRPr lang="en" sz="16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95377"/>
            <a:ext cx="6611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Namuhla</a:t>
            </a:r>
            <a:r>
              <a:rPr lang="en-CA" b="1" dirty="0"/>
              <a:t> </a:t>
            </a:r>
            <a:r>
              <a:rPr lang="en-CA" b="1" dirty="0" err="1"/>
              <a:t>silesikhuthazo</a:t>
            </a:r>
            <a:r>
              <a:rPr lang="en-CA" b="1" dirty="0"/>
              <a:t> </a:t>
            </a:r>
            <a:r>
              <a:rPr lang="en-CA" b="1" dirty="0" err="1"/>
              <a:t>esikhulu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: </a:t>
            </a:r>
            <a:r>
              <a:rPr lang="en-CA" b="1" dirty="0" err="1"/>
              <a:t>isibonelo</a:t>
            </a:r>
            <a:r>
              <a:rPr lang="en-CA" b="1" dirty="0"/>
              <a:t> </a:t>
            </a:r>
            <a:r>
              <a:rPr lang="en-CA" b="1" dirty="0" err="1"/>
              <a:t>sikaJesu</a:t>
            </a:r>
            <a:r>
              <a:rPr lang="en-CA" b="1" dirty="0"/>
              <a:t> (Joh. 13:34).</a:t>
            </a:r>
            <a:endParaRPr lang="en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566732"/>
            <a:ext cx="66031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UNkulunkulu </a:t>
            </a:r>
            <a:r>
              <a:rPr lang="en-CA" sz="2000" b="1" dirty="0" err="1"/>
              <a:t>ufisa</a:t>
            </a:r>
            <a:r>
              <a:rPr lang="en-CA" sz="2000" b="1" dirty="0"/>
              <a:t> </a:t>
            </a:r>
            <a:r>
              <a:rPr lang="en-CA" sz="2000" b="1" dirty="0" err="1"/>
              <a:t>ukungena</a:t>
            </a:r>
            <a:r>
              <a:rPr lang="en-CA" sz="2000" b="1" dirty="0"/>
              <a:t> </a:t>
            </a:r>
            <a:r>
              <a:rPr lang="en-CA" sz="2000" b="1" dirty="0" err="1"/>
              <a:t>ebudlelwaneni</a:t>
            </a:r>
            <a:r>
              <a:rPr lang="en-CA" sz="2000" b="1" dirty="0"/>
              <a:t> </a:t>
            </a:r>
            <a:r>
              <a:rPr lang="en-CA" sz="2000" b="1" dirty="0" err="1"/>
              <a:t>obuseduze</a:t>
            </a:r>
            <a:r>
              <a:rPr lang="en-CA" sz="2000" b="1" dirty="0"/>
              <a:t> </a:t>
            </a:r>
            <a:r>
              <a:rPr lang="en-CA" sz="2000" b="1" dirty="0" err="1"/>
              <a:t>lobomuntu</a:t>
            </a:r>
            <a:r>
              <a:rPr lang="en-CA" sz="2000" b="1" dirty="0"/>
              <a:t> </a:t>
            </a:r>
            <a:r>
              <a:rPr lang="en-CA" sz="2000" b="1" dirty="0" err="1"/>
              <a:t>siqu</a:t>
            </a:r>
            <a:r>
              <a:rPr lang="en-CA" sz="2000" b="1" dirty="0"/>
              <a:t> </a:t>
            </a:r>
            <a:r>
              <a:rPr lang="en-CA" sz="2000" b="1" dirty="0" err="1"/>
              <a:t>lawo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osabela</a:t>
            </a:r>
            <a:r>
              <a:rPr lang="en-CA" sz="2000" b="1" dirty="0"/>
              <a:t> </a:t>
            </a:r>
            <a:r>
              <a:rPr lang="en-CA" sz="2000" b="1" dirty="0" err="1"/>
              <a:t>othandweni</a:t>
            </a:r>
            <a:r>
              <a:rPr lang="en-CA" sz="2000" b="1" dirty="0"/>
              <a:t> </a:t>
            </a:r>
            <a:r>
              <a:rPr lang="en-CA" sz="2000" b="1" dirty="0" err="1"/>
              <a:t>Lwakhe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44890"/>
            <a:ext cx="5584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U-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kwakufanele</a:t>
            </a:r>
            <a:r>
              <a:rPr lang="en-CA" sz="1600" b="1" dirty="0"/>
              <a:t> </a:t>
            </a:r>
            <a:r>
              <a:rPr lang="en-CA" sz="1600" b="1" dirty="0" err="1"/>
              <a:t>abonise</a:t>
            </a:r>
            <a:r>
              <a:rPr lang="en-CA" sz="1600" b="1" dirty="0"/>
              <a:t> </a:t>
            </a:r>
            <a:r>
              <a:rPr lang="en-CA" sz="1600" b="1" dirty="0" err="1"/>
              <a:t>uthando</a:t>
            </a:r>
            <a:r>
              <a:rPr lang="en-CA" sz="1600" b="1" dirty="0"/>
              <a:t> </a:t>
            </a:r>
            <a:r>
              <a:rPr lang="en-CA" sz="1600" b="1" dirty="0" err="1"/>
              <a:t>lwakhe</a:t>
            </a:r>
            <a:r>
              <a:rPr lang="en-CA" sz="1600" b="1" dirty="0"/>
              <a:t> </a:t>
            </a:r>
            <a:r>
              <a:rPr lang="en-CA" sz="1600" b="1" dirty="0" err="1"/>
              <a:t>ngokungathandi</a:t>
            </a:r>
            <a:r>
              <a:rPr lang="en-CA" sz="1600" b="1" dirty="0"/>
              <a:t> </a:t>
            </a:r>
            <a:r>
              <a:rPr lang="en-CA" sz="1600" b="1" dirty="0" err="1"/>
              <a:t>abanye</a:t>
            </a:r>
            <a:r>
              <a:rPr lang="en-CA" sz="1600" b="1" dirty="0"/>
              <a:t> </a:t>
            </a:r>
            <a:r>
              <a:rPr lang="en-CA" sz="1600" b="1" dirty="0" err="1"/>
              <a:t>onkulunkulu</a:t>
            </a:r>
            <a:r>
              <a:rPr lang="en-CA" sz="1600" b="1" dirty="0"/>
              <a:t>, </a:t>
            </a:r>
            <a:r>
              <a:rPr lang="en-CA" sz="1600" b="1" dirty="0" err="1"/>
              <a:t>okwakuyophumela</a:t>
            </a:r>
            <a:r>
              <a:rPr lang="en-CA" sz="1600" b="1" dirty="0"/>
              <a:t> </a:t>
            </a:r>
            <a:r>
              <a:rPr lang="en-CA" sz="1600" b="1" dirty="0" err="1"/>
              <a:t>ekulimaleni</a:t>
            </a:r>
            <a:r>
              <a:rPr lang="en-CA" sz="1600" b="1" dirty="0"/>
              <a:t> </a:t>
            </a:r>
            <a:r>
              <a:rPr lang="en-CA" sz="1600" b="1" dirty="0" err="1"/>
              <a:t>okukhulu</a:t>
            </a:r>
            <a:r>
              <a:rPr lang="en-CA" sz="1600" b="1" dirty="0"/>
              <a:t> </a:t>
            </a:r>
            <a:r>
              <a:rPr lang="en-CA" sz="1600" b="1" dirty="0" err="1"/>
              <a:t>kubo</a:t>
            </a:r>
            <a:r>
              <a:rPr lang="en-CA" sz="1600" b="1" dirty="0"/>
              <a:t> ( Josh. 23:12-13 ).</a:t>
            </a:r>
            <a:endParaRPr lang="en" sz="1600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 </a:t>
            </a:r>
            <a:r>
              <a:rPr lang="en-CA" sz="2000" b="1" dirty="0" err="1"/>
              <a:t>Ngakho-ke</a:t>
            </a:r>
            <a:r>
              <a:rPr lang="en-CA" sz="2000" b="1" dirty="0"/>
              <a:t>, </a:t>
            </a:r>
            <a:r>
              <a:rPr lang="en-CA" sz="2000" b="1" dirty="0" err="1"/>
              <a:t>uthando</a:t>
            </a:r>
            <a:r>
              <a:rPr lang="en-CA" sz="2000" b="1" dirty="0"/>
              <a:t> </a:t>
            </a:r>
            <a:r>
              <a:rPr lang="en-CA" sz="2000" b="1" dirty="0" err="1"/>
              <a:t>Lwakhe</a:t>
            </a:r>
            <a:r>
              <a:rPr lang="en-CA" sz="2000" b="1" dirty="0"/>
              <a:t> </a:t>
            </a:r>
            <a:r>
              <a:rPr lang="en-CA" sz="2000" b="1" dirty="0" err="1"/>
              <a:t>kubo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</a:t>
            </a:r>
            <a:r>
              <a:rPr lang="en-CA" sz="2000" b="1" dirty="0" err="1"/>
              <a:t>liluhlaka</a:t>
            </a:r>
            <a:r>
              <a:rPr lang="en-CA" sz="2000" b="1" dirty="0"/>
              <a:t> </a:t>
            </a:r>
            <a:r>
              <a:rPr lang="en-CA" sz="2000" b="1" dirty="0" err="1"/>
              <a:t>lokubonisa</a:t>
            </a:r>
            <a:r>
              <a:rPr lang="en-CA" sz="2000" b="1" dirty="0"/>
              <a:t> </a:t>
            </a:r>
            <a:r>
              <a:rPr lang="en-CA" sz="2000" b="1" dirty="0" err="1"/>
              <a:t>uthando</a:t>
            </a:r>
            <a:r>
              <a:rPr lang="en-CA" sz="2000" b="1" dirty="0"/>
              <a:t> </a:t>
            </a:r>
            <a:r>
              <a:rPr lang="en-CA" sz="2000" b="1" dirty="0" err="1"/>
              <a:t>lwethu</a:t>
            </a:r>
            <a:r>
              <a:rPr lang="en-CA" sz="2000" b="1" dirty="0"/>
              <a:t> </a:t>
            </a:r>
            <a:r>
              <a:rPr lang="en-CA" sz="2000" b="1" dirty="0" err="1"/>
              <a:t>ngokuzithandela</a:t>
            </a:r>
            <a:r>
              <a:rPr lang="en-CA" sz="2000" b="1" dirty="0"/>
              <a:t> </a:t>
            </a:r>
            <a:r>
              <a:rPr lang="en-CA" sz="2000" b="1" dirty="0" err="1"/>
              <a:t>lothando</a:t>
            </a:r>
            <a:r>
              <a:rPr lang="en-CA" sz="2000" b="1" dirty="0"/>
              <a:t>.</a:t>
            </a:r>
            <a:r>
              <a:rPr lang="en" sz="2000" b="1" dirty="0"/>
              <a:t> 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ISIJEZISO SOKUNGATHEMBEKI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njengoba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izinto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ezinhle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wenu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azithembisile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zifikile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kanjalo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uyokwehlisela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phezu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izinto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ezimbi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azisongelayo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yilapho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wenu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eselichithile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kuleli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zwe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elihle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alinike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(Bala </a:t>
            </a:r>
            <a:r>
              <a:rPr lang="en-CA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uJoshuwa</a:t>
            </a:r>
            <a:r>
              <a:rPr lang="en-C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23:15.)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UJoshuwa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uphetha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inkulumo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yakhe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ngamazwi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ahlabayo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esixwayiso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ngemiphumela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yokungalaleli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ukuhlutshwa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lulaka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lukaNkulunkulu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Josh. 23:15-16 ).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35937" y="3681921"/>
            <a:ext cx="4685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Uthando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olufanayo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olwahola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uNkulunkulu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anikele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ngeNdodana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yakhe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yethu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yilolo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oluzibonakalisa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ngokuthukuthelela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abanamathela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ngenkani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esonweni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(Johane 3:16; Roma 2:5)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Kanye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laseZweni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Lesithembiso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wayeyazi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ngokugcweleyo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imiphumela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yokuthukuthelisa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ulaka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lukaJehova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ngokwephula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ngokusobala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isivumelwano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Israyeli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wehluleka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wabhekana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lesijeziso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sakhe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Thina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lamuhla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sinethuba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lokubhala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indaba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ehlukileyo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ukuhlala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sithembekile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sihlale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othandweni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Lwakhe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(Johane 15:9).</a:t>
            </a:r>
            <a:endParaRPr lang="en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“Yonke </a:t>
            </a:r>
            <a:r>
              <a:rPr lang="en-CA" sz="2400" b="1" dirty="0" err="1">
                <a:latin typeface="Constantia" panose="02030602050306030303" pitchFamily="18" charset="0"/>
              </a:rPr>
              <a:t>intokozo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yakho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ukuthula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injabulo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lempumelelo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kulempilo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kuncike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okholweni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lwangempela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oluthembela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kuNkulunkulu.Lolu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kholo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luzogqugquzela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ukulalela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ngokweqiniso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imilayo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kaNkulunkulu.Ulwazi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lokholo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luyisithiyo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esilamandla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imikhuba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emibi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lesisusa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sakho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okuhle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Kholwa </a:t>
            </a:r>
            <a:r>
              <a:rPr lang="en-CA" sz="2400" b="1" dirty="0" err="1">
                <a:latin typeface="Constantia" panose="02030602050306030303" pitchFamily="18" charset="0"/>
              </a:rPr>
              <a:t>kuJesu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njengomuntu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othethelela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izono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ofuna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ujabule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ezindlini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azihambile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ezokulungisela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Ufuna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uphile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ebukhoneni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Bakhe</a:t>
            </a:r>
            <a:r>
              <a:rPr lang="en-CA" sz="2400" b="1" dirty="0"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sibe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lokuphila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okuphakade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lomqhele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wenkazimulo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</a:p>
          <a:p>
            <a:pPr>
              <a:spcBef>
                <a:spcPts val="600"/>
              </a:spcBef>
            </a:pP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852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2025-11-21T08:17:24Z</dcterms:created>
  <dcterms:modified xsi:type="dcterms:W3CDTF">2025-12-17T08:32:54Z</dcterms:modified>
</cp:coreProperties>
</file>