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dirty="0"/>
            <a:t>Ukwamukela isihe sikaNkulunkulu ( IHubo 31:7 )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dirty="0" err="1"/>
            <a:t>Ukubeka</a:t>
          </a:r>
          <a:r>
            <a:rPr lang="en-CA" sz="1800" b="1" dirty="0"/>
            <a:t> </a:t>
          </a:r>
          <a:r>
            <a:rPr lang="en-CA" sz="1800" b="1" dirty="0" err="1"/>
            <a:t>ithemba</a:t>
          </a:r>
          <a:r>
            <a:rPr lang="en-CA" sz="1800" b="1" dirty="0"/>
            <a:t> </a:t>
          </a:r>
          <a:r>
            <a:rPr lang="en-CA" sz="1800" b="1" dirty="0" err="1"/>
            <a:t>lethu</a:t>
          </a:r>
          <a:r>
            <a:rPr lang="en-CA" sz="1800" b="1" dirty="0"/>
            <a:t> </a:t>
          </a:r>
          <a:r>
            <a:rPr lang="en-CA" sz="1800" b="1" dirty="0" err="1"/>
            <a:t>kuye</a:t>
          </a:r>
          <a:r>
            <a:rPr lang="en-CA" sz="1800" b="1" dirty="0"/>
            <a:t> ( </a:t>
          </a:r>
          <a:r>
            <a:rPr lang="en-CA" sz="1800" b="1" dirty="0" err="1"/>
            <a:t>IHubo</a:t>
          </a:r>
          <a:r>
            <a:rPr lang="en-CA" sz="1800" b="1" dirty="0"/>
            <a:t> 5:11 )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dirty="0" err="1"/>
            <a:t>Ukwamukela</a:t>
          </a:r>
          <a:r>
            <a:rPr lang="en-CA" sz="1800" b="1" dirty="0"/>
            <a:t> </a:t>
          </a:r>
          <a:r>
            <a:rPr lang="en-CA" sz="1800" b="1" dirty="0" err="1"/>
            <a:t>izibusiso</a:t>
          </a:r>
          <a:r>
            <a:rPr lang="en-CA" sz="1800" b="1" dirty="0"/>
            <a:t> </a:t>
          </a:r>
          <a:r>
            <a:rPr lang="en-CA" sz="1800" b="1" dirty="0" err="1"/>
            <a:t>zensindiso</a:t>
          </a:r>
          <a:r>
            <a:rPr lang="en-CA" sz="1800" b="1" dirty="0"/>
            <a:t> (</a:t>
          </a:r>
          <a:r>
            <a:rPr lang="en-CA" sz="1800" b="1" dirty="0" err="1"/>
            <a:t>IHubo</a:t>
          </a:r>
          <a:r>
            <a:rPr lang="en-CA" sz="1800" b="1" dirty="0"/>
            <a:t>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400" b="1" dirty="0" err="1"/>
            <a:t>Ukugcina</a:t>
          </a:r>
          <a:r>
            <a:rPr lang="en-CA" sz="1400" b="1" dirty="0"/>
            <a:t> </a:t>
          </a:r>
          <a:r>
            <a:rPr lang="en-CA" sz="1400" b="1" dirty="0" err="1"/>
            <a:t>uMthetho</a:t>
          </a:r>
          <a:r>
            <a:rPr lang="en-CA" sz="1400" b="1" dirty="0"/>
            <a:t> </a:t>
          </a:r>
          <a:r>
            <a:rPr lang="en-CA" sz="1400" b="1" dirty="0" err="1"/>
            <a:t>KaNkulunkulu</a:t>
          </a:r>
          <a:r>
            <a:rPr lang="en-CA" sz="1400" b="1" dirty="0"/>
            <a:t> ( </a:t>
          </a:r>
          <a:r>
            <a:rPr lang="en-CA" sz="1400" b="1" dirty="0" err="1"/>
            <a:t>IHubo</a:t>
          </a:r>
          <a:r>
            <a:rPr lang="en-CA" sz="1400" b="1" dirty="0"/>
            <a:t> 119:14; Isaya 58:13, 14 )</a:t>
          </a:r>
          <a:endParaRPr lang="es-ES" sz="14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dirty="0" err="1"/>
            <a:t>Ukukholwa</a:t>
          </a:r>
          <a:r>
            <a:rPr lang="en-CA" sz="1800" b="1" dirty="0"/>
            <a:t> </a:t>
          </a:r>
          <a:r>
            <a:rPr lang="en-CA" sz="1800" b="1" dirty="0" err="1"/>
            <a:t>Ezwini</a:t>
          </a:r>
          <a:r>
            <a:rPr lang="en-CA" sz="1800" b="1" dirty="0"/>
            <a:t> Lakhe (</a:t>
          </a:r>
          <a:r>
            <a:rPr lang="en-CA" sz="1800" b="1" dirty="0" err="1"/>
            <a:t>IHubo</a:t>
          </a:r>
          <a:r>
            <a:rPr lang="en-CA" sz="1800" b="1" dirty="0"/>
            <a:t> 119:162)</a:t>
          </a:r>
          <a:endParaRPr lang="es-ES" sz="1800" dirty="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600" b="1" dirty="0" err="1"/>
            <a:t>Ukukhulisa</a:t>
          </a:r>
          <a:r>
            <a:rPr lang="en-CA" sz="1600" b="1" dirty="0"/>
            <a:t> </a:t>
          </a:r>
          <a:r>
            <a:rPr lang="en-CA" sz="1600" b="1" dirty="0" err="1"/>
            <a:t>Abantwana</a:t>
          </a:r>
          <a:r>
            <a:rPr lang="en-CA" sz="1600" b="1" dirty="0"/>
            <a:t> </a:t>
          </a:r>
          <a:r>
            <a:rPr lang="en-CA" sz="1600" b="1" dirty="0" err="1"/>
            <a:t>Abesaba</a:t>
          </a:r>
          <a:r>
            <a:rPr lang="en-CA" sz="1600" b="1" dirty="0"/>
            <a:t> UNkulunkulu ( </a:t>
          </a:r>
          <a:r>
            <a:rPr lang="en-CA" sz="1600" b="1" dirty="0" err="1"/>
            <a:t>IzAga</a:t>
          </a:r>
          <a:r>
            <a:rPr lang="en-CA" sz="1600" b="1" dirty="0"/>
            <a:t> 23:24, 25 )</a:t>
          </a:r>
          <a:r>
            <a:rPr lang="en" sz="1600" b="1" dirty="0"/>
            <a:t> </a:t>
          </a:r>
          <a:endParaRPr lang="es-ES" sz="1600" dirty="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-CA" sz="1400" b="1" dirty="0" err="1"/>
            <a:t>Ngasokwa</a:t>
          </a:r>
          <a:r>
            <a:rPr lang="en-CA" sz="1400" b="1" dirty="0"/>
            <a:t> </a:t>
          </a:r>
          <a:r>
            <a:rPr lang="en-CA" sz="1400" b="1" dirty="0" err="1"/>
            <a:t>ngosuku</a:t>
          </a:r>
          <a:r>
            <a:rPr lang="en-CA" sz="1400" b="1" dirty="0"/>
            <a:t> </a:t>
          </a:r>
          <a:r>
            <a:rPr lang="en-CA" sz="1400" b="1" dirty="0" err="1"/>
            <a:t>lwesishiyagalombili</a:t>
          </a:r>
          <a:r>
            <a:rPr lang="en-CA" sz="1400" b="1" dirty="0"/>
            <a:t>; </a:t>
          </a:r>
          <a:r>
            <a:rPr lang="en-CA" sz="1400" b="1" dirty="0" err="1"/>
            <a:t>indodana</a:t>
          </a:r>
          <a:r>
            <a:rPr lang="en-CA" sz="1400" b="1" dirty="0"/>
            <a:t> </a:t>
          </a:r>
          <a:r>
            <a:rPr lang="en-CA" sz="1400" b="1" dirty="0" err="1"/>
            <a:t>yabazali</a:t>
          </a:r>
          <a:r>
            <a:rPr lang="en-CA" sz="1400" b="1" dirty="0"/>
            <a:t> </a:t>
          </a:r>
          <a:r>
            <a:rPr lang="en-CA" sz="1400" b="1" dirty="0" err="1"/>
            <a:t>abazinikeleyo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CA" sz="1800" b="1" dirty="0" err="1"/>
            <a:t>UmHebheru</a:t>
          </a:r>
          <a:r>
            <a:rPr lang="en-CA" sz="1800" b="1" dirty="0"/>
            <a:t> </a:t>
          </a:r>
          <a:r>
            <a:rPr lang="en-CA" sz="1800" b="1" dirty="0" err="1"/>
            <a:t>wamaHebheru</a:t>
          </a:r>
          <a:r>
            <a:rPr lang="en-CA" sz="1800" b="1" dirty="0"/>
            <a:t>; Benjaminite </a:t>
          </a:r>
          <a:r>
            <a:rPr lang="en-CA" sz="1800" b="1" dirty="0" err="1"/>
            <a:t>uqobo</a:t>
          </a:r>
          <a:r>
            <a:rPr lang="en" sz="1800" b="1" dirty="0"/>
            <a:t> </a:t>
          </a: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CA" sz="1600" b="1" dirty="0" err="1"/>
            <a:t>Mayelana</a:t>
          </a:r>
          <a:r>
            <a:rPr lang="en-CA" sz="1600" b="1" dirty="0"/>
            <a:t> </a:t>
          </a:r>
          <a:r>
            <a:rPr lang="en-CA" sz="1600" b="1" dirty="0" err="1"/>
            <a:t>lomthetho</a:t>
          </a:r>
          <a:r>
            <a:rPr lang="en-CA" sz="1600" b="1" dirty="0"/>
            <a:t>, </a:t>
          </a:r>
          <a:r>
            <a:rPr lang="en-CA" sz="1600" b="1" dirty="0" err="1"/>
            <a:t>umFarisi</a:t>
          </a:r>
          <a:r>
            <a:rPr lang="en-CA" sz="1600" b="1" dirty="0"/>
            <a:t> </a:t>
          </a:r>
          <a:r>
            <a:rPr lang="en-CA" sz="1600" b="1" dirty="0" err="1"/>
            <a:t>oqinile</a:t>
          </a:r>
          <a:r>
            <a:rPr lang="en-CA" sz="1600" b="1" dirty="0"/>
            <a:t> </a:t>
          </a:r>
          <a:r>
            <a:rPr lang="en-CA" sz="1600" b="1" dirty="0" err="1"/>
            <a:t>kulabo</a:t>
          </a:r>
          <a:r>
            <a:rPr lang="en-CA" sz="1600" b="1" dirty="0"/>
            <a:t> </a:t>
          </a:r>
          <a:r>
            <a:rPr lang="en-CA" sz="1600" b="1" dirty="0" err="1"/>
            <a:t>bonke</a:t>
          </a:r>
          <a:endParaRPr lang="en" sz="16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-CA" sz="1600" b="1" dirty="0" err="1"/>
            <a:t>Ngokuphathelene</a:t>
          </a:r>
          <a:r>
            <a:rPr lang="en-CA" sz="1600" b="1" dirty="0"/>
            <a:t> </a:t>
          </a:r>
          <a:r>
            <a:rPr lang="en-CA" sz="1600" b="1" dirty="0" err="1"/>
            <a:t>lentshiseko</a:t>
          </a:r>
          <a:r>
            <a:rPr lang="en-CA" sz="1600" b="1" dirty="0"/>
            <a:t>, </a:t>
          </a:r>
          <a:r>
            <a:rPr lang="en-CA" sz="1600" b="1" dirty="0" err="1"/>
            <a:t>wayengumtshutshisi</a:t>
          </a:r>
          <a:r>
            <a:rPr lang="en-CA" sz="1600" b="1" dirty="0"/>
            <a:t> </a:t>
          </a:r>
          <a:r>
            <a:rPr lang="en-CA" sz="1600" b="1" dirty="0" err="1"/>
            <a:t>wesonto</a:t>
          </a:r>
          <a:r>
            <a:rPr lang="en-CA" sz="1600" b="1" dirty="0"/>
            <a:t>.</a:t>
          </a:r>
          <a:endParaRPr lang="en" sz="16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-CA" sz="1800" b="1" dirty="0" err="1"/>
            <a:t>Umqaphi</a:t>
          </a:r>
          <a:r>
            <a:rPr lang="en-CA" sz="1800" b="1" dirty="0"/>
            <a:t> </a:t>
          </a:r>
          <a:r>
            <a:rPr lang="en-CA" sz="1800" b="1" dirty="0" err="1"/>
            <a:t>woMthetho</a:t>
          </a:r>
          <a:r>
            <a:rPr lang="en-CA" sz="1800" b="1" dirty="0"/>
            <a:t> </a:t>
          </a:r>
          <a:r>
            <a:rPr lang="en-CA" sz="1800" b="1" dirty="0" err="1"/>
            <a:t>ongasolekiyo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-CA" sz="2000" b="1" dirty="0"/>
            <a:t>Lapho </a:t>
          </a:r>
          <a:r>
            <a:rPr lang="en-CA" sz="2000" b="1" dirty="0" err="1"/>
            <a:t>sifunda</a:t>
          </a:r>
          <a:r>
            <a:rPr lang="en-CA" sz="2000" b="1" dirty="0"/>
            <a:t> </a:t>
          </a:r>
          <a:r>
            <a:rPr lang="en-CA" sz="2000" b="1" dirty="0" err="1"/>
            <a:t>iZwi</a:t>
          </a:r>
          <a:r>
            <a:rPr lang="en-CA" sz="2000" b="1" dirty="0"/>
            <a:t> </a:t>
          </a:r>
          <a:r>
            <a:rPr lang="en-CA" sz="2000" b="1" dirty="0" err="1"/>
            <a:t>laKhe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-CA" sz="2000" b="1" dirty="0"/>
            <a:t>Uma </a:t>
          </a:r>
          <a:r>
            <a:rPr lang="en-CA" sz="2000" b="1" dirty="0" err="1"/>
            <a:t>siholwa</a:t>
          </a:r>
          <a:r>
            <a:rPr lang="en-CA" sz="2000" b="1" dirty="0"/>
            <a:t> </a:t>
          </a:r>
          <a:r>
            <a:rPr lang="en-CA" sz="2000" b="1" dirty="0" err="1"/>
            <a:t>nguMoya</a:t>
          </a:r>
          <a:r>
            <a:rPr lang="en-CA" sz="2000" b="1" dirty="0"/>
            <a:t> </a:t>
          </a:r>
          <a:r>
            <a:rPr lang="en-CA" sz="2000" b="1" dirty="0" err="1"/>
            <a:t>oNgcwele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-CA" sz="2000" b="1" dirty="0"/>
            <a:t>Lapho </a:t>
          </a:r>
          <a:r>
            <a:rPr lang="en-CA" sz="2000" b="1" dirty="0" err="1"/>
            <a:t>sihlanganyela</a:t>
          </a:r>
          <a:r>
            <a:rPr lang="en-CA" sz="2000" b="1" dirty="0"/>
            <a:t> </a:t>
          </a:r>
          <a:r>
            <a:rPr lang="en-CA" sz="2000" b="1" dirty="0" err="1"/>
            <a:t>ekuhluphekeni</a:t>
          </a:r>
          <a:r>
            <a:rPr lang="en-CA" sz="2000" b="1" dirty="0"/>
            <a:t> </a:t>
          </a:r>
          <a:r>
            <a:rPr lang="en-CA" sz="2000" b="1" dirty="0" err="1"/>
            <a:t>Kwakhe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-CA" sz="2000" b="1" dirty="0"/>
            <a:t>Uma </a:t>
          </a:r>
          <a:r>
            <a:rPr lang="en-CA" sz="2000" b="1" dirty="0" err="1"/>
            <a:t>siqhubekela</a:t>
          </a:r>
          <a:r>
            <a:rPr lang="en-CA" sz="2000" b="1" dirty="0"/>
            <a:t> </a:t>
          </a:r>
          <a:r>
            <a:rPr lang="en-CA" sz="2000" b="1" dirty="0" err="1"/>
            <a:t>umvuzo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Ukwamukela isihe sikaNkulunkulu ( IHubo 31:7 )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Ukubeka</a:t>
          </a:r>
          <a:r>
            <a:rPr lang="en-CA" sz="1800" b="1" kern="1200" dirty="0"/>
            <a:t> </a:t>
          </a:r>
          <a:r>
            <a:rPr lang="en-CA" sz="1800" b="1" kern="1200" dirty="0" err="1"/>
            <a:t>ithemba</a:t>
          </a:r>
          <a:r>
            <a:rPr lang="en-CA" sz="1800" b="1" kern="1200" dirty="0"/>
            <a:t> </a:t>
          </a:r>
          <a:r>
            <a:rPr lang="en-CA" sz="1800" b="1" kern="1200" dirty="0" err="1"/>
            <a:t>lethu</a:t>
          </a:r>
          <a:r>
            <a:rPr lang="en-CA" sz="1800" b="1" kern="1200" dirty="0"/>
            <a:t> </a:t>
          </a:r>
          <a:r>
            <a:rPr lang="en-CA" sz="1800" b="1" kern="1200" dirty="0" err="1"/>
            <a:t>kuye</a:t>
          </a:r>
          <a:r>
            <a:rPr lang="en-CA" sz="1800" b="1" kern="1200" dirty="0"/>
            <a:t> ( </a:t>
          </a:r>
          <a:r>
            <a:rPr lang="en-CA" sz="1800" b="1" kern="1200" dirty="0" err="1"/>
            <a:t>IHubo</a:t>
          </a:r>
          <a:r>
            <a:rPr lang="en-CA" sz="1800" b="1" kern="1200" dirty="0"/>
            <a:t> 5:11 )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Ukwamukela</a:t>
          </a:r>
          <a:r>
            <a:rPr lang="en-CA" sz="1800" b="1" kern="1200" dirty="0"/>
            <a:t> </a:t>
          </a:r>
          <a:r>
            <a:rPr lang="en-CA" sz="1800" b="1" kern="1200" dirty="0" err="1"/>
            <a:t>izibusiso</a:t>
          </a:r>
          <a:r>
            <a:rPr lang="en-CA" sz="1800" b="1" kern="1200" dirty="0"/>
            <a:t> </a:t>
          </a:r>
          <a:r>
            <a:rPr lang="en-CA" sz="1800" b="1" kern="1200" dirty="0" err="1"/>
            <a:t>zensindiso</a:t>
          </a:r>
          <a:r>
            <a:rPr lang="en-CA" sz="1800" b="1" kern="1200" dirty="0"/>
            <a:t> (</a:t>
          </a:r>
          <a:r>
            <a:rPr lang="en-CA" sz="1800" b="1" kern="1200" dirty="0" err="1"/>
            <a:t>IHubo</a:t>
          </a:r>
          <a:r>
            <a:rPr lang="en-CA" sz="1800" b="1" kern="1200" dirty="0"/>
            <a:t>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 err="1"/>
            <a:t>Ukugcina</a:t>
          </a:r>
          <a:r>
            <a:rPr lang="en-CA" sz="1400" b="1" kern="1200" dirty="0"/>
            <a:t> </a:t>
          </a:r>
          <a:r>
            <a:rPr lang="en-CA" sz="1400" b="1" kern="1200" dirty="0" err="1"/>
            <a:t>uMthetho</a:t>
          </a:r>
          <a:r>
            <a:rPr lang="en-CA" sz="1400" b="1" kern="1200" dirty="0"/>
            <a:t> </a:t>
          </a:r>
          <a:r>
            <a:rPr lang="en-CA" sz="1400" b="1" kern="1200" dirty="0" err="1"/>
            <a:t>KaNkulunkulu</a:t>
          </a:r>
          <a:r>
            <a:rPr lang="en-CA" sz="1400" b="1" kern="1200" dirty="0"/>
            <a:t> ( </a:t>
          </a:r>
          <a:r>
            <a:rPr lang="en-CA" sz="1400" b="1" kern="1200" dirty="0" err="1"/>
            <a:t>IHubo</a:t>
          </a:r>
          <a:r>
            <a:rPr lang="en-CA" sz="1400" b="1" kern="1200" dirty="0"/>
            <a:t> 119:14; Isaya 58:13, 14 )</a:t>
          </a:r>
          <a:endParaRPr lang="es-ES" sz="14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Ukukholwa</a:t>
          </a:r>
          <a:r>
            <a:rPr lang="en-CA" sz="1800" b="1" kern="1200" dirty="0"/>
            <a:t> </a:t>
          </a:r>
          <a:r>
            <a:rPr lang="en-CA" sz="1800" b="1" kern="1200" dirty="0" err="1"/>
            <a:t>Ezwini</a:t>
          </a:r>
          <a:r>
            <a:rPr lang="en-CA" sz="1800" b="1" kern="1200" dirty="0"/>
            <a:t> Lakhe (</a:t>
          </a:r>
          <a:r>
            <a:rPr lang="en-CA" sz="1800" b="1" kern="1200" dirty="0" err="1"/>
            <a:t>IHubo</a:t>
          </a:r>
          <a:r>
            <a:rPr lang="en-CA" sz="1800" b="1" kern="1200" dirty="0"/>
            <a:t>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Ukukhulisa</a:t>
          </a:r>
          <a:r>
            <a:rPr lang="en-CA" sz="1600" b="1" kern="1200" dirty="0"/>
            <a:t> </a:t>
          </a:r>
          <a:r>
            <a:rPr lang="en-CA" sz="1600" b="1" kern="1200" dirty="0" err="1"/>
            <a:t>Abantwana</a:t>
          </a:r>
          <a:r>
            <a:rPr lang="en-CA" sz="1600" b="1" kern="1200" dirty="0"/>
            <a:t> </a:t>
          </a:r>
          <a:r>
            <a:rPr lang="en-CA" sz="1600" b="1" kern="1200" dirty="0" err="1"/>
            <a:t>Abesaba</a:t>
          </a:r>
          <a:r>
            <a:rPr lang="en-CA" sz="1600" b="1" kern="1200" dirty="0"/>
            <a:t> UNkulunkulu ( </a:t>
          </a:r>
          <a:r>
            <a:rPr lang="en-CA" sz="1600" b="1" kern="1200" dirty="0" err="1"/>
            <a:t>IzAga</a:t>
          </a:r>
          <a:r>
            <a:rPr lang="en-CA" sz="1600" b="1" kern="1200" dirty="0"/>
            <a:t> 23:24, 25 )</a:t>
          </a:r>
          <a:r>
            <a:rPr lang="en" sz="1600" b="1" kern="1200" dirty="0"/>
            <a:t> </a:t>
          </a:r>
          <a:endParaRPr lang="es-ES" sz="16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 err="1"/>
            <a:t>Ngasokwa</a:t>
          </a:r>
          <a:r>
            <a:rPr lang="en-CA" sz="1400" b="1" kern="1200" dirty="0"/>
            <a:t> </a:t>
          </a:r>
          <a:r>
            <a:rPr lang="en-CA" sz="1400" b="1" kern="1200" dirty="0" err="1"/>
            <a:t>ngosuku</a:t>
          </a:r>
          <a:r>
            <a:rPr lang="en-CA" sz="1400" b="1" kern="1200" dirty="0"/>
            <a:t> </a:t>
          </a:r>
          <a:r>
            <a:rPr lang="en-CA" sz="1400" b="1" kern="1200" dirty="0" err="1"/>
            <a:t>lwesishiyagalombili</a:t>
          </a:r>
          <a:r>
            <a:rPr lang="en-CA" sz="1400" b="1" kern="1200" dirty="0"/>
            <a:t>; </a:t>
          </a:r>
          <a:r>
            <a:rPr lang="en-CA" sz="1400" b="1" kern="1200" dirty="0" err="1"/>
            <a:t>indodana</a:t>
          </a:r>
          <a:r>
            <a:rPr lang="en-CA" sz="1400" b="1" kern="1200" dirty="0"/>
            <a:t> </a:t>
          </a:r>
          <a:r>
            <a:rPr lang="en-CA" sz="1400" b="1" kern="1200" dirty="0" err="1"/>
            <a:t>yabazali</a:t>
          </a:r>
          <a:r>
            <a:rPr lang="en-CA" sz="1400" b="1" kern="1200" dirty="0"/>
            <a:t> </a:t>
          </a:r>
          <a:r>
            <a:rPr lang="en-CA" sz="1400" b="1" kern="1200" dirty="0" err="1"/>
            <a:t>abazinikeleyo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UmHebheru</a:t>
          </a:r>
          <a:r>
            <a:rPr lang="en-CA" sz="1800" b="1" kern="1200" dirty="0"/>
            <a:t> </a:t>
          </a:r>
          <a:r>
            <a:rPr lang="en-CA" sz="1800" b="1" kern="1200" dirty="0" err="1"/>
            <a:t>wamaHebheru</a:t>
          </a:r>
          <a:r>
            <a:rPr lang="en-CA" sz="1800" b="1" kern="1200" dirty="0"/>
            <a:t>; Benjaminite </a:t>
          </a:r>
          <a:r>
            <a:rPr lang="en-CA" sz="1800" b="1" kern="1200" dirty="0" err="1"/>
            <a:t>uqobo</a:t>
          </a:r>
          <a:r>
            <a:rPr lang="en" sz="1800" b="1" kern="1200" dirty="0"/>
            <a:t> </a:t>
          </a:r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Mayelana</a:t>
          </a:r>
          <a:r>
            <a:rPr lang="en-CA" sz="1600" b="1" kern="1200" dirty="0"/>
            <a:t> </a:t>
          </a:r>
          <a:r>
            <a:rPr lang="en-CA" sz="1600" b="1" kern="1200" dirty="0" err="1"/>
            <a:t>lomthetho</a:t>
          </a:r>
          <a:r>
            <a:rPr lang="en-CA" sz="1600" b="1" kern="1200" dirty="0"/>
            <a:t>, </a:t>
          </a:r>
          <a:r>
            <a:rPr lang="en-CA" sz="1600" b="1" kern="1200" dirty="0" err="1"/>
            <a:t>umFarisi</a:t>
          </a:r>
          <a:r>
            <a:rPr lang="en-CA" sz="1600" b="1" kern="1200" dirty="0"/>
            <a:t> </a:t>
          </a:r>
          <a:r>
            <a:rPr lang="en-CA" sz="1600" b="1" kern="1200" dirty="0" err="1"/>
            <a:t>oqinile</a:t>
          </a:r>
          <a:r>
            <a:rPr lang="en-CA" sz="1600" b="1" kern="1200" dirty="0"/>
            <a:t> </a:t>
          </a:r>
          <a:r>
            <a:rPr lang="en-CA" sz="1600" b="1" kern="1200" dirty="0" err="1"/>
            <a:t>kulabo</a:t>
          </a:r>
          <a:r>
            <a:rPr lang="en-CA" sz="1600" b="1" kern="1200" dirty="0"/>
            <a:t> </a:t>
          </a:r>
          <a:r>
            <a:rPr lang="en-CA" sz="1600" b="1" kern="1200" dirty="0" err="1"/>
            <a:t>bonke</a:t>
          </a:r>
          <a:endParaRPr lang="en" sz="16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Ngokuphathelene</a:t>
          </a:r>
          <a:r>
            <a:rPr lang="en-CA" sz="1600" b="1" kern="1200" dirty="0"/>
            <a:t> </a:t>
          </a:r>
          <a:r>
            <a:rPr lang="en-CA" sz="1600" b="1" kern="1200" dirty="0" err="1"/>
            <a:t>lentshiseko</a:t>
          </a:r>
          <a:r>
            <a:rPr lang="en-CA" sz="1600" b="1" kern="1200" dirty="0"/>
            <a:t>, </a:t>
          </a:r>
          <a:r>
            <a:rPr lang="en-CA" sz="1600" b="1" kern="1200" dirty="0" err="1"/>
            <a:t>wayengumtshutshisi</a:t>
          </a:r>
          <a:r>
            <a:rPr lang="en-CA" sz="1600" b="1" kern="1200" dirty="0"/>
            <a:t> </a:t>
          </a:r>
          <a:r>
            <a:rPr lang="en-CA" sz="1600" b="1" kern="1200" dirty="0" err="1"/>
            <a:t>wesonto</a:t>
          </a:r>
          <a:r>
            <a:rPr lang="en-CA" sz="1600" b="1" kern="1200" dirty="0"/>
            <a:t>.</a:t>
          </a:r>
          <a:endParaRPr lang="en" sz="16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Umqaphi</a:t>
          </a:r>
          <a:r>
            <a:rPr lang="en-CA" sz="1800" b="1" kern="1200" dirty="0"/>
            <a:t> </a:t>
          </a:r>
          <a:r>
            <a:rPr lang="en-CA" sz="1800" b="1" kern="1200" dirty="0" err="1"/>
            <a:t>woMthetho</a:t>
          </a:r>
          <a:r>
            <a:rPr lang="en-CA" sz="1800" b="1" kern="1200" dirty="0"/>
            <a:t> </a:t>
          </a:r>
          <a:r>
            <a:rPr lang="en-CA" sz="1800" b="1" kern="1200" dirty="0" err="1"/>
            <a:t>ongasolekiyo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20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Lapho </a:t>
          </a:r>
          <a:r>
            <a:rPr lang="en-CA" sz="2000" b="1" kern="1200" dirty="0" err="1"/>
            <a:t>sifunda</a:t>
          </a:r>
          <a:r>
            <a:rPr lang="en-CA" sz="2000" b="1" kern="1200" dirty="0"/>
            <a:t> </a:t>
          </a:r>
          <a:r>
            <a:rPr lang="en-CA" sz="2000" b="1" kern="1200" dirty="0" err="1"/>
            <a:t>iZwi</a:t>
          </a:r>
          <a:r>
            <a:rPr lang="en-CA" sz="2000" b="1" kern="1200" dirty="0"/>
            <a:t> </a:t>
          </a:r>
          <a:r>
            <a:rPr lang="en-CA" sz="2000" b="1" kern="1200" dirty="0" err="1"/>
            <a:t>laKhe</a:t>
          </a:r>
          <a:endParaRPr lang="es-ES" sz="2000" kern="1200" dirty="0"/>
        </a:p>
      </dsp:txBody>
      <dsp:txXfrm>
        <a:off x="15789" y="16409"/>
        <a:ext cx="5807305" cy="291863"/>
      </dsp:txXfrm>
    </dsp:sp>
    <dsp:sp modelId="{AC2183AB-1788-4257-BAEC-8F86DBF54A97}">
      <dsp:nvSpPr>
        <dsp:cNvPr id="0" name=""/>
        <dsp:cNvSpPr/>
      </dsp:nvSpPr>
      <dsp:spPr>
        <a:xfrm>
          <a:off x="0" y="333539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Uma </a:t>
          </a:r>
          <a:r>
            <a:rPr lang="en-CA" sz="2000" b="1" kern="1200" dirty="0" err="1"/>
            <a:t>siholwa</a:t>
          </a:r>
          <a:r>
            <a:rPr lang="en-CA" sz="2000" b="1" kern="1200" dirty="0"/>
            <a:t> </a:t>
          </a:r>
          <a:r>
            <a:rPr lang="en-CA" sz="2000" b="1" kern="1200" dirty="0" err="1"/>
            <a:t>nguMoya</a:t>
          </a:r>
          <a:r>
            <a:rPr lang="en-CA" sz="2000" b="1" kern="1200" dirty="0"/>
            <a:t> </a:t>
          </a:r>
          <a:r>
            <a:rPr lang="en-CA" sz="2000" b="1" kern="1200" dirty="0" err="1"/>
            <a:t>oNgcwele</a:t>
          </a:r>
          <a:endParaRPr lang="es-ES" sz="2000" kern="1200" dirty="0"/>
        </a:p>
      </dsp:txBody>
      <dsp:txXfrm>
        <a:off x="15789" y="349328"/>
        <a:ext cx="5807305" cy="291863"/>
      </dsp:txXfrm>
    </dsp:sp>
    <dsp:sp modelId="{98181CE8-058B-4900-B30A-3A1C2A9FA89B}">
      <dsp:nvSpPr>
        <dsp:cNvPr id="0" name=""/>
        <dsp:cNvSpPr/>
      </dsp:nvSpPr>
      <dsp:spPr>
        <a:xfrm>
          <a:off x="0" y="666458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Lapho </a:t>
          </a:r>
          <a:r>
            <a:rPr lang="en-CA" sz="2000" b="1" kern="1200" dirty="0" err="1"/>
            <a:t>sihlanganyela</a:t>
          </a:r>
          <a:r>
            <a:rPr lang="en-CA" sz="2000" b="1" kern="1200" dirty="0"/>
            <a:t> </a:t>
          </a:r>
          <a:r>
            <a:rPr lang="en-CA" sz="2000" b="1" kern="1200" dirty="0" err="1"/>
            <a:t>ekuhluphekeni</a:t>
          </a:r>
          <a:r>
            <a:rPr lang="en-CA" sz="2000" b="1" kern="1200" dirty="0"/>
            <a:t> </a:t>
          </a:r>
          <a:r>
            <a:rPr lang="en-CA" sz="2000" b="1" kern="1200" dirty="0" err="1"/>
            <a:t>Kwakhe</a:t>
          </a:r>
          <a:endParaRPr lang="es-ES" sz="2000" kern="1200" dirty="0"/>
        </a:p>
      </dsp:txBody>
      <dsp:txXfrm>
        <a:off x="15789" y="682247"/>
        <a:ext cx="5807305" cy="291863"/>
      </dsp:txXfrm>
    </dsp:sp>
    <dsp:sp modelId="{AE6B2F7C-9832-47C0-AE96-1FC8C025600F}">
      <dsp:nvSpPr>
        <dsp:cNvPr id="0" name=""/>
        <dsp:cNvSpPr/>
      </dsp:nvSpPr>
      <dsp:spPr>
        <a:xfrm>
          <a:off x="0" y="999377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Uma </a:t>
          </a:r>
          <a:r>
            <a:rPr lang="en-CA" sz="2000" b="1" kern="1200" dirty="0" err="1"/>
            <a:t>siqhubekela</a:t>
          </a:r>
          <a:r>
            <a:rPr lang="en-CA" sz="2000" b="1" kern="1200" dirty="0"/>
            <a:t> </a:t>
          </a:r>
          <a:r>
            <a:rPr lang="en-CA" sz="2000" b="1" kern="1200" dirty="0" err="1"/>
            <a:t>umvuzo</a:t>
          </a:r>
          <a:endParaRPr lang="es-ES" sz="2000" kern="1200" dirty="0"/>
        </a:p>
      </dsp:txBody>
      <dsp:txXfrm>
        <a:off x="15789" y="1015166"/>
        <a:ext cx="5807305" cy="2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8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UKUZETHEMBA</a:t>
            </a:r>
            <a:r>
              <a:rPr lang="en-CA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 </a:t>
            </a:r>
            <a:r>
              <a:rPr lang="en-CA" sz="48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KUKRISTU</a:t>
            </a:r>
            <a:r>
              <a:rPr lang="en-CA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 </a:t>
            </a:r>
            <a:r>
              <a:rPr lang="en-CA" sz="48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KUPHELA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9653286" y="103240"/>
            <a:ext cx="242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 sesithupha kuNhlolanja ilanga lesikhombisa ku2026</a:t>
            </a:r>
            <a:endParaRPr lang="en" sz="1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>
                <a:ln/>
                <a:solidFill>
                  <a:srgbClr val="954ECA"/>
                </a:solidFill>
              </a:rPr>
              <a:t> ULWAZI LUKAKRISTU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ukuze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ngimazi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yena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lamandla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okuvuka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kwakhe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lokuhlanganyela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ezinhluphekweni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zakhe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ngifaniswe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lokufa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kwakhe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KwabaseFilipi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3:10).</a:t>
            </a:r>
            <a:endParaRPr lang="en" sz="14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/>
              <a:t>Singamazi kanjani uKristu ( Fil. 3:10-16 )?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537270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675832"/>
            <a:ext cx="611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Impilo</a:t>
            </a:r>
            <a:r>
              <a:rPr lang="en-CA" sz="2000" b="1" dirty="0"/>
              <a:t> </a:t>
            </a:r>
            <a:r>
              <a:rPr lang="en-CA" sz="2000" b="1" dirty="0" err="1"/>
              <a:t>yobuKristu</a:t>
            </a:r>
            <a:r>
              <a:rPr lang="en-CA" sz="2000" b="1" dirty="0"/>
              <a:t> </a:t>
            </a:r>
            <a:r>
              <a:rPr lang="en-CA" sz="2000" b="1" dirty="0" err="1"/>
              <a:t>ifana</a:t>
            </a:r>
            <a:r>
              <a:rPr lang="en-CA" sz="2000" b="1" dirty="0"/>
              <a:t> </a:t>
            </a:r>
            <a:r>
              <a:rPr lang="en-CA" sz="2000" b="1" dirty="0" err="1"/>
              <a:t>lomjaho</a:t>
            </a:r>
            <a:r>
              <a:rPr lang="en-CA" sz="2000" b="1" dirty="0"/>
              <a:t>. </a:t>
            </a:r>
            <a:r>
              <a:rPr lang="en-CA" sz="2000" b="1" dirty="0" err="1"/>
              <a:t>Kumele</a:t>
            </a:r>
            <a:r>
              <a:rPr lang="en-CA" sz="2000" b="1" dirty="0"/>
              <a:t> </a:t>
            </a:r>
            <a:r>
              <a:rPr lang="en-CA" sz="2000" b="1" dirty="0" err="1"/>
              <a:t>sibe</a:t>
            </a:r>
            <a:r>
              <a:rPr lang="en-CA" sz="2000" b="1" dirty="0"/>
              <a:t> </a:t>
            </a:r>
            <a:r>
              <a:rPr lang="en-CA" sz="2000" b="1" dirty="0" err="1"/>
              <a:t>lomgomo</a:t>
            </a:r>
            <a:r>
              <a:rPr lang="en-CA" sz="2000" b="1" dirty="0"/>
              <a:t> </a:t>
            </a:r>
            <a:r>
              <a:rPr lang="en-CA" sz="2000" b="1" dirty="0" err="1"/>
              <a:t>wethu</a:t>
            </a:r>
            <a:r>
              <a:rPr lang="en-CA" sz="2000" b="1" dirty="0"/>
              <a:t> </a:t>
            </a:r>
            <a:r>
              <a:rPr lang="en-CA" sz="2000" b="1" dirty="0" err="1"/>
              <a:t>ocacileyo</a:t>
            </a:r>
            <a:r>
              <a:rPr lang="en-CA" sz="2000" b="1" dirty="0"/>
              <a:t> </a:t>
            </a:r>
            <a:r>
              <a:rPr lang="en-CA" sz="2000" b="1" dirty="0" err="1"/>
              <a:t>engqondweni</a:t>
            </a:r>
            <a:r>
              <a:rPr lang="en-CA" sz="2000" b="1" dirty="0"/>
              <a:t>. </a:t>
            </a:r>
            <a:r>
              <a:rPr lang="en-CA" sz="2000" b="1" dirty="0" err="1"/>
              <a:t>Asiphileli</a:t>
            </a:r>
            <a:r>
              <a:rPr lang="en-CA" sz="2000" b="1" dirty="0"/>
              <a:t> </a:t>
            </a:r>
            <a:r>
              <a:rPr lang="en-CA" sz="2000" b="1" dirty="0" err="1"/>
              <a:t>ukuhlala</a:t>
            </a:r>
            <a:r>
              <a:rPr lang="en-CA" sz="2000" b="1" dirty="0"/>
              <a:t> </a:t>
            </a:r>
            <a:r>
              <a:rPr lang="en-CA" sz="2000" b="1" dirty="0" err="1"/>
              <a:t>lapha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sijabulele</a:t>
            </a:r>
            <a:r>
              <a:rPr lang="en-CA" sz="2000" b="1" dirty="0"/>
              <a:t> </a:t>
            </a:r>
            <a:r>
              <a:rPr lang="en-CA" sz="2000" b="1" dirty="0" err="1"/>
              <a:t>lokhu</a:t>
            </a:r>
            <a:r>
              <a:rPr lang="en-CA" sz="2000" b="1" dirty="0"/>
              <a:t> </a:t>
            </a:r>
            <a:r>
              <a:rPr lang="en-CA" sz="2000" b="1" dirty="0" err="1"/>
              <a:t>kuphila</a:t>
            </a:r>
            <a:r>
              <a:rPr lang="en-CA" sz="2000" b="1" dirty="0"/>
              <a:t>. </a:t>
            </a:r>
            <a:r>
              <a:rPr lang="en-CA" sz="2000" b="1" dirty="0" err="1"/>
              <a:t>Sithemba</a:t>
            </a:r>
            <a:r>
              <a:rPr lang="en-CA" sz="2000" b="1" dirty="0"/>
              <a:t> </a:t>
            </a:r>
            <a:r>
              <a:rPr lang="en-CA" sz="2000" b="1" dirty="0" err="1"/>
              <a:t>ukufinyelela</a:t>
            </a:r>
            <a:r>
              <a:rPr lang="en-CA" sz="2000" b="1" dirty="0"/>
              <a:t> </a:t>
            </a:r>
            <a:r>
              <a:rPr lang="en-CA" sz="2000" b="1" dirty="0" err="1"/>
              <a:t>ekuvukeni</a:t>
            </a:r>
            <a:r>
              <a:rPr lang="en-CA" sz="2000" b="1" dirty="0"/>
              <a:t> </a:t>
            </a:r>
            <a:r>
              <a:rPr lang="en-CA" sz="2000" b="1" dirty="0" err="1"/>
              <a:t>kwabafileyo</a:t>
            </a:r>
            <a:r>
              <a:rPr lang="en-CA" sz="2000" b="1" dirty="0"/>
              <a:t> (Fil. 3:11).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9524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Until</a:t>
            </a:r>
            <a:r>
              <a:rPr lang="en-CA" sz="2000" b="1" dirty="0" err="1"/>
              <a:t>Kuze</a:t>
            </a:r>
            <a:r>
              <a:rPr lang="en-CA" sz="2000" b="1" dirty="0"/>
              <a:t> </a:t>
            </a:r>
            <a:r>
              <a:rPr lang="en-CA" sz="2000" b="1" dirty="0" err="1"/>
              <a:t>kufike</a:t>
            </a:r>
            <a:r>
              <a:rPr lang="en-CA" sz="2000" b="1" dirty="0"/>
              <a:t> </a:t>
            </a:r>
            <a:r>
              <a:rPr lang="en-CA" sz="2000" b="1" dirty="0" err="1"/>
              <a:t>lowo</a:t>
            </a:r>
            <a:r>
              <a:rPr lang="en-CA" sz="2000" b="1" dirty="0"/>
              <a:t> </a:t>
            </a:r>
            <a:r>
              <a:rPr lang="en-CA" sz="2000" b="1" dirty="0" err="1"/>
              <a:t>mzuzu</a:t>
            </a:r>
            <a:r>
              <a:rPr lang="en-CA" sz="2000" b="1" dirty="0"/>
              <a:t>, </a:t>
            </a:r>
            <a:r>
              <a:rPr lang="en-CA" sz="2000" b="1" dirty="0" err="1"/>
              <a:t>silwela</a:t>
            </a:r>
            <a:r>
              <a:rPr lang="en-CA" sz="2000" b="1" dirty="0"/>
              <a:t> “</a:t>
            </a:r>
            <a:r>
              <a:rPr lang="en-CA" sz="2000" b="1" dirty="0" err="1"/>
              <a:t>ukubamba</a:t>
            </a:r>
            <a:r>
              <a:rPr lang="en-CA" sz="2000" b="1" dirty="0"/>
              <a:t> </a:t>
            </a:r>
            <a:r>
              <a:rPr lang="en-CA" sz="2000" b="1" dirty="0" err="1"/>
              <a:t>lokho</a:t>
            </a:r>
            <a:r>
              <a:rPr lang="en-CA" sz="2000" b="1" dirty="0"/>
              <a:t> </a:t>
            </a:r>
            <a:r>
              <a:rPr lang="en-CA" sz="2000" b="1" dirty="0" err="1"/>
              <a:t>uKristu</a:t>
            </a:r>
            <a:r>
              <a:rPr lang="en-CA" sz="2000" b="1" dirty="0"/>
              <a:t> Jesu </a:t>
            </a:r>
            <a:r>
              <a:rPr lang="en-CA" sz="2000" b="1" dirty="0" err="1"/>
              <a:t>angibambe</a:t>
            </a:r>
            <a:r>
              <a:rPr lang="en-CA" sz="2000" b="1" dirty="0"/>
              <a:t> </a:t>
            </a:r>
            <a:r>
              <a:rPr lang="en-CA" sz="2000" b="1" dirty="0" err="1"/>
              <a:t>ngakho</a:t>
            </a:r>
            <a:r>
              <a:rPr lang="en-CA" sz="2000" b="1" dirty="0"/>
              <a:t>”.                          ( </a:t>
            </a:r>
            <a:r>
              <a:rPr lang="en-CA" sz="2000" b="1" dirty="0" err="1"/>
              <a:t>Flp</a:t>
            </a:r>
            <a:r>
              <a:rPr lang="en-CA" sz="2000" b="1" dirty="0"/>
              <a:t>. 3:12 ).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wangithola</a:t>
            </a:r>
            <a:r>
              <a:rPr lang="en-CA" sz="2000" b="1" dirty="0"/>
              <a:t> </a:t>
            </a:r>
            <a:r>
              <a:rPr lang="en-CA" sz="2000" b="1" dirty="0" err="1"/>
              <a:t>ukunginika</a:t>
            </a:r>
            <a:r>
              <a:rPr lang="en-CA" sz="2000" b="1" dirty="0"/>
              <a:t> </a:t>
            </a:r>
            <a:r>
              <a:rPr lang="en-CA" sz="2000" b="1" dirty="0" err="1"/>
              <a:t>umuzi</a:t>
            </a:r>
            <a:r>
              <a:rPr lang="en-CA" sz="2000" b="1" dirty="0"/>
              <a:t>; </a:t>
            </a:r>
            <a:r>
              <a:rPr lang="en-CA" sz="2000" b="1" dirty="0" err="1"/>
              <a:t>umklomelo</a:t>
            </a:r>
            <a:r>
              <a:rPr lang="en-CA" sz="2000" b="1" dirty="0"/>
              <a:t>; </a:t>
            </a:r>
            <a:r>
              <a:rPr lang="en-CA" sz="2000" b="1" dirty="0" err="1"/>
              <a:t>ukuphila</a:t>
            </a:r>
            <a:r>
              <a:rPr lang="en-CA" sz="2000" b="1" dirty="0"/>
              <a:t> </a:t>
            </a:r>
            <a:r>
              <a:rPr lang="en-CA" sz="2000" b="1" dirty="0" err="1"/>
              <a:t>okungapheli</a:t>
            </a:r>
            <a:r>
              <a:rPr lang="en-CA" sz="2000" b="1" dirty="0"/>
              <a:t> </a:t>
            </a:r>
            <a:r>
              <a:rPr lang="en-CA" sz="2000" b="1" dirty="0" err="1"/>
              <a:t>ukuhlala</a:t>
            </a:r>
            <a:r>
              <a:rPr lang="en-CA" sz="2000" b="1" dirty="0"/>
              <a:t> Naye ( Heb. 11:10; </a:t>
            </a:r>
            <a:r>
              <a:rPr lang="en-CA" sz="2000" b="1" dirty="0" err="1"/>
              <a:t>Flp</a:t>
            </a:r>
            <a:r>
              <a:rPr lang="en-CA" sz="2000" b="1" dirty="0"/>
              <a:t>. 3:14; 1 Thes. 4:17 ).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latin typeface="Constantia" panose="02030602050306030303" pitchFamily="18" charset="0"/>
              </a:rPr>
              <a:t>Injongo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eyabophela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uPawulu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afuqe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ukuqhubekela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phambili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phakathi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kobunzima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lasebunzimeni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kufanele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idonsele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sonke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isisebenzi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esingumKristu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sizinikele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ngokupheleleyo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enkonzweni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kaNkulunkulu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Izinto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ezihehayo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zezwe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zizokwethulwa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zidonsele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ukunaka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kuMsindisi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kodwa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kufanele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aqhubekele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emgawuweni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ebonisa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izwe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ezingelosini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lakubantu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ithemba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lokubona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ubuso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bukaNkulunkulu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liwufanele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wonke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umzamo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lokuzidela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okudinga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umzamo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lokuzidela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CA" sz="2400" b="1" dirty="0" err="1">
                <a:latin typeface="Constantia" panose="02030602050306030303" pitchFamily="18" charset="0"/>
              </a:rPr>
              <a:t>Umfundi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kaKristu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ophansi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angase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isakhamuzi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sasezulwini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indlalifa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yefa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elingenakonakala</a:t>
            </a:r>
            <a:r>
              <a:rPr lang="en-CA" sz="2400" b="1" dirty="0">
                <a:latin typeface="Constantia" panose="02030602050306030303" pitchFamily="18" charset="0"/>
              </a:rPr>
              <a:t>.”</a:t>
            </a:r>
          </a:p>
          <a:p>
            <a:pPr>
              <a:spcBef>
                <a:spcPts val="600"/>
              </a:spcBef>
            </a:pP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928658"/>
            <a:ext cx="6004287" cy="50937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ngimazi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yena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lamandla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okuvuka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kwakhe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lenhlanganyelo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yezinhlupheko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zakhe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ngifaniswe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lokufa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kwakhe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ukuba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mhlawumbe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ngifinyelele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ekuvukeni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kwabafileyo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2B436F"/>
                </a:solidFill>
              </a:rPr>
              <a:t>Izindlela</a:t>
            </a:r>
            <a:r>
              <a:rPr lang="en-CA" sz="2000" b="1" dirty="0">
                <a:solidFill>
                  <a:srgbClr val="2B436F"/>
                </a:solidFill>
              </a:rPr>
              <a:t> </a:t>
            </a:r>
            <a:r>
              <a:rPr lang="en-CA" sz="2000" b="1" dirty="0" err="1">
                <a:solidFill>
                  <a:srgbClr val="2B436F"/>
                </a:solidFill>
              </a:rPr>
              <a:t>zokuvika</a:t>
            </a:r>
            <a:r>
              <a:rPr lang="en-CA" sz="2000" b="1" dirty="0">
                <a:solidFill>
                  <a:srgbClr val="2B436F"/>
                </a:solidFill>
              </a:rPr>
              <a:t> </a:t>
            </a:r>
            <a:r>
              <a:rPr lang="en-CA" sz="2000" b="1" dirty="0" err="1">
                <a:solidFill>
                  <a:srgbClr val="2B436F"/>
                </a:solidFill>
              </a:rPr>
              <a:t>ukulahlekelwa</a:t>
            </a:r>
            <a:r>
              <a:rPr lang="en-CA" sz="2000" b="1" dirty="0">
                <a:solidFill>
                  <a:srgbClr val="2B436F"/>
                </a:solidFill>
              </a:rPr>
              <a:t> </a:t>
            </a:r>
            <a:r>
              <a:rPr lang="en-CA" sz="2000" b="1" dirty="0" err="1">
                <a:solidFill>
                  <a:srgbClr val="2B436F"/>
                </a:solidFill>
              </a:rPr>
              <a:t>yinsindiso</a:t>
            </a:r>
            <a:r>
              <a:rPr lang="en-CA" sz="2000" b="1" dirty="0">
                <a:solidFill>
                  <a:srgbClr val="2B436F"/>
                </a:solidFill>
              </a:rPr>
              <a:t> </a:t>
            </a:r>
            <a:r>
              <a:rPr lang="en-CA" sz="2000" b="1" dirty="0" err="1">
                <a:solidFill>
                  <a:srgbClr val="2B436F"/>
                </a:solidFill>
              </a:rPr>
              <a:t>yakho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Okufanele</a:t>
            </a:r>
            <a:r>
              <a:rPr lang="en-CA" sz="2000" b="1" dirty="0"/>
              <a:t> </a:t>
            </a:r>
            <a:r>
              <a:rPr lang="en-CA" sz="2000" b="1" dirty="0" err="1"/>
              <a:t>sikubalekele</a:t>
            </a:r>
            <a:r>
              <a:rPr lang="en-CA" sz="2000" b="1" dirty="0"/>
              <a:t> (Filipi 3:1-3)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i-FI" sz="2000" b="1" dirty="0"/>
              <a:t>Kuyini okusele ngemuva (Filipi 3:4-6)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CA" sz="2000" b="1" dirty="0"/>
              <a:t>Into </a:t>
            </a:r>
            <a:r>
              <a:rPr lang="en-CA" sz="2000" b="1" dirty="0" err="1"/>
              <a:t>ebalulekileyo</a:t>
            </a:r>
            <a:r>
              <a:rPr lang="en-CA" sz="2000" b="1" dirty="0"/>
              <a:t> (Filipi 3:7-8)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28724D"/>
                </a:solidFill>
              </a:rPr>
              <a:t>Indlela</a:t>
            </a:r>
            <a:r>
              <a:rPr lang="en-CA" sz="2000" b="1" dirty="0">
                <a:solidFill>
                  <a:srgbClr val="28724D"/>
                </a:solidFill>
              </a:rPr>
              <a:t> </a:t>
            </a:r>
            <a:r>
              <a:rPr lang="en-CA" sz="2000" b="1" dirty="0" err="1">
                <a:solidFill>
                  <a:srgbClr val="28724D"/>
                </a:solidFill>
              </a:rPr>
              <a:t>zokuhlala</a:t>
            </a:r>
            <a:r>
              <a:rPr lang="en-CA" sz="2000" b="1" dirty="0">
                <a:solidFill>
                  <a:srgbClr val="28724D"/>
                </a:solidFill>
              </a:rPr>
              <a:t> </a:t>
            </a:r>
            <a:r>
              <a:rPr lang="en-CA" sz="2000" b="1" dirty="0" err="1">
                <a:solidFill>
                  <a:srgbClr val="28724D"/>
                </a:solidFill>
              </a:rPr>
              <a:t>ensindisweni</a:t>
            </a:r>
            <a:r>
              <a:rPr lang="en-CA" sz="2000" b="1" dirty="0">
                <a:solidFill>
                  <a:srgbClr val="28724D"/>
                </a:solidFill>
              </a:rPr>
              <a:t>:</a:t>
            </a:r>
            <a:r>
              <a:rPr lang="en" sz="2000" b="1" dirty="0">
                <a:solidFill>
                  <a:srgbClr val="28724D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Ukholo</a:t>
            </a:r>
            <a:r>
              <a:rPr lang="en-CA" sz="2000" b="1" dirty="0"/>
              <a:t> </a:t>
            </a:r>
            <a:r>
              <a:rPr lang="en-CA" sz="2000" b="1" dirty="0" err="1"/>
              <a:t>lukaKristu</a:t>
            </a:r>
            <a:r>
              <a:rPr lang="en-CA" sz="2000" b="1" dirty="0"/>
              <a:t> (Filipi 3:9)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CA" sz="2000" b="1" dirty="0"/>
              <a:t>Ulwazi </a:t>
            </a:r>
            <a:r>
              <a:rPr lang="en-CA" sz="2000" b="1" dirty="0" err="1"/>
              <a:t>ngoKristu</a:t>
            </a:r>
            <a:r>
              <a:rPr lang="en-CA" sz="2000" b="1" dirty="0"/>
              <a:t> (Filipi 3:10-16)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AbaseFilipi</a:t>
            </a:r>
            <a:r>
              <a:rPr lang="en-CA" b="1" dirty="0"/>
              <a:t> </a:t>
            </a:r>
            <a:r>
              <a:rPr lang="en-CA" b="1" dirty="0" err="1"/>
              <a:t>babeyazi</a:t>
            </a:r>
            <a:r>
              <a:rPr lang="en-CA" b="1" dirty="0"/>
              <a:t> </a:t>
            </a:r>
            <a:r>
              <a:rPr lang="en-CA" b="1" dirty="0" err="1"/>
              <a:t>indlela</a:t>
            </a:r>
            <a:r>
              <a:rPr lang="en-CA" b="1" dirty="0"/>
              <a:t> </a:t>
            </a:r>
            <a:r>
              <a:rPr lang="en-CA" b="1" dirty="0" err="1"/>
              <a:t>yokusindiswa</a:t>
            </a:r>
            <a:r>
              <a:rPr lang="en-CA" b="1" dirty="0"/>
              <a:t>, </a:t>
            </a: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loSilasi</a:t>
            </a:r>
            <a:r>
              <a:rPr lang="en-CA" b="1" dirty="0"/>
              <a:t> </a:t>
            </a:r>
            <a:r>
              <a:rPr lang="en-CA" b="1" dirty="0" err="1"/>
              <a:t>babetshelwe</a:t>
            </a:r>
            <a:r>
              <a:rPr lang="en-CA" b="1" dirty="0"/>
              <a:t> </a:t>
            </a:r>
            <a:r>
              <a:rPr lang="en-CA" b="1" dirty="0" err="1"/>
              <a:t>ngokucacileyo</a:t>
            </a:r>
            <a:r>
              <a:rPr lang="en-CA" b="1" dirty="0"/>
              <a:t> </a:t>
            </a:r>
            <a:r>
              <a:rPr lang="en-CA" b="1" dirty="0" err="1"/>
              <a:t>omunye</a:t>
            </a:r>
            <a:r>
              <a:rPr lang="en-CA" b="1" dirty="0"/>
              <a:t> </a:t>
            </a:r>
            <a:r>
              <a:rPr lang="en-CA" b="1" dirty="0" err="1"/>
              <a:t>wabaguquki</a:t>
            </a:r>
            <a:r>
              <a:rPr lang="en-CA" b="1" dirty="0"/>
              <a:t> </a:t>
            </a:r>
            <a:r>
              <a:rPr lang="en-CA" b="1" dirty="0" err="1"/>
              <a:t>bokuqala</a:t>
            </a:r>
            <a:r>
              <a:rPr lang="en-CA" b="1" dirty="0"/>
              <a:t> </a:t>
            </a:r>
            <a:r>
              <a:rPr lang="en-CA" b="1" dirty="0" err="1"/>
              <a:t>kulowo</a:t>
            </a:r>
            <a:r>
              <a:rPr lang="en-CA" b="1" dirty="0"/>
              <a:t> </a:t>
            </a:r>
            <a:r>
              <a:rPr lang="en-CA" b="1" dirty="0" err="1"/>
              <a:t>muzi</a:t>
            </a:r>
            <a:r>
              <a:rPr lang="en-CA" b="1" dirty="0"/>
              <a:t>: </a:t>
            </a:r>
            <a:r>
              <a:rPr lang="en-CA" b="1" dirty="0" err="1"/>
              <a:t>umgcini</a:t>
            </a:r>
            <a:r>
              <a:rPr lang="en-CA" b="1" dirty="0"/>
              <a:t> </a:t>
            </a:r>
            <a:r>
              <a:rPr lang="en-CA" b="1" dirty="0" err="1"/>
              <a:t>wejele</a:t>
            </a:r>
            <a:r>
              <a:rPr lang="en-CA" b="1" dirty="0"/>
              <a:t> (</a:t>
            </a:r>
            <a:r>
              <a:rPr lang="en-CA" b="1" dirty="0" err="1"/>
              <a:t>Izenzo</a:t>
            </a:r>
            <a:r>
              <a:rPr lang="en-CA" b="1" dirty="0"/>
              <a:t> 16:30-31).</a:t>
            </a:r>
            <a:endParaRPr lang="en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77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Ngenxa</a:t>
            </a:r>
            <a:r>
              <a:rPr lang="en-CA" sz="2000" b="1" dirty="0"/>
              <a:t> </a:t>
            </a:r>
            <a:r>
              <a:rPr lang="en-CA" sz="2000" b="1" dirty="0" err="1"/>
              <a:t>yalesi</a:t>
            </a:r>
            <a:r>
              <a:rPr lang="en-CA" sz="2000" b="1" dirty="0"/>
              <a:t> </a:t>
            </a:r>
            <a:r>
              <a:rPr lang="en-CA" sz="2000" b="1" dirty="0" err="1"/>
              <a:t>sizathu</a:t>
            </a:r>
            <a:r>
              <a:rPr lang="en-CA" sz="2000" b="1" dirty="0"/>
              <a:t>, </a:t>
            </a: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ubakhumbuza</a:t>
            </a:r>
            <a:r>
              <a:rPr lang="en-CA" sz="2000" b="1" dirty="0"/>
              <a:t> </a:t>
            </a:r>
            <a:r>
              <a:rPr lang="en-CA" sz="2000" b="1" dirty="0" err="1"/>
              <a:t>ngezinsika</a:t>
            </a:r>
            <a:r>
              <a:rPr lang="en-CA" sz="2000" b="1" dirty="0"/>
              <a:t> </a:t>
            </a:r>
            <a:r>
              <a:rPr lang="en-CA" sz="2000" b="1" dirty="0" err="1"/>
              <a:t>eziyizisekelo</a:t>
            </a:r>
            <a:r>
              <a:rPr lang="en-CA" sz="2000" b="1" dirty="0"/>
              <a:t> </a:t>
            </a:r>
            <a:r>
              <a:rPr lang="en-CA" sz="2000" b="1" dirty="0" err="1"/>
              <a:t>zensindiso</a:t>
            </a:r>
            <a:r>
              <a:rPr lang="en-CA" sz="2000" b="1" dirty="0"/>
              <a:t> </a:t>
            </a:r>
            <a:r>
              <a:rPr lang="en-CA" sz="2000" b="1" dirty="0" err="1"/>
              <a:t>ngokholo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509945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Manje </a:t>
            </a: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ibandla</a:t>
            </a:r>
            <a:r>
              <a:rPr lang="en-CA" sz="2000" b="1" dirty="0"/>
              <a:t> lase </a:t>
            </a:r>
            <a:r>
              <a:rPr lang="en-CA" sz="2000" b="1" dirty="0" err="1"/>
              <a:t>liqinisiwe</a:t>
            </a:r>
            <a:r>
              <a:rPr lang="en-CA" sz="2000" b="1" dirty="0"/>
              <a:t>, base </a:t>
            </a:r>
            <a:r>
              <a:rPr lang="en-CA" sz="2000" b="1" dirty="0" err="1"/>
              <a:t>besengozini</a:t>
            </a:r>
            <a:r>
              <a:rPr lang="en-CA" sz="2000" b="1" dirty="0"/>
              <a:t> </a:t>
            </a:r>
            <a:r>
              <a:rPr lang="en-CA" sz="2000" b="1" dirty="0" err="1"/>
              <a:t>yokudukiswa</a:t>
            </a:r>
            <a:r>
              <a:rPr lang="en-CA" sz="2000" b="1" dirty="0"/>
              <a:t> </a:t>
            </a:r>
            <a:r>
              <a:rPr lang="en-CA" sz="2000" b="1" dirty="0" err="1"/>
              <a:t>endleleni</a:t>
            </a:r>
            <a:r>
              <a:rPr lang="en-CA" sz="2000" b="1" dirty="0"/>
              <a:t> </a:t>
            </a:r>
            <a:r>
              <a:rPr lang="en-CA" sz="2000" b="1" dirty="0" err="1"/>
              <a:t>yensindiso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1446550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CA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AMACEBO UKUVIKELA UKULAHLEKELWA LUSINDISO LWAKHO</a:t>
            </a:r>
            <a:endParaRPr lang="en" sz="44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800" b="1" spc="300" dirty="0">
                <a:ln/>
                <a:solidFill>
                  <a:schemeClr val="accent3"/>
                </a:solidFill>
              </a:rPr>
              <a:t>ONGAKUBALEKELA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Xwayani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lezo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zinja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labo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abenza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okubi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labo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abasika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inyama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(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KwabaseFilipi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3:2 )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0" y="1236580"/>
            <a:ext cx="3938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Ngaphambi</a:t>
            </a:r>
            <a:r>
              <a:rPr lang="en-CA" b="1" dirty="0"/>
              <a:t> </a:t>
            </a:r>
            <a:r>
              <a:rPr lang="en-CA" b="1" dirty="0" err="1"/>
              <a:t>kokuba</a:t>
            </a:r>
            <a:r>
              <a:rPr lang="en-CA" b="1" dirty="0"/>
              <a:t> </a:t>
            </a:r>
            <a:r>
              <a:rPr lang="en-CA" b="1" dirty="0" err="1"/>
              <a:t>akhulume</a:t>
            </a:r>
            <a:r>
              <a:rPr lang="en-CA" b="1" dirty="0"/>
              <a:t> </a:t>
            </a:r>
            <a:r>
              <a:rPr lang="en-CA" b="1" dirty="0" err="1"/>
              <a:t>ngezingozi</a:t>
            </a:r>
            <a:r>
              <a:rPr lang="en-CA" b="1" dirty="0"/>
              <a:t> </a:t>
            </a:r>
            <a:r>
              <a:rPr lang="en-CA" b="1" dirty="0" err="1"/>
              <a:t>ezisongela</a:t>
            </a:r>
            <a:r>
              <a:rPr lang="en-CA" b="1" dirty="0"/>
              <a:t> </a:t>
            </a:r>
            <a:r>
              <a:rPr lang="en-CA" b="1" dirty="0" err="1"/>
              <a:t>ukholo</a:t>
            </a:r>
            <a:r>
              <a:rPr lang="en-CA" b="1" dirty="0"/>
              <a:t>, </a:t>
            </a: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usipha</a:t>
            </a:r>
            <a:r>
              <a:rPr lang="en-CA" b="1" dirty="0"/>
              <a:t> </a:t>
            </a:r>
            <a:r>
              <a:rPr lang="en-CA" b="1" dirty="0" err="1"/>
              <a:t>iseluleko</a:t>
            </a:r>
            <a:r>
              <a:rPr lang="en-CA" b="1" dirty="0"/>
              <a:t>: “Jabulani </a:t>
            </a:r>
            <a:r>
              <a:rPr lang="en-CA" b="1" dirty="0" err="1"/>
              <a:t>eNkosini</a:t>
            </a:r>
            <a:r>
              <a:rPr lang="en-CA" b="1" dirty="0"/>
              <a:t>” ( Fil. 3:1a ). </a:t>
            </a:r>
            <a:r>
              <a:rPr lang="en-CA" b="1" dirty="0" err="1"/>
              <a:t>Kulokhu</a:t>
            </a:r>
            <a:r>
              <a:rPr lang="en-CA" b="1" dirty="0"/>
              <a:t> </a:t>
            </a:r>
            <a:r>
              <a:rPr lang="en-CA" b="1" dirty="0" err="1"/>
              <a:t>wengezelela</a:t>
            </a:r>
            <a:r>
              <a:rPr lang="en-CA" b="1" dirty="0"/>
              <a:t> </a:t>
            </a:r>
            <a:r>
              <a:rPr lang="en-CA" b="1" dirty="0" err="1"/>
              <a:t>okuthile</a:t>
            </a:r>
            <a:r>
              <a:rPr lang="en-CA" b="1" dirty="0"/>
              <a:t> </a:t>
            </a:r>
            <a:r>
              <a:rPr lang="en-CA" b="1" dirty="0" err="1"/>
              <a:t>okuqakathekileyo</a:t>
            </a:r>
            <a:r>
              <a:rPr lang="en-CA" b="1" dirty="0"/>
              <a:t>: </a:t>
            </a:r>
            <a:r>
              <a:rPr lang="en-CA" b="1" dirty="0" err="1"/>
              <a:t>kuhle</a:t>
            </a:r>
            <a:r>
              <a:rPr lang="en-CA" b="1" dirty="0"/>
              <a:t> </a:t>
            </a:r>
            <a:r>
              <a:rPr lang="en-CA" b="1" dirty="0" err="1"/>
              <a:t>ukuphinda</a:t>
            </a:r>
            <a:r>
              <a:rPr lang="en-CA" b="1" dirty="0"/>
              <a:t> </a:t>
            </a:r>
            <a:r>
              <a:rPr lang="en-CA" b="1" dirty="0" err="1"/>
              <a:t>iqiniso</a:t>
            </a:r>
            <a:r>
              <a:rPr lang="en-CA" b="1" dirty="0"/>
              <a:t> </a:t>
            </a:r>
            <a:r>
              <a:rPr lang="en-CA" b="1" dirty="0" err="1"/>
              <a:t>esilalo</a:t>
            </a:r>
            <a:r>
              <a:rPr lang="en-CA" b="1" dirty="0"/>
              <a:t>, </a:t>
            </a:r>
            <a:r>
              <a:rPr lang="en-CA" b="1" dirty="0" err="1"/>
              <a:t>ngitsho</a:t>
            </a:r>
            <a:r>
              <a:rPr lang="en-CA" b="1" dirty="0"/>
              <a:t>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sesilazi</a:t>
            </a:r>
            <a:r>
              <a:rPr lang="en-CA" b="1" dirty="0"/>
              <a:t> kahle </a:t>
            </a:r>
            <a:r>
              <a:rPr lang="en-CA" b="1" dirty="0" err="1"/>
              <a:t>kukade</a:t>
            </a:r>
            <a:r>
              <a:rPr lang="en-CA" b="1" dirty="0"/>
              <a:t> ( Fil 3:1b 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5" y="4522575"/>
            <a:ext cx="5334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uveza</a:t>
            </a:r>
            <a:r>
              <a:rPr lang="en-CA" b="1" dirty="0"/>
              <a:t> </a:t>
            </a:r>
            <a:r>
              <a:rPr lang="en-CA" b="1" dirty="0" err="1"/>
              <a:t>ingozi</a:t>
            </a:r>
            <a:r>
              <a:rPr lang="en-CA" b="1" dirty="0"/>
              <a:t> </a:t>
            </a:r>
            <a:r>
              <a:rPr lang="en-CA" b="1" dirty="0" err="1"/>
              <a:t>enkulu</a:t>
            </a:r>
            <a:r>
              <a:rPr lang="en-CA" b="1" dirty="0"/>
              <a:t> </a:t>
            </a:r>
            <a:r>
              <a:rPr lang="en-CA" b="1" dirty="0" err="1"/>
              <a:t>eyayisongela</a:t>
            </a:r>
            <a:r>
              <a:rPr lang="en-CA" b="1" dirty="0"/>
              <a:t> </a:t>
            </a:r>
            <a:r>
              <a:rPr lang="en-CA" b="1" dirty="0" err="1"/>
              <a:t>ibandla</a:t>
            </a:r>
            <a:r>
              <a:rPr lang="en-CA" b="1" dirty="0"/>
              <a:t> </a:t>
            </a:r>
            <a:r>
              <a:rPr lang="en-CA" b="1" dirty="0" err="1"/>
              <a:t>ngaleso</a:t>
            </a:r>
            <a:r>
              <a:rPr lang="en-CA" b="1" dirty="0"/>
              <a:t> </a:t>
            </a:r>
            <a:r>
              <a:rPr lang="en-CA" b="1" dirty="0" err="1"/>
              <a:t>sikhathi</a:t>
            </a:r>
            <a:r>
              <a:rPr lang="en-CA" b="1" dirty="0"/>
              <a:t>: </a:t>
            </a:r>
            <a:r>
              <a:rPr lang="en-CA" b="1" dirty="0" err="1"/>
              <a:t>abafundisi</a:t>
            </a:r>
            <a:r>
              <a:rPr lang="en-CA" b="1" dirty="0"/>
              <a:t> </a:t>
            </a:r>
            <a:r>
              <a:rPr lang="en-CA" b="1" dirty="0" err="1"/>
              <a:t>bamanga</a:t>
            </a:r>
            <a:r>
              <a:rPr lang="en-CA" b="1" dirty="0"/>
              <a:t> </a:t>
            </a:r>
            <a:r>
              <a:rPr lang="en-CA" b="1" dirty="0" err="1"/>
              <a:t>ababefundisa</a:t>
            </a:r>
            <a:r>
              <a:rPr lang="en-CA" b="1" dirty="0"/>
              <a:t> </a:t>
            </a:r>
            <a:r>
              <a:rPr lang="en-CA" b="1" dirty="0" err="1"/>
              <a:t>ukubambelela</a:t>
            </a:r>
            <a:r>
              <a:rPr lang="en-CA" b="1" dirty="0"/>
              <a:t> </a:t>
            </a:r>
            <a:r>
              <a:rPr lang="en-CA" b="1" dirty="0" err="1"/>
              <a:t>ngokuqinileyo</a:t>
            </a:r>
            <a:r>
              <a:rPr lang="en-CA" b="1" dirty="0"/>
              <a:t> </a:t>
            </a:r>
            <a:r>
              <a:rPr lang="en-CA" b="1" dirty="0" err="1"/>
              <a:t>emthethweni</a:t>
            </a:r>
            <a:r>
              <a:rPr lang="en-CA" b="1" dirty="0"/>
              <a:t> </a:t>
            </a:r>
            <a:r>
              <a:rPr lang="en-CA" b="1" dirty="0" err="1"/>
              <a:t>wenkonzo</a:t>
            </a:r>
            <a:r>
              <a:rPr lang="en-CA" b="1" dirty="0"/>
              <a:t> (Fil. 3:2). </a:t>
            </a:r>
            <a:r>
              <a:rPr lang="en-CA" b="1" dirty="0" err="1"/>
              <a:t>Ubhekisela</a:t>
            </a:r>
            <a:r>
              <a:rPr lang="en-CA" b="1" dirty="0"/>
              <a:t> </a:t>
            </a:r>
            <a:r>
              <a:rPr lang="en-CA" b="1" dirty="0" err="1"/>
              <a:t>kuzo</a:t>
            </a:r>
            <a:r>
              <a:rPr lang="en-CA" b="1" dirty="0"/>
              <a:t> </a:t>
            </a:r>
            <a:r>
              <a:rPr lang="en-CA" b="1" dirty="0" err="1"/>
              <a:t>ngezindlela</a:t>
            </a:r>
            <a:r>
              <a:rPr lang="en-CA" b="1" dirty="0"/>
              <a:t> </a:t>
            </a:r>
            <a:r>
              <a:rPr lang="en-CA" b="1" dirty="0" err="1"/>
              <a:t>ezintathu</a:t>
            </a:r>
            <a:r>
              <a:rPr lang="en-CA" b="1" dirty="0"/>
              <a:t> </a:t>
            </a:r>
            <a:r>
              <a:rPr lang="en-CA" b="1" dirty="0" err="1"/>
              <a:t>ezihlukeneyo</a:t>
            </a:r>
            <a:r>
              <a:rPr lang="en-CA" b="1" dirty="0"/>
              <a:t>: </a:t>
            </a:r>
            <a:r>
              <a:rPr lang="en-CA" b="1" dirty="0" err="1"/>
              <a:t>izinja</a:t>
            </a:r>
            <a:r>
              <a:rPr lang="en-CA" b="1" dirty="0"/>
              <a:t> ( IHu. 22:16; 2 Pet. 2:21-22 ); </a:t>
            </a:r>
            <a:r>
              <a:rPr lang="en-CA" b="1" dirty="0" err="1"/>
              <a:t>abenzi</a:t>
            </a:r>
            <a:r>
              <a:rPr lang="en-CA" b="1" dirty="0"/>
              <a:t> </a:t>
            </a:r>
            <a:r>
              <a:rPr lang="en-CA" b="1" dirty="0" err="1"/>
              <a:t>bokubi</a:t>
            </a:r>
            <a:r>
              <a:rPr lang="en-CA" b="1" dirty="0"/>
              <a:t>; </a:t>
            </a:r>
            <a:r>
              <a:rPr lang="en-CA" b="1" dirty="0" err="1"/>
              <a:t>labalimaza</a:t>
            </a:r>
            <a:r>
              <a:rPr lang="en-CA" b="1" dirty="0"/>
              <a:t> </a:t>
            </a:r>
            <a:r>
              <a:rPr lang="en-CA" b="1" dirty="0" err="1"/>
              <a:t>inyama</a:t>
            </a:r>
            <a:r>
              <a:rPr lang="en-CA" b="1" dirty="0"/>
              <a:t> (</a:t>
            </a:r>
            <a:r>
              <a:rPr lang="en-CA" b="1" dirty="0" err="1"/>
              <a:t>ngokusoka</a:t>
            </a:r>
            <a:r>
              <a:rPr lang="en-CA" b="1" dirty="0"/>
              <a:t>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73716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Singajabula</a:t>
            </a:r>
            <a:r>
              <a:rPr lang="en-CA" sz="2000" b="1" dirty="0"/>
              <a:t> </a:t>
            </a:r>
            <a:r>
              <a:rPr lang="en-CA" sz="2000" b="1" dirty="0" err="1"/>
              <a:t>kanjani</a:t>
            </a:r>
            <a:r>
              <a:rPr lang="en-CA" sz="2000" b="1" dirty="0"/>
              <a:t> </a:t>
            </a:r>
            <a:r>
              <a:rPr lang="en-CA" sz="2000" b="1" dirty="0" err="1"/>
              <a:t>eNkosini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OKUSELE NGEMVA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ngasokwa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ngosuku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lwesishiyagalombili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ngingowabantwana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bakwa-Israyeli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owesizwe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sakwaBenjamini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umHeberu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wamaHeberu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ngokomthetho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ngingumFarisi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(Filipi 3:5).</a:t>
            </a:r>
            <a:endParaRPr lang="en" sz="1400" b="1" dirty="0">
              <a:solidFill>
                <a:srgbClr val="823A3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EMkhandlwini</a:t>
            </a:r>
            <a:r>
              <a:rPr lang="en-CA" sz="2000" b="1" dirty="0"/>
              <a:t> </a:t>
            </a:r>
            <a:r>
              <a:rPr lang="en-CA" sz="2000" b="1" dirty="0" err="1"/>
              <a:t>waseJerusalema</a:t>
            </a:r>
            <a:r>
              <a:rPr lang="en-CA" sz="2000" b="1" dirty="0"/>
              <a:t>, </a:t>
            </a:r>
            <a:r>
              <a:rPr lang="en-CA" sz="2000" b="1" dirty="0" err="1"/>
              <a:t>kwakukhitshwe</a:t>
            </a:r>
            <a:r>
              <a:rPr lang="en-CA" sz="2000" b="1" dirty="0"/>
              <a:t> </a:t>
            </a:r>
            <a:r>
              <a:rPr lang="en-CA" sz="2000" b="1" dirty="0" err="1"/>
              <a:t>umyalo</a:t>
            </a:r>
            <a:r>
              <a:rPr lang="en-CA" sz="2000" b="1" dirty="0"/>
              <a:t> </a:t>
            </a:r>
            <a:r>
              <a:rPr lang="en-CA" sz="2000" b="1" dirty="0" err="1"/>
              <a:t>wokuthi</a:t>
            </a:r>
            <a:r>
              <a:rPr lang="en-CA" sz="2000" b="1" dirty="0"/>
              <a:t> </a:t>
            </a:r>
            <a:r>
              <a:rPr lang="en-CA" sz="2000" b="1" dirty="0" err="1"/>
              <a:t>abeZizwe</a:t>
            </a:r>
            <a:r>
              <a:rPr lang="en-CA" sz="2000" b="1" dirty="0"/>
              <a:t> </a:t>
            </a:r>
            <a:r>
              <a:rPr lang="en-CA" sz="2000" b="1" dirty="0" err="1"/>
              <a:t>akufanelanga</a:t>
            </a:r>
            <a:r>
              <a:rPr lang="en-CA" sz="2000" b="1" dirty="0"/>
              <a:t> </a:t>
            </a:r>
            <a:r>
              <a:rPr lang="en-CA" sz="2000" b="1" dirty="0" err="1"/>
              <a:t>bakhathazeke</a:t>
            </a:r>
            <a:r>
              <a:rPr lang="en-CA" sz="2000" b="1" dirty="0"/>
              <a:t> </a:t>
            </a:r>
            <a:r>
              <a:rPr lang="en-CA" sz="2000" b="1" dirty="0" err="1"/>
              <a:t>ngezindaba</a:t>
            </a:r>
            <a:r>
              <a:rPr lang="en-CA" sz="2000" b="1" dirty="0"/>
              <a:t> </a:t>
            </a:r>
            <a:r>
              <a:rPr lang="en-CA" sz="2000" b="1" dirty="0" err="1"/>
              <a:t>zomthetho</a:t>
            </a:r>
            <a:r>
              <a:rPr lang="en-CA" sz="2000" b="1" dirty="0"/>
              <a:t> </a:t>
            </a:r>
            <a:r>
              <a:rPr lang="en-CA" sz="2000" b="1" dirty="0" err="1"/>
              <a:t>wemikhosi</a:t>
            </a:r>
            <a:r>
              <a:rPr lang="en-CA" sz="2000" b="1" dirty="0"/>
              <a:t> </a:t>
            </a:r>
            <a:r>
              <a:rPr lang="en-CA" sz="2000" b="1" dirty="0" err="1"/>
              <a:t>yamaJuda</a:t>
            </a:r>
            <a:r>
              <a:rPr lang="en-CA" sz="2000" b="1" dirty="0"/>
              <a:t> (</a:t>
            </a:r>
            <a:r>
              <a:rPr lang="en-CA" sz="2000" b="1" dirty="0" err="1"/>
              <a:t>IZenzo</a:t>
            </a:r>
            <a:r>
              <a:rPr lang="en-CA" sz="2000" b="1" dirty="0"/>
              <a:t> 15:19-21). </a:t>
            </a:r>
            <a:r>
              <a:rPr lang="en-CA" sz="2000" b="1" dirty="0" err="1"/>
              <a:t>Ngalokho</a:t>
            </a:r>
            <a:r>
              <a:rPr lang="en-CA" sz="2000" b="1" dirty="0"/>
              <a:t>, </a:t>
            </a:r>
            <a:r>
              <a:rPr lang="en-CA" sz="2000" b="1" dirty="0" err="1"/>
              <a:t>abafundisi</a:t>
            </a:r>
            <a:r>
              <a:rPr lang="en-CA" sz="2000" b="1" dirty="0"/>
              <a:t> </a:t>
            </a:r>
            <a:r>
              <a:rPr lang="en-CA" sz="2000" b="1" dirty="0" err="1"/>
              <a:t>abathile</a:t>
            </a:r>
            <a:r>
              <a:rPr lang="en-CA" sz="2000" b="1" dirty="0"/>
              <a:t> </a:t>
            </a:r>
            <a:r>
              <a:rPr lang="en-CA" sz="2000" b="1" dirty="0" err="1"/>
              <a:t>babeze</a:t>
            </a:r>
            <a:r>
              <a:rPr lang="en-CA" sz="2000" b="1" dirty="0"/>
              <a:t> </a:t>
            </a:r>
            <a:r>
              <a:rPr lang="en-CA" sz="2000" b="1" dirty="0" err="1"/>
              <a:t>eFilipi</a:t>
            </a:r>
            <a:r>
              <a:rPr lang="en-CA" sz="2000" b="1" dirty="0"/>
              <a:t> </a:t>
            </a:r>
            <a:r>
              <a:rPr lang="en-CA" sz="2000" b="1" dirty="0" err="1"/>
              <a:t>befundisa</a:t>
            </a:r>
            <a:r>
              <a:rPr lang="en-CA" sz="2000" b="1" dirty="0"/>
              <a:t> </a:t>
            </a:r>
            <a:r>
              <a:rPr lang="en-CA" sz="2000" b="1" dirty="0" err="1"/>
              <a:t>ngesidingo</a:t>
            </a:r>
            <a:r>
              <a:rPr lang="en-CA" sz="2000" b="1" dirty="0"/>
              <a:t> </a:t>
            </a:r>
            <a:r>
              <a:rPr lang="en-CA" sz="2000" b="1" dirty="0" err="1"/>
              <a:t>sokusoka</a:t>
            </a:r>
            <a:r>
              <a:rPr lang="en-CA" sz="2000" b="1" dirty="0"/>
              <a:t> (Fil. 3:2-3). 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342329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wazidla</a:t>
            </a:r>
            <a:r>
              <a:rPr lang="en-CA" b="1" dirty="0"/>
              <a:t> </a:t>
            </a:r>
            <a:r>
              <a:rPr lang="en-CA" b="1" dirty="0" err="1"/>
              <a:t>ngakho</a:t>
            </a:r>
            <a:r>
              <a:rPr lang="en-CA" b="1" dirty="0"/>
              <a:t> </a:t>
            </a:r>
            <a:r>
              <a:rPr lang="en-CA" b="1" dirty="0" err="1"/>
              <a:t>konke</a:t>
            </a:r>
            <a:r>
              <a:rPr lang="en-CA" b="1" dirty="0"/>
              <a:t> </a:t>
            </a: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engakamazi</a:t>
            </a:r>
            <a:r>
              <a:rPr lang="en-CA" b="1" dirty="0"/>
              <a:t> </a:t>
            </a:r>
            <a:r>
              <a:rPr lang="en-CA" b="1" dirty="0" err="1"/>
              <a:t>uJesu</a:t>
            </a:r>
            <a:r>
              <a:rPr lang="en-CA" b="1" dirty="0"/>
              <a:t>. Manje </a:t>
            </a:r>
            <a:r>
              <a:rPr lang="en-CA" b="1" dirty="0" err="1"/>
              <a:t>wayeseyazi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wayengakaqondi</a:t>
            </a:r>
            <a:r>
              <a:rPr lang="en-CA" b="1" dirty="0"/>
              <a:t> </a:t>
            </a:r>
            <a:r>
              <a:rPr lang="en-CA" b="1" dirty="0" err="1"/>
              <a:t>ngisho</a:t>
            </a:r>
            <a:r>
              <a:rPr lang="en-CA" b="1" dirty="0"/>
              <a:t> </a:t>
            </a:r>
            <a:r>
              <a:rPr lang="en-CA" b="1" dirty="0" err="1"/>
              <a:t>noMthetho</a:t>
            </a:r>
            <a:r>
              <a:rPr lang="en-CA" b="1" dirty="0"/>
              <a:t> (Mt. 5:21-22). Manje </a:t>
            </a:r>
            <a:r>
              <a:rPr lang="en-CA" b="1" dirty="0" err="1"/>
              <a:t>wayeseyazi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uKristu</a:t>
            </a:r>
            <a:r>
              <a:rPr lang="en-CA" b="1" dirty="0"/>
              <a:t> </a:t>
            </a:r>
            <a:r>
              <a:rPr lang="en-CA" b="1" dirty="0" err="1"/>
              <a:t>kuphela</a:t>
            </a:r>
            <a:r>
              <a:rPr lang="en-CA" b="1" dirty="0"/>
              <a:t> </a:t>
            </a:r>
            <a:r>
              <a:rPr lang="en-CA" b="1" dirty="0" err="1"/>
              <a:t>osindisayo</a:t>
            </a:r>
            <a:r>
              <a:rPr lang="en-CA" b="1" dirty="0"/>
              <a:t> (Fil. 3:7).</a:t>
            </a:r>
            <a:endParaRPr lang="en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5000" b="1" spc="63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INTO EQAKATHEKILEYO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>
                <a:solidFill>
                  <a:srgbClr val="485F2F"/>
                </a:solidFill>
                <a:latin typeface="Comic Sans MS" panose="030F0702030302020204" pitchFamily="66" charset="0"/>
              </a:rPr>
              <a:t>Kepha </a:t>
            </a:r>
            <a:r>
              <a:rPr lang="en-CA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lokho</a:t>
            </a:r>
            <a:r>
              <a:rPr lang="en-CA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okwakuyinzuzo</a:t>
            </a:r>
            <a:r>
              <a:rPr lang="en-CA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kimi</a:t>
            </a:r>
            <a:r>
              <a:rPr lang="en-CA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manje</a:t>
            </a:r>
            <a:r>
              <a:rPr lang="en-CA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ngikutshaya</a:t>
            </a:r>
            <a:r>
              <a:rPr lang="en-CA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indiva</a:t>
            </a:r>
            <a:r>
              <a:rPr lang="en-CA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ngenxa</a:t>
            </a:r>
            <a:r>
              <a:rPr lang="en-CA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kaKristu</a:t>
            </a:r>
            <a:r>
              <a:rPr lang="en-CA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KwabaseFilipi</a:t>
            </a:r>
            <a:r>
              <a:rPr lang="en-CA" b="1" dirty="0">
                <a:solidFill>
                  <a:srgbClr val="485F2F"/>
                </a:solidFill>
                <a:latin typeface="Comic Sans MS" panose="030F0702030302020204" pitchFamily="66" charset="0"/>
              </a:rPr>
              <a:t> 3:7).</a:t>
            </a:r>
            <a:endParaRPr lang="en" sz="1400" b="1" dirty="0">
              <a:solidFill>
                <a:srgbClr val="485F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237943"/>
            <a:ext cx="729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ulinganisa</a:t>
            </a:r>
            <a:r>
              <a:rPr lang="en-CA" b="1" dirty="0"/>
              <a:t> </a:t>
            </a:r>
            <a:r>
              <a:rPr lang="en-CA" b="1" dirty="0" err="1"/>
              <a:t>impilo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</a:t>
            </a:r>
            <a:r>
              <a:rPr lang="en-CA" b="1" dirty="0" err="1"/>
              <a:t>yangaphambili</a:t>
            </a:r>
            <a:r>
              <a:rPr lang="en-CA" b="1" dirty="0"/>
              <a:t> </a:t>
            </a:r>
            <a:r>
              <a:rPr lang="en-CA" b="1" dirty="0" err="1"/>
              <a:t>ngokumelene</a:t>
            </a:r>
            <a:r>
              <a:rPr lang="en-CA" b="1" dirty="0"/>
              <a:t> </a:t>
            </a:r>
            <a:r>
              <a:rPr lang="en-CA" b="1" dirty="0" err="1"/>
              <a:t>lempilo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</a:t>
            </a:r>
            <a:r>
              <a:rPr lang="en-CA" b="1" dirty="0" err="1"/>
              <a:t>yamanje</a:t>
            </a:r>
            <a:r>
              <a:rPr lang="en-CA" b="1" dirty="0"/>
              <a:t>. </a:t>
            </a:r>
            <a:r>
              <a:rPr lang="en-CA" b="1" dirty="0" err="1"/>
              <a:t>Ngakolunye</a:t>
            </a:r>
            <a:r>
              <a:rPr lang="en-CA" b="1" dirty="0"/>
              <a:t> </a:t>
            </a:r>
            <a:r>
              <a:rPr lang="en-CA" b="1" dirty="0" err="1"/>
              <a:t>uhlangothi</a:t>
            </a:r>
            <a:r>
              <a:rPr lang="en-CA" b="1" dirty="0"/>
              <a:t>, </a:t>
            </a:r>
            <a:r>
              <a:rPr lang="en-CA" b="1" dirty="0" err="1"/>
              <a:t>ubeka</a:t>
            </a:r>
            <a:r>
              <a:rPr lang="en-CA" b="1" dirty="0"/>
              <a:t> </a:t>
            </a:r>
            <a:r>
              <a:rPr lang="en-CA" b="1" dirty="0" err="1"/>
              <a:t>lonke</a:t>
            </a:r>
            <a:r>
              <a:rPr lang="en-CA" b="1" dirty="0"/>
              <a:t> </a:t>
            </a:r>
            <a:r>
              <a:rPr lang="en-CA" b="1" dirty="0" err="1"/>
              <a:t>ulwazi</a:t>
            </a:r>
            <a:r>
              <a:rPr lang="en-CA" b="1" dirty="0"/>
              <a:t> </a:t>
            </a:r>
            <a:r>
              <a:rPr lang="en-CA" b="1" dirty="0" err="1"/>
              <a:t>lwakhe</a:t>
            </a:r>
            <a:r>
              <a:rPr lang="en-CA" b="1" dirty="0"/>
              <a:t>; </a:t>
            </a:r>
            <a:r>
              <a:rPr lang="en-CA" b="1" dirty="0" err="1"/>
              <a:t>ikusasa</a:t>
            </a:r>
            <a:r>
              <a:rPr lang="en-CA" b="1" dirty="0"/>
              <a:t> </a:t>
            </a:r>
            <a:r>
              <a:rPr lang="en-CA" b="1" dirty="0" err="1"/>
              <a:t>lakhe</a:t>
            </a:r>
            <a:r>
              <a:rPr lang="en-CA" b="1" dirty="0"/>
              <a:t> </a:t>
            </a:r>
            <a:r>
              <a:rPr lang="en-CA" b="1" dirty="0" err="1"/>
              <a:t>elikhazimulayo</a:t>
            </a:r>
            <a:r>
              <a:rPr lang="en-CA" b="1" dirty="0"/>
              <a:t> </a:t>
            </a:r>
            <a:r>
              <a:rPr lang="en-CA" b="1" dirty="0" err="1"/>
              <a:t>njengomfundi</a:t>
            </a:r>
            <a:r>
              <a:rPr lang="en-CA" b="1" dirty="0"/>
              <a:t> </a:t>
            </a:r>
            <a:r>
              <a:rPr lang="en-CA" b="1" dirty="0" err="1"/>
              <a:t>wenkanyezi</a:t>
            </a:r>
            <a:r>
              <a:rPr lang="en-CA" b="1" dirty="0"/>
              <a:t> </a:t>
            </a:r>
            <a:r>
              <a:rPr lang="en-CA" b="1" dirty="0" err="1"/>
              <a:t>kaGamaliyeli</a:t>
            </a:r>
            <a:r>
              <a:rPr lang="en-CA" b="1" dirty="0"/>
              <a:t>; </a:t>
            </a:r>
            <a:r>
              <a:rPr lang="en-CA" b="1" dirty="0" err="1"/>
              <a:t>izipho</a:t>
            </a:r>
            <a:r>
              <a:rPr lang="en-CA" b="1" dirty="0"/>
              <a:t> </a:t>
            </a:r>
            <a:r>
              <a:rPr lang="en-CA" b="1" dirty="0" err="1"/>
              <a:t>zakhe</a:t>
            </a:r>
            <a:r>
              <a:rPr lang="en-CA" b="1" dirty="0"/>
              <a:t> </a:t>
            </a:r>
            <a:r>
              <a:rPr lang="en-CA" b="1" dirty="0" err="1"/>
              <a:t>ezinhle</a:t>
            </a:r>
            <a:r>
              <a:rPr lang="en-CA" b="1" dirty="0"/>
              <a:t> </a:t>
            </a:r>
            <a:r>
              <a:rPr lang="en-CA" b="1" dirty="0" err="1"/>
              <a:t>zobuFarisi</a:t>
            </a:r>
            <a:r>
              <a:rPr lang="en-CA" b="1" dirty="0"/>
              <a:t>. Konke </a:t>
            </a:r>
            <a:r>
              <a:rPr lang="en-CA" b="1" dirty="0" err="1"/>
              <a:t>kuzuza</a:t>
            </a:r>
            <a:endParaRPr lang="en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1" y="4733034"/>
            <a:ext cx="63037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 err="1"/>
              <a:t>Yini</a:t>
            </a:r>
            <a:r>
              <a:rPr lang="en-CA" b="1" dirty="0"/>
              <a:t> </a:t>
            </a:r>
            <a:r>
              <a:rPr lang="en-CA" b="1" dirty="0" err="1"/>
              <a:t>engaba</a:t>
            </a:r>
            <a:r>
              <a:rPr lang="en-CA" b="1" dirty="0"/>
              <a:t> </a:t>
            </a:r>
            <a:r>
              <a:rPr lang="en-CA" b="1" dirty="0" err="1"/>
              <a:t>ligugu</a:t>
            </a:r>
            <a:r>
              <a:rPr lang="en-CA" b="1" dirty="0"/>
              <a:t> </a:t>
            </a:r>
            <a:r>
              <a:rPr lang="en-CA" b="1" dirty="0" err="1"/>
              <a:t>ukwedlula</a:t>
            </a:r>
            <a:r>
              <a:rPr lang="en-CA" b="1" dirty="0"/>
              <a:t> </a:t>
            </a:r>
            <a:r>
              <a:rPr lang="en-CA" b="1" dirty="0" err="1"/>
              <a:t>ukuphila</a:t>
            </a:r>
            <a:r>
              <a:rPr lang="en-CA" b="1" dirty="0"/>
              <a:t> </a:t>
            </a:r>
            <a:r>
              <a:rPr lang="en-CA" b="1" dirty="0" err="1"/>
              <a:t>okuphakade</a:t>
            </a:r>
            <a:r>
              <a:rPr lang="en-CA" b="1" dirty="0"/>
              <a:t> </a:t>
            </a:r>
            <a:r>
              <a:rPr lang="en-CA" b="1" dirty="0" err="1"/>
              <a:t>ezulwini</a:t>
            </a:r>
            <a:r>
              <a:rPr lang="en-CA" b="1" dirty="0"/>
              <a:t> </a:t>
            </a:r>
            <a:r>
              <a:rPr lang="en-CA" b="1" dirty="0" err="1"/>
              <a:t>lasemhlabeni</a:t>
            </a:r>
            <a:r>
              <a:rPr lang="en-CA" b="1" dirty="0"/>
              <a:t> </a:t>
            </a:r>
            <a:r>
              <a:rPr lang="en-CA" b="1" dirty="0" err="1"/>
              <a:t>omutsha</a:t>
            </a:r>
            <a:r>
              <a:rPr lang="en-CA" b="1" dirty="0"/>
              <a:t>? </a:t>
            </a:r>
            <a:r>
              <a:rPr lang="en-CA" b="1" dirty="0" err="1"/>
              <a:t>Ngakho</a:t>
            </a:r>
            <a:r>
              <a:rPr lang="en-CA" b="1" dirty="0"/>
              <a:t>, </a:t>
            </a:r>
            <a:r>
              <a:rPr lang="en-CA" b="1" dirty="0" err="1"/>
              <a:t>izindinganiso</a:t>
            </a:r>
            <a:r>
              <a:rPr lang="en-CA" b="1" dirty="0"/>
              <a:t> </a:t>
            </a:r>
            <a:r>
              <a:rPr lang="en-CA" b="1" dirty="0" err="1"/>
              <a:t>zezwe</a:t>
            </a:r>
            <a:r>
              <a:rPr lang="en-CA" b="1" dirty="0"/>
              <a:t> </a:t>
            </a:r>
            <a:r>
              <a:rPr lang="en-CA" b="1" dirty="0" err="1"/>
              <a:t>ziphuphuthekisa</a:t>
            </a:r>
            <a:r>
              <a:rPr lang="en-CA" b="1" dirty="0"/>
              <a:t> </a:t>
            </a:r>
            <a:r>
              <a:rPr lang="en-CA" b="1" dirty="0" err="1"/>
              <a:t>abanengi</a:t>
            </a:r>
            <a:r>
              <a:rPr lang="en-CA" b="1" dirty="0"/>
              <a:t> </a:t>
            </a:r>
            <a:r>
              <a:rPr lang="en-CA" b="1" dirty="0" err="1"/>
              <a:t>leli</a:t>
            </a:r>
            <a:r>
              <a:rPr lang="en-CA" b="1" dirty="0"/>
              <a:t> </a:t>
            </a:r>
            <a:r>
              <a:rPr lang="en-CA" b="1" dirty="0" err="1"/>
              <a:t>qiniso</a:t>
            </a:r>
            <a:r>
              <a:rPr lang="en-CA" b="1" dirty="0"/>
              <a:t>. </a:t>
            </a:r>
            <a:r>
              <a:rPr lang="en-CA" b="1" dirty="0" err="1"/>
              <a:t>Kulokuncintisana</a:t>
            </a:r>
            <a:r>
              <a:rPr lang="en-CA" b="1" dirty="0"/>
              <a:t> </a:t>
            </a:r>
            <a:r>
              <a:rPr lang="en-CA" b="1" dirty="0" err="1"/>
              <a:t>okungokwemvelo</a:t>
            </a:r>
            <a:r>
              <a:rPr lang="en-CA" b="1" dirty="0"/>
              <a:t> </a:t>
            </a:r>
            <a:r>
              <a:rPr lang="en-CA" b="1" dirty="0" err="1"/>
              <a:t>phakathi</a:t>
            </a:r>
            <a:r>
              <a:rPr lang="en-CA" b="1" dirty="0"/>
              <a:t> </a:t>
            </a:r>
            <a:r>
              <a:rPr lang="en-CA" b="1" dirty="0" err="1"/>
              <a:t>kwezinto</a:t>
            </a:r>
            <a:r>
              <a:rPr lang="en-CA" b="1" dirty="0"/>
              <a:t> </a:t>
            </a:r>
            <a:r>
              <a:rPr lang="en-CA" b="1" dirty="0" err="1"/>
              <a:t>ezithathwa</a:t>
            </a:r>
            <a:r>
              <a:rPr lang="en-CA" b="1" dirty="0"/>
              <a:t> </a:t>
            </a:r>
            <a:r>
              <a:rPr lang="en-CA" b="1" dirty="0" err="1"/>
              <a:t>njengezibalulekile</a:t>
            </a:r>
            <a:r>
              <a:rPr lang="en-CA" b="1" dirty="0"/>
              <a:t> </a:t>
            </a:r>
            <a:r>
              <a:rPr lang="en-CA" b="1" dirty="0" err="1"/>
              <a:t>lapha</a:t>
            </a:r>
            <a:r>
              <a:rPr lang="en-CA" b="1" dirty="0"/>
              <a:t> </a:t>
            </a:r>
            <a:r>
              <a:rPr lang="en-CA" b="1" dirty="0" err="1"/>
              <a:t>lalokho</a:t>
            </a:r>
            <a:r>
              <a:rPr lang="en-CA" b="1" dirty="0"/>
              <a:t> </a:t>
            </a:r>
            <a:r>
              <a:rPr lang="en-CA" b="1" dirty="0" err="1"/>
              <a:t>iZulu</a:t>
            </a:r>
            <a:r>
              <a:rPr lang="en-CA" b="1" dirty="0"/>
              <a:t> </a:t>
            </a:r>
            <a:r>
              <a:rPr lang="en-CA" b="1" dirty="0" err="1"/>
              <a:t>elikwazisa</a:t>
            </a:r>
            <a:r>
              <a:rPr lang="en-CA" b="1" dirty="0"/>
              <a:t> </a:t>
            </a:r>
            <a:r>
              <a:rPr lang="en-CA" b="1" dirty="0" err="1"/>
              <a:t>ngempela</a:t>
            </a:r>
            <a:r>
              <a:rPr lang="en-CA" b="1" dirty="0"/>
              <a:t>: </a:t>
            </a:r>
            <a:r>
              <a:rPr lang="en-CA" b="1" dirty="0" err="1"/>
              <a:t>isimilo</a:t>
            </a:r>
            <a:r>
              <a:rPr lang="en-CA" b="1" dirty="0"/>
              <a:t> </a:t>
            </a:r>
            <a:r>
              <a:rPr lang="en-CA" b="1" dirty="0" err="1"/>
              <a:t>esinjengoKristu</a:t>
            </a:r>
            <a:r>
              <a:rPr lang="en-CA" b="1" dirty="0"/>
              <a:t> </a:t>
            </a:r>
            <a:r>
              <a:rPr lang="en-CA" b="1" dirty="0" err="1"/>
              <a:t>kanye</a:t>
            </a:r>
            <a:r>
              <a:rPr lang="en-CA" b="1" dirty="0"/>
              <a:t> </a:t>
            </a:r>
            <a:r>
              <a:rPr lang="en-CA" b="1" dirty="0" err="1"/>
              <a:t>lokusindiswa</a:t>
            </a:r>
            <a:r>
              <a:rPr lang="en-CA" b="1" dirty="0"/>
              <a:t> </a:t>
            </a:r>
            <a:r>
              <a:rPr lang="en-CA" b="1" dirty="0" err="1"/>
              <a:t>komphefumulo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368245"/>
            <a:ext cx="72729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Manje, </a:t>
            </a:r>
            <a:r>
              <a:rPr lang="en-CA" sz="2000" b="1" dirty="0" err="1"/>
              <a:t>beka</a:t>
            </a:r>
            <a:r>
              <a:rPr lang="en-CA" sz="2000" b="1" dirty="0"/>
              <a:t> </a:t>
            </a:r>
            <a:r>
              <a:rPr lang="en-CA" sz="2000" b="1" dirty="0" err="1"/>
              <a:t>ngakolunye</a:t>
            </a:r>
            <a:r>
              <a:rPr lang="en-CA" sz="2000" b="1" dirty="0"/>
              <a:t> </a:t>
            </a:r>
            <a:r>
              <a:rPr lang="en-CA" sz="2000" b="1" dirty="0" err="1"/>
              <a:t>uhlangothi</a:t>
            </a:r>
            <a:r>
              <a:rPr lang="en-CA" sz="2000" b="1" dirty="0"/>
              <a:t> </a:t>
            </a:r>
            <a:r>
              <a:rPr lang="en-CA" sz="2000" b="1" dirty="0" err="1"/>
              <a:t>lwesikali</a:t>
            </a:r>
            <a:r>
              <a:rPr lang="en-CA" sz="2000" b="1" dirty="0"/>
              <a:t> </a:t>
            </a:r>
            <a:r>
              <a:rPr lang="en-CA" sz="2000" b="1" dirty="0" err="1"/>
              <a:t>impilo</a:t>
            </a:r>
            <a:r>
              <a:rPr lang="en-CA" sz="2000" b="1" dirty="0"/>
              <a:t> </a:t>
            </a:r>
            <a:r>
              <a:rPr lang="en-CA" sz="2000" b="1" dirty="0" err="1"/>
              <a:t>yakhe</a:t>
            </a:r>
            <a:r>
              <a:rPr lang="en-CA" sz="2000" b="1" dirty="0"/>
              <a:t> </a:t>
            </a:r>
            <a:r>
              <a:rPr lang="en-CA" sz="2000" b="1" dirty="0" err="1"/>
              <a:t>selokhu</a:t>
            </a:r>
            <a:r>
              <a:rPr lang="en-CA" sz="2000" b="1" dirty="0"/>
              <a:t> </a:t>
            </a:r>
            <a:r>
              <a:rPr lang="en-CA" sz="2000" b="1" dirty="0" err="1"/>
              <a:t>ahlangana</a:t>
            </a:r>
            <a:r>
              <a:rPr lang="en-CA" sz="2000" b="1" dirty="0"/>
              <a:t> </a:t>
            </a:r>
            <a:r>
              <a:rPr lang="en-CA" sz="2000" b="1" dirty="0" err="1"/>
              <a:t>loKristu</a:t>
            </a:r>
            <a:r>
              <a:rPr lang="en-CA" sz="2000" b="1" dirty="0"/>
              <a:t>. Yonke </a:t>
            </a:r>
            <a:r>
              <a:rPr lang="en-CA" sz="2000" b="1" dirty="0" err="1"/>
              <a:t>inzuzo</a:t>
            </a:r>
            <a:r>
              <a:rPr lang="en-CA" sz="2000" b="1" dirty="0"/>
              <a:t> </a:t>
            </a:r>
            <a:r>
              <a:rPr lang="en-CA" sz="2000" b="1" dirty="0" err="1"/>
              <a:t>iba</a:t>
            </a:r>
            <a:r>
              <a:rPr lang="en-CA" sz="2000" b="1" dirty="0"/>
              <a:t> </a:t>
            </a:r>
            <a:r>
              <a:rPr lang="en-CA" sz="2000" b="1" dirty="0" err="1"/>
              <a:t>udoti</a:t>
            </a:r>
            <a:r>
              <a:rPr lang="en-CA" sz="2000" b="1" dirty="0"/>
              <a:t>, </a:t>
            </a:r>
            <a:r>
              <a:rPr lang="en-CA" sz="2000" b="1" dirty="0" err="1"/>
              <a:t>ngoba</a:t>
            </a:r>
            <a:r>
              <a:rPr lang="en-CA" sz="2000" b="1" dirty="0"/>
              <a:t> </a:t>
            </a:r>
            <a:r>
              <a:rPr lang="en-CA" sz="2000" b="1" dirty="0" err="1"/>
              <a:t>akukho</a:t>
            </a:r>
            <a:r>
              <a:rPr lang="en-CA" sz="2000" b="1" dirty="0"/>
              <a:t> </a:t>
            </a:r>
            <a:r>
              <a:rPr lang="en-CA" sz="2000" b="1" dirty="0" err="1"/>
              <a:t>okungaqhathaniswa</a:t>
            </a:r>
            <a:r>
              <a:rPr lang="en-CA" sz="2000" b="1" dirty="0"/>
              <a:t> </a:t>
            </a:r>
            <a:r>
              <a:rPr lang="en-CA" sz="2000" b="1" dirty="0" err="1"/>
              <a:t>lothando</a:t>
            </a:r>
            <a:r>
              <a:rPr lang="en-CA" sz="2000" b="1" dirty="0"/>
              <a:t> </a:t>
            </a:r>
            <a:r>
              <a:rPr lang="en-CA" sz="2000" b="1" dirty="0" err="1"/>
              <a:t>lukaKristu</a:t>
            </a:r>
            <a:r>
              <a:rPr lang="en-CA" sz="2000" b="1" dirty="0"/>
              <a:t> (Fil. 3:7-8).</a:t>
            </a:r>
            <a:r>
              <a:rPr lang="en" sz="2000" b="1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-CA" sz="6000" spc="300" dirty="0"/>
              <a:t>INDLELA  ZOKUHLALA ESINDISWENI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-CA" sz="4400" b="1" spc="60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UKHOLO LUKAKRISTU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4" y="545625"/>
            <a:ext cx="99250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ngitholakale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kuye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ngingenakho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ukulunga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okungokwami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okuvela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emthethweni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kodwa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lokho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okungokukholwa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kuKristu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—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ukulunga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okuvela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kuNkulunkulu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ngesisekelo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sokholo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(Filipi 3:9).</a:t>
            </a:r>
            <a:endParaRPr lang="en" sz="1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1131"/>
            <a:ext cx="8429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UPawulu</a:t>
            </a:r>
            <a:r>
              <a:rPr lang="en-CA" sz="2000" b="1" dirty="0"/>
              <a:t>, </a:t>
            </a:r>
            <a:r>
              <a:rPr lang="en-CA" sz="2000" b="1" dirty="0" err="1"/>
              <a:t>eqiniseka</a:t>
            </a:r>
            <a:r>
              <a:rPr lang="en-CA" sz="2000" b="1" dirty="0"/>
              <a:t> </a:t>
            </a:r>
            <a:r>
              <a:rPr lang="en-CA" sz="2000" b="1" dirty="0" err="1"/>
              <a:t>ngokulunga</a:t>
            </a:r>
            <a:r>
              <a:rPr lang="en-CA" sz="2000" b="1" dirty="0"/>
              <a:t> </a:t>
            </a:r>
            <a:r>
              <a:rPr lang="en-CA" sz="2000" b="1" dirty="0" err="1"/>
              <a:t>kwakhe</a:t>
            </a:r>
            <a:r>
              <a:rPr lang="en-CA" sz="2000" b="1" dirty="0"/>
              <a:t> </a:t>
            </a:r>
            <a:r>
              <a:rPr lang="en-CA" sz="2000" b="1" dirty="0" err="1"/>
              <a:t>siqu</a:t>
            </a:r>
            <a:r>
              <a:rPr lang="en-CA" sz="2000" b="1" dirty="0"/>
              <a:t>, </a:t>
            </a:r>
            <a:r>
              <a:rPr lang="en-CA" sz="2000" b="1" dirty="0" err="1"/>
              <a:t>waya</a:t>
            </a:r>
            <a:r>
              <a:rPr lang="en-CA" sz="2000" b="1" dirty="0"/>
              <a:t> </a:t>
            </a:r>
            <a:r>
              <a:rPr lang="en-CA" sz="2000" b="1" dirty="0" err="1"/>
              <a:t>eDamaseku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abuyisele</a:t>
            </a:r>
            <a:r>
              <a:rPr lang="en-CA" sz="2000" b="1" dirty="0"/>
              <a:t> </a:t>
            </a:r>
            <a:r>
              <a:rPr lang="en-CA" sz="2000" b="1" dirty="0" err="1"/>
              <a:t>abahlubuki</a:t>
            </a:r>
            <a:r>
              <a:rPr lang="en-CA" sz="2000" b="1" dirty="0"/>
              <a:t> </a:t>
            </a:r>
            <a:r>
              <a:rPr lang="en-CA" sz="2000" b="1" dirty="0" err="1"/>
              <a:t>behlelo</a:t>
            </a:r>
            <a:r>
              <a:rPr lang="en-CA" sz="2000" b="1" dirty="0"/>
              <a:t> “</a:t>
            </a:r>
            <a:r>
              <a:rPr lang="en-CA" sz="2000" b="1" dirty="0" err="1"/>
              <a:t>leNdlela</a:t>
            </a:r>
            <a:r>
              <a:rPr lang="en-CA" sz="2000" b="1" dirty="0"/>
              <a:t>” </a:t>
            </a:r>
            <a:r>
              <a:rPr lang="en-CA" sz="2000" b="1" dirty="0" err="1"/>
              <a:t>endleleni</a:t>
            </a:r>
            <a:r>
              <a:rPr lang="en-CA" sz="2000" b="1" dirty="0"/>
              <a:t> </a:t>
            </a:r>
            <a:r>
              <a:rPr lang="en-CA" sz="2000" b="1" dirty="0" err="1"/>
              <a:t>yensindiso</a:t>
            </a:r>
            <a:r>
              <a:rPr lang="en-CA" sz="2000" b="1" dirty="0"/>
              <a:t> ( </a:t>
            </a:r>
            <a:r>
              <a:rPr lang="en-CA" sz="2000" b="1" dirty="0" err="1"/>
              <a:t>IzEnzo</a:t>
            </a:r>
            <a:r>
              <a:rPr lang="en-CA" sz="2000" b="1" dirty="0"/>
              <a:t> 9:1-2 ).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wangena</a:t>
            </a:r>
            <a:r>
              <a:rPr lang="en-CA" sz="2000" b="1" dirty="0"/>
              <a:t> </a:t>
            </a:r>
            <a:r>
              <a:rPr lang="en-CA" sz="2000" b="1" dirty="0" err="1"/>
              <a:t>eDamaseku</a:t>
            </a:r>
            <a:r>
              <a:rPr lang="en-CA" sz="2000" b="1" dirty="0"/>
              <a:t> </a:t>
            </a:r>
            <a:r>
              <a:rPr lang="en-CA" sz="2000" b="1" dirty="0" err="1"/>
              <a:t>enqotshwe</a:t>
            </a:r>
            <a:r>
              <a:rPr lang="en-CA" sz="2000" b="1" dirty="0"/>
              <a:t> </a:t>
            </a:r>
            <a:r>
              <a:rPr lang="en-CA" sz="2000" b="1" dirty="0" err="1"/>
              <a:t>okunye</a:t>
            </a:r>
            <a:r>
              <a:rPr lang="en-CA" sz="2000" b="1" dirty="0"/>
              <a:t> </a:t>
            </a:r>
            <a:r>
              <a:rPr lang="en-CA" sz="2000" b="1" dirty="0" err="1"/>
              <a:t>ukulunga</a:t>
            </a:r>
            <a:r>
              <a:rPr lang="en-CA" sz="2000" b="1" dirty="0"/>
              <a:t>, </a:t>
            </a:r>
            <a:r>
              <a:rPr lang="en-CA" sz="2000" b="1" dirty="0" err="1"/>
              <a:t>ukulunga</a:t>
            </a:r>
            <a:r>
              <a:rPr lang="en-CA" sz="2000" b="1" dirty="0"/>
              <a:t> </a:t>
            </a:r>
            <a:r>
              <a:rPr lang="en-CA" sz="2000" b="1" dirty="0" err="1"/>
              <a:t>kukaNkulunkulu</a:t>
            </a:r>
            <a:r>
              <a:rPr lang="en-CA" sz="2000" b="1" dirty="0"/>
              <a:t>: “</a:t>
            </a:r>
            <a:r>
              <a:rPr lang="en-CA" sz="2000" b="1" dirty="0" err="1"/>
              <a:t>lokho</a:t>
            </a:r>
            <a:r>
              <a:rPr lang="en-CA" sz="2000" b="1" dirty="0"/>
              <a:t> </a:t>
            </a:r>
            <a:r>
              <a:rPr lang="en-CA" sz="2000" b="1" dirty="0" err="1"/>
              <a:t>okungokukholwa</a:t>
            </a:r>
            <a:r>
              <a:rPr lang="en-CA" sz="2000" b="1" dirty="0"/>
              <a:t> </a:t>
            </a:r>
            <a:r>
              <a:rPr lang="en-CA" sz="2000" b="1" dirty="0" err="1"/>
              <a:t>kuKristu</a:t>
            </a:r>
            <a:r>
              <a:rPr lang="en-CA" sz="2000" b="1" dirty="0"/>
              <a:t>” (</a:t>
            </a:r>
            <a:r>
              <a:rPr lang="en-CA" sz="2000" b="1" dirty="0" err="1"/>
              <a:t>KwabaseFilipi</a:t>
            </a:r>
            <a:r>
              <a:rPr lang="en-CA" sz="2000" b="1" dirty="0"/>
              <a:t> 3:9).</a:t>
            </a:r>
            <a:r>
              <a:rPr lang="en" sz="2000" b="1" dirty="0"/>
              <a:t> </a:t>
            </a: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9924" y="3989355"/>
            <a:ext cx="47993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Ngokuka-1 </a:t>
            </a:r>
            <a:r>
              <a:rPr lang="en-CA" b="1" dirty="0" err="1"/>
              <a:t>Korinte</a:t>
            </a:r>
            <a:r>
              <a:rPr lang="en-CA" b="1" dirty="0"/>
              <a:t> 1:30, </a:t>
            </a:r>
            <a:r>
              <a:rPr lang="en-CA" b="1" dirty="0" err="1"/>
              <a:t>ukuba</a:t>
            </a:r>
            <a:r>
              <a:rPr lang="en-CA" b="1" dirty="0"/>
              <a:t> “</a:t>
            </a:r>
            <a:r>
              <a:rPr lang="en-CA" b="1" dirty="0" err="1"/>
              <a:t>kuKristu</a:t>
            </a:r>
            <a:r>
              <a:rPr lang="en-CA" b="1" dirty="0"/>
              <a:t>” </a:t>
            </a:r>
            <a:r>
              <a:rPr lang="en-CA" b="1" dirty="0" err="1"/>
              <a:t>kuhlanganisa</a:t>
            </a:r>
            <a:r>
              <a:rPr lang="en-CA" b="1" dirty="0"/>
              <a:t> </a:t>
            </a:r>
            <a:r>
              <a:rPr lang="en-CA" b="1" dirty="0" err="1"/>
              <a:t>yonke</a:t>
            </a:r>
            <a:r>
              <a:rPr lang="en-CA" b="1" dirty="0"/>
              <a:t> into </a:t>
            </a:r>
            <a:r>
              <a:rPr lang="en-CA" b="1" dirty="0" err="1"/>
              <a:t>ehlanganisa</a:t>
            </a:r>
            <a:r>
              <a:rPr lang="en-CA" b="1" dirty="0"/>
              <a:t> </a:t>
            </a:r>
            <a:r>
              <a:rPr lang="en-CA" b="1" dirty="0" err="1"/>
              <a:t>iHlelo</a:t>
            </a:r>
            <a:r>
              <a:rPr lang="en-CA" b="1" dirty="0"/>
              <a:t> </a:t>
            </a:r>
            <a:r>
              <a:rPr lang="en-CA" b="1" dirty="0" err="1"/>
              <a:t>Lokusindiswa</a:t>
            </a:r>
            <a:r>
              <a:rPr lang="en-CA" b="1" dirty="0"/>
              <a:t>, </a:t>
            </a:r>
            <a:r>
              <a:rPr lang="en-CA" b="1" dirty="0" err="1"/>
              <a:t>kusukela</a:t>
            </a:r>
            <a:r>
              <a:rPr lang="en-CA" b="1" dirty="0"/>
              <a:t> </a:t>
            </a:r>
            <a:r>
              <a:rPr lang="en-CA" b="1" dirty="0" err="1"/>
              <a:t>ekuqalekeni</a:t>
            </a:r>
            <a:r>
              <a:rPr lang="en-CA" b="1" dirty="0"/>
              <a:t> </a:t>
            </a:r>
            <a:r>
              <a:rPr lang="en-CA" b="1" dirty="0" err="1"/>
              <a:t>kokuhlakanipha</a:t>
            </a:r>
            <a:r>
              <a:rPr lang="en-CA" b="1" dirty="0"/>
              <a:t> </a:t>
            </a:r>
            <a:r>
              <a:rPr lang="en-CA" b="1" dirty="0" err="1"/>
              <a:t>kwethu</a:t>
            </a:r>
            <a:r>
              <a:rPr lang="en-CA" b="1" dirty="0"/>
              <a:t> </a:t>
            </a:r>
            <a:r>
              <a:rPr lang="en-CA" b="1" dirty="0" err="1"/>
              <a:t>okungokomoya</a:t>
            </a:r>
            <a:r>
              <a:rPr lang="en-CA" b="1" dirty="0"/>
              <a:t> (</a:t>
            </a:r>
            <a:r>
              <a:rPr lang="en-CA" b="1" dirty="0" err="1"/>
              <a:t>ukuhlakanipha</a:t>
            </a:r>
            <a:r>
              <a:rPr lang="en-CA" b="1" dirty="0"/>
              <a:t>), </a:t>
            </a:r>
            <a:r>
              <a:rPr lang="en-CA" b="1" dirty="0" err="1"/>
              <a:t>ngokulungisiswa</a:t>
            </a:r>
            <a:r>
              <a:rPr lang="en-CA" b="1" dirty="0"/>
              <a:t> </a:t>
            </a:r>
            <a:r>
              <a:rPr lang="en-CA" b="1" dirty="0" err="1"/>
              <a:t>ngokholo</a:t>
            </a:r>
            <a:r>
              <a:rPr lang="en-CA" b="1" dirty="0"/>
              <a:t> (</a:t>
            </a:r>
            <a:r>
              <a:rPr lang="en-CA" b="1" dirty="0" err="1"/>
              <a:t>ukulunga</a:t>
            </a:r>
            <a:r>
              <a:rPr lang="en-CA" b="1" dirty="0"/>
              <a:t>) </a:t>
            </a:r>
            <a:r>
              <a:rPr lang="en-CA" b="1" dirty="0" err="1"/>
              <a:t>nokulungiselela</a:t>
            </a:r>
            <a:r>
              <a:rPr lang="en-CA" b="1" dirty="0"/>
              <a:t> </a:t>
            </a:r>
            <a:r>
              <a:rPr lang="en-CA" b="1" dirty="0" err="1"/>
              <a:t>izulu</a:t>
            </a:r>
            <a:r>
              <a:rPr lang="en-CA" b="1" dirty="0"/>
              <a:t> (</a:t>
            </a:r>
            <a:r>
              <a:rPr lang="en-CA" b="1" dirty="0" err="1"/>
              <a:t>ukungcweliswa</a:t>
            </a:r>
            <a:r>
              <a:rPr lang="en-CA" b="1" dirty="0"/>
              <a:t>), </a:t>
            </a:r>
            <a:r>
              <a:rPr lang="en-CA" b="1" dirty="0" err="1"/>
              <a:t>ekugcineni</a:t>
            </a:r>
            <a:r>
              <a:rPr lang="en-CA" b="1" dirty="0"/>
              <a:t>, </a:t>
            </a:r>
            <a:r>
              <a:rPr lang="en-CA" b="1" dirty="0" err="1"/>
              <a:t>ukukhazinyuliswa</a:t>
            </a:r>
            <a:r>
              <a:rPr lang="en-CA" b="1" dirty="0"/>
              <a:t> </a:t>
            </a:r>
            <a:r>
              <a:rPr lang="en-CA" b="1" dirty="0" err="1"/>
              <a:t>ekubuyeni</a:t>
            </a:r>
            <a:r>
              <a:rPr lang="en-CA" b="1" dirty="0"/>
              <a:t> </a:t>
            </a:r>
            <a:r>
              <a:rPr lang="en-CA" b="1" dirty="0" err="1"/>
              <a:t>kwesibili</a:t>
            </a:r>
            <a:r>
              <a:rPr lang="en-CA" b="1" dirty="0"/>
              <a:t> (</a:t>
            </a:r>
            <a:r>
              <a:rPr lang="en-CA" b="1" dirty="0" err="1"/>
              <a:t>ukukhululwa</a:t>
            </a:r>
            <a:r>
              <a:rPr lang="en-CA" b="1" dirty="0"/>
              <a:t>).</a:t>
            </a:r>
            <a:endParaRPr lang="en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636241"/>
            <a:ext cx="8429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Wayelangazelela</a:t>
            </a:r>
            <a:r>
              <a:rPr lang="en-CA" b="1" dirty="0"/>
              <a:t> “</a:t>
            </a:r>
            <a:r>
              <a:rPr lang="en-CA" b="1" dirty="0" err="1"/>
              <a:t>ukufunyanwa</a:t>
            </a:r>
            <a:r>
              <a:rPr lang="en-CA" b="1" dirty="0"/>
              <a:t> [</a:t>
            </a:r>
            <a:r>
              <a:rPr lang="en-CA" b="1" dirty="0" err="1"/>
              <a:t>kuKristu</a:t>
            </a:r>
            <a:r>
              <a:rPr lang="en-CA" b="1" dirty="0"/>
              <a:t>]” ( </a:t>
            </a:r>
            <a:r>
              <a:rPr lang="en-CA" b="1" dirty="0" err="1"/>
              <a:t>Flp</a:t>
            </a:r>
            <a:r>
              <a:rPr lang="en-CA" b="1" dirty="0"/>
              <a:t>. 3:9 ). </a:t>
            </a:r>
            <a:r>
              <a:rPr lang="en-CA" b="1" dirty="0" err="1"/>
              <a:t>Kutsho</a:t>
            </a:r>
            <a:r>
              <a:rPr lang="en-CA" b="1" dirty="0"/>
              <a:t> </a:t>
            </a:r>
            <a:r>
              <a:rPr lang="en-CA" b="1" dirty="0" err="1"/>
              <a:t>ukuthini</a:t>
            </a:r>
            <a:r>
              <a:rPr lang="en-CA" b="1" dirty="0"/>
              <a:t> </a:t>
            </a:r>
            <a:r>
              <a:rPr lang="en-CA" b="1" dirty="0" err="1"/>
              <a:t>lokhu</a:t>
            </a:r>
            <a:r>
              <a:rPr lang="en-CA" b="1" dirty="0"/>
              <a:t>?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72" y="2975351"/>
            <a:ext cx="8429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Kusukela</a:t>
            </a:r>
            <a:r>
              <a:rPr lang="en-CA" sz="1600" b="1" dirty="0"/>
              <a:t> </a:t>
            </a:r>
            <a:r>
              <a:rPr lang="en-CA" sz="1600" b="1" dirty="0" err="1"/>
              <a:t>ngaleso</a:t>
            </a:r>
            <a:r>
              <a:rPr lang="en-CA" sz="1600" b="1" dirty="0"/>
              <a:t> </a:t>
            </a:r>
            <a:r>
              <a:rPr lang="en-CA" sz="1600" b="1" dirty="0" err="1"/>
              <a:t>sikhathi</a:t>
            </a:r>
            <a:r>
              <a:rPr lang="en-CA" sz="1600" b="1" dirty="0"/>
              <a:t> </a:t>
            </a:r>
            <a:r>
              <a:rPr lang="en-CA" sz="1600" b="1" dirty="0" err="1"/>
              <a:t>kuqhubeke</a:t>
            </a:r>
            <a:r>
              <a:rPr lang="en-CA" sz="1600" b="1" dirty="0"/>
              <a:t>, </a:t>
            </a:r>
            <a:r>
              <a:rPr lang="en-CA" sz="1600" b="1" dirty="0" err="1"/>
              <a:t>akaphindanga</a:t>
            </a:r>
            <a:r>
              <a:rPr lang="en-CA" sz="1600" b="1" dirty="0"/>
              <a:t> </a:t>
            </a:r>
            <a:r>
              <a:rPr lang="en-CA" sz="1600" b="1" dirty="0" err="1"/>
              <a:t>wathembela</a:t>
            </a:r>
            <a:r>
              <a:rPr lang="en-CA" sz="1600" b="1" dirty="0"/>
              <a:t> </a:t>
            </a:r>
            <a:r>
              <a:rPr lang="en-CA" sz="1600" b="1" dirty="0" err="1"/>
              <a:t>ekulungeni</a:t>
            </a:r>
            <a:r>
              <a:rPr lang="en-CA" sz="1600" b="1" dirty="0"/>
              <a:t> </a:t>
            </a:r>
            <a:r>
              <a:rPr lang="en-CA" sz="1600" b="1" dirty="0" err="1"/>
              <a:t>kwakhe</a:t>
            </a:r>
            <a:r>
              <a:rPr lang="en-CA" sz="1600" b="1" dirty="0"/>
              <a:t>. </a:t>
            </a:r>
            <a:r>
              <a:rPr lang="en-CA" sz="1600" b="1" dirty="0" err="1"/>
              <a:t>Ngokuba</a:t>
            </a:r>
            <a:r>
              <a:rPr lang="en-CA" sz="1600" b="1" dirty="0"/>
              <a:t> </a:t>
            </a:r>
            <a:r>
              <a:rPr lang="en-CA" sz="1600" b="1" dirty="0" err="1"/>
              <a:t>akusizi</a:t>
            </a:r>
            <a:r>
              <a:rPr lang="en-CA" sz="1600" b="1" dirty="0"/>
              <a:t> </a:t>
            </a:r>
            <a:r>
              <a:rPr lang="en-CA" sz="1600" b="1" dirty="0" err="1"/>
              <a:t>ukuthembela</a:t>
            </a:r>
            <a:r>
              <a:rPr lang="en-CA" sz="1600" b="1" dirty="0"/>
              <a:t> </a:t>
            </a:r>
            <a:r>
              <a:rPr lang="en-CA" sz="1600" b="1" dirty="0" err="1"/>
              <a:t>ezenzweni</a:t>
            </a:r>
            <a:r>
              <a:rPr lang="en-CA" sz="1600" b="1" dirty="0"/>
              <a:t> </a:t>
            </a:r>
            <a:r>
              <a:rPr lang="en-CA" sz="1600" b="1" dirty="0" err="1"/>
              <a:t>zethu</a:t>
            </a:r>
            <a:r>
              <a:rPr lang="en-CA" sz="1600" b="1" dirty="0"/>
              <a:t> </a:t>
            </a:r>
            <a:r>
              <a:rPr lang="en-CA" sz="1600" b="1" dirty="0" err="1"/>
              <a:t>ukuze</a:t>
            </a:r>
            <a:r>
              <a:rPr lang="en-CA" sz="1600" b="1" dirty="0"/>
              <a:t> </a:t>
            </a:r>
            <a:r>
              <a:rPr lang="en-CA" sz="1600" b="1" dirty="0" err="1"/>
              <a:t>sizuze</a:t>
            </a:r>
            <a:r>
              <a:rPr lang="en-CA" sz="1600" b="1" dirty="0"/>
              <a:t> </a:t>
            </a:r>
            <a:r>
              <a:rPr lang="en-CA" sz="1600" b="1" dirty="0" err="1"/>
              <a:t>insindiso</a:t>
            </a:r>
            <a:r>
              <a:rPr lang="en-CA" sz="1600" b="1" dirty="0"/>
              <a:t> (Gal. 2:16).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13969</TotalTime>
  <Words>861</Words>
  <Application>Microsoft Office PowerPoint</Application>
  <PresentationFormat>Panorámica</PresentationFormat>
  <Paragraphs>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Constantia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2026-01-07T16:18:59Z</dcterms:created>
  <dcterms:modified xsi:type="dcterms:W3CDTF">2026-02-05T10:06:11Z</dcterms:modified>
</cp:coreProperties>
</file>