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CA" sz="1800" b="1" dirty="0" err="1"/>
            <a:t>Imizimba</a:t>
          </a:r>
          <a:r>
            <a:rPr lang="en-CA" sz="1800" b="1" dirty="0"/>
            <a:t> </a:t>
          </a:r>
          <a:r>
            <a:rPr lang="en-CA" sz="1800" b="1" dirty="0" err="1"/>
            <a:t>yethu</a:t>
          </a:r>
          <a:r>
            <a:rPr lang="en-CA" sz="1800" b="1" dirty="0"/>
            <a:t> </a:t>
          </a:r>
          <a:r>
            <a:rPr lang="en-CA" sz="1800" b="1" dirty="0" err="1"/>
            <a:t>izoba</a:t>
          </a:r>
          <a:r>
            <a:rPr lang="en-CA" sz="1800" b="1" dirty="0"/>
            <a:t> </a:t>
          </a:r>
          <a:r>
            <a:rPr lang="en-CA" sz="1800" b="1" dirty="0" err="1"/>
            <a:t>ngeyakomoya</a:t>
          </a:r>
          <a:r>
            <a:rPr lang="en-CA" sz="1800" b="1" dirty="0"/>
            <a:t>, </a:t>
          </a:r>
          <a:r>
            <a:rPr lang="en-CA" sz="1800" b="1" dirty="0" err="1"/>
            <a:t>engafiyo</a:t>
          </a:r>
          <a:r>
            <a:rPr lang="en-CA" sz="1800" b="1" dirty="0"/>
            <a:t>,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engonakaliyo</a:t>
          </a:r>
          <a:r>
            <a:rPr lang="en-CA" sz="1800" b="1" dirty="0"/>
            <a:t> ( 1 Kor. 15:42-44, 50-54 )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" sz="1800" b="1" dirty="0"/>
            <a:t>)</a:t>
          </a:r>
          <a:r>
            <a:rPr lang="en-CA" sz="1800" b="1" dirty="0"/>
            <a:t> </a:t>
          </a:r>
          <a:r>
            <a:rPr lang="en-CA" sz="1800" b="1" dirty="0" err="1"/>
            <a:t>Sizakhazimuliswa</a:t>
          </a:r>
          <a:r>
            <a:rPr lang="en-CA" sz="1800" b="1" dirty="0"/>
            <a:t> ( Kol. 3:4; </a:t>
          </a:r>
          <a:r>
            <a:rPr lang="en-CA" sz="1800" b="1" dirty="0" err="1"/>
            <a:t>Flp</a:t>
          </a:r>
          <a:r>
            <a:rPr lang="en-CA" sz="1800" b="1" dirty="0"/>
            <a:t>. 3:21 )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CA" sz="1600" b="1" dirty="0" err="1"/>
            <a:t>Sizoba</a:t>
          </a:r>
          <a:r>
            <a:rPr lang="en-CA" sz="1600" b="1" dirty="0"/>
            <a:t> </a:t>
          </a:r>
          <a:r>
            <a:rPr lang="en-CA" sz="1600" b="1" dirty="0" err="1"/>
            <a:t>lomzimba</a:t>
          </a:r>
          <a:r>
            <a:rPr lang="en-CA" sz="1600" b="1" dirty="0"/>
            <a:t> </a:t>
          </a:r>
          <a:r>
            <a:rPr lang="en-CA" sz="1600" b="1" dirty="0" err="1"/>
            <a:t>wenyama</a:t>
          </a:r>
          <a:r>
            <a:rPr lang="en-CA" sz="1600" b="1" dirty="0"/>
            <a:t>, </a:t>
          </a:r>
          <a:r>
            <a:rPr lang="en-CA" sz="1600" b="1" dirty="0" err="1"/>
            <a:t>lamehlo</a:t>
          </a:r>
          <a:r>
            <a:rPr lang="en-CA" sz="1600" b="1" dirty="0"/>
            <a:t> </a:t>
          </a:r>
          <a:r>
            <a:rPr lang="en-CA" sz="1600" b="1" dirty="0" err="1"/>
            <a:t>ethu</a:t>
          </a:r>
          <a:r>
            <a:rPr lang="en-CA" sz="1600" b="1" dirty="0"/>
            <a:t> </a:t>
          </a:r>
          <a:r>
            <a:rPr lang="en-CA" sz="1600" b="1" dirty="0" err="1"/>
            <a:t>ayobona</a:t>
          </a:r>
          <a:r>
            <a:rPr lang="en-CA" sz="1600" b="1" dirty="0"/>
            <a:t> uNkulunkulu ( Jobe 19:25-27 </a:t>
          </a:r>
          <a:r>
            <a:rPr lang="en" sz="1600" b="1" dirty="0"/>
            <a:t>)</a:t>
          </a:r>
          <a:endParaRPr lang="es-ES" sz="16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Kokuliqiniso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s-ES" sz="1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Ukukwethembeka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Kulungile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Ngendlela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emsulwa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Ngomusa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Ngegama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elihle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 custRadScaleRad="102301" custRadScaleInc="-2399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CA" sz="2000" b="1" dirty="0" err="1">
              <a:solidFill>
                <a:schemeClr val="tx1"/>
              </a:solidFill>
            </a:rPr>
            <a:t>Ukusindiswa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kothandekayo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loba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umngane</a:t>
          </a:r>
          <a:r>
            <a:rPr lang="en-CA" sz="2000" b="1" dirty="0">
              <a:solidFill>
                <a:schemeClr val="tx1"/>
              </a:solidFill>
            </a:rPr>
            <a:t> ( 1 Thim. 2:3, 4 )</a:t>
          </a:r>
          <a:r>
            <a:rPr lang="en-US" sz="2000" b="1" dirty="0">
              <a:solidFill>
                <a:schemeClr val="tx1"/>
              </a:solidFill>
            </a:rPr>
            <a:t> 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CA" sz="2000" b="1" dirty="0" err="1">
              <a:solidFill>
                <a:schemeClr val="tx1"/>
              </a:solidFill>
            </a:rPr>
            <a:t>Isibindi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sokuhlanganyela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ukholo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lwethu</a:t>
          </a:r>
          <a:r>
            <a:rPr lang="en-CA" sz="2000" b="1" dirty="0">
              <a:solidFill>
                <a:schemeClr val="tx1"/>
              </a:solidFill>
            </a:rPr>
            <a:t> ( </a:t>
          </a:r>
          <a:r>
            <a:rPr lang="en-CA" sz="2000" b="1" dirty="0" err="1">
              <a:solidFill>
                <a:schemeClr val="tx1"/>
              </a:solidFill>
            </a:rPr>
            <a:t>IsAm</a:t>
          </a:r>
          <a:r>
            <a:rPr lang="en-CA" sz="2000" b="1" dirty="0">
              <a:solidFill>
                <a:schemeClr val="tx1"/>
              </a:solidFill>
            </a:rPr>
            <a:t>. 22:17 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CA" sz="2000" b="1" dirty="0" err="1">
              <a:solidFill>
                <a:schemeClr val="tx1"/>
              </a:solidFill>
            </a:rPr>
            <a:t>Intethelelo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lapho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sivuma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futhi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sikuyeka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okubi</a:t>
          </a:r>
          <a:r>
            <a:rPr lang="en-CA" sz="2000" b="1" dirty="0">
              <a:solidFill>
                <a:schemeClr val="tx1"/>
              </a:solidFill>
            </a:rPr>
            <a:t> (1 Johane 1:9)</a:t>
          </a:r>
          <a:r>
            <a:rPr lang="en-US" sz="2000" b="1" dirty="0">
              <a:solidFill>
                <a:schemeClr val="tx1"/>
              </a:solidFill>
            </a:rPr>
            <a:t>s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CA" sz="2000" b="1" dirty="0">
              <a:solidFill>
                <a:schemeClr val="tx1"/>
              </a:solidFill>
            </a:rPr>
            <a:t>Amandla </a:t>
          </a:r>
          <a:r>
            <a:rPr lang="en-CA" sz="2000" b="1" dirty="0" err="1">
              <a:solidFill>
                <a:schemeClr val="tx1"/>
              </a:solidFill>
            </a:rPr>
            <a:t>okulalela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imiyalo</a:t>
          </a:r>
          <a:r>
            <a:rPr lang="en-CA" sz="2000" b="1" dirty="0">
              <a:solidFill>
                <a:schemeClr val="tx1"/>
              </a:solidFill>
            </a:rPr>
            <a:t> </a:t>
          </a:r>
          <a:r>
            <a:rPr lang="en-CA" sz="2000" b="1" dirty="0" err="1">
              <a:solidFill>
                <a:schemeClr val="tx1"/>
              </a:solidFill>
            </a:rPr>
            <a:t>kaNkulunkulu</a:t>
          </a:r>
          <a:r>
            <a:rPr lang="en-CA" sz="2000" b="1" dirty="0">
              <a:solidFill>
                <a:schemeClr val="tx1"/>
              </a:solidFill>
            </a:rPr>
            <a:t> ( Heb. 13:20, 21 )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Uthando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kulabo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abasizondayo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labasiphatha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Math. 5:44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Ukuhlakanipha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ezimweni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eziyinselela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(Jakobe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Ukuqonda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iqiniso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eliseZwini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likaNkulunkulu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(Johane 8:32)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Sizoba</a:t>
          </a:r>
          <a:r>
            <a:rPr lang="en-CA" sz="1600" b="1" kern="1200" dirty="0"/>
            <a:t> </a:t>
          </a:r>
          <a:r>
            <a:rPr lang="en-CA" sz="1600" b="1" kern="1200" dirty="0" err="1"/>
            <a:t>lomzimba</a:t>
          </a:r>
          <a:r>
            <a:rPr lang="en-CA" sz="1600" b="1" kern="1200" dirty="0"/>
            <a:t> </a:t>
          </a:r>
          <a:r>
            <a:rPr lang="en-CA" sz="1600" b="1" kern="1200" dirty="0" err="1"/>
            <a:t>wenyama</a:t>
          </a:r>
          <a:r>
            <a:rPr lang="en-CA" sz="1600" b="1" kern="1200" dirty="0"/>
            <a:t>, </a:t>
          </a:r>
          <a:r>
            <a:rPr lang="en-CA" sz="1600" b="1" kern="1200" dirty="0" err="1"/>
            <a:t>lamehlo</a:t>
          </a:r>
          <a:r>
            <a:rPr lang="en-CA" sz="1600" b="1" kern="1200" dirty="0"/>
            <a:t> </a:t>
          </a:r>
          <a:r>
            <a:rPr lang="en-CA" sz="1600" b="1" kern="1200" dirty="0" err="1"/>
            <a:t>ethu</a:t>
          </a:r>
          <a:r>
            <a:rPr lang="en-CA" sz="1600" b="1" kern="1200" dirty="0"/>
            <a:t> </a:t>
          </a:r>
          <a:r>
            <a:rPr lang="en-CA" sz="1600" b="1" kern="1200" dirty="0" err="1"/>
            <a:t>ayobona</a:t>
          </a:r>
          <a:r>
            <a:rPr lang="en-CA" sz="1600" b="1" kern="1200" dirty="0"/>
            <a:t> uNkulunkulu ( Jobe 19:25-27 </a:t>
          </a:r>
          <a:r>
            <a:rPr lang="en" sz="1600" b="1" kern="1200" dirty="0"/>
            <a:t>)</a:t>
          </a:r>
          <a:endParaRPr lang="es-ES" sz="16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Imizimba</a:t>
          </a:r>
          <a:r>
            <a:rPr lang="en-CA" sz="1800" b="1" kern="1200" dirty="0"/>
            <a:t> </a:t>
          </a:r>
          <a:r>
            <a:rPr lang="en-CA" sz="1800" b="1" kern="1200" dirty="0" err="1"/>
            <a:t>yethu</a:t>
          </a:r>
          <a:r>
            <a:rPr lang="en-CA" sz="1800" b="1" kern="1200" dirty="0"/>
            <a:t> </a:t>
          </a:r>
          <a:r>
            <a:rPr lang="en-CA" sz="1800" b="1" kern="1200" dirty="0" err="1"/>
            <a:t>izoba</a:t>
          </a:r>
          <a:r>
            <a:rPr lang="en-CA" sz="1800" b="1" kern="1200" dirty="0"/>
            <a:t> </a:t>
          </a:r>
          <a:r>
            <a:rPr lang="en-CA" sz="1800" b="1" kern="1200" dirty="0" err="1"/>
            <a:t>ngeyakomoya</a:t>
          </a:r>
          <a:r>
            <a:rPr lang="en-CA" sz="1800" b="1" kern="1200" dirty="0"/>
            <a:t>, </a:t>
          </a:r>
          <a:r>
            <a:rPr lang="en-CA" sz="1800" b="1" kern="1200" dirty="0" err="1"/>
            <a:t>engafiyo</a:t>
          </a:r>
          <a:r>
            <a:rPr lang="en-CA" sz="1800" b="1" kern="1200" dirty="0"/>
            <a:t>,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engonakaliyo</a:t>
          </a:r>
          <a:r>
            <a:rPr lang="en-CA" sz="1800" b="1" kern="1200" dirty="0"/>
            <a:t> ( 1 Kor. 15:42-44, 50-54 )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)</a:t>
          </a:r>
          <a:r>
            <a:rPr lang="en-CA" sz="1800" b="1" kern="1200" dirty="0"/>
            <a:t> </a:t>
          </a:r>
          <a:r>
            <a:rPr lang="en-CA" sz="1800" b="1" kern="1200" dirty="0" err="1"/>
            <a:t>Sizakhazimuliswa</a:t>
          </a:r>
          <a:r>
            <a:rPr lang="en-CA" sz="1800" b="1" kern="1200" dirty="0"/>
            <a:t> ( Kol. 3:4; </a:t>
          </a:r>
          <a:r>
            <a:rPr lang="en-CA" sz="1800" b="1" kern="1200" dirty="0" err="1"/>
            <a:t>Flp</a:t>
          </a:r>
          <a:r>
            <a:rPr lang="en-CA" sz="1800" b="1" kern="1200" dirty="0"/>
            <a:t>. 3:21 )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Kokuliqiniso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Ukukwethembeka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309699">
          <a:off x="4622123" y="2394754"/>
          <a:ext cx="349290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3140" y="2430869"/>
        <a:ext cx="244503" cy="265470"/>
      </dsp:txXfrm>
    </dsp:sp>
    <dsp:sp modelId="{284EC19B-3261-4C0A-BA70-964A610B88E3}">
      <dsp:nvSpPr>
        <dsp:cNvPr id="0" name=""/>
        <dsp:cNvSpPr/>
      </dsp:nvSpPr>
      <dsp:spPr>
        <a:xfrm>
          <a:off x="3607581" y="2955112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Kulungile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9485" y="3147098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45154">
          <a:off x="3424529" y="3926656"/>
          <a:ext cx="270378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00472" y="3995331"/>
        <a:ext cx="189265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Ngendlela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emsulwa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Ngomusa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Ngegama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elihle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schemeClr val="tx1"/>
              </a:solidFill>
            </a:rPr>
            <a:t>Ukusindiswa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kothandekayo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loba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umngane</a:t>
          </a:r>
          <a:r>
            <a:rPr lang="en-CA" sz="2000" b="1" kern="1200" dirty="0">
              <a:solidFill>
                <a:schemeClr val="tx1"/>
              </a:solidFill>
            </a:rPr>
            <a:t> ( 1 Thim. 2:3, 4 )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schemeClr val="tx1"/>
              </a:solidFill>
            </a:rPr>
            <a:t>Isibindi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sokuhlanganyela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ukholo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lwethu</a:t>
          </a:r>
          <a:r>
            <a:rPr lang="en-CA" sz="2000" b="1" kern="1200" dirty="0">
              <a:solidFill>
                <a:schemeClr val="tx1"/>
              </a:solidFill>
            </a:rPr>
            <a:t> ( </a:t>
          </a:r>
          <a:r>
            <a:rPr lang="en-CA" sz="2000" b="1" kern="1200" dirty="0" err="1">
              <a:solidFill>
                <a:schemeClr val="tx1"/>
              </a:solidFill>
            </a:rPr>
            <a:t>IsAm</a:t>
          </a:r>
          <a:r>
            <a:rPr lang="en-CA" sz="2000" b="1" kern="1200" dirty="0">
              <a:solidFill>
                <a:schemeClr val="tx1"/>
              </a:solidFill>
            </a:rPr>
            <a:t>. 22:17 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schemeClr val="tx1"/>
              </a:solidFill>
            </a:rPr>
            <a:t>Intethelelo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lapho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sivuma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futhi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sikuyeka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okubi</a:t>
          </a:r>
          <a:r>
            <a:rPr lang="en-CA" sz="2000" b="1" kern="1200" dirty="0">
              <a:solidFill>
                <a:schemeClr val="tx1"/>
              </a:solidFill>
            </a:rPr>
            <a:t> (1 Johane 1:9)</a:t>
          </a:r>
          <a:r>
            <a:rPr lang="en-US" sz="2000" b="1" kern="1200" dirty="0">
              <a:solidFill>
                <a:schemeClr val="tx1"/>
              </a:solidFill>
            </a:rPr>
            <a:t>s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chemeClr val="tx1"/>
              </a:solidFill>
            </a:rPr>
            <a:t>Amandla </a:t>
          </a:r>
          <a:r>
            <a:rPr lang="en-CA" sz="2000" b="1" kern="1200" dirty="0" err="1">
              <a:solidFill>
                <a:schemeClr val="tx1"/>
              </a:solidFill>
            </a:rPr>
            <a:t>okulalela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imiyalo</a:t>
          </a:r>
          <a:r>
            <a:rPr lang="en-CA" sz="2000" b="1" kern="1200" dirty="0">
              <a:solidFill>
                <a:schemeClr val="tx1"/>
              </a:solidFill>
            </a:rPr>
            <a:t> </a:t>
          </a:r>
          <a:r>
            <a:rPr lang="en-CA" sz="2000" b="1" kern="1200" dirty="0" err="1">
              <a:solidFill>
                <a:schemeClr val="tx1"/>
              </a:solidFill>
            </a:rPr>
            <a:t>kaNkulunkulu</a:t>
          </a:r>
          <a:r>
            <a:rPr lang="en-CA" sz="2000" b="1" kern="1200" dirty="0">
              <a:solidFill>
                <a:schemeClr val="tx1"/>
              </a:solidFill>
            </a:rPr>
            <a:t> ( Heb. 13:20, 21 )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Uthando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kulabo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abasizondayo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labasiphatha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Math. 5:44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Ukuhlakanipha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ezimweni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eziyinselela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(Jakobe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Ukuqonda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iqiniso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eliseZwini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likaNkulunkulu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(Johane 8:32)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5954486" y="3429000"/>
            <a:ext cx="603449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CA" sz="7200" b="1" noProof="0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ISAKHAMUZI SASEZULWINI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287485" y="6270171"/>
            <a:ext cx="6193971" cy="33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CA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sesikhombisa</a:t>
            </a:r>
            <a:r>
              <a:rPr lang="en-CA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kuNhlolanja</a:t>
            </a:r>
            <a:r>
              <a:rPr lang="en-CA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CA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letshumi</a:t>
            </a:r>
            <a:r>
              <a:rPr lang="en-CA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lane </a:t>
            </a:r>
            <a:r>
              <a:rPr lang="en-CA" sz="1600" b="1" noProof="0" dirty="0" err="1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UKWANELISEKA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wami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uyokwanelisa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zonke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izidingo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zenu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ngokwengcebo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yenkazimulo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yakhe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kuKristu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Jesu” (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Flp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4:19 )</a:t>
            </a:r>
            <a:endParaRPr lang="en" sz="1600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Siyajabula</a:t>
            </a:r>
            <a:r>
              <a:rPr lang="en-CA" sz="2000" b="1" dirty="0"/>
              <a:t>; </a:t>
            </a:r>
            <a:r>
              <a:rPr lang="en-CA" sz="2000" b="1" dirty="0" err="1"/>
              <a:t>akukho</a:t>
            </a:r>
            <a:r>
              <a:rPr lang="en-CA" sz="2000" b="1" dirty="0"/>
              <a:t> </a:t>
            </a:r>
            <a:r>
              <a:rPr lang="en-CA" sz="2000" b="1" dirty="0" err="1"/>
              <a:t>okusikhathazayo</a:t>
            </a:r>
            <a:r>
              <a:rPr lang="en-CA" sz="2000" b="1" dirty="0"/>
              <a:t>; </a:t>
            </a:r>
            <a:r>
              <a:rPr lang="en-CA" sz="2000" b="1" dirty="0" err="1"/>
              <a:t>silokuthula</a:t>
            </a:r>
            <a:r>
              <a:rPr lang="en-CA" sz="2000" b="1" dirty="0"/>
              <a:t>; </a:t>
            </a:r>
            <a:r>
              <a:rPr lang="en-CA" sz="2000" b="1" dirty="0" err="1"/>
              <a:t>imicabango</a:t>
            </a:r>
            <a:r>
              <a:rPr lang="en-CA" sz="2000" b="1" dirty="0"/>
              <a:t> </a:t>
            </a:r>
            <a:r>
              <a:rPr lang="en-CA" sz="2000" b="1" dirty="0" err="1"/>
              <a:t>yethu</a:t>
            </a:r>
            <a:r>
              <a:rPr lang="en-CA" sz="2000" b="1" dirty="0"/>
              <a:t> </a:t>
            </a:r>
            <a:r>
              <a:rPr lang="en-CA" sz="2000" b="1" dirty="0" err="1"/>
              <a:t>ihlanzekile</a:t>
            </a:r>
            <a:r>
              <a:rPr lang="en-CA" sz="2000" b="1" dirty="0"/>
              <a:t>. </a:t>
            </a:r>
            <a:r>
              <a:rPr lang="en-CA" sz="2000" b="1" dirty="0" err="1"/>
              <a:t>Silempilo</a:t>
            </a:r>
            <a:r>
              <a:rPr lang="en-CA" sz="2000" b="1" dirty="0"/>
              <a:t> </a:t>
            </a:r>
            <a:r>
              <a:rPr lang="en-CA" sz="2000" b="1" dirty="0" err="1"/>
              <a:t>epheleleyo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eyanelisayo</a:t>
            </a:r>
            <a:r>
              <a:rPr lang="en-CA" sz="2000" b="1" dirty="0"/>
              <a:t>…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thina</a:t>
            </a:r>
            <a:r>
              <a:rPr lang="en-CA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Njengo-Aguri</a:t>
            </a:r>
            <a:r>
              <a:rPr lang="en-CA" b="1" dirty="0"/>
              <a:t>, </a:t>
            </a:r>
            <a:r>
              <a:rPr lang="en-CA" b="1" dirty="0" err="1"/>
              <a:t>sithemba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uNkulunkulu </a:t>
            </a:r>
            <a:r>
              <a:rPr lang="en-CA" b="1" dirty="0" err="1"/>
              <a:t>ngeke</a:t>
            </a:r>
            <a:r>
              <a:rPr lang="en-CA" b="1" dirty="0"/>
              <a:t> </a:t>
            </a:r>
            <a:r>
              <a:rPr lang="en-CA" b="1" dirty="0" err="1"/>
              <a:t>asinike</a:t>
            </a:r>
            <a:r>
              <a:rPr lang="en-CA" b="1" dirty="0"/>
              <a:t> </a:t>
            </a:r>
            <a:r>
              <a:rPr lang="en-CA" b="1" dirty="0" err="1"/>
              <a:t>okungaphezu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 </a:t>
            </a:r>
            <a:r>
              <a:rPr lang="en-CA" b="1" dirty="0" err="1"/>
              <a:t>okusifaneleyo</a:t>
            </a:r>
            <a:r>
              <a:rPr lang="en-CA" b="1" dirty="0"/>
              <a:t> </a:t>
            </a:r>
            <a:r>
              <a:rPr lang="en-CA" b="1" dirty="0" err="1"/>
              <a:t>thina</a:t>
            </a:r>
            <a:r>
              <a:rPr lang="en-CA" b="1" dirty="0"/>
              <a:t> (</a:t>
            </a:r>
            <a:r>
              <a:rPr lang="en-CA" b="1" dirty="0" err="1"/>
              <a:t>IzA</a:t>
            </a:r>
            <a:r>
              <a:rPr lang="en-CA" b="1" dirty="0"/>
              <a:t>. 30:8-9).</a:t>
            </a:r>
            <a:endParaRPr lang="en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Singaba</a:t>
            </a:r>
            <a:r>
              <a:rPr lang="en-CA" b="1" dirty="0"/>
              <a:t> </a:t>
            </a:r>
            <a:r>
              <a:rPr lang="en-CA" b="1" dirty="0" err="1"/>
              <a:t>lenotho</a:t>
            </a:r>
            <a:r>
              <a:rPr lang="en-CA" b="1" dirty="0"/>
              <a:t>; </a:t>
            </a:r>
            <a:r>
              <a:rPr lang="en-CA" b="1" dirty="0" err="1"/>
              <a:t>singaba</a:t>
            </a:r>
            <a:r>
              <a:rPr lang="en-CA" b="1" dirty="0"/>
              <a:t> </a:t>
            </a:r>
            <a:r>
              <a:rPr lang="en-CA" b="1" dirty="0" err="1"/>
              <a:t>lendingeko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inhlupho</a:t>
            </a:r>
            <a:r>
              <a:rPr lang="en-CA" b="1" dirty="0"/>
              <a:t>. </a:t>
            </a:r>
            <a:r>
              <a:rPr lang="en-CA" b="1" dirty="0" err="1"/>
              <a:t>aluba</a:t>
            </a:r>
            <a:r>
              <a:rPr lang="en-CA" b="1" dirty="0"/>
              <a:t>, </a:t>
            </a:r>
            <a:r>
              <a:rPr lang="en-CA" b="1" dirty="0" err="1"/>
              <a:t>njengoPawulu</a:t>
            </a:r>
            <a:r>
              <a:rPr lang="en-CA" b="1" dirty="0"/>
              <a:t>, </a:t>
            </a:r>
            <a:r>
              <a:rPr lang="en-CA" b="1" dirty="0" err="1"/>
              <a:t>silesiqinisekiso</a:t>
            </a:r>
            <a:r>
              <a:rPr lang="en-CA" b="1" dirty="0"/>
              <a:t> </a:t>
            </a:r>
            <a:r>
              <a:rPr lang="en-CA" b="1" dirty="0" err="1"/>
              <a:t>esigcwele</a:t>
            </a:r>
            <a:r>
              <a:rPr lang="en-CA" b="1" dirty="0"/>
              <a:t> </a:t>
            </a:r>
            <a:r>
              <a:rPr lang="en-CA" b="1" dirty="0" err="1"/>
              <a:t>sokuthi</a:t>
            </a:r>
            <a:r>
              <a:rPr lang="en-CA" b="1" dirty="0"/>
              <a:t> uNkulunkulu </a:t>
            </a:r>
            <a:r>
              <a:rPr lang="en-CA" b="1" dirty="0" err="1"/>
              <a:t>uqondisa</a:t>
            </a:r>
            <a:r>
              <a:rPr lang="en-CA" b="1" dirty="0"/>
              <a:t> </a:t>
            </a:r>
            <a:r>
              <a:rPr lang="en-CA" b="1" dirty="0" err="1"/>
              <a:t>ukuphila</a:t>
            </a:r>
            <a:r>
              <a:rPr lang="en-CA" b="1" dirty="0"/>
              <a:t> </a:t>
            </a:r>
            <a:r>
              <a:rPr lang="en-CA" b="1" dirty="0" err="1"/>
              <a:t>kwethu</a:t>
            </a:r>
            <a:r>
              <a:rPr lang="en-CA" b="1" dirty="0"/>
              <a:t>, </a:t>
            </a:r>
            <a:r>
              <a:rPr lang="en-CA" b="1" dirty="0" err="1"/>
              <a:t>sizahlala</a:t>
            </a:r>
            <a:r>
              <a:rPr lang="en-CA" b="1" dirty="0"/>
              <a:t> </a:t>
            </a:r>
            <a:r>
              <a:rPr lang="en-CA" b="1" dirty="0" err="1"/>
              <a:t>siqiniseka</a:t>
            </a:r>
            <a:r>
              <a:rPr lang="en-CA" b="1" dirty="0"/>
              <a:t> </a:t>
            </a:r>
            <a:r>
              <a:rPr lang="en-CA" b="1" dirty="0" err="1"/>
              <a:t>Kuye</a:t>
            </a:r>
            <a:r>
              <a:rPr lang="en-CA" b="1" dirty="0"/>
              <a:t> </a:t>
            </a:r>
            <a:r>
              <a:rPr lang="en-CA" b="1" dirty="0" err="1"/>
              <a:t>kungakhathalekile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isimo</a:t>
            </a:r>
            <a:r>
              <a:rPr lang="en-CA" b="1" dirty="0"/>
              <a:t> </a:t>
            </a:r>
            <a:r>
              <a:rPr lang="en-CA" b="1" dirty="0" err="1"/>
              <a:t>sethu</a:t>
            </a:r>
            <a:r>
              <a:rPr lang="en-CA" b="1" dirty="0"/>
              <a:t> </a:t>
            </a:r>
            <a:r>
              <a:rPr lang="en-CA" b="1" dirty="0" err="1"/>
              <a:t>sinjani</a:t>
            </a:r>
            <a:r>
              <a:rPr lang="en-CA" b="1" dirty="0"/>
              <a:t> ( Fil. 4:11-12, 19 ).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Uma </a:t>
            </a:r>
            <a:r>
              <a:rPr lang="en-CA" sz="2000" b="1" dirty="0" err="1"/>
              <a:t>siphila</a:t>
            </a:r>
            <a:r>
              <a:rPr lang="en-CA" sz="2000" b="1" dirty="0"/>
              <a:t> </a:t>
            </a:r>
            <a:r>
              <a:rPr lang="en-CA" sz="2000" b="1" dirty="0" err="1"/>
              <a:t>lalokhu</a:t>
            </a:r>
            <a:r>
              <a:rPr lang="en-CA" sz="2000" b="1" dirty="0"/>
              <a:t> </a:t>
            </a:r>
            <a:r>
              <a:rPr lang="en-CA" sz="2000" b="1" dirty="0" err="1"/>
              <a:t>kuqiniseka</a:t>
            </a:r>
            <a:r>
              <a:rPr lang="en-CA" sz="2000" b="1" dirty="0"/>
              <a:t>, </a:t>
            </a:r>
            <a:r>
              <a:rPr lang="en-CA" sz="2000" b="1" dirty="0" err="1"/>
              <a:t>siyaqiniseka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“</a:t>
            </a:r>
            <a:r>
              <a:rPr lang="en-CA" sz="2000" b="1" dirty="0" err="1"/>
              <a:t>ngingakwenza</a:t>
            </a:r>
            <a:r>
              <a:rPr lang="en-CA" sz="2000" b="1" dirty="0"/>
              <a:t> </a:t>
            </a:r>
            <a:r>
              <a:rPr lang="en-CA" sz="2000" b="1" dirty="0" err="1"/>
              <a:t>konke</a:t>
            </a:r>
            <a:r>
              <a:rPr lang="en-CA" sz="2000" b="1" dirty="0"/>
              <a:t> </a:t>
            </a:r>
            <a:r>
              <a:rPr lang="en-CA" sz="2000" b="1" dirty="0" err="1"/>
              <a:t>ngaye</a:t>
            </a:r>
            <a:r>
              <a:rPr lang="en-CA" sz="2000" b="1" dirty="0"/>
              <a:t> </a:t>
            </a:r>
            <a:r>
              <a:rPr lang="en-CA" sz="2000" b="1" dirty="0" err="1"/>
              <a:t>ongipha</a:t>
            </a:r>
            <a:r>
              <a:rPr lang="en-CA" sz="2000" b="1" dirty="0"/>
              <a:t> </a:t>
            </a:r>
            <a:r>
              <a:rPr lang="en-CA" sz="2000" b="1" dirty="0" err="1"/>
              <a:t>amandla</a:t>
            </a:r>
            <a:r>
              <a:rPr lang="en-CA" sz="2000" b="1" dirty="0"/>
              <a:t>” ( Fil. 4:13 ).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Kwenzekani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singelakho</a:t>
            </a:r>
            <a:r>
              <a:rPr lang="en-CA" b="1" dirty="0"/>
              <a:t> </a:t>
            </a:r>
            <a:r>
              <a:rPr lang="en-CA" b="1" dirty="0" err="1"/>
              <a:t>esicabanga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siyakudinga</a:t>
            </a:r>
            <a:r>
              <a:rPr lang="en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998781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 noProof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UKWANELISEKA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wami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uzakwanelisa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zonke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izindingo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zenu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ngokwengcebo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yenkazimulo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yakhe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kuKristu</a:t>
            </a:r>
            <a:r>
              <a:rPr lang="en-CA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Jesu” (Fil. 4:19</a:t>
            </a:r>
            <a:r>
              <a:rPr lang="en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Asazi</a:t>
            </a:r>
            <a:r>
              <a:rPr lang="en-CA" sz="2000" b="1" dirty="0"/>
              <a:t> </a:t>
            </a:r>
            <a:r>
              <a:rPr lang="en-CA" sz="2000" b="1" dirty="0" err="1"/>
              <a:t>njalo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esikucelayo</a:t>
            </a:r>
            <a:r>
              <a:rPr lang="en-CA" sz="2000" b="1" dirty="0"/>
              <a:t> </a:t>
            </a:r>
            <a:r>
              <a:rPr lang="en-CA" sz="2000" b="1" dirty="0" err="1"/>
              <a:t>kuvumelana</a:t>
            </a:r>
            <a:r>
              <a:rPr lang="en-CA" sz="2000" b="1" dirty="0"/>
              <a:t> lentando </a:t>
            </a:r>
            <a:r>
              <a:rPr lang="en-CA" sz="2000" b="1" dirty="0" err="1"/>
              <a:t>Yakhe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kulezicelo</a:t>
            </a:r>
            <a:r>
              <a:rPr lang="en-CA" sz="2000" b="1" dirty="0"/>
              <a:t> </a:t>
            </a:r>
            <a:r>
              <a:rPr lang="en-CA" sz="2000" b="1" dirty="0" err="1"/>
              <a:t>ezithile</a:t>
            </a:r>
            <a:r>
              <a:rPr lang="en-CA" sz="2000" b="1" dirty="0"/>
              <a:t> </a:t>
            </a:r>
            <a:r>
              <a:rPr lang="en-CA" sz="2000" b="1" dirty="0" err="1"/>
              <a:t>esiqiniseka</a:t>
            </a:r>
            <a:r>
              <a:rPr lang="en-CA" sz="2000" b="1" dirty="0"/>
              <a:t> </a:t>
            </a:r>
            <a:r>
              <a:rPr lang="en-CA" sz="2000" b="1" dirty="0" err="1"/>
              <a:t>ngazo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zihambisana</a:t>
            </a:r>
            <a:r>
              <a:rPr lang="en-CA" sz="2000" b="1" dirty="0"/>
              <a:t> lentando </a:t>
            </a:r>
            <a:r>
              <a:rPr lang="en-CA" sz="2000" b="1" dirty="0" err="1"/>
              <a:t>Yakhe</a:t>
            </a:r>
            <a:r>
              <a:rPr lang="en-CA" sz="2000" b="1" dirty="0"/>
              <a:t> </a:t>
            </a:r>
            <a:r>
              <a:rPr lang="en-CA" sz="2000" b="1" dirty="0" err="1"/>
              <a:t>ngaso</a:t>
            </a:r>
            <a:r>
              <a:rPr lang="en-CA" sz="2000" b="1" dirty="0"/>
              <a:t> </a:t>
            </a:r>
            <a:r>
              <a:rPr lang="en-CA" sz="2000" b="1" dirty="0" err="1"/>
              <a:t>sonke</a:t>
            </a:r>
            <a:r>
              <a:rPr lang="en-CA" sz="2000" b="1" dirty="0"/>
              <a:t> </a:t>
            </a:r>
            <a:r>
              <a:rPr lang="en-CA" sz="2000" b="1" dirty="0" err="1"/>
              <a:t>isikhathi</a:t>
            </a:r>
            <a:r>
              <a:rPr lang="en-CA" sz="2000" b="1" dirty="0"/>
              <a:t>: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Masikucele</a:t>
            </a:r>
            <a:r>
              <a:rPr lang="en-CA" sz="2000" b="1" dirty="0"/>
              <a:t> </a:t>
            </a:r>
            <a:r>
              <a:rPr lang="en-CA" sz="2000" b="1" dirty="0" err="1"/>
              <a:t>eNkosini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uma</a:t>
            </a:r>
            <a:r>
              <a:rPr lang="en-CA" sz="2000" b="1" dirty="0"/>
              <a:t>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ngentando</a:t>
            </a:r>
            <a:r>
              <a:rPr lang="en-CA" sz="2000" b="1" dirty="0"/>
              <a:t> Yayo, </a:t>
            </a:r>
            <a:r>
              <a:rPr lang="en-CA" sz="2000" b="1" dirty="0" err="1"/>
              <a:t>uzasipha</a:t>
            </a:r>
            <a:r>
              <a:rPr lang="en-CA" sz="2000" b="1" dirty="0"/>
              <a:t> (Jakobe 4:2b; 1 Johane 5:14-15).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844385" y="963713"/>
            <a:ext cx="84644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Kufanele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siphilele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elizayo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Kudabukisa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kakhulu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ukuphila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ukuphila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okungaqondanga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okungelanjongo</a:t>
            </a:r>
            <a:r>
              <a:rPr lang="en-US" sz="2800" b="1" dirty="0">
                <a:latin typeface="Constantia" panose="02030602050306030303" pitchFamily="18" charset="0"/>
              </a:rPr>
              <a:t>. Sifuna into </a:t>
            </a:r>
            <a:r>
              <a:rPr lang="en-US" sz="2800" b="1" dirty="0" err="1">
                <a:latin typeface="Constantia" panose="02030602050306030303" pitchFamily="18" charset="0"/>
              </a:rPr>
              <a:t>ekuphileni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latin typeface="Constantia" panose="02030602050306030303" pitchFamily="18" charset="0"/>
              </a:rPr>
              <a:t>ukuphila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ngenjongo</a:t>
            </a:r>
            <a:r>
              <a:rPr lang="en-US" sz="2800" b="1" dirty="0">
                <a:latin typeface="Constantia" panose="02030602050306030303" pitchFamily="18" charset="0"/>
              </a:rPr>
              <a:t>. UNkulunkulu </a:t>
            </a:r>
            <a:r>
              <a:rPr lang="en-US" sz="2800" b="1" dirty="0" err="1">
                <a:latin typeface="Constantia" panose="02030602050306030303" pitchFamily="18" charset="0"/>
              </a:rPr>
              <a:t>asisize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sonke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sizidele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singazikhangeleli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sikhohlwe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ngokwengeziwe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ubumina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lokuzithandela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futhi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senze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okuhle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hatshi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ngenxa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yodumo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esilindele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ukukuthola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lapha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kodwa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lokhu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kuyinjongo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yokuphila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kwethu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futhi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izophendula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ukuphelakokuphila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kwethu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37603"/>
            <a:ext cx="4603170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Lingakhathazeki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ngalutho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kepha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kukho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konke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izicelo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zenu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kazaziwe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nguNkulunkulu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ngokukhuleka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lokunxusa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kanye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lokubonga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" sz="2000" b="1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Isakhamuzi sasezulwini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Lingisa</a:t>
            </a:r>
            <a:r>
              <a:rPr lang="en-CA" sz="2000" b="1" dirty="0"/>
              <a:t> </a:t>
            </a:r>
            <a:r>
              <a:rPr lang="en-CA" sz="2000" b="1" dirty="0" err="1"/>
              <a:t>abathembekileyo</a:t>
            </a:r>
            <a:r>
              <a:rPr lang="en-CA" sz="2000" b="1" dirty="0"/>
              <a:t> (Filipi 3:17-19)</a:t>
            </a:r>
            <a:r>
              <a:rPr lang="en" sz="2000" b="1" noProof="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yisakhamuzi</a:t>
            </a:r>
            <a:r>
              <a:rPr lang="en-CA" sz="2000" b="1" dirty="0"/>
              <a:t> </a:t>
            </a:r>
            <a:r>
              <a:rPr lang="en-CA" sz="2000" b="1" dirty="0" err="1"/>
              <a:t>esigcwele</a:t>
            </a:r>
            <a:r>
              <a:rPr lang="en-CA" sz="2000" b="1" dirty="0"/>
              <a:t> (Filipi 3:20-21)</a:t>
            </a:r>
            <a:r>
              <a:rPr lang="en" sz="2000" b="1" noProof="0" dirty="0"/>
              <a:t> 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Size sifike lapho: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Ukuvumelana</a:t>
            </a:r>
            <a:r>
              <a:rPr lang="en-CA" sz="2000" b="1" dirty="0"/>
              <a:t> </a:t>
            </a:r>
            <a:r>
              <a:rPr lang="en-CA" sz="2000" b="1" dirty="0" err="1"/>
              <a:t>lokujabula</a:t>
            </a:r>
            <a:r>
              <a:rPr lang="en-CA" sz="2000" b="1" dirty="0"/>
              <a:t> (Filipi 4:1-6)</a:t>
            </a:r>
            <a:r>
              <a:rPr lang="en" sz="2000" b="1" noProof="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Imicabango</a:t>
            </a:r>
            <a:r>
              <a:rPr lang="en-CA" sz="2000" b="1" dirty="0"/>
              <a:t> </a:t>
            </a:r>
            <a:r>
              <a:rPr lang="en-CA" sz="2000" b="1" dirty="0" err="1"/>
              <a:t>ehlanzekileyo</a:t>
            </a:r>
            <a:r>
              <a:rPr lang="en-CA" sz="2000" b="1" dirty="0"/>
              <a:t> (Filipi 4:7-9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Ukwaneliseka</a:t>
            </a:r>
            <a:r>
              <a:rPr lang="en-CA" sz="2000" b="1" dirty="0"/>
              <a:t> ( Filipi 4:10-13, 19 )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Kuzo </a:t>
            </a:r>
            <a:r>
              <a:rPr lang="en-CA" sz="2000" b="1" dirty="0" err="1"/>
              <a:t>zonke</a:t>
            </a:r>
            <a:r>
              <a:rPr lang="en-CA" sz="2000" b="1" dirty="0"/>
              <a:t> </a:t>
            </a:r>
            <a:r>
              <a:rPr lang="en-CA" sz="2000" b="1" dirty="0" err="1"/>
              <a:t>izincwadi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, </a:t>
            </a: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ukwenza</a:t>
            </a:r>
            <a:r>
              <a:rPr lang="en-CA" sz="2000" b="1" dirty="0"/>
              <a:t> </a:t>
            </a:r>
            <a:r>
              <a:rPr lang="en-CA" sz="2000" b="1" dirty="0" err="1"/>
              <a:t>kucace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asisizo</a:t>
            </a:r>
            <a:r>
              <a:rPr lang="en-CA" sz="2000" b="1" dirty="0"/>
              <a:t> </a:t>
            </a:r>
            <a:r>
              <a:rPr lang="en-CA" sz="2000" b="1" dirty="0" err="1"/>
              <a:t>izakhamuzi</a:t>
            </a:r>
            <a:r>
              <a:rPr lang="en-CA" sz="2000" b="1" dirty="0"/>
              <a:t> </a:t>
            </a:r>
            <a:r>
              <a:rPr lang="en-CA" sz="2000" b="1" dirty="0" err="1"/>
              <a:t>zaleli</a:t>
            </a:r>
            <a:r>
              <a:rPr lang="en-CA" sz="2000" b="1" dirty="0"/>
              <a:t> </a:t>
            </a:r>
            <a:r>
              <a:rPr lang="en-CA" sz="2000" b="1" dirty="0" err="1"/>
              <a:t>lizwe</a:t>
            </a:r>
            <a:r>
              <a:rPr lang="en-CA" sz="2000" b="1" dirty="0"/>
              <a:t>. </a:t>
            </a:r>
            <a:r>
              <a:rPr lang="en-CA" sz="2000" b="1" dirty="0" err="1"/>
              <a:t>Ngokwamukela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njengoMsindisi</a:t>
            </a:r>
            <a:r>
              <a:rPr lang="en-CA" sz="2000" b="1" dirty="0"/>
              <a:t> </a:t>
            </a:r>
            <a:r>
              <a:rPr lang="en-CA" sz="2000" b="1" dirty="0" err="1"/>
              <a:t>wethu</a:t>
            </a:r>
            <a:r>
              <a:rPr lang="en-CA" sz="2000" b="1" dirty="0"/>
              <a:t>, </a:t>
            </a:r>
            <a:r>
              <a:rPr lang="en-CA" sz="2000" b="1" dirty="0" err="1"/>
              <a:t>sizalwa</a:t>
            </a:r>
            <a:r>
              <a:rPr lang="en-CA" sz="2000" b="1" dirty="0"/>
              <a:t> </a:t>
            </a:r>
            <a:r>
              <a:rPr lang="en-CA" sz="2000" b="1" dirty="0" err="1"/>
              <a:t>ngokutsha</a:t>
            </a:r>
            <a:r>
              <a:rPr lang="en-CA" sz="2000" b="1" dirty="0"/>
              <a:t>. </a:t>
            </a:r>
            <a:r>
              <a:rPr lang="en-CA" sz="2000" b="1" dirty="0" err="1"/>
              <a:t>Ngalokhu</a:t>
            </a:r>
            <a:r>
              <a:rPr lang="en-CA" sz="2000" b="1" dirty="0"/>
              <a:t> </a:t>
            </a:r>
            <a:r>
              <a:rPr lang="en-CA" sz="2000" b="1" dirty="0" err="1"/>
              <a:t>kuzalwa</a:t>
            </a:r>
            <a:r>
              <a:rPr lang="en-CA" sz="2000" b="1" dirty="0"/>
              <a:t> </a:t>
            </a:r>
            <a:r>
              <a:rPr lang="en-CA" sz="2000" b="1" dirty="0" err="1"/>
              <a:t>okustha</a:t>
            </a:r>
            <a:r>
              <a:rPr lang="en-CA" sz="2000" b="1" dirty="0"/>
              <a:t>, </a:t>
            </a:r>
            <a:r>
              <a:rPr lang="en-CA" sz="2000" b="1" dirty="0" err="1"/>
              <a:t>siba</a:t>
            </a:r>
            <a:r>
              <a:rPr lang="en-CA" sz="2000" b="1" dirty="0"/>
              <a:t> </a:t>
            </a:r>
            <a:r>
              <a:rPr lang="en-CA" sz="2000" b="1" dirty="0" err="1"/>
              <a:t>yizakhamuzi</a:t>
            </a:r>
            <a:r>
              <a:rPr lang="en-CA" sz="2000" b="1" dirty="0"/>
              <a:t> </a:t>
            </a:r>
            <a:r>
              <a:rPr lang="en-CA" sz="2000" b="1" dirty="0" err="1"/>
              <a:t>zaseZulwini</a:t>
            </a:r>
            <a:r>
              <a:rPr lang="en-CA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Njengokuba</a:t>
            </a:r>
            <a:r>
              <a:rPr lang="en-CA" sz="2000" b="1" dirty="0"/>
              <a:t> </a:t>
            </a:r>
            <a:r>
              <a:rPr lang="en-CA" sz="2000" b="1" dirty="0" err="1"/>
              <a:t>sizihlonipha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sizithoba</a:t>
            </a:r>
            <a:r>
              <a:rPr lang="en-CA" sz="2000" b="1" dirty="0"/>
              <a:t> </a:t>
            </a:r>
            <a:r>
              <a:rPr lang="en-CA" sz="2000" b="1" dirty="0" err="1"/>
              <a:t>emithethweni</a:t>
            </a:r>
            <a:r>
              <a:rPr lang="en-CA" sz="2000" b="1" dirty="0"/>
              <a:t> </a:t>
            </a:r>
            <a:r>
              <a:rPr lang="en-CA" sz="2000" b="1" dirty="0" err="1"/>
              <a:t>lasezinkambisweni</a:t>
            </a:r>
            <a:r>
              <a:rPr lang="en-CA" sz="2000" b="1" dirty="0"/>
              <a:t> </a:t>
            </a:r>
            <a:r>
              <a:rPr lang="en-CA" sz="2000" b="1" dirty="0" err="1"/>
              <a:t>zaleli</a:t>
            </a:r>
            <a:r>
              <a:rPr lang="en-CA" sz="2000" b="1" dirty="0"/>
              <a:t> </a:t>
            </a:r>
            <a:r>
              <a:rPr lang="en-CA" sz="2000" b="1" dirty="0" err="1"/>
              <a:t>lzwe</a:t>
            </a:r>
            <a:r>
              <a:rPr lang="en-CA" sz="2000" b="1" dirty="0"/>
              <a:t>, </a:t>
            </a:r>
            <a:r>
              <a:rPr lang="en-CA" sz="2000" b="1" dirty="0" err="1"/>
              <a:t>indlela</a:t>
            </a:r>
            <a:r>
              <a:rPr lang="en-CA" sz="2000" b="1" dirty="0"/>
              <a:t> </a:t>
            </a:r>
            <a:r>
              <a:rPr lang="en-CA" sz="2000" b="1" dirty="0" err="1"/>
              <a:t>yethu</a:t>
            </a:r>
            <a:r>
              <a:rPr lang="en-CA" sz="2000" b="1" dirty="0"/>
              <a:t> </a:t>
            </a:r>
            <a:r>
              <a:rPr lang="en-CA" sz="2000" b="1" dirty="0" err="1"/>
              <a:t>yokuphila</a:t>
            </a:r>
            <a:r>
              <a:rPr lang="en-CA" sz="2000" b="1" dirty="0"/>
              <a:t>, </a:t>
            </a:r>
            <a:r>
              <a:rPr lang="en-CA" sz="2000" b="1" dirty="0" err="1"/>
              <a:t>eqinisweni</a:t>
            </a:r>
            <a:r>
              <a:rPr lang="en-CA" sz="2000" b="1" dirty="0"/>
              <a:t>, </a:t>
            </a:r>
            <a:r>
              <a:rPr lang="en-CA" sz="2000" b="1" dirty="0" err="1"/>
              <a:t>ibanzi</a:t>
            </a:r>
            <a:r>
              <a:rPr lang="en-CA" sz="2000" b="1" dirty="0"/>
              <a:t>, </a:t>
            </a:r>
            <a:r>
              <a:rPr lang="en-CA" sz="2000" b="1" dirty="0" err="1"/>
              <a:t>ilokuziphatha</a:t>
            </a:r>
            <a:r>
              <a:rPr lang="en-CA" sz="2000" b="1" dirty="0"/>
              <a:t> </a:t>
            </a:r>
            <a:r>
              <a:rPr lang="en-CA" sz="2000" b="1" dirty="0" err="1"/>
              <a:t>okuphakemeyo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6600" b="1" noProof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ISAKHAMUZI SASEZULWINI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-CA" sz="4400" b="1" spc="60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LINGISA ABATHEMBEKILEYO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Hlanganyelani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ekulandeleni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isibonelo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sami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bafowethu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labodadewethu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njengoba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nje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lilesibonelo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kithi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gxilisa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amehlo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enu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kulabo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abaphila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njengathi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.” ( Filipi 3:17 )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endParaRPr lang="en" sz="1400" b="1" noProof="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Sonke </a:t>
            </a:r>
            <a:r>
              <a:rPr lang="en-CA" sz="2000" b="1" dirty="0" err="1"/>
              <a:t>silabantu</a:t>
            </a:r>
            <a:r>
              <a:rPr lang="en-CA" sz="2000" b="1" dirty="0"/>
              <a:t>  </a:t>
            </a:r>
            <a:r>
              <a:rPr lang="en-CA" sz="2000" b="1" dirty="0" err="1"/>
              <a:t>abalolonga</a:t>
            </a:r>
            <a:r>
              <a:rPr lang="en-CA" sz="2000" b="1" dirty="0"/>
              <a:t> </a:t>
            </a:r>
            <a:r>
              <a:rPr lang="en-CA" sz="2000" b="1" dirty="0" err="1"/>
              <a:t>ukuphila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imicabango</a:t>
            </a:r>
            <a:r>
              <a:rPr lang="en-CA" sz="2000" b="1" dirty="0"/>
              <a:t> </a:t>
            </a:r>
            <a:r>
              <a:rPr lang="en-CA" sz="2000" b="1" dirty="0" err="1"/>
              <a:t>yethu</a:t>
            </a:r>
            <a:r>
              <a:rPr lang="en-CA" sz="2000" b="1" dirty="0"/>
              <a:t> </a:t>
            </a:r>
            <a:r>
              <a:rPr lang="en-CA" sz="2000" b="1" dirty="0" err="1"/>
              <a:t>ngendlela-thile</a:t>
            </a:r>
            <a:r>
              <a:rPr lang="en-CA" sz="2000" b="1" dirty="0"/>
              <a:t>. </a:t>
            </a:r>
            <a:r>
              <a:rPr lang="en-CA" sz="2000" b="1" dirty="0" err="1"/>
              <a:t>Mhlawumbe</a:t>
            </a:r>
            <a:r>
              <a:rPr lang="en-CA" sz="2000" b="1" dirty="0"/>
              <a:t> </a:t>
            </a:r>
            <a:r>
              <a:rPr lang="en-CA" sz="2000" b="1" dirty="0" err="1"/>
              <a:t>umculi</a:t>
            </a:r>
            <a:r>
              <a:rPr lang="en-CA" sz="2000" b="1" dirty="0"/>
              <a:t>, </a:t>
            </a:r>
            <a:r>
              <a:rPr lang="en-CA" sz="2000" b="1" dirty="0" err="1"/>
              <a:t>umgijimi</a:t>
            </a:r>
            <a:r>
              <a:rPr lang="en-CA" sz="2000" b="1" dirty="0"/>
              <a:t>, </a:t>
            </a:r>
            <a:r>
              <a:rPr lang="en-CA" sz="2000" b="1" dirty="0" err="1"/>
              <a:t>owezomculo</a:t>
            </a:r>
            <a:r>
              <a:rPr lang="en-CA" sz="2000" b="1" dirty="0"/>
              <a:t>, </a:t>
            </a:r>
            <a:r>
              <a:rPr lang="en-CA" sz="2000" b="1" dirty="0" err="1"/>
              <a:t>umhlabelisi</a:t>
            </a:r>
            <a:r>
              <a:rPr lang="en-CA" sz="2000" b="1" dirty="0"/>
              <a:t>. </a:t>
            </a:r>
            <a:r>
              <a:rPr lang="en-CA" sz="2000" b="1" dirty="0" err="1"/>
              <a:t>Mhlawumbe</a:t>
            </a:r>
            <a:r>
              <a:rPr lang="en-CA" sz="2000" b="1" dirty="0"/>
              <a:t> </a:t>
            </a:r>
            <a:r>
              <a:rPr lang="en-CA" sz="2000" b="1" dirty="0" err="1"/>
              <a:t>umfundisi</a:t>
            </a:r>
            <a:r>
              <a:rPr lang="en-CA" sz="2000" b="1" dirty="0"/>
              <a:t>, </a:t>
            </a:r>
            <a:r>
              <a:rPr lang="en-CA" sz="2000" b="1" dirty="0" err="1"/>
              <a:t>umtshumayeli</a:t>
            </a:r>
            <a:r>
              <a:rPr lang="en-CA" sz="2000" b="1" dirty="0"/>
              <a:t>, </a:t>
            </a:r>
            <a:r>
              <a:rPr lang="en-CA" sz="2000" b="1" dirty="0" err="1"/>
              <a:t>umzalwane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udade</a:t>
            </a:r>
            <a:r>
              <a:rPr lang="en-CA" sz="2000" b="1" dirty="0"/>
              <a:t> </a:t>
            </a:r>
            <a:r>
              <a:rPr lang="en-CA" sz="2000" b="1" dirty="0" err="1"/>
              <a:t>othembekileyo</a:t>
            </a:r>
            <a:r>
              <a:rPr lang="en-CA" sz="2000" b="1" dirty="0"/>
              <a:t>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Bana </a:t>
            </a:r>
            <a:r>
              <a:rPr lang="en-CA" b="1" dirty="0" err="1"/>
              <a:t>lalaba</a:t>
            </a:r>
            <a:r>
              <a:rPr lang="en-CA" b="1" dirty="0"/>
              <a:t> </a:t>
            </a:r>
            <a:r>
              <a:rPr lang="en-CA" b="1" dirty="0" err="1"/>
              <a:t>bantu</a:t>
            </a:r>
            <a:r>
              <a:rPr lang="en-CA" b="1" dirty="0"/>
              <a:t> "</a:t>
            </a:r>
            <a:r>
              <a:rPr lang="en-CA" b="1" dirty="0" err="1"/>
              <a:t>babeyisibonelo</a:t>
            </a:r>
            <a:r>
              <a:rPr lang="en-CA" b="1" dirty="0"/>
              <a:t>" </a:t>
            </a:r>
            <a:r>
              <a:rPr lang="en-CA" b="1" dirty="0" err="1"/>
              <a:t>basisize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sikhule</a:t>
            </a:r>
            <a:r>
              <a:rPr lang="en-CA" b="1" dirty="0"/>
              <a:t> </a:t>
            </a:r>
            <a:r>
              <a:rPr lang="en-CA" b="1" dirty="0" err="1"/>
              <a:t>njengabantu</a:t>
            </a:r>
            <a:r>
              <a:rPr lang="en-CA" b="1" dirty="0"/>
              <a:t> </a:t>
            </a:r>
            <a:r>
              <a:rPr lang="en-CA" b="1" dirty="0" err="1"/>
              <a:t>ngabanye</a:t>
            </a:r>
            <a:r>
              <a:rPr lang="en-CA" b="1" dirty="0"/>
              <a:t>,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basiholele</a:t>
            </a:r>
            <a:r>
              <a:rPr lang="en-CA" b="1" dirty="0"/>
              <a:t> </a:t>
            </a:r>
            <a:r>
              <a:rPr lang="en-CA" b="1" dirty="0" err="1"/>
              <a:t>ezindleleni</a:t>
            </a:r>
            <a:r>
              <a:rPr lang="en-CA" b="1" dirty="0"/>
              <a:t> </a:t>
            </a:r>
            <a:r>
              <a:rPr lang="en-CA" b="1" dirty="0" err="1"/>
              <a:t>obekungafanele</a:t>
            </a:r>
            <a:r>
              <a:rPr lang="en-CA" b="1" dirty="0"/>
              <a:t> </a:t>
            </a:r>
            <a:r>
              <a:rPr lang="en-CA" b="1" dirty="0" err="1"/>
              <a:t>sizizame</a:t>
            </a:r>
            <a:r>
              <a:rPr lang="en-CA" b="1" dirty="0"/>
              <a:t>?</a:t>
            </a:r>
            <a:endParaRPr lang="en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usimema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silingise</a:t>
            </a:r>
            <a:r>
              <a:rPr lang="en-CA" b="1" dirty="0"/>
              <a:t> </a:t>
            </a:r>
            <a:r>
              <a:rPr lang="en-CA" b="1" dirty="0" err="1"/>
              <a:t>labo</a:t>
            </a:r>
            <a:r>
              <a:rPr lang="en-CA" b="1" dirty="0"/>
              <a:t> </a:t>
            </a:r>
            <a:r>
              <a:rPr lang="en-CA" b="1" dirty="0" err="1"/>
              <a:t>izibonelo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r>
              <a:rPr lang="en-CA" b="1" dirty="0"/>
              <a:t> </a:t>
            </a:r>
            <a:r>
              <a:rPr lang="en-CA" b="1" dirty="0" err="1"/>
              <a:t>ezisikhuthazayo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ezisikhuthaza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sibe</a:t>
            </a:r>
            <a:r>
              <a:rPr lang="en-CA" b="1" dirty="0"/>
              <a:t> </a:t>
            </a:r>
            <a:r>
              <a:rPr lang="en-CA" b="1" dirty="0" err="1"/>
              <a:t>ngcono</a:t>
            </a:r>
            <a:r>
              <a:rPr lang="en-CA" b="1" dirty="0"/>
              <a:t> ( Fil. 3:17 ). </a:t>
            </a:r>
            <a:r>
              <a:rPr lang="en-CA" b="1" dirty="0" err="1"/>
              <a:t>Uyasixwayisa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, </a:t>
            </a:r>
            <a:r>
              <a:rPr lang="en-CA" b="1" dirty="0" err="1"/>
              <a:t>laphakathi</a:t>
            </a:r>
            <a:r>
              <a:rPr lang="en-CA" b="1" dirty="0"/>
              <a:t> </a:t>
            </a:r>
            <a:r>
              <a:rPr lang="en-CA" b="1" dirty="0" err="1"/>
              <a:t>kwamakholwa</a:t>
            </a:r>
            <a:r>
              <a:rPr lang="en-CA" b="1" dirty="0"/>
              <a:t>, </a:t>
            </a:r>
            <a:r>
              <a:rPr lang="en-CA" b="1" dirty="0" err="1"/>
              <a:t>kulabantu</a:t>
            </a:r>
            <a:r>
              <a:rPr lang="en-CA" b="1" dirty="0"/>
              <a:t> </a:t>
            </a:r>
            <a:r>
              <a:rPr lang="en-CA" b="1" dirty="0" err="1"/>
              <a:t>abangafanele</a:t>
            </a:r>
            <a:r>
              <a:rPr lang="en-CA" b="1" dirty="0"/>
              <a:t> </a:t>
            </a:r>
            <a:r>
              <a:rPr lang="en-CA" b="1" dirty="0" err="1"/>
              <a:t>ukulingiswa</a:t>
            </a:r>
            <a:r>
              <a:rPr lang="en-CA" b="1" dirty="0"/>
              <a:t> (Fil. 3:18-19).</a:t>
            </a:r>
            <a:endParaRPr lang="en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Kuyini</a:t>
            </a:r>
            <a:r>
              <a:rPr lang="en-CA" sz="2000" b="1" dirty="0"/>
              <a:t> </a:t>
            </a:r>
            <a:r>
              <a:rPr lang="en-CA" sz="2000" b="1" dirty="0" err="1"/>
              <a:t>okwenza</a:t>
            </a:r>
            <a:r>
              <a:rPr lang="en-CA" sz="2000" b="1" dirty="0"/>
              <a:t> </a:t>
            </a:r>
            <a:r>
              <a:rPr lang="en-CA" sz="2000" b="1" dirty="0" err="1"/>
              <a:t>umehluko</a:t>
            </a:r>
            <a:r>
              <a:rPr lang="en-CA" sz="2000" b="1" dirty="0"/>
              <a:t>? </a:t>
            </a:r>
            <a:r>
              <a:rPr lang="en-CA" sz="2000" b="1" dirty="0" err="1"/>
              <a:t>Abanye</a:t>
            </a:r>
            <a:r>
              <a:rPr lang="en-CA" sz="2000" b="1" dirty="0"/>
              <a:t> </a:t>
            </a:r>
            <a:r>
              <a:rPr lang="en-CA" sz="2000" b="1" dirty="0" err="1"/>
              <a:t>bacabanga</a:t>
            </a:r>
            <a:r>
              <a:rPr lang="en-CA" sz="2000" b="1" dirty="0"/>
              <a:t> </a:t>
            </a:r>
            <a:r>
              <a:rPr lang="en-CA" sz="2000" b="1" dirty="0" err="1"/>
              <a:t>ngezinto</a:t>
            </a:r>
            <a:r>
              <a:rPr lang="en-CA" sz="2000" b="1" dirty="0"/>
              <a:t> </a:t>
            </a:r>
            <a:r>
              <a:rPr lang="en-CA" sz="2000" b="1" dirty="0" err="1"/>
              <a:t>zasemhlabeni</a:t>
            </a:r>
            <a:r>
              <a:rPr lang="en-CA" sz="2000" b="1" dirty="0"/>
              <a:t> </a:t>
            </a:r>
            <a:r>
              <a:rPr lang="en-CA" sz="2000" b="1" dirty="0" err="1"/>
              <a:t>kuphela</a:t>
            </a:r>
            <a:r>
              <a:rPr lang="en-CA" sz="2000" b="1" dirty="0"/>
              <a:t>, </a:t>
            </a:r>
            <a:r>
              <a:rPr lang="en-CA" sz="2000" b="1" dirty="0" err="1"/>
              <a:t>kanti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 </a:t>
            </a:r>
            <a:r>
              <a:rPr lang="en-CA" sz="2000" b="1" dirty="0" err="1"/>
              <a:t>bacabanga</a:t>
            </a:r>
            <a:r>
              <a:rPr lang="en-CA" sz="2000" b="1" dirty="0"/>
              <a:t> </a:t>
            </a:r>
            <a:r>
              <a:rPr lang="en-CA" sz="2000" b="1" dirty="0" err="1"/>
              <a:t>ngoJesu</a:t>
            </a:r>
            <a:r>
              <a:rPr lang="en-CA" sz="2000" b="1" dirty="0"/>
              <a:t>. </a:t>
            </a:r>
            <a:r>
              <a:rPr lang="en-CA" sz="2000" b="1" dirty="0" err="1"/>
              <a:t>Izibonelo</a:t>
            </a:r>
            <a:r>
              <a:rPr lang="en-CA" sz="2000" b="1" dirty="0"/>
              <a:t> </a:t>
            </a:r>
            <a:r>
              <a:rPr lang="en-CA" sz="2000" b="1" dirty="0" err="1"/>
              <a:t>ezinhle</a:t>
            </a:r>
            <a:r>
              <a:rPr lang="en-CA" sz="2000" b="1" dirty="0"/>
              <a:t>, </a:t>
            </a:r>
            <a:r>
              <a:rPr lang="en-CA" sz="2000" b="1" dirty="0" err="1"/>
              <a:t>nazo</a:t>
            </a:r>
            <a:r>
              <a:rPr lang="en-CA" sz="2000" b="1" dirty="0"/>
              <a:t>, </a:t>
            </a:r>
            <a:r>
              <a:rPr lang="en-CA" sz="2000" b="1" dirty="0" err="1"/>
              <a:t>zilingisa</a:t>
            </a:r>
            <a:r>
              <a:rPr lang="en-CA" sz="2000" b="1" dirty="0"/>
              <a:t> </a:t>
            </a:r>
            <a:r>
              <a:rPr lang="en-CA" sz="2000" b="1" dirty="0" err="1"/>
              <a:t>uKristu</a:t>
            </a:r>
            <a:r>
              <a:rPr lang="en-CA" sz="2000" b="1" dirty="0"/>
              <a:t> ( 1Kor. 11:1 ).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>
                <a:ln/>
                <a:solidFill>
                  <a:schemeClr val="accent3"/>
                </a:solidFill>
              </a:rPr>
              <a:t>ISAKHAMUZI ESIGCWELEYO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816429" y="641696"/>
            <a:ext cx="81422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Kepha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thina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siyizakhamuzi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zasezulwini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silindele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ngokulangazela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uMsindisi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ovela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khona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iNkosi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uJesu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Kristu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( Filipi 3:20 )</a:t>
            </a:r>
            <a:endParaRPr lang="en" sz="1400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512965"/>
            <a:ext cx="3647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Ake </a:t>
            </a:r>
            <a:r>
              <a:rPr lang="en-CA" b="1" dirty="0" err="1"/>
              <a:t>sibhekane</a:t>
            </a:r>
            <a:r>
              <a:rPr lang="en-CA" b="1" dirty="0"/>
              <a:t> </a:t>
            </a:r>
            <a:r>
              <a:rPr lang="en-CA" b="1" dirty="0" err="1"/>
              <a:t>lakho</a:t>
            </a:r>
            <a:r>
              <a:rPr lang="en-CA" b="1" dirty="0"/>
              <a:t>. Thina </a:t>
            </a:r>
            <a:r>
              <a:rPr lang="en-CA" b="1" dirty="0" err="1"/>
              <a:t>maKrestu</a:t>
            </a:r>
            <a:r>
              <a:rPr lang="en-CA" b="1" dirty="0"/>
              <a:t> </a:t>
            </a:r>
            <a:r>
              <a:rPr lang="en-CA" b="1" dirty="0" err="1"/>
              <a:t>silohlupho</a:t>
            </a:r>
            <a:r>
              <a:rPr lang="en-CA" b="1" dirty="0"/>
              <a:t>: </a:t>
            </a:r>
            <a:r>
              <a:rPr lang="en-CA" b="1" dirty="0" err="1"/>
              <a:t>ubuzwe</a:t>
            </a:r>
            <a:r>
              <a:rPr lang="en-CA" b="1" dirty="0"/>
              <a:t> </a:t>
            </a:r>
            <a:r>
              <a:rPr lang="en-CA" b="1" dirty="0" err="1"/>
              <a:t>obubabili</a:t>
            </a:r>
            <a:r>
              <a:rPr lang="en-CA" b="1" dirty="0"/>
              <a:t>. </a:t>
            </a:r>
            <a:r>
              <a:rPr lang="en-CA" b="1" dirty="0" err="1"/>
              <a:t>Sobabili</a:t>
            </a:r>
            <a:r>
              <a:rPr lang="en-CA" b="1" dirty="0"/>
              <a:t> </a:t>
            </a:r>
            <a:r>
              <a:rPr lang="en-CA" b="1" dirty="0" err="1"/>
              <a:t>siyizakhamuzi</a:t>
            </a:r>
            <a:r>
              <a:rPr lang="en-CA" b="1" dirty="0"/>
              <a:t> </a:t>
            </a:r>
            <a:r>
              <a:rPr lang="en-CA" b="1" dirty="0" err="1"/>
              <a:t>zaleli</a:t>
            </a:r>
            <a:r>
              <a:rPr lang="en-CA" b="1" dirty="0"/>
              <a:t> </a:t>
            </a:r>
            <a:r>
              <a:rPr lang="en-CA" b="1" dirty="0" err="1"/>
              <a:t>zwe</a:t>
            </a:r>
            <a:r>
              <a:rPr lang="en-CA" b="1" dirty="0"/>
              <a:t> </a:t>
            </a:r>
            <a:r>
              <a:rPr lang="en-CA" b="1" dirty="0" err="1"/>
              <a:t>lezakhamuzi</a:t>
            </a:r>
            <a:r>
              <a:rPr lang="en-CA" b="1" dirty="0"/>
              <a:t> </a:t>
            </a:r>
            <a:r>
              <a:rPr lang="en-CA" b="1" dirty="0" err="1"/>
              <a:t>zasezulwini</a:t>
            </a:r>
            <a:r>
              <a:rPr lang="en-CA" b="1" dirty="0"/>
              <a:t>.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kudala</a:t>
            </a:r>
            <a:r>
              <a:rPr lang="en-CA" b="1" dirty="0"/>
              <a:t> </a:t>
            </a:r>
            <a:r>
              <a:rPr lang="en-CA" b="1" dirty="0" err="1"/>
              <a:t>ukungqubuzana</a:t>
            </a:r>
            <a:r>
              <a:rPr lang="en-CA" b="1" dirty="0"/>
              <a:t> </a:t>
            </a:r>
            <a:r>
              <a:rPr lang="en-CA" b="1" dirty="0" err="1"/>
              <a:t>okukhulu</a:t>
            </a:r>
            <a:r>
              <a:rPr lang="en-CA" b="1" dirty="0"/>
              <a:t> </a:t>
            </a:r>
            <a:r>
              <a:rPr lang="en-CA" b="1" dirty="0" err="1"/>
              <a:t>kithi</a:t>
            </a:r>
            <a:r>
              <a:rPr lang="en-CA" b="1" dirty="0"/>
              <a:t> ( Roma 7:22-23 ).</a:t>
            </a:r>
            <a:endParaRPr lang="en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695402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</a:t>
            </a:r>
            <a:r>
              <a:rPr lang="en-CA" sz="2000" b="1" dirty="0" err="1"/>
              <a:t>sivuswa</a:t>
            </a:r>
            <a:r>
              <a:rPr lang="en-CA" sz="2000" b="1" dirty="0"/>
              <a:t> (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siguqulwa</a:t>
            </a:r>
            <a:r>
              <a:rPr lang="en-CA" sz="2000" b="1" dirty="0"/>
              <a:t>),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ukufa</a:t>
            </a:r>
            <a:r>
              <a:rPr lang="en-CA" sz="2000" b="1" dirty="0"/>
              <a:t> </a:t>
            </a:r>
            <a:r>
              <a:rPr lang="en-CA" sz="2000" b="1" dirty="0" err="1"/>
              <a:t>kungabi</a:t>
            </a:r>
            <a:r>
              <a:rPr lang="en-CA" sz="2000" b="1" dirty="0"/>
              <a:t> </a:t>
            </a:r>
            <a:r>
              <a:rPr lang="en-CA" sz="2000" b="1" dirty="0" err="1"/>
              <a:t>lamandla</a:t>
            </a:r>
            <a:r>
              <a:rPr lang="en-CA" sz="2000" b="1" dirty="0"/>
              <a:t> </a:t>
            </a:r>
            <a:r>
              <a:rPr lang="en-CA" sz="2000" b="1" dirty="0" err="1"/>
              <a:t>phezu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, </a:t>
            </a:r>
            <a:r>
              <a:rPr lang="en-CA" sz="2000" b="1" dirty="0" err="1"/>
              <a:t>kuzokwenzekani</a:t>
            </a:r>
            <a:r>
              <a:rPr lang="en-CA" sz="2000" b="1" dirty="0"/>
              <a:t>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64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Sizobuthola</a:t>
            </a:r>
            <a:r>
              <a:rPr lang="en-CA" sz="2000" b="1" dirty="0"/>
              <a:t> </a:t>
            </a:r>
            <a:r>
              <a:rPr lang="en-CA" sz="2000" b="1" dirty="0" err="1"/>
              <a:t>nini</a:t>
            </a:r>
            <a:r>
              <a:rPr lang="en-CA" sz="2000" b="1" dirty="0"/>
              <a:t> </a:t>
            </a:r>
            <a:r>
              <a:rPr lang="en-CA" sz="2000" b="1" dirty="0" err="1"/>
              <a:t>ubuzwe</a:t>
            </a:r>
            <a:r>
              <a:rPr lang="en-CA" sz="2000" b="1" dirty="0"/>
              <a:t> </a:t>
            </a:r>
            <a:r>
              <a:rPr lang="en-CA" sz="2000" b="1" dirty="0" err="1"/>
              <a:t>obugcwele</a:t>
            </a:r>
            <a:r>
              <a:rPr lang="en-CA" sz="2000" b="1" dirty="0"/>
              <a:t>? </a:t>
            </a:r>
            <a:r>
              <a:rPr lang="en-CA" sz="2000" b="1" dirty="0" err="1"/>
              <a:t>Sizayekela</a:t>
            </a:r>
            <a:r>
              <a:rPr lang="en-CA" sz="2000" b="1" dirty="0"/>
              <a:t> </a:t>
            </a:r>
            <a:r>
              <a:rPr lang="en-CA" sz="2000" b="1" dirty="0" err="1"/>
              <a:t>nini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yizakhamuzi</a:t>
            </a:r>
            <a:r>
              <a:rPr lang="en-CA" sz="2000" b="1" dirty="0"/>
              <a:t> </a:t>
            </a:r>
            <a:r>
              <a:rPr lang="en-CA" sz="2000" b="1" dirty="0" err="1"/>
              <a:t>zaleli</a:t>
            </a:r>
            <a:r>
              <a:rPr lang="en-CA" sz="2000" b="1" dirty="0"/>
              <a:t> </a:t>
            </a:r>
            <a:r>
              <a:rPr lang="en-CA" sz="2000" b="1" dirty="0" err="1"/>
              <a:t>zwe</a:t>
            </a:r>
            <a:r>
              <a:rPr lang="en-CA" sz="2000" b="1" dirty="0"/>
              <a:t> </a:t>
            </a:r>
            <a:r>
              <a:rPr lang="en-CA" sz="2000" b="1" dirty="0" err="1"/>
              <a:t>elilesono</a:t>
            </a:r>
            <a:r>
              <a:rPr lang="en-CA" sz="2000" b="1" dirty="0"/>
              <a:t>? </a:t>
            </a:r>
            <a:r>
              <a:rPr lang="en-CA" sz="2000" b="1" dirty="0" err="1"/>
              <a:t>Ekubuyeni</a:t>
            </a:r>
            <a:r>
              <a:rPr lang="en-CA" sz="2000" b="1" dirty="0"/>
              <a:t> </a:t>
            </a:r>
            <a:r>
              <a:rPr lang="en-CA" sz="2000" b="1" dirty="0" err="1"/>
              <a:t>Kwesibili</a:t>
            </a:r>
            <a:r>
              <a:rPr lang="en-CA" sz="2000" b="1" dirty="0"/>
              <a:t> ( </a:t>
            </a:r>
            <a:r>
              <a:rPr lang="en-CA" sz="2000" b="1" dirty="0" err="1"/>
              <a:t>Flp</a:t>
            </a:r>
            <a:r>
              <a:rPr lang="en-CA" sz="2000" b="1" dirty="0"/>
              <a:t>. 3:20 ).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6600" b="1" noProof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SIZE SIFIKE KHONA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CA" sz="4400" b="1" spc="60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UKUVUMELANA LOKUJABULA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Jabulani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eNkosini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njalonjalo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ngiyaphinda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ngithi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Jabulani. ( Filipi 4:4 )</a:t>
            </a:r>
            <a:endParaRPr lang="en" sz="1400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Ephetha</a:t>
            </a:r>
            <a:r>
              <a:rPr lang="en-CA" sz="2000" b="1" dirty="0"/>
              <a:t> </a:t>
            </a:r>
            <a:r>
              <a:rPr lang="en-CA" sz="2000" b="1" dirty="0" err="1"/>
              <a:t>incwadi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, </a:t>
            </a: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uhlanganisa</a:t>
            </a:r>
            <a:r>
              <a:rPr lang="en-CA" sz="2000" b="1" dirty="0"/>
              <a:t> </a:t>
            </a:r>
            <a:r>
              <a:rPr lang="en-CA" sz="2000" b="1" dirty="0" err="1"/>
              <a:t>ukbingelela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 </a:t>
            </a:r>
            <a:r>
              <a:rPr lang="en-CA" sz="2000" b="1" dirty="0" err="1"/>
              <a:t>uqobo</a:t>
            </a:r>
            <a:r>
              <a:rPr lang="en-CA" sz="2000" b="1" dirty="0"/>
              <a:t> </a:t>
            </a:r>
            <a:r>
              <a:rPr lang="en-CA" sz="2000" b="1" dirty="0" err="1"/>
              <a:t>leseluleko</a:t>
            </a:r>
            <a:r>
              <a:rPr lang="en-CA" sz="2000" b="1" dirty="0"/>
              <a:t> </a:t>
            </a:r>
            <a:r>
              <a:rPr lang="en-CA" sz="2000" b="1" dirty="0" err="1"/>
              <a:t>esilusizo</a:t>
            </a:r>
            <a:r>
              <a:rPr lang="en-CA" sz="2000" b="1" dirty="0"/>
              <a:t>. </a:t>
            </a:r>
            <a:r>
              <a:rPr lang="en-CA" sz="2000" b="1" dirty="0" err="1"/>
              <a:t>Ucela</a:t>
            </a:r>
            <a:r>
              <a:rPr lang="en-CA" sz="2000" b="1" dirty="0"/>
              <a:t> </a:t>
            </a:r>
            <a:r>
              <a:rPr lang="en-CA" sz="2000" b="1" dirty="0" err="1"/>
              <a:t>uSizigus</a:t>
            </a:r>
            <a:r>
              <a:rPr lang="en-CA" sz="2000" b="1" dirty="0"/>
              <a:t> [</a:t>
            </a:r>
            <a:r>
              <a:rPr lang="en-CA" sz="2000" b="1" dirty="0" err="1"/>
              <a:t>umngane</a:t>
            </a:r>
            <a:r>
              <a:rPr lang="en-CA" sz="2000" b="1" dirty="0"/>
              <a:t> </a:t>
            </a:r>
            <a:r>
              <a:rPr lang="en-CA" sz="2000" b="1" dirty="0" err="1"/>
              <a:t>othembekileyo</a:t>
            </a:r>
            <a:r>
              <a:rPr lang="en-CA" sz="2000" b="1" dirty="0"/>
              <a:t>] </a:t>
            </a:r>
            <a:r>
              <a:rPr lang="en-CA" sz="2000" b="1" dirty="0" err="1"/>
              <a:t>loClement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basize</a:t>
            </a:r>
            <a:r>
              <a:rPr lang="en-CA" sz="2000" b="1" dirty="0"/>
              <a:t> u-</a:t>
            </a:r>
            <a:r>
              <a:rPr lang="en-CA" sz="2000" b="1" dirty="0" err="1"/>
              <a:t>Evodiya</a:t>
            </a:r>
            <a:r>
              <a:rPr lang="en-CA" sz="2000" b="1" dirty="0"/>
              <a:t> </a:t>
            </a:r>
            <a:r>
              <a:rPr lang="en-CA" sz="2000" b="1" dirty="0" err="1"/>
              <a:t>loSintike</a:t>
            </a:r>
            <a:r>
              <a:rPr lang="en-CA" sz="2000" b="1" dirty="0"/>
              <a:t> </a:t>
            </a:r>
            <a:r>
              <a:rPr lang="en-CA" sz="2000" b="1" dirty="0" err="1"/>
              <a:t>baphile</a:t>
            </a:r>
            <a:r>
              <a:rPr lang="en-CA" sz="2000" b="1" dirty="0"/>
              <a:t> </a:t>
            </a:r>
            <a:r>
              <a:rPr lang="en-CA" sz="2000" b="1" dirty="0" err="1"/>
              <a:t>ngokuvumelana</a:t>
            </a:r>
            <a:r>
              <a:rPr lang="en-CA" sz="2000" b="1" dirty="0"/>
              <a:t>. Kubo </a:t>
            </a:r>
            <a:r>
              <a:rPr lang="en-CA" sz="2000" b="1" dirty="0" err="1"/>
              <a:t>bonke</a:t>
            </a:r>
            <a:r>
              <a:rPr lang="en-CA" sz="2000" b="1" dirty="0"/>
              <a:t>, </a:t>
            </a:r>
            <a:r>
              <a:rPr lang="en-CA" sz="2000" b="1" dirty="0" err="1"/>
              <a:t>izisebenzi</a:t>
            </a:r>
            <a:r>
              <a:rPr lang="en-CA" sz="2000" b="1" dirty="0"/>
              <a:t> </a:t>
            </a:r>
            <a:r>
              <a:rPr lang="en-CA" sz="2000" b="1" dirty="0" err="1"/>
              <a:t>ezikanye</a:t>
            </a:r>
            <a:r>
              <a:rPr lang="en-CA" sz="2000" b="1" dirty="0"/>
              <a:t> </a:t>
            </a:r>
            <a:r>
              <a:rPr lang="en-CA" sz="2000" b="1" dirty="0" err="1"/>
              <a:t>loPawulu</a:t>
            </a:r>
            <a:r>
              <a:rPr lang="en-CA" sz="2000" b="1" dirty="0"/>
              <a:t>, </a:t>
            </a:r>
            <a:r>
              <a:rPr lang="en-CA" sz="2000" b="1" dirty="0" err="1"/>
              <a:t>uthi</a:t>
            </a:r>
            <a:r>
              <a:rPr lang="en-CA" sz="2000" b="1" dirty="0"/>
              <a:t>: “</a:t>
            </a:r>
            <a:r>
              <a:rPr lang="en-CA" sz="2000" b="1" dirty="0" err="1"/>
              <a:t>Amagama</a:t>
            </a:r>
            <a:r>
              <a:rPr lang="en-CA" sz="2000" b="1" dirty="0"/>
              <a:t> abo </a:t>
            </a:r>
            <a:r>
              <a:rPr lang="en-CA" sz="2000" b="1" dirty="0" err="1"/>
              <a:t>aselotshiwe</a:t>
            </a:r>
            <a:r>
              <a:rPr lang="en-CA" sz="2000" b="1" dirty="0"/>
              <a:t> </a:t>
            </a:r>
            <a:r>
              <a:rPr lang="en-CA" sz="2000" b="1" dirty="0" err="1"/>
              <a:t>kudala</a:t>
            </a:r>
            <a:r>
              <a:rPr lang="en-CA" sz="2000" b="1" dirty="0"/>
              <a:t> </a:t>
            </a:r>
            <a:r>
              <a:rPr lang="en-CA" sz="2000" b="1" dirty="0" err="1"/>
              <a:t>encwadini</a:t>
            </a:r>
            <a:r>
              <a:rPr lang="en-CA" sz="2000" b="1" dirty="0"/>
              <a:t> </a:t>
            </a:r>
            <a:r>
              <a:rPr lang="en-CA" sz="2000" b="1" dirty="0" err="1"/>
              <a:t>yokuphila</a:t>
            </a:r>
            <a:r>
              <a:rPr lang="en-CA" sz="2000" b="1" dirty="0"/>
              <a:t>” ( Fil. 4:2-3 ) 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Iseluleko</a:t>
            </a:r>
            <a:r>
              <a:rPr lang="en-CA" sz="2000" b="1" dirty="0"/>
              <a:t> </a:t>
            </a:r>
            <a:r>
              <a:rPr lang="en-CA" sz="2000" b="1" dirty="0" err="1"/>
              <a:t>esilandelayo</a:t>
            </a:r>
            <a:r>
              <a:rPr lang="en-CA" sz="2000" b="1" dirty="0"/>
              <a:t> </a:t>
            </a:r>
            <a:r>
              <a:rPr lang="en-CA" sz="2000" b="1" dirty="0" err="1"/>
              <a:t>singahle</a:t>
            </a:r>
            <a:r>
              <a:rPr lang="en-CA" sz="2000" b="1" dirty="0"/>
              <a:t> </a:t>
            </a:r>
            <a:r>
              <a:rPr lang="en-CA" sz="2000" b="1" dirty="0" err="1"/>
              <a:t>sidideke</a:t>
            </a:r>
            <a:r>
              <a:rPr lang="en-CA" sz="2000" b="1" dirty="0"/>
              <a:t>: “Jabulani </a:t>
            </a:r>
            <a:r>
              <a:rPr lang="en-CA" sz="2000" b="1" dirty="0" err="1"/>
              <a:t>ngaso</a:t>
            </a:r>
            <a:r>
              <a:rPr lang="en-CA" sz="2000" b="1" dirty="0"/>
              <a:t> </a:t>
            </a:r>
            <a:r>
              <a:rPr lang="en-CA" sz="2000" b="1" dirty="0" err="1"/>
              <a:t>sonke</a:t>
            </a:r>
            <a:r>
              <a:rPr lang="en-CA" sz="2000" b="1" dirty="0"/>
              <a:t> </a:t>
            </a:r>
            <a:r>
              <a:rPr lang="en-CA" sz="2000" b="1" dirty="0" err="1"/>
              <a:t>isikhathi</a:t>
            </a:r>
            <a:r>
              <a:rPr lang="en-CA" sz="2000" b="1" dirty="0"/>
              <a:t> […] </a:t>
            </a:r>
            <a:r>
              <a:rPr lang="en-CA" sz="2000" b="1" dirty="0" err="1"/>
              <a:t>Lingakhathazeki</a:t>
            </a:r>
            <a:r>
              <a:rPr lang="en-CA" sz="2000" b="1" dirty="0"/>
              <a:t> </a:t>
            </a:r>
            <a:r>
              <a:rPr lang="en-CA" sz="2000" b="1" dirty="0" err="1"/>
              <a:t>ngalutho</a:t>
            </a:r>
            <a:r>
              <a:rPr lang="en-CA" sz="2000" b="1" dirty="0"/>
              <a:t>” ( Fil. 4:4, 6 ) .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kungenzeka</a:t>
            </a:r>
            <a:r>
              <a:rPr lang="en-CA" sz="2000" b="1" dirty="0"/>
              <a:t> </a:t>
            </a:r>
            <a:r>
              <a:rPr lang="en-CA" sz="2000" b="1" dirty="0" err="1"/>
              <a:t>kanjani</a:t>
            </a:r>
            <a:r>
              <a:rPr lang="en-CA" sz="2000" b="1" dirty="0"/>
              <a:t> </a:t>
            </a:r>
            <a:r>
              <a:rPr lang="en-CA" sz="2000" b="1" dirty="0" err="1"/>
              <a:t>ezweni</a:t>
            </a:r>
            <a:r>
              <a:rPr lang="en-CA" sz="2000" b="1" dirty="0"/>
              <a:t> </a:t>
            </a:r>
            <a:r>
              <a:rPr lang="en-CA" sz="2000" b="1" dirty="0" err="1"/>
              <a:t>eligcwele</a:t>
            </a:r>
            <a:r>
              <a:rPr lang="en-CA" sz="2000" b="1" dirty="0"/>
              <a:t> </a:t>
            </a:r>
            <a:r>
              <a:rPr lang="en-CA" sz="2000" b="1" dirty="0" err="1"/>
              <a:t>izndubo</a:t>
            </a:r>
            <a:r>
              <a:rPr lang="en-CA" sz="2000" b="1" dirty="0"/>
              <a:t> </a:t>
            </a:r>
            <a:r>
              <a:rPr lang="en-CA" sz="2000" b="1" dirty="0" err="1"/>
              <a:t>lenhlupheko</a:t>
            </a:r>
            <a:r>
              <a:rPr lang="en-CA" sz="2000" b="1" dirty="0"/>
              <a:t>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kungenzeka</a:t>
            </a:r>
            <a:r>
              <a:rPr lang="en-CA" sz="2000" b="1" dirty="0"/>
              <a:t> </a:t>
            </a:r>
            <a:r>
              <a:rPr lang="en-CA" sz="2000" b="1" dirty="0" err="1"/>
              <a:t>ngoba</a:t>
            </a:r>
            <a:r>
              <a:rPr lang="en-CA" sz="2000" b="1" dirty="0"/>
              <a:t> </a:t>
            </a:r>
            <a:r>
              <a:rPr lang="en-CA" sz="2000" b="1" dirty="0" err="1"/>
              <a:t>injabulo</a:t>
            </a:r>
            <a:r>
              <a:rPr lang="en-CA" sz="2000" b="1" dirty="0"/>
              <a:t> </a:t>
            </a:r>
            <a:r>
              <a:rPr lang="en-CA" sz="2000" b="1" dirty="0" err="1"/>
              <a:t>yethu</a:t>
            </a:r>
            <a:r>
              <a:rPr lang="en-CA" sz="2000" b="1" dirty="0"/>
              <a:t> “</a:t>
            </a:r>
            <a:r>
              <a:rPr lang="en-CA" sz="2000" b="1" dirty="0" err="1"/>
              <a:t>iseNkosini</a:t>
            </a:r>
            <a:r>
              <a:rPr lang="en-CA" sz="2000" b="1" dirty="0"/>
              <a:t>” ( </a:t>
            </a:r>
            <a:r>
              <a:rPr lang="en-CA" sz="2000" b="1" dirty="0" err="1"/>
              <a:t>Flp</a:t>
            </a:r>
            <a:r>
              <a:rPr lang="en-CA" sz="2000" b="1" dirty="0"/>
              <a:t>. 4:4a ). Siphosa </a:t>
            </a:r>
            <a:r>
              <a:rPr lang="en-CA" sz="2000" b="1" dirty="0" err="1"/>
              <a:t>inkathazo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</a:t>
            </a:r>
            <a:r>
              <a:rPr lang="en-CA" sz="2000" b="1" dirty="0" err="1"/>
              <a:t>kuYe</a:t>
            </a:r>
            <a:r>
              <a:rPr lang="en-CA" sz="2000" b="1" dirty="0"/>
              <a:t>, </a:t>
            </a:r>
            <a:r>
              <a:rPr lang="en-CA" sz="2000" b="1" dirty="0" err="1"/>
              <a:t>siqiniseka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angasithwala</a:t>
            </a:r>
            <a:r>
              <a:rPr lang="en-CA" sz="2000" b="1" dirty="0"/>
              <a:t> ( Mat. 6:31-34; 1 Pet. 5:7 ).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siziphosa</a:t>
            </a:r>
            <a:r>
              <a:rPr lang="en-CA" sz="2000" b="1" dirty="0"/>
              <a:t> </a:t>
            </a:r>
            <a:r>
              <a:rPr lang="en-CA" sz="2000" b="1" dirty="0" err="1"/>
              <a:t>njani</a:t>
            </a:r>
            <a:r>
              <a:rPr lang="en-CA" sz="2000" b="1" dirty="0"/>
              <a:t> </a:t>
            </a:r>
            <a:r>
              <a:rPr lang="en-CA" sz="2000" b="1" dirty="0" err="1"/>
              <a:t>izinkathazo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</a:t>
            </a:r>
            <a:r>
              <a:rPr lang="en-CA" sz="2000" b="1" dirty="0" err="1"/>
              <a:t>kuJesu</a:t>
            </a:r>
            <a:r>
              <a:rPr lang="en-CA" sz="2000" b="1" dirty="0"/>
              <a:t>? </a:t>
            </a:r>
            <a:r>
              <a:rPr lang="en-CA" sz="2000" b="1" dirty="0" err="1"/>
              <a:t>Ngomthandazo</a:t>
            </a:r>
            <a:r>
              <a:rPr lang="en-CA" sz="2000" b="1" dirty="0"/>
              <a:t> ( Fil. 4:6 ).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CA" sz="4400" b="1" spc="60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IMIBONO EHLANZEKILEYO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Elokucina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bazalwane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okuliqiniso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okuhloniphekayo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okulungileyo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okumhlophe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okuthandekayo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okubukekayo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loba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kukhona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okuhle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loba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kukhona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okubongekayo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cabangangani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ngakho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( Filipi 4:8 )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Umphumela</a:t>
            </a:r>
            <a:r>
              <a:rPr lang="en-CA" sz="2000" b="1" dirty="0"/>
              <a:t> </a:t>
            </a:r>
            <a:r>
              <a:rPr lang="en-CA" sz="2000" b="1" dirty="0" err="1"/>
              <a:t>wokuphosa</a:t>
            </a:r>
            <a:r>
              <a:rPr lang="en-CA" sz="2000" b="1" dirty="0"/>
              <a:t> </a:t>
            </a:r>
            <a:r>
              <a:rPr lang="en-CA" sz="2000" b="1" dirty="0" err="1"/>
              <a:t>izinkathazo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 </a:t>
            </a:r>
            <a:r>
              <a:rPr lang="en-CA" sz="2000" b="1" dirty="0" err="1"/>
              <a:t>kuJesu</a:t>
            </a:r>
            <a:r>
              <a:rPr lang="en-CA" sz="2000" b="1" dirty="0"/>
              <a:t> </a:t>
            </a:r>
            <a:r>
              <a:rPr lang="en-CA" sz="2000" b="1" dirty="0" err="1"/>
              <a:t>lokujabula</a:t>
            </a:r>
            <a:r>
              <a:rPr lang="en-CA" sz="2000" b="1" dirty="0"/>
              <a:t> </a:t>
            </a:r>
            <a:r>
              <a:rPr lang="en-CA" sz="2000" b="1" dirty="0" err="1"/>
              <a:t>ekuthuleni</a:t>
            </a:r>
            <a:r>
              <a:rPr lang="en-CA" sz="2000" b="1" dirty="0"/>
              <a:t> (Fil. 4:7). </a:t>
            </a:r>
            <a:r>
              <a:rPr lang="en-CA" sz="2000" b="1" dirty="0" err="1"/>
              <a:t>Ukuthula</a:t>
            </a:r>
            <a:r>
              <a:rPr lang="en-CA" sz="2000" b="1" dirty="0"/>
              <a:t> </a:t>
            </a:r>
            <a:r>
              <a:rPr lang="en-CA" sz="2000" b="1" dirty="0" err="1"/>
              <a:t>izwe</a:t>
            </a:r>
            <a:r>
              <a:rPr lang="en-CA" sz="2000" b="1" dirty="0"/>
              <a:t> </a:t>
            </a:r>
            <a:r>
              <a:rPr lang="en-CA" sz="2000" b="1" dirty="0" err="1"/>
              <a:t>elingeke</a:t>
            </a:r>
            <a:r>
              <a:rPr lang="en-CA" sz="2000" b="1" dirty="0"/>
              <a:t> </a:t>
            </a:r>
            <a:r>
              <a:rPr lang="en-CA" sz="2000" b="1" dirty="0" err="1"/>
              <a:t>likuphe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likuthathele</a:t>
            </a:r>
            <a:r>
              <a:rPr lang="en-CA" sz="2000" b="1" dirty="0"/>
              <a:t> (Johane 14:27; 16:33).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767022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243905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1600" b="1" dirty="0" err="1"/>
              <a:t>Ngamafitshane</a:t>
            </a:r>
            <a:r>
              <a:rPr lang="en-CA" sz="1600" b="1" dirty="0"/>
              <a:t>: “</a:t>
            </a:r>
            <a:r>
              <a:rPr lang="en-CA" sz="1600" b="1" dirty="0" err="1"/>
              <a:t>Aluba</a:t>
            </a:r>
            <a:r>
              <a:rPr lang="en-CA" sz="1600" b="1" dirty="0"/>
              <a:t> </a:t>
            </a:r>
            <a:r>
              <a:rPr lang="en-CA" sz="1600" b="1" dirty="0" err="1"/>
              <a:t>kukhona</a:t>
            </a:r>
            <a:r>
              <a:rPr lang="en-CA" sz="1600" b="1" dirty="0"/>
              <a:t> </a:t>
            </a:r>
            <a:r>
              <a:rPr lang="en-CA" sz="1600" b="1" dirty="0" err="1"/>
              <a:t>okuhle</a:t>
            </a:r>
            <a:r>
              <a:rPr lang="en-CA" sz="1600" b="1" dirty="0"/>
              <a:t>, </a:t>
            </a:r>
            <a:r>
              <a:rPr lang="en-CA" sz="1600" b="1" dirty="0" err="1"/>
              <a:t>uma</a:t>
            </a:r>
            <a:r>
              <a:rPr lang="en-CA" sz="1600" b="1" dirty="0"/>
              <a:t> </a:t>
            </a:r>
            <a:r>
              <a:rPr lang="en-CA" sz="1600" b="1" dirty="0" err="1"/>
              <a:t>kukhona</a:t>
            </a:r>
            <a:r>
              <a:rPr lang="en-CA" sz="1600" b="1" dirty="0"/>
              <a:t> </a:t>
            </a:r>
            <a:r>
              <a:rPr lang="en-CA" sz="1600" b="1" dirty="0" err="1"/>
              <a:t>okufanele</a:t>
            </a:r>
            <a:r>
              <a:rPr lang="en-CA" sz="1600" b="1" dirty="0"/>
              <a:t> </a:t>
            </a:r>
            <a:r>
              <a:rPr lang="en-CA" sz="1600" b="1" dirty="0" err="1"/>
              <a:t>ukudunyiswa</a:t>
            </a:r>
            <a:r>
              <a:rPr lang="en-CA" sz="1600" b="1" dirty="0"/>
              <a:t>, </a:t>
            </a:r>
            <a:r>
              <a:rPr lang="en-CA" sz="1600" b="1" dirty="0" err="1"/>
              <a:t>cabangani</a:t>
            </a:r>
            <a:r>
              <a:rPr lang="en-CA" sz="1600" b="1" dirty="0"/>
              <a:t> </a:t>
            </a:r>
            <a:r>
              <a:rPr lang="en-CA" sz="1600" b="1" dirty="0" err="1"/>
              <a:t>ngalezi</a:t>
            </a:r>
            <a:r>
              <a:rPr lang="en-CA" sz="1600" b="1" dirty="0"/>
              <a:t> </a:t>
            </a:r>
            <a:r>
              <a:rPr lang="en-CA" sz="1600" b="1" dirty="0" err="1"/>
              <a:t>zinto</a:t>
            </a:r>
            <a:r>
              <a:rPr lang="en-CA" sz="1600" b="1" dirty="0"/>
              <a:t>” (Fil 4:8b).</a:t>
            </a:r>
            <a:endParaRPr lang="en" sz="1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kuthula</a:t>
            </a:r>
            <a:r>
              <a:rPr lang="en-CA" sz="2000" b="1" dirty="0"/>
              <a:t>, </a:t>
            </a:r>
            <a:r>
              <a:rPr lang="en-CA" sz="2000" b="1" dirty="0" err="1"/>
              <a:t>ngokukaPawulu</a:t>
            </a:r>
            <a:r>
              <a:rPr lang="en-CA" sz="2000" b="1" dirty="0"/>
              <a:t>, </a:t>
            </a:r>
            <a:r>
              <a:rPr lang="en-CA" sz="2000" b="1" dirty="0" err="1"/>
              <a:t>kuzaba</a:t>
            </a:r>
            <a:r>
              <a:rPr lang="en-CA" sz="2000" b="1" dirty="0"/>
              <a:t> </a:t>
            </a:r>
            <a:r>
              <a:rPr lang="en-CA" sz="2000" b="1" dirty="0" err="1"/>
              <a:t>yisivikelo</a:t>
            </a:r>
            <a:r>
              <a:rPr lang="en-CA" sz="2000" b="1" dirty="0"/>
              <a:t>—</a:t>
            </a:r>
            <a:r>
              <a:rPr lang="en-CA" sz="2000" b="1" dirty="0" err="1"/>
              <a:t>umlindi</a:t>
            </a:r>
            <a:r>
              <a:rPr lang="en-CA" sz="2000" b="1" dirty="0"/>
              <a:t>—</a:t>
            </a:r>
            <a:r>
              <a:rPr lang="en-CA" sz="2000" b="1" dirty="0" err="1"/>
              <a:t>wemizwa</a:t>
            </a:r>
            <a:r>
              <a:rPr lang="en-CA" sz="2000" b="1" dirty="0"/>
              <a:t> </a:t>
            </a:r>
            <a:r>
              <a:rPr lang="en-CA" sz="2000" b="1" dirty="0" err="1"/>
              <a:t>lemicabango</a:t>
            </a:r>
            <a:r>
              <a:rPr lang="en-CA" sz="2000" b="1" dirty="0"/>
              <a:t> </a:t>
            </a:r>
            <a:r>
              <a:rPr lang="en-CA" sz="2000" b="1" dirty="0" err="1"/>
              <a:t>yethu</a:t>
            </a:r>
            <a:r>
              <a:rPr lang="en-CA" sz="2000" b="1" dirty="0"/>
              <a:t> (Fil. 4:7b). </a:t>
            </a:r>
            <a:r>
              <a:rPr lang="en-CA" sz="2000" b="1" dirty="0" err="1"/>
              <a:t>Ukuze</a:t>
            </a:r>
            <a:r>
              <a:rPr lang="en-CA" sz="2000" b="1" dirty="0"/>
              <a:t> lo </a:t>
            </a:r>
            <a:r>
              <a:rPr lang="en-CA" sz="2000" b="1" dirty="0" err="1"/>
              <a:t>olindayo</a:t>
            </a:r>
            <a:r>
              <a:rPr lang="en-CA" sz="2000" b="1" dirty="0"/>
              <a:t> </a:t>
            </a:r>
            <a:r>
              <a:rPr lang="en-CA" sz="2000" b="1" dirty="0" err="1"/>
              <a:t>aphumelele</a:t>
            </a:r>
            <a:r>
              <a:rPr lang="en-CA" sz="2000" b="1" dirty="0"/>
              <a:t>, </a:t>
            </a:r>
            <a:r>
              <a:rPr lang="en-CA" sz="2000" b="1" dirty="0" err="1"/>
              <a:t>yiziphi</a:t>
            </a:r>
            <a:r>
              <a:rPr lang="en-CA" sz="2000" b="1" dirty="0"/>
              <a:t> </a:t>
            </a:r>
            <a:r>
              <a:rPr lang="en-CA" sz="2000" b="1" dirty="0" err="1"/>
              <a:t>izinto</a:t>
            </a:r>
            <a:r>
              <a:rPr lang="en-CA" sz="2000" b="1" dirty="0"/>
              <a:t> </a:t>
            </a:r>
            <a:r>
              <a:rPr lang="en-CA" sz="2000" b="1" dirty="0" err="1"/>
              <a:t>okufanele</a:t>
            </a:r>
            <a:r>
              <a:rPr lang="en-CA" sz="2000" b="1" dirty="0"/>
              <a:t> </a:t>
            </a:r>
            <a:r>
              <a:rPr lang="en-CA" sz="2000" b="1" dirty="0" err="1"/>
              <a:t>sicabange</a:t>
            </a:r>
            <a:r>
              <a:rPr lang="en-CA" sz="2000" b="1" dirty="0"/>
              <a:t> </a:t>
            </a:r>
            <a:r>
              <a:rPr lang="en-CA" sz="2000" b="1" dirty="0" err="1"/>
              <a:t>ngazo</a:t>
            </a:r>
            <a:r>
              <a:rPr lang="en-CA" sz="2000" b="1" dirty="0"/>
              <a:t> ( Fil. 4:8 )?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7104</TotalTime>
  <Words>957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Constantia</vt:lpstr>
      <vt:lpstr>Comic Sans MS</vt:lpstr>
      <vt:lpstr>Arial</vt:lpstr>
      <vt:lpstr>Aptos Display</vt:lpstr>
      <vt:lpstr>Century Gothic</vt:lpstr>
      <vt:lpstr>Wingdings 3</vt:lpstr>
      <vt:lpstr>Aptos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2026-01-12T07:53:42Z</dcterms:created>
  <dcterms:modified xsi:type="dcterms:W3CDTF">2026-02-12T06:56:50Z</dcterms:modified>
</cp:coreProperties>
</file>