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4" r:id="rId2"/>
    <p:sldId id="292" r:id="rId3"/>
    <p:sldId id="293" r:id="rId4"/>
    <p:sldId id="295" r:id="rId5"/>
    <p:sldId id="298" r:id="rId6"/>
    <p:sldId id="300" r:id="rId7"/>
    <p:sldId id="301" r:id="rId8"/>
    <p:sldId id="302" r:id="rId9"/>
    <p:sldId id="303" r:id="rId10"/>
    <p:sldId id="305" r:id="rId11"/>
    <p:sldId id="307" r:id="rId12"/>
    <p:sldId id="308" r:id="rId13"/>
    <p:sldId id="309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A4"/>
    <a:srgbClr val="F2601E"/>
    <a:srgbClr val="184372"/>
    <a:srgbClr val="0D253F"/>
    <a:srgbClr val="613E51"/>
    <a:srgbClr val="D5E1EB"/>
    <a:srgbClr val="C3D4E2"/>
    <a:srgbClr val="A3293D"/>
    <a:srgbClr val="8A2334"/>
    <a:srgbClr val="D440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BE765-965F-4C7D-8ADA-52DB9DDCDA5A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20BFE-FB92-412C-968E-547767D88F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934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85A58-AB5A-888B-9610-DEFCC781C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52E4C23-9735-93A4-5B3F-3540EC08EB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B210B86-2DD0-1526-7C7C-21C18A48D5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E1A08E-17D8-4C5B-97F0-2C80571C2F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20BFE-FB92-412C-968E-547767D88FA2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529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8022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926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8634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4301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2034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3347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2420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6997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5963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981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3219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816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FD0392-7F06-7FFB-C447-E3E26A641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B67421C-192F-4A19-4CDF-DA5A436344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9" r="26123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4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67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C17E2717-27B8-44A6-0770-9173FB2C6416}"/>
              </a:ext>
            </a:extLst>
          </p:cNvPr>
          <p:cNvSpPr txBox="1"/>
          <p:nvPr/>
        </p:nvSpPr>
        <p:spPr>
          <a:xfrm>
            <a:off x="6388119" y="270535"/>
            <a:ext cx="5254222" cy="63094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2400"/>
              </a:spcBef>
            </a:pP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“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Qina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kuphela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,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ume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isibindi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kakhulu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,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ukuba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uqaphele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ukwenza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ngokomthetho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wonke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akulaya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ngawo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uMose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inceku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yami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,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ungaphambuki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kuwo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uye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ngakwesokunene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loba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ngakwesokhohlo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,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ukuze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ube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lempumelelo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lobaphi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lapho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uya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khona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.”—</a:t>
            </a:r>
          </a:p>
          <a:p>
            <a:pPr algn="ctr">
              <a:spcBef>
                <a:spcPts val="2400"/>
              </a:spcBef>
            </a:pP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Joshuwa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1:7 , NW.</a:t>
            </a:r>
            <a:endParaRPr lang="es-ES" sz="3200" b="1" dirty="0">
              <a:ln w="12700" cmpd="sng">
                <a:noFill/>
                <a:prstDash val="solid"/>
              </a:ln>
              <a:solidFill>
                <a:srgbClr val="693F17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8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3472F6-D8DC-8D73-E743-D79F845A6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CFA70F8-E951-5ADD-88D7-BC4F6D467D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7" r="16887"/>
          <a:stretch/>
        </p:blipFill>
        <p:spPr>
          <a:xfrm>
            <a:off x="95270" y="123824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grupo, hombre, cama, gente&#10;&#10;El contenido generado por IA puede ser incorrecto.">
            <a:extLst>
              <a:ext uri="{FF2B5EF4-FFF2-40B4-BE49-F238E27FC236}">
                <a16:creationId xmlns:a16="http://schemas.microsoft.com/office/drawing/2014/main" id="{71BF3BB6-3B39-2C10-BCAE-9196FE3A6A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3" b="8113"/>
          <a:stretch>
            <a:fillRect/>
          </a:stretch>
        </p:blipFill>
        <p:spPr>
          <a:xfrm>
            <a:off x="4148881" y="123824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428F61C-2E13-2BE9-1E4D-93A64DA049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5373" r="-76" b="13939"/>
          <a:stretch>
            <a:fillRect/>
          </a:stretch>
        </p:blipFill>
        <p:spPr>
          <a:xfrm>
            <a:off x="8099703" y="123824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6807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ketch line">
            <a:extLst>
              <a:ext uri="{FF2B5EF4-FFF2-40B4-BE49-F238E27FC236}">
                <a16:creationId xmlns:a16="http://schemas.microsoft.com/office/drawing/2014/main" id="{A45E519B-EA1F-33DF-1F18-7C4749A04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559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22E626-40EB-C6C8-CD9F-D629B6453044}"/>
              </a:ext>
            </a:extLst>
          </p:cNvPr>
          <p:cNvSpPr txBox="1"/>
          <p:nvPr/>
        </p:nvSpPr>
        <p:spPr>
          <a:xfrm>
            <a:off x="218313" y="4383823"/>
            <a:ext cx="11755373" cy="258532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Manje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lezo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zinto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zabehlela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bona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kube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yisibonelo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,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kodwa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zalotshwa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ukuze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kufundiswe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thina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,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osekufike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kithi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ukuphela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kwezikhathi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.” 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( 1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Korinte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10:11,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ESV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)</a:t>
            </a:r>
            <a:endParaRPr lang="es-ES" sz="3600" b="1" dirty="0">
              <a:ln w="12700" cmpd="sng">
                <a:noFill/>
                <a:prstDash val="solid"/>
              </a:ln>
              <a:solidFill>
                <a:srgbClr val="005EA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363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E5E57E-5E38-DDE4-C11B-E4A994D55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7D8D431-93D1-55ED-9D52-62FA60D15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9" b="14689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58F107F-7145-3777-779F-29D3B33437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8" r="6930"/>
          <a:stretch>
            <a:fillRect/>
          </a:stretch>
        </p:blipFill>
        <p:spPr>
          <a:xfrm>
            <a:off x="4202549" y="321732"/>
            <a:ext cx="3793472" cy="411132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8809E40-1410-03B2-93EE-2028D167A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8" b="14708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27A5EB9-9E0C-6CF2-53E7-8301B2458F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3" b="21649"/>
          <a:stretch>
            <a:fillRect/>
          </a:stretch>
        </p:blipFill>
        <p:spPr>
          <a:xfrm>
            <a:off x="317634" y="2422097"/>
            <a:ext cx="3794760" cy="201380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5276301-6F8D-C5EA-5C70-4D0FE54F65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7" b="14877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Diagrama&#10;&#10;El contenido generado por IA puede ser incorrecto.">
            <a:extLst>
              <a:ext uri="{FF2B5EF4-FFF2-40B4-BE49-F238E27FC236}">
                <a16:creationId xmlns:a16="http://schemas.microsoft.com/office/drawing/2014/main" id="{78995D3D-1EA1-6C76-DC98-0F133FCAE8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" t="3270" r="-173" b="26088"/>
          <a:stretch>
            <a:fillRect/>
          </a:stretch>
        </p:blipFill>
        <p:spPr>
          <a:xfrm>
            <a:off x="317634" y="4525716"/>
            <a:ext cx="3794760" cy="20105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EE0C5E3-6180-FF39-0BE1-1AA50FCD60C2}"/>
              </a:ext>
            </a:extLst>
          </p:cNvPr>
          <p:cNvSpPr txBox="1"/>
          <p:nvPr/>
        </p:nvSpPr>
        <p:spPr>
          <a:xfrm>
            <a:off x="4525698" y="4736450"/>
            <a:ext cx="7010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s-ES" sz="32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Impendulo</a:t>
            </a:r>
            <a:r>
              <a:rPr lang="es-ES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ethambileyo</a:t>
            </a:r>
            <a:r>
              <a:rPr lang="es-ES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isusa</a:t>
            </a:r>
            <a:r>
              <a:rPr lang="es-ES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ulaka</a:t>
            </a:r>
            <a:r>
              <a:rPr lang="es-ES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32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kepha</a:t>
            </a:r>
            <a:r>
              <a:rPr lang="es-ES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izwi</a:t>
            </a:r>
            <a:r>
              <a:rPr lang="es-ES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elilukhuni</a:t>
            </a:r>
            <a:r>
              <a:rPr lang="es-ES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livusa</a:t>
            </a:r>
            <a:r>
              <a:rPr lang="es-ES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ulaka</a:t>
            </a:r>
            <a:r>
              <a:rPr lang="es-ES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s-ES" sz="24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( </a:t>
            </a:r>
            <a:r>
              <a:rPr lang="es-ES" sz="24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IzAga</a:t>
            </a:r>
            <a:r>
              <a:rPr lang="es-ES" sz="24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15:1, NIV )</a:t>
            </a:r>
            <a:endParaRPr lang="es-ES" sz="3200" b="1" dirty="0">
              <a:ln w="12700" cmpd="sng">
                <a:solidFill>
                  <a:schemeClr val="accent5"/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288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E0923-BB81-90E7-786D-5AE73082C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Vista de una ciudad&#10;&#10;El contenido generado por IA puede ser incorrecto.">
            <a:extLst>
              <a:ext uri="{FF2B5EF4-FFF2-40B4-BE49-F238E27FC236}">
                <a16:creationId xmlns:a16="http://schemas.microsoft.com/office/drawing/2014/main" id="{5001C789-B82F-05F5-7421-A44F9AA8BD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C93896A-80EB-A68E-5199-69DCD3B106C4}"/>
              </a:ext>
            </a:extLst>
          </p:cNvPr>
          <p:cNvSpPr txBox="1"/>
          <p:nvPr/>
        </p:nvSpPr>
        <p:spPr>
          <a:xfrm>
            <a:off x="-1" y="-11183"/>
            <a:ext cx="121919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Akwehlulekanganga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zwi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elilodwa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kuzo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zonke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izithembiso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ezinhle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uJehova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ayezenzile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endlini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ka-Israyeli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s-E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konke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kwenzeka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28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8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Joshuwa</a:t>
            </a:r>
            <a:r>
              <a:rPr lang="es-ES" sz="28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21:45, ESV)</a:t>
            </a:r>
          </a:p>
        </p:txBody>
      </p:sp>
    </p:spTree>
    <p:extLst>
      <p:ext uri="{BB962C8B-B14F-4D97-AF65-F5344CB8AC3E}">
        <p14:creationId xmlns:p14="http://schemas.microsoft.com/office/powerpoint/2010/main" val="1899578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B66A97-DDA3-A931-11B5-15F0CFC2C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39DEE7D-F634-9202-C70F-72070F884E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" b="16651"/>
          <a:stretch>
            <a:fillRect/>
          </a:stretch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8" name="Imagen 7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EE37D356-7B3D-8587-9B57-957C922CFC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r="9029"/>
          <a:stretch>
            <a:fillRect/>
          </a:stretch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Imagen 10" descr="Imagen que contiene exterior, persona, hombre, agua&#10;&#10;El contenido generado por IA puede ser incorrecto.">
            <a:extLst>
              <a:ext uri="{FF2B5EF4-FFF2-40B4-BE49-F238E27FC236}">
                <a16:creationId xmlns:a16="http://schemas.microsoft.com/office/drawing/2014/main" id="{0D13B86A-E0F2-4799-15EC-7929E2FC26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" b="10508"/>
          <a:stretch>
            <a:fillRect/>
          </a:stretch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DB49A09-688F-7843-AA3A-16F026BB02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62052" y="3272588"/>
            <a:ext cx="6105382" cy="35854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4BC364-77D0-43BC-53E2-AA31799ADD4A}"/>
              </a:ext>
            </a:extLst>
          </p:cNvPr>
          <p:cNvSpPr txBox="1"/>
          <p:nvPr/>
        </p:nvSpPr>
        <p:spPr>
          <a:xfrm>
            <a:off x="5086350" y="3315596"/>
            <a:ext cx="6176689" cy="283154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Uma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kukubi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emehlweni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enu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ukumkhonza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uJehova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zikhetheleni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namuhla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ukuthi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ngubani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eliyakumkhonza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kepha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mina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lendlu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yami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siyakumkhonza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uJehova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Joshuwa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24:15 , NW )</a:t>
            </a:r>
          </a:p>
        </p:txBody>
      </p:sp>
    </p:spTree>
    <p:extLst>
      <p:ext uri="{BB962C8B-B14F-4D97-AF65-F5344CB8AC3E}">
        <p14:creationId xmlns:p14="http://schemas.microsoft.com/office/powerpoint/2010/main" val="3972103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056117-CE28-424A-FAF0-12A3F0CB2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1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Imagen 1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BEB71BB6-C8EC-FE23-F12B-88C409C6B7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7" r="-2" b="-2"/>
          <a:stretch>
            <a:fillRect/>
          </a:stretch>
        </p:blipFill>
        <p:spPr>
          <a:xfrm>
            <a:off x="321734" y="321733"/>
            <a:ext cx="5674894" cy="30308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" name="Imagen 2" descr="Imagen de la pantalla de un video juego&#10;&#10;El contenido generado por IA puede ser incorrecto.">
            <a:extLst>
              <a:ext uri="{FF2B5EF4-FFF2-40B4-BE49-F238E27FC236}">
                <a16:creationId xmlns:a16="http://schemas.microsoft.com/office/drawing/2014/main" id="{CA2DFBF5-8A8B-2D2C-5920-6DA431D837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r="22562" b="4"/>
          <a:stretch>
            <a:fillRect/>
          </a:stretch>
        </p:blipFill>
        <p:spPr>
          <a:xfrm>
            <a:off x="321735" y="3524289"/>
            <a:ext cx="2676579" cy="27765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3" name="Imagen 12" descr="Imagen que contiene persona, edificio, exterior, mujer&#10;&#10;El contenido generado por IA puede ser incorrecto.">
            <a:extLst>
              <a:ext uri="{FF2B5EF4-FFF2-40B4-BE49-F238E27FC236}">
                <a16:creationId xmlns:a16="http://schemas.microsoft.com/office/drawing/2014/main" id="{D27A9270-2FA4-B3E0-3305-883EC33624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8" r="18353" b="-2"/>
          <a:stretch>
            <a:fillRect/>
          </a:stretch>
        </p:blipFill>
        <p:spPr>
          <a:xfrm>
            <a:off x="3159553" y="3514855"/>
            <a:ext cx="2837076" cy="27859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29187E7-B5CE-F03D-F02F-9B7D4060F7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95373" y="321733"/>
            <a:ext cx="5674892" cy="59790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0A2944-3633-87C9-18AD-AB7C2FDF4CC0}"/>
              </a:ext>
            </a:extLst>
          </p:cNvPr>
          <p:cNvSpPr txBox="1"/>
          <p:nvPr/>
        </p:nvSpPr>
        <p:spPr>
          <a:xfrm>
            <a:off x="6301205" y="1095277"/>
            <a:ext cx="5463228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Ngokukholwa</a:t>
            </a:r>
            <a:r>
              <a:rPr lang="es-E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uRahabi</a:t>
            </a:r>
            <a:r>
              <a:rPr lang="es-E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isifebe</a:t>
            </a:r>
            <a:r>
              <a:rPr lang="es-E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akabhubhanga</a:t>
            </a:r>
            <a:r>
              <a:rPr lang="es-E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kanye</a:t>
            </a:r>
            <a:r>
              <a:rPr lang="es-E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labangakholwanga</a:t>
            </a:r>
            <a:r>
              <a:rPr lang="es-E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esezamukele</a:t>
            </a:r>
            <a:r>
              <a:rPr lang="es-E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izinhloli</a:t>
            </a:r>
            <a:r>
              <a:rPr lang="es-E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ngokuthula</a:t>
            </a:r>
            <a:r>
              <a:rPr lang="es-E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</a:t>
            </a:r>
          </a:p>
          <a:p>
            <a:pPr algn="ctr">
              <a:spcBef>
                <a:spcPts val="1200"/>
              </a:spcBef>
            </a:pPr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Hebheru</a:t>
            </a:r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11:31 , NW)</a:t>
            </a:r>
          </a:p>
        </p:txBody>
      </p:sp>
    </p:spTree>
    <p:extLst>
      <p:ext uri="{BB962C8B-B14F-4D97-AF65-F5344CB8AC3E}">
        <p14:creationId xmlns:p14="http://schemas.microsoft.com/office/powerpoint/2010/main" val="32894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D1E809-7C92-1947-A824-92A5FCCA7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41570EE-7754-16A8-950A-09CB164BC1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9C75E11-E303-C107-3B73-C50F5A02D589}"/>
              </a:ext>
            </a:extLst>
          </p:cNvPr>
          <p:cNvSpPr txBox="1"/>
          <p:nvPr/>
        </p:nvSpPr>
        <p:spPr>
          <a:xfrm>
            <a:off x="8181963" y="572882"/>
            <a:ext cx="3943354" cy="526297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“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Ngokuba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uJehova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uNkulunkulu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wenu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womisa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amanzi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aseJordani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kini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,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laze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lawela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,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njengalokho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uJehova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uNkulunkulu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wenu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esenza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oLwandle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Olubomvu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walomisa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kithi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,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saze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sawela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,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ukuze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zonke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izizwe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zomhlaba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zazi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ukuthi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isandla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sikaJehova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silamandla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,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ukuze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limesabe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uJehova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uNkulunkulu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wenu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kuze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kube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phakade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.”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23D6669-D962-BB15-7E73-2E919264F88E}"/>
              </a:ext>
            </a:extLst>
          </p:cNvPr>
          <p:cNvSpPr txBox="1"/>
          <p:nvPr/>
        </p:nvSpPr>
        <p:spPr>
          <a:xfrm>
            <a:off x="8115296" y="6410605"/>
            <a:ext cx="4076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Joshua 4:23, 24,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ESV</a:t>
            </a:r>
            <a:endParaRPr lang="es-ES" sz="2400" dirty="0">
              <a:solidFill>
                <a:srgbClr val="D5E1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7033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C16273-F888-349C-543B-08CF54AB5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4C5A4F6-4931-8AB2-B18D-E780B8388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114FB73D-0608-954E-6479-2082E2E49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393258"/>
            <a:ext cx="759618" cy="6403672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F5F790D1-E48A-0EA4-D791-E00AF737C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95990"/>
            <a:ext cx="482654" cy="619113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DB2A85E-A5E1-1135-F0F0-33FF39E4A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104775"/>
            <a:ext cx="4630139" cy="5904507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359F47C-FF96-AAFA-DCCA-FF1475C1A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913166"/>
            <a:ext cx="7290218" cy="5878160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58BAE521-C711-B832-D373-39EACDFF04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0544"/>
          <a:stretch>
            <a:fillRect/>
          </a:stretch>
        </p:blipFill>
        <p:spPr>
          <a:xfrm>
            <a:off x="4998556" y="1013796"/>
            <a:ext cx="7096667" cy="56769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A55B01A-FB7F-6F83-E3F6-48DE6C9A00BF}"/>
              </a:ext>
            </a:extLst>
          </p:cNvPr>
          <p:cNvSpPr txBox="1"/>
          <p:nvPr/>
        </p:nvSpPr>
        <p:spPr>
          <a:xfrm>
            <a:off x="96777" y="640982"/>
            <a:ext cx="443906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Alukaze</a:t>
            </a:r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lube</a:t>
            </a:r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khona</a:t>
            </a:r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usuku</a:t>
            </a:r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olunjengalo</a:t>
            </a:r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ngaphambi</a:t>
            </a:r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langemuva</a:t>
            </a:r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kwalokho</a:t>
            </a:r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lapho</a:t>
            </a:r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uJehova</a:t>
            </a:r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esizwa</a:t>
            </a:r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izwi</a:t>
            </a:r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lomuntu</a:t>
            </a:r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ngokuba</a:t>
            </a:r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uJehova</a:t>
            </a:r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wamlwela</a:t>
            </a:r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u-</a:t>
            </a:r>
            <a:r>
              <a:rPr lang="es-E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Israyeli</a:t>
            </a:r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</a:t>
            </a:r>
          </a:p>
          <a:p>
            <a:pPr algn="ctr">
              <a:spcBef>
                <a:spcPts val="2400"/>
              </a:spcBef>
            </a:pPr>
            <a:r>
              <a:rPr lang="es-E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Joshuwa</a:t>
            </a:r>
            <a:r>
              <a:rPr lang="es-E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10:14, ESV</a:t>
            </a:r>
          </a:p>
        </p:txBody>
      </p:sp>
    </p:spTree>
    <p:extLst>
      <p:ext uri="{BB962C8B-B14F-4D97-AF65-F5344CB8AC3E}">
        <p14:creationId xmlns:p14="http://schemas.microsoft.com/office/powerpoint/2010/main" val="1044101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F2D10-2995-9AD2-0CA0-4B1DE1787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DC5E98B-0E7B-C7E2-6F7F-0291989116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E28CB7D-9E9E-0C49-BEC6-5B8118AA85CB}"/>
              </a:ext>
            </a:extLst>
          </p:cNvPr>
          <p:cNvSpPr txBox="1"/>
          <p:nvPr/>
        </p:nvSpPr>
        <p:spPr>
          <a:xfrm>
            <a:off x="142874" y="94119"/>
            <a:ext cx="6505576" cy="181588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“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UJoshuwa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wawathumba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onke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la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makhosi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lezwe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lawo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ngasikhathi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sinye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,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ngokuba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uJehova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uNkulunkulu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ka-Israyeli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wayemlwela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uIsrayeli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7EE901E-494A-3B52-8411-2B6A4BDFE3DA}"/>
              </a:ext>
            </a:extLst>
          </p:cNvPr>
          <p:cNvSpPr txBox="1"/>
          <p:nvPr/>
        </p:nvSpPr>
        <p:spPr>
          <a:xfrm>
            <a:off x="142874" y="3228944"/>
            <a:ext cx="3152776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sz="20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Joshuwa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10:42, </a:t>
            </a:r>
            <a:r>
              <a:rPr lang="es-ES" sz="1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ESV</a:t>
            </a:r>
            <a:endParaRPr lang="es-ES" sz="2000" dirty="0">
              <a:solidFill>
                <a:srgbClr val="613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35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B46600-F782-246E-10CE-743F5EABB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437FA79D-7DEA-4FC4-7752-D38D66885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437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E63187-D230-1DF1-75AD-A53C76777A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81850" cy="6858000"/>
          </a:xfrm>
          <a:prstGeom prst="rect">
            <a:avLst/>
          </a:prstGeom>
        </p:spPr>
      </p:pic>
      <p:grpSp>
        <p:nvGrpSpPr>
          <p:cNvPr id="14" name="Group 9">
            <a:extLst>
              <a:ext uri="{FF2B5EF4-FFF2-40B4-BE49-F238E27FC236}">
                <a16:creationId xmlns:a16="http://schemas.microsoft.com/office/drawing/2014/main" id="{DAE3D992-722C-6892-35F2-D97D60E81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67499" y="0"/>
            <a:ext cx="990601" cy="6857455"/>
            <a:chOff x="5395368" y="0"/>
            <a:chExt cx="874718" cy="685745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8E7A748-8725-F398-DBE0-DEEB4B4EE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56B753C-AB39-77F0-A580-BB023C5A6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00C011A0-592C-E9C5-7A9E-61894ECF3BFF}"/>
              </a:ext>
            </a:extLst>
          </p:cNvPr>
          <p:cNvSpPr txBox="1"/>
          <p:nvPr/>
        </p:nvSpPr>
        <p:spPr>
          <a:xfrm>
            <a:off x="7715250" y="289679"/>
            <a:ext cx="4362450" cy="621708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“Mina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Jehova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ngihlola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inhliziyo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ngivivinya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izinhliziyo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ukuba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nginike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yilowo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lalowo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njengezindlela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zakhe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njengezithelo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zezenzo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zakhe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.”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Jeremiya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17:10, ESV</a:t>
            </a:r>
          </a:p>
        </p:txBody>
      </p:sp>
    </p:spTree>
    <p:extLst>
      <p:ext uri="{BB962C8B-B14F-4D97-AF65-F5344CB8AC3E}">
        <p14:creationId xmlns:p14="http://schemas.microsoft.com/office/powerpoint/2010/main" val="935685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15DAB-E596-47AC-CC4D-ACCADC78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7579D2-7AED-3564-1F3F-C9D547A03F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3" r="35517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frente, joven, niño, banca&#10;&#10;El contenido generado por IA puede ser incorrecto.">
            <a:extLst>
              <a:ext uri="{FF2B5EF4-FFF2-40B4-BE49-F238E27FC236}">
                <a16:creationId xmlns:a16="http://schemas.microsoft.com/office/drawing/2014/main" id="{62EFF39D-F303-F9BE-3F11-FD51E06656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4" b="315"/>
          <a:stretch>
            <a:fillRect/>
          </a:stretch>
        </p:blipFill>
        <p:spPr>
          <a:xfrm>
            <a:off x="4175452" y="171716"/>
            <a:ext cx="3822924" cy="2832741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agua, tabla, azul, hombre&#10;&#10;El contenido generado por IA puede ser incorrecto.">
            <a:extLst>
              <a:ext uri="{FF2B5EF4-FFF2-40B4-BE49-F238E27FC236}">
                <a16:creationId xmlns:a16="http://schemas.microsoft.com/office/drawing/2014/main" id="{1C887D4B-80CD-15B5-5B2D-E038DBFA40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-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2D183F3-68F4-6D85-8402-F5A45A365779}"/>
              </a:ext>
            </a:extLst>
          </p:cNvPr>
          <p:cNvSpPr txBox="1"/>
          <p:nvPr/>
        </p:nvSpPr>
        <p:spPr>
          <a:xfrm>
            <a:off x="4086226" y="3300012"/>
            <a:ext cx="4101806" cy="32624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“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Kodwa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funani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kuqala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umbuso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kaNkulunkulu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lokulunga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kwakhe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,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khona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konke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lokhu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kuyakwengezelelwa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lina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0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Mathewu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6:33, ESV</a:t>
            </a:r>
          </a:p>
        </p:txBody>
      </p:sp>
    </p:spTree>
    <p:extLst>
      <p:ext uri="{BB962C8B-B14F-4D97-AF65-F5344CB8AC3E}">
        <p14:creationId xmlns:p14="http://schemas.microsoft.com/office/powerpoint/2010/main" val="2831849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13F301-D338-B5CB-629D-A348DE6BE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13562C4-4848-0422-5D20-0C296C8666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t="2671" r="-38" b="31005"/>
          <a:stretch>
            <a:fillRect/>
          </a:stretch>
        </p:blipFill>
        <p:spPr>
          <a:xfrm>
            <a:off x="20" y="10"/>
            <a:ext cx="4003019" cy="3388883"/>
          </a:xfrm>
          <a:prstGeom prst="roundRect">
            <a:avLst>
              <a:gd name="adj" fmla="val 5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6B2535C6-5E94-7217-2A7E-3C7A49E00D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3" r="2" b="2"/>
          <a:stretch>
            <a:fillRect/>
          </a:stretch>
        </p:blipFill>
        <p:spPr>
          <a:xfrm>
            <a:off x="20" y="3469102"/>
            <a:ext cx="4003019" cy="3388893"/>
          </a:xfrm>
          <a:prstGeom prst="roundRect">
            <a:avLst>
              <a:gd name="adj" fmla="val 5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 descr="Pintura de una persona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7FED37FF-D484-6690-2861-A81543DB4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6467"/>
          <a:stretch>
            <a:fillRect/>
          </a:stretch>
        </p:blipFill>
        <p:spPr>
          <a:xfrm>
            <a:off x="4094479" y="10"/>
            <a:ext cx="4014047" cy="6857990"/>
          </a:xfrm>
          <a:prstGeom prst="roundRect">
            <a:avLst>
              <a:gd name="adj" fmla="val 385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EADF2BA-5B72-BC2C-3397-70FD570A62B1}"/>
              </a:ext>
            </a:extLst>
          </p:cNvPr>
          <p:cNvSpPr txBox="1"/>
          <p:nvPr/>
        </p:nvSpPr>
        <p:spPr>
          <a:xfrm>
            <a:off x="8199966" y="360558"/>
            <a:ext cx="4014047" cy="621708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“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Khumbulani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abakhokheli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benu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abakhulume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izwi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likaNkulunkulu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kini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libheke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ukuphela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kwendlela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yabo,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lilingise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ukukholwa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kwabo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.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(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Hebheru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13:7 , NW)</a:t>
            </a:r>
          </a:p>
        </p:txBody>
      </p:sp>
    </p:spTree>
    <p:extLst>
      <p:ext uri="{BB962C8B-B14F-4D97-AF65-F5344CB8AC3E}">
        <p14:creationId xmlns:p14="http://schemas.microsoft.com/office/powerpoint/2010/main" val="4118953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AC1FE-F184-EF7B-20EE-B2E237D83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8612C4F-6856-753C-313E-99A913A20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r="4705"/>
          <a:stretch>
            <a:fillRect/>
          </a:stretch>
        </p:blipFill>
        <p:spPr>
          <a:xfrm>
            <a:off x="0" y="-11183"/>
            <a:ext cx="12192000" cy="686918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CE7C885-A57A-B51A-C659-D374284465BA}"/>
              </a:ext>
            </a:extLst>
          </p:cNvPr>
          <p:cNvSpPr txBox="1"/>
          <p:nvPr/>
        </p:nvSpPr>
        <p:spPr>
          <a:xfrm>
            <a:off x="-1" y="-11183"/>
            <a:ext cx="12191999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sz="28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Buyelani</a:t>
            </a:r>
            <a:r>
              <a:rPr lang="es-E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enqabeni</a:t>
            </a:r>
            <a:r>
              <a:rPr lang="es-E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yenu</a:t>
            </a:r>
            <a:r>
              <a:rPr lang="es-E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28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lina</a:t>
            </a:r>
            <a:r>
              <a:rPr lang="es-E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zibotshwa</a:t>
            </a:r>
            <a:r>
              <a:rPr lang="es-E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zethemba</a:t>
            </a:r>
            <a:r>
              <a:rPr lang="es-E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s-ES" sz="28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lamuhla</a:t>
            </a:r>
            <a:r>
              <a:rPr lang="es-E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ngiyamemezela</a:t>
            </a:r>
            <a:r>
              <a:rPr lang="es-E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ukuthi</a:t>
            </a:r>
            <a:r>
              <a:rPr lang="es-E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ngiyakubuyisela</a:t>
            </a:r>
            <a:r>
              <a:rPr lang="es-E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kini</a:t>
            </a:r>
            <a:r>
              <a:rPr lang="es-E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okuphindwe</a:t>
            </a:r>
            <a:r>
              <a:rPr lang="es-E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kabili</a:t>
            </a:r>
            <a:r>
              <a:rPr lang="es-E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0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0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Zakariya</a:t>
            </a:r>
            <a:r>
              <a:rPr lang="es-ES" sz="20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9:12, ESV)</a:t>
            </a:r>
            <a:endParaRPr lang="es-ES" sz="2800" b="1" dirty="0">
              <a:ln w="66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6902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1">
    <a:dk1>
      <a:sysClr val="windowText" lastClr="000000"/>
    </a:dk1>
    <a:lt1>
      <a:sysClr val="window" lastClr="FFFFFF"/>
    </a:lt1>
    <a:dk2>
      <a:srgbClr val="44546A"/>
    </a:dk2>
    <a:lt2>
      <a:srgbClr val="33CCCC"/>
    </a:lt2>
    <a:accent1>
      <a:srgbClr val="339966"/>
    </a:accent1>
    <a:accent2>
      <a:srgbClr val="9900CC"/>
    </a:accent2>
    <a:accent3>
      <a:srgbClr val="FF3300"/>
    </a:accent3>
    <a:accent4>
      <a:srgbClr val="FFC000"/>
    </a:accent4>
    <a:accent5>
      <a:srgbClr val="0033CC"/>
    </a:accent5>
    <a:accent6>
      <a:srgbClr val="F5F010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ppt/theme/themeOverride3.xml><?xml version="1.0" encoding="utf-8"?>
<a:themeOverride xmlns:a="http://schemas.openxmlformats.org/drawingml/2006/main">
  <a:clrScheme name="Personalizado 3">
    <a:dk1>
      <a:sysClr val="windowText" lastClr="000000"/>
    </a:dk1>
    <a:lt1>
      <a:sysClr val="window" lastClr="FFFFFF"/>
    </a:lt1>
    <a:dk2>
      <a:srgbClr val="FF00FF"/>
    </a:dk2>
    <a:lt2>
      <a:srgbClr val="CCCC00"/>
    </a:lt2>
    <a:accent1>
      <a:srgbClr val="2FC753"/>
    </a:accent1>
    <a:accent2>
      <a:srgbClr val="E3B84B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ppt/theme/themeOverride4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338</Words>
  <Application>Microsoft Office PowerPoint</Application>
  <PresentationFormat>Panorámica</PresentationFormat>
  <Paragraphs>25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72</cp:revision>
  <dcterms:created xsi:type="dcterms:W3CDTF">2025-09-05T17:19:55Z</dcterms:created>
  <dcterms:modified xsi:type="dcterms:W3CDTF">2025-09-25T10:05:21Z</dcterms:modified>
</cp:coreProperties>
</file>