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7" r:id="rId3"/>
    <p:sldId id="311" r:id="rId4"/>
    <p:sldId id="257" r:id="rId5"/>
    <p:sldId id="258" r:id="rId6"/>
    <p:sldId id="259" r:id="rId7"/>
    <p:sldId id="260" r:id="rId8"/>
    <p:sldId id="261" r:id="rId9"/>
    <p:sldId id="308" r:id="rId10"/>
    <p:sldId id="310" r:id="rId11"/>
    <p:sldId id="309" r:id="rId12"/>
    <p:sldId id="304" r:id="rId13"/>
    <p:sldId id="30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Kalimati" panose="020B0604020202020204"/>
      <p:regular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996"/>
    <a:srgbClr val="D57124"/>
    <a:srgbClr val="392B81"/>
    <a:srgbClr val="7A6ACD"/>
    <a:srgbClr val="2A721C"/>
    <a:srgbClr val="44B32C"/>
    <a:srgbClr val="8480DC"/>
    <a:srgbClr val="EF7586"/>
    <a:srgbClr val="F292A0"/>
    <a:srgbClr val="D76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F9AEE-37BC-444E-B468-CD8C31E3AE14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42EAC0A-7247-4085-BDB4-DD16F1BC7602}">
      <dgm:prSet custT="1"/>
      <dgm:spPr/>
      <dgm:t>
        <a:bodyPr/>
        <a:lstStyle/>
        <a:p>
          <a:r>
            <a:rPr lang="ne-NP" sz="1900" b="1" dirty="0"/>
            <a:t>सले वास्तविकता बेवास्ता गर्दैन, तर फरक दृष्टिकोण दिन्छ।</a:t>
          </a:r>
          <a:endParaRPr lang="es-ES" sz="1900" dirty="0"/>
        </a:p>
      </dgm:t>
    </dgm:pt>
    <dgm:pt modelId="{A8D1D5AD-E989-40C3-9ECF-BF79486A804D}" type="parTrans" cxnId="{9AE477AA-2369-4546-8F29-BEB594F3B756}">
      <dgm:prSet/>
      <dgm:spPr/>
      <dgm:t>
        <a:bodyPr/>
        <a:lstStyle/>
        <a:p>
          <a:endParaRPr lang="es-ES" sz="2000"/>
        </a:p>
      </dgm:t>
    </dgm:pt>
    <dgm:pt modelId="{E866F929-4680-480D-A20C-082E50BA30EA}" type="sibTrans" cxnId="{9AE477AA-2369-4546-8F29-BEB594F3B756}">
      <dgm:prSet/>
      <dgm:spPr/>
      <dgm:t>
        <a:bodyPr/>
        <a:lstStyle/>
        <a:p>
          <a:endParaRPr lang="es-ES" sz="2000"/>
        </a:p>
      </dgm:t>
    </dgm:pt>
    <dgm:pt modelId="{8D133D11-19CE-4E2D-A6DA-D6CA6F775711}">
      <dgm:prSet custT="1"/>
      <dgm:spPr>
        <a:solidFill>
          <a:srgbClr val="D76FC8">
            <a:alpha val="49804"/>
          </a:srgbClr>
        </a:solidFill>
      </dgm:spPr>
      <dgm:t>
        <a:bodyPr/>
        <a:lstStyle/>
        <a:p>
          <a:r>
            <a:rPr lang="ne-NP" sz="2000" b="1" dirty="0"/>
            <a:t>गुनासो </a:t>
          </a:r>
          <a:r>
            <a:rPr lang="ne-NP" sz="2000" b="1" dirty="0" err="1"/>
            <a:t>गर्नुको</a:t>
          </a:r>
          <a:r>
            <a:rPr lang="ne-NP" sz="2000" b="1" dirty="0"/>
            <a:t> सट्टा हामीले परमेश्वरको योजनामा भरोसा गर्नुपर्छ।</a:t>
          </a:r>
          <a:endParaRPr lang="es-ES" sz="2000" dirty="0"/>
        </a:p>
      </dgm:t>
    </dgm:pt>
    <dgm:pt modelId="{3E6F0B9B-D862-4D4A-BBEF-24A10E3AFA57}" type="parTrans" cxnId="{0ABE0282-4CAA-4627-9471-80D9CABE2A72}">
      <dgm:prSet/>
      <dgm:spPr/>
      <dgm:t>
        <a:bodyPr/>
        <a:lstStyle/>
        <a:p>
          <a:endParaRPr lang="es-ES" sz="2000"/>
        </a:p>
      </dgm:t>
    </dgm:pt>
    <dgm:pt modelId="{19027BE8-C027-4895-A063-38F014437F79}" type="sibTrans" cxnId="{0ABE0282-4CAA-4627-9471-80D9CABE2A72}">
      <dgm:prSet/>
      <dgm:spPr/>
      <dgm:t>
        <a:bodyPr/>
        <a:lstStyle/>
        <a:p>
          <a:endParaRPr lang="es-ES" sz="2000"/>
        </a:p>
      </dgm:t>
    </dgm:pt>
    <dgm:pt modelId="{9EC13638-FA55-4568-ADE3-DF49C8C12E98}">
      <dgm:prSet custT="1"/>
      <dgm:spPr/>
      <dgm:t>
        <a:bodyPr/>
        <a:lstStyle/>
        <a:p>
          <a:r>
            <a:rPr lang="ne-NP" sz="2000" b="1" dirty="0"/>
            <a:t>जो </a:t>
          </a:r>
          <a:r>
            <a:rPr lang="ne-NP" sz="2000" b="1" dirty="0" err="1"/>
            <a:t>पूरै</a:t>
          </a:r>
          <a:r>
            <a:rPr lang="ne-NP" sz="2000" b="1" dirty="0"/>
            <a:t> परमेश्वरमा रहन्छ, उसले नै आशीष पाउँछ।</a:t>
          </a:r>
          <a:endParaRPr lang="es-ES" sz="2000" dirty="0"/>
        </a:p>
      </dgm:t>
    </dgm:pt>
    <dgm:pt modelId="{C4A8F010-9189-469E-BC71-A90E93D73423}" type="parTrans" cxnId="{2A75A0CE-832E-4D2A-AB41-B6EA5F5928CF}">
      <dgm:prSet/>
      <dgm:spPr/>
      <dgm:t>
        <a:bodyPr/>
        <a:lstStyle/>
        <a:p>
          <a:endParaRPr lang="es-ES" sz="2000"/>
        </a:p>
      </dgm:t>
    </dgm:pt>
    <dgm:pt modelId="{23627D6E-52D6-4215-AB58-9742149A65B8}" type="sibTrans" cxnId="{2A75A0CE-832E-4D2A-AB41-B6EA5F5928CF}">
      <dgm:prSet/>
      <dgm:spPr/>
      <dgm:t>
        <a:bodyPr/>
        <a:lstStyle/>
        <a:p>
          <a:endParaRPr lang="es-ES" sz="2000"/>
        </a:p>
      </dgm:t>
    </dgm:pt>
    <dgm:pt modelId="{54E5C911-7AEE-4CE3-BE9E-41AA04F362EF}">
      <dgm:prSet custT="1"/>
      <dgm:spPr>
        <a:solidFill>
          <a:srgbClr val="EF7586">
            <a:alpha val="49804"/>
          </a:srgbClr>
        </a:solidFill>
      </dgm:spPr>
      <dgm:t>
        <a:bodyPr/>
        <a:lstStyle/>
        <a:p>
          <a:r>
            <a:rPr lang="ne-NP" sz="2000" b="1" dirty="0"/>
            <a:t>जीवनका सबै पक्ष परमेश्वरको योजनाअनुसार </a:t>
          </a:r>
          <a:r>
            <a:rPr lang="ne-NP" sz="2000" b="1" dirty="0" err="1"/>
            <a:t>चलिनुपर्छ</a:t>
          </a:r>
          <a:r>
            <a:rPr lang="ne-NP" sz="2000" b="1" dirty="0"/>
            <a:t>।</a:t>
          </a:r>
          <a:endParaRPr lang="es-ES" sz="2000" dirty="0"/>
        </a:p>
      </dgm:t>
    </dgm:pt>
    <dgm:pt modelId="{FDEC58C4-8C26-4891-A418-1138E42A5ABF}" type="parTrans" cxnId="{0ED4D6F0-5CD7-4843-87F5-A683AE41F9B1}">
      <dgm:prSet/>
      <dgm:spPr/>
      <dgm:t>
        <a:bodyPr/>
        <a:lstStyle/>
        <a:p>
          <a:endParaRPr lang="es-ES" sz="2000"/>
        </a:p>
      </dgm:t>
    </dgm:pt>
    <dgm:pt modelId="{8149A06C-6750-423F-8153-4B244744356D}" type="sibTrans" cxnId="{0ED4D6F0-5CD7-4843-87F5-A683AE41F9B1}">
      <dgm:prSet/>
      <dgm:spPr/>
      <dgm:t>
        <a:bodyPr/>
        <a:lstStyle/>
        <a:p>
          <a:endParaRPr lang="es-ES" sz="2000"/>
        </a:p>
      </dgm:t>
    </dgm:pt>
    <dgm:pt modelId="{5F2506EE-CF30-442F-A24D-AD2774D0161C}">
      <dgm:prSet custT="1"/>
      <dgm:spPr>
        <a:solidFill>
          <a:srgbClr val="8480DC">
            <a:alpha val="49804"/>
          </a:srgbClr>
        </a:solidFill>
      </dgm:spPr>
      <dgm:t>
        <a:bodyPr/>
        <a:lstStyle/>
        <a:p>
          <a:r>
            <a:rPr lang="ne-NP" sz="2000" b="1" dirty="0"/>
            <a:t>परमेश्वर नजिक बस्नु नै सबैभन्दा ठूलो वरदान हो (भजन ८४:१०)।</a:t>
          </a:r>
          <a:endParaRPr lang="es-ES" sz="2000" dirty="0"/>
        </a:p>
      </dgm:t>
    </dgm:pt>
    <dgm:pt modelId="{3EBB15CF-A9E0-49F6-8D13-AD702A8EC2F4}" type="parTrans" cxnId="{597D0B54-E95B-4EB7-B765-D5C426D68C04}">
      <dgm:prSet/>
      <dgm:spPr/>
      <dgm:t>
        <a:bodyPr/>
        <a:lstStyle/>
        <a:p>
          <a:endParaRPr lang="es-ES" sz="2000"/>
        </a:p>
      </dgm:t>
    </dgm:pt>
    <dgm:pt modelId="{7CAD042F-EC8C-4064-A309-0904DAE26489}" type="sibTrans" cxnId="{597D0B54-E95B-4EB7-B765-D5C426D68C04}">
      <dgm:prSet/>
      <dgm:spPr/>
      <dgm:t>
        <a:bodyPr/>
        <a:lstStyle/>
        <a:p>
          <a:endParaRPr lang="es-ES" sz="2000"/>
        </a:p>
      </dgm:t>
    </dgm:pt>
    <dgm:pt modelId="{93F130CC-F670-4ED9-8230-0B8E98EE1397}" type="pres">
      <dgm:prSet presAssocID="{9C1F9AEE-37BC-444E-B468-CD8C31E3AE14}" presName="Name0" presStyleCnt="0">
        <dgm:presLayoutVars>
          <dgm:dir/>
          <dgm:resizeHandles val="exact"/>
        </dgm:presLayoutVars>
      </dgm:prSet>
      <dgm:spPr/>
    </dgm:pt>
    <dgm:pt modelId="{62999BC5-195A-46F1-98DE-237FBECB27E7}" type="pres">
      <dgm:prSet presAssocID="{B42EAC0A-7247-4085-BDB4-DD16F1BC7602}" presName="Name5" presStyleLbl="vennNode1" presStyleIdx="0" presStyleCnt="5" custLinFactNeighborX="-43054">
        <dgm:presLayoutVars>
          <dgm:bulletEnabled val="1"/>
        </dgm:presLayoutVars>
      </dgm:prSet>
      <dgm:spPr/>
    </dgm:pt>
    <dgm:pt modelId="{9F40C7C0-2BD7-4841-91D1-06AEE29A46ED}" type="pres">
      <dgm:prSet presAssocID="{E866F929-4680-480D-A20C-082E50BA30EA}" presName="space" presStyleCnt="0"/>
      <dgm:spPr/>
    </dgm:pt>
    <dgm:pt modelId="{CD3EC9D1-B914-4A94-9073-BBD619FDAE34}" type="pres">
      <dgm:prSet presAssocID="{8D133D11-19CE-4E2D-A6DA-D6CA6F775711}" presName="Name5" presStyleLbl="vennNode1" presStyleIdx="1" presStyleCnt="5" custLinFactNeighborX="-18942">
        <dgm:presLayoutVars>
          <dgm:bulletEnabled val="1"/>
        </dgm:presLayoutVars>
      </dgm:prSet>
      <dgm:spPr/>
    </dgm:pt>
    <dgm:pt modelId="{BB8CE188-6095-4321-9538-03F1E95D18BE}" type="pres">
      <dgm:prSet presAssocID="{19027BE8-C027-4895-A063-38F014437F79}" presName="space" presStyleCnt="0"/>
      <dgm:spPr/>
    </dgm:pt>
    <dgm:pt modelId="{B791761E-D005-4276-BFBD-78605CE50BF5}" type="pres">
      <dgm:prSet presAssocID="{9EC13638-FA55-4568-ADE3-DF49C8C12E98}" presName="Name5" presStyleLbl="vennNode1" presStyleIdx="2" presStyleCnt="5">
        <dgm:presLayoutVars>
          <dgm:bulletEnabled val="1"/>
        </dgm:presLayoutVars>
      </dgm:prSet>
      <dgm:spPr/>
    </dgm:pt>
    <dgm:pt modelId="{C286119B-D31A-4F49-AF5C-E78A636C01E0}" type="pres">
      <dgm:prSet presAssocID="{23627D6E-52D6-4215-AB58-9742149A65B8}" presName="space" presStyleCnt="0"/>
      <dgm:spPr/>
    </dgm:pt>
    <dgm:pt modelId="{DDBEDA38-D464-4DF7-BCB0-09E9A2DC813E}" type="pres">
      <dgm:prSet presAssocID="{54E5C911-7AEE-4CE3-BE9E-41AA04F362EF}" presName="Name5" presStyleLbl="vennNode1" presStyleIdx="3" presStyleCnt="5" custLinFactNeighborX="15498">
        <dgm:presLayoutVars>
          <dgm:bulletEnabled val="1"/>
        </dgm:presLayoutVars>
      </dgm:prSet>
      <dgm:spPr/>
    </dgm:pt>
    <dgm:pt modelId="{269287CE-2699-4292-97EB-30278DD6C146}" type="pres">
      <dgm:prSet presAssocID="{8149A06C-6750-423F-8153-4B244744356D}" presName="space" presStyleCnt="0"/>
      <dgm:spPr/>
    </dgm:pt>
    <dgm:pt modelId="{BE48992A-E860-4C40-A1D4-500F6D3DD78C}" type="pres">
      <dgm:prSet presAssocID="{5F2506EE-CF30-442F-A24D-AD2774D0161C}" presName="Name5" presStyleLbl="vennNode1" presStyleIdx="4" presStyleCnt="5" custLinFactNeighborX="48816">
        <dgm:presLayoutVars>
          <dgm:bulletEnabled val="1"/>
        </dgm:presLayoutVars>
      </dgm:prSet>
      <dgm:spPr/>
    </dgm:pt>
  </dgm:ptLst>
  <dgm:cxnLst>
    <dgm:cxn modelId="{3F935428-730C-470D-8BA1-C4CDD79B9F71}" type="presOf" srcId="{9C1F9AEE-37BC-444E-B468-CD8C31E3AE14}" destId="{93F130CC-F670-4ED9-8230-0B8E98EE1397}" srcOrd="0" destOrd="0" presId="urn:microsoft.com/office/officeart/2005/8/layout/venn3"/>
    <dgm:cxn modelId="{69AC3841-C49A-454D-A9BD-774486709FC1}" type="presOf" srcId="{8D133D11-19CE-4E2D-A6DA-D6CA6F775711}" destId="{CD3EC9D1-B914-4A94-9073-BBD619FDAE34}" srcOrd="0" destOrd="0" presId="urn:microsoft.com/office/officeart/2005/8/layout/venn3"/>
    <dgm:cxn modelId="{597D0B54-E95B-4EB7-B765-D5C426D68C04}" srcId="{9C1F9AEE-37BC-444E-B468-CD8C31E3AE14}" destId="{5F2506EE-CF30-442F-A24D-AD2774D0161C}" srcOrd="4" destOrd="0" parTransId="{3EBB15CF-A9E0-49F6-8D13-AD702A8EC2F4}" sibTransId="{7CAD042F-EC8C-4064-A309-0904DAE26489}"/>
    <dgm:cxn modelId="{0ABE0282-4CAA-4627-9471-80D9CABE2A72}" srcId="{9C1F9AEE-37BC-444E-B468-CD8C31E3AE14}" destId="{8D133D11-19CE-4E2D-A6DA-D6CA6F775711}" srcOrd="1" destOrd="0" parTransId="{3E6F0B9B-D862-4D4A-BBEF-24A10E3AFA57}" sibTransId="{19027BE8-C027-4895-A063-38F014437F79}"/>
    <dgm:cxn modelId="{349F679D-96C4-4F05-8634-11E2B15BF270}" type="presOf" srcId="{B42EAC0A-7247-4085-BDB4-DD16F1BC7602}" destId="{62999BC5-195A-46F1-98DE-237FBECB27E7}" srcOrd="0" destOrd="0" presId="urn:microsoft.com/office/officeart/2005/8/layout/venn3"/>
    <dgm:cxn modelId="{9AE477AA-2369-4546-8F29-BEB594F3B756}" srcId="{9C1F9AEE-37BC-444E-B468-CD8C31E3AE14}" destId="{B42EAC0A-7247-4085-BDB4-DD16F1BC7602}" srcOrd="0" destOrd="0" parTransId="{A8D1D5AD-E989-40C3-9ECF-BF79486A804D}" sibTransId="{E866F929-4680-480D-A20C-082E50BA30EA}"/>
    <dgm:cxn modelId="{2A75A0CE-832E-4D2A-AB41-B6EA5F5928CF}" srcId="{9C1F9AEE-37BC-444E-B468-CD8C31E3AE14}" destId="{9EC13638-FA55-4568-ADE3-DF49C8C12E98}" srcOrd="2" destOrd="0" parTransId="{C4A8F010-9189-469E-BC71-A90E93D73423}" sibTransId="{23627D6E-52D6-4215-AB58-9742149A65B8}"/>
    <dgm:cxn modelId="{CE20BAD2-3CD9-4F9D-B6FA-04717AFC5DF6}" type="presOf" srcId="{54E5C911-7AEE-4CE3-BE9E-41AA04F362EF}" destId="{DDBEDA38-D464-4DF7-BCB0-09E9A2DC813E}" srcOrd="0" destOrd="0" presId="urn:microsoft.com/office/officeart/2005/8/layout/venn3"/>
    <dgm:cxn modelId="{A957E8D8-412B-48C7-8E4E-43EC38500764}" type="presOf" srcId="{5F2506EE-CF30-442F-A24D-AD2774D0161C}" destId="{BE48992A-E860-4C40-A1D4-500F6D3DD78C}" srcOrd="0" destOrd="0" presId="urn:microsoft.com/office/officeart/2005/8/layout/venn3"/>
    <dgm:cxn modelId="{713F60E4-0763-4AEC-99BF-DB4FDC80484C}" type="presOf" srcId="{9EC13638-FA55-4568-ADE3-DF49C8C12E98}" destId="{B791761E-D005-4276-BFBD-78605CE50BF5}" srcOrd="0" destOrd="0" presId="urn:microsoft.com/office/officeart/2005/8/layout/venn3"/>
    <dgm:cxn modelId="{0ED4D6F0-5CD7-4843-87F5-A683AE41F9B1}" srcId="{9C1F9AEE-37BC-444E-B468-CD8C31E3AE14}" destId="{54E5C911-7AEE-4CE3-BE9E-41AA04F362EF}" srcOrd="3" destOrd="0" parTransId="{FDEC58C4-8C26-4891-A418-1138E42A5ABF}" sibTransId="{8149A06C-6750-423F-8153-4B244744356D}"/>
    <dgm:cxn modelId="{130CADE2-2654-4B44-8A05-E60A07E81FF1}" type="presParOf" srcId="{93F130CC-F670-4ED9-8230-0B8E98EE1397}" destId="{62999BC5-195A-46F1-98DE-237FBECB27E7}" srcOrd="0" destOrd="0" presId="urn:microsoft.com/office/officeart/2005/8/layout/venn3"/>
    <dgm:cxn modelId="{E8A5BFA3-3EE7-4C67-8CAE-20B43DB5C0A8}" type="presParOf" srcId="{93F130CC-F670-4ED9-8230-0B8E98EE1397}" destId="{9F40C7C0-2BD7-4841-91D1-06AEE29A46ED}" srcOrd="1" destOrd="0" presId="urn:microsoft.com/office/officeart/2005/8/layout/venn3"/>
    <dgm:cxn modelId="{204591EB-C555-4F5C-8194-E4C2BECCF1C1}" type="presParOf" srcId="{93F130CC-F670-4ED9-8230-0B8E98EE1397}" destId="{CD3EC9D1-B914-4A94-9073-BBD619FDAE34}" srcOrd="2" destOrd="0" presId="urn:microsoft.com/office/officeart/2005/8/layout/venn3"/>
    <dgm:cxn modelId="{1568A087-E1C7-45B2-B097-643E87EE1EE0}" type="presParOf" srcId="{93F130CC-F670-4ED9-8230-0B8E98EE1397}" destId="{BB8CE188-6095-4321-9538-03F1E95D18BE}" srcOrd="3" destOrd="0" presId="urn:microsoft.com/office/officeart/2005/8/layout/venn3"/>
    <dgm:cxn modelId="{3F3DBEE8-1B7C-43FA-8EDD-296FB50445EB}" type="presParOf" srcId="{93F130CC-F670-4ED9-8230-0B8E98EE1397}" destId="{B791761E-D005-4276-BFBD-78605CE50BF5}" srcOrd="4" destOrd="0" presId="urn:microsoft.com/office/officeart/2005/8/layout/venn3"/>
    <dgm:cxn modelId="{C486F6F0-C08F-470D-8734-187BFAFD7931}" type="presParOf" srcId="{93F130CC-F670-4ED9-8230-0B8E98EE1397}" destId="{C286119B-D31A-4F49-AF5C-E78A636C01E0}" srcOrd="5" destOrd="0" presId="urn:microsoft.com/office/officeart/2005/8/layout/venn3"/>
    <dgm:cxn modelId="{168AFF7B-E0CA-4DCC-8784-1EB43DC8369F}" type="presParOf" srcId="{93F130CC-F670-4ED9-8230-0B8E98EE1397}" destId="{DDBEDA38-D464-4DF7-BCB0-09E9A2DC813E}" srcOrd="6" destOrd="0" presId="urn:microsoft.com/office/officeart/2005/8/layout/venn3"/>
    <dgm:cxn modelId="{5CC50CD7-1FC0-4540-AEB1-6C3DB8E76B8A}" type="presParOf" srcId="{93F130CC-F670-4ED9-8230-0B8E98EE1397}" destId="{269287CE-2699-4292-97EB-30278DD6C146}" srcOrd="7" destOrd="0" presId="urn:microsoft.com/office/officeart/2005/8/layout/venn3"/>
    <dgm:cxn modelId="{5BE7A2D4-6832-4909-9C3B-AF679F5061D6}" type="presParOf" srcId="{93F130CC-F670-4ED9-8230-0B8E98EE1397}" destId="{BE48992A-E860-4C40-A1D4-500F6D3DD78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99BC5-195A-46F1-98DE-237FBECB27E7}">
      <dsp:nvSpPr>
        <dsp:cNvPr id="0" name=""/>
        <dsp:cNvSpPr/>
      </dsp:nvSpPr>
      <dsp:spPr>
        <a:xfrm>
          <a:off x="50916" y="309"/>
          <a:ext cx="2765226" cy="27652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4130" rIns="15218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900" b="1" kern="1200" dirty="0"/>
            <a:t>सले वास्तविकता बेवास्ता गर्दैन, तर फरक दृष्टिकोण दिन्छ।</a:t>
          </a:r>
          <a:endParaRPr lang="es-ES" sz="1900" kern="1200" dirty="0"/>
        </a:p>
      </dsp:txBody>
      <dsp:txXfrm>
        <a:off x="455874" y="405267"/>
        <a:ext cx="1955310" cy="1955310"/>
      </dsp:txXfrm>
    </dsp:sp>
    <dsp:sp modelId="{CD3EC9D1-B914-4A94-9073-BBD619FDAE34}">
      <dsp:nvSpPr>
        <dsp:cNvPr id="0" name=""/>
        <dsp:cNvSpPr/>
      </dsp:nvSpPr>
      <dsp:spPr>
        <a:xfrm>
          <a:off x="2396447" y="309"/>
          <a:ext cx="2765226" cy="2765226"/>
        </a:xfrm>
        <a:prstGeom prst="ellipse">
          <a:avLst/>
        </a:prstGeom>
        <a:solidFill>
          <a:srgbClr val="D76FC8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/>
            <a:t>गुनासो </a:t>
          </a:r>
          <a:r>
            <a:rPr lang="ne-NP" sz="2000" b="1" kern="1200" dirty="0" err="1"/>
            <a:t>गर्नुको</a:t>
          </a:r>
          <a:r>
            <a:rPr lang="ne-NP" sz="2000" b="1" kern="1200" dirty="0"/>
            <a:t> सट्टा हामीले परमेश्वरको योजनामा भरोसा गर्नुपर्छ।</a:t>
          </a:r>
          <a:endParaRPr lang="es-ES" sz="2000" kern="1200" dirty="0"/>
        </a:p>
      </dsp:txBody>
      <dsp:txXfrm>
        <a:off x="2801405" y="405267"/>
        <a:ext cx="1955310" cy="1955310"/>
      </dsp:txXfrm>
    </dsp:sp>
    <dsp:sp modelId="{B791761E-D005-4276-BFBD-78605CE50BF5}">
      <dsp:nvSpPr>
        <dsp:cNvPr id="0" name=""/>
        <dsp:cNvSpPr/>
      </dsp:nvSpPr>
      <dsp:spPr>
        <a:xfrm>
          <a:off x="4713385" y="309"/>
          <a:ext cx="2765226" cy="27652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/>
            <a:t>जो </a:t>
          </a:r>
          <a:r>
            <a:rPr lang="ne-NP" sz="2000" b="1" kern="1200" dirty="0" err="1"/>
            <a:t>पूरै</a:t>
          </a:r>
          <a:r>
            <a:rPr lang="ne-NP" sz="2000" b="1" kern="1200" dirty="0"/>
            <a:t> परमेश्वरमा रहन्छ, उसले नै आशीष पाउँछ।</a:t>
          </a:r>
          <a:endParaRPr lang="es-ES" sz="2000" kern="1200" dirty="0"/>
        </a:p>
      </dsp:txBody>
      <dsp:txXfrm>
        <a:off x="5118343" y="405267"/>
        <a:ext cx="1955310" cy="1955310"/>
      </dsp:txXfrm>
    </dsp:sp>
    <dsp:sp modelId="{DDBEDA38-D464-4DF7-BCB0-09E9A2DC813E}">
      <dsp:nvSpPr>
        <dsp:cNvPr id="0" name=""/>
        <dsp:cNvSpPr/>
      </dsp:nvSpPr>
      <dsp:spPr>
        <a:xfrm>
          <a:off x="7011277" y="309"/>
          <a:ext cx="2765226" cy="2765226"/>
        </a:xfrm>
        <a:prstGeom prst="ellipse">
          <a:avLst/>
        </a:prstGeom>
        <a:solidFill>
          <a:srgbClr val="EF7586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/>
            <a:t>जीवनका सबै पक्ष परमेश्वरको योजनाअनुसार </a:t>
          </a:r>
          <a:r>
            <a:rPr lang="ne-NP" sz="2000" b="1" kern="1200" dirty="0" err="1"/>
            <a:t>चलिनुपर्छ</a:t>
          </a:r>
          <a:r>
            <a:rPr lang="ne-NP" sz="2000" b="1" kern="1200" dirty="0"/>
            <a:t>।</a:t>
          </a:r>
          <a:endParaRPr lang="es-ES" sz="2000" kern="1200" dirty="0"/>
        </a:p>
      </dsp:txBody>
      <dsp:txXfrm>
        <a:off x="7416235" y="405267"/>
        <a:ext cx="1955310" cy="1955310"/>
      </dsp:txXfrm>
    </dsp:sp>
    <dsp:sp modelId="{BE48992A-E860-4C40-A1D4-500F6D3DD78C}">
      <dsp:nvSpPr>
        <dsp:cNvPr id="0" name=""/>
        <dsp:cNvSpPr/>
      </dsp:nvSpPr>
      <dsp:spPr>
        <a:xfrm>
          <a:off x="9407722" y="309"/>
          <a:ext cx="2765226" cy="2765226"/>
        </a:xfrm>
        <a:prstGeom prst="ellipse">
          <a:avLst/>
        </a:prstGeom>
        <a:solidFill>
          <a:srgbClr val="8480DC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/>
            <a:t>परमेश्वर नजिक बस्नु नै सबैभन्दा ठूलो वरदान हो (भजन ८४:१०)।</a:t>
          </a:r>
          <a:endParaRPr lang="es-ES" sz="2000" kern="1200" dirty="0"/>
        </a:p>
      </dsp:txBody>
      <dsp:txXfrm>
        <a:off x="9812680" y="405267"/>
        <a:ext cx="1955310" cy="195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29DCB-8C0A-602E-8A4C-84B89764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04CBA-44CD-C483-9257-ACFD24BE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B7B99-A63A-F23A-9D8E-AEFE855B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EBE-4CA5-2F6A-EF2A-E713A78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5DFC2-C9F5-84C0-1E2A-2C840ED2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3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7895B-639D-65A8-992C-3BC106D4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2F44F-A719-51A6-D624-9F407C52F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CB55F-34C5-A556-74A9-F175F1E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45B39-38D2-8291-230E-B59260A1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4BAF4-BECF-E73D-C5C8-F277B4F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86EEE8-771F-FAAD-A9E6-1DE5C51B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06F950-710F-6949-24A5-F2DE6F35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208CE-A019-DCE6-D3AC-985CDD10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D6D0-84BB-896B-4BE7-123EC9D3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172E-D315-0255-AD1E-BD5B94F2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4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9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C3652-3658-35BB-4163-C0B0634C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E9CDF-518A-A581-3D1B-4F9D2697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3CF7A-78DA-FD29-A93F-983C925F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64E62-1380-2EE0-DD46-F295F95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A32CA-39C4-CFA4-625E-CFA8291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2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0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52A2-E086-7580-E577-E5F916FD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2D25A-BA8A-FBC0-CEB2-41D97734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761E2-BE25-B408-7ECC-DB968245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9916C-A953-10B6-798F-1D62BDB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53553-F184-FDA9-D084-CD124DD9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5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AFC36-518E-3C67-E440-D8102F3C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8255E-C3E8-F419-2681-88BC8A18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1DED3-3D16-34D0-A535-BC08D657D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83F21-2CA0-29A7-D7C0-F3B96BEB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7D5EB-79C5-B2B0-B057-5B179A1A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537A7-A0BF-A855-6CBE-D1F033D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E614-BAB5-0C48-0324-C6D4F52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6BA7-484B-D5CD-FB91-77051CBC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D06AEF-E498-811A-DB63-32AF9CE4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DEEE5-1383-EF55-D5E7-CD2A8552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73FC8-C71F-A199-90BE-1FE8A50E2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66E33-BCDD-ACF4-8B12-BCBC276B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DD50C5-56F1-F7D0-5349-F5B428E5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B13DEC-9C85-023A-810C-E940D533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1C766-CA5B-2DD5-C117-79340379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A2AEE8-6DDC-433E-279B-F302FA9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F6333-D9AF-5D3A-4A8F-63AEAD3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708CEA-066B-CC00-AE5E-02EDC02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0A4F1-ECC6-3189-E0DD-13E422EA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522BCF-80C9-1607-6C74-02BB7E7C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F5A19-B649-A332-08C3-0DC3D008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7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5A992-5139-6F1E-8F9D-2C750C47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3FD2-6545-E395-92CC-3FE980B5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07741-66A8-BC30-6EC1-C387B77E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68AAE0-853B-6EB0-6EDF-C5EB0F49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0A2C5-B43C-38E2-DB1B-A5E19B1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470A8-AACC-7067-3A75-957547E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29508-934E-236A-1CA0-1556D67D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A1A55A-643F-B60A-9060-04B577903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BDD412-9ECE-7801-34CA-7E986DB7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72605-C7B5-CFBC-3DEC-784B7D20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7266C-C667-331E-F369-B4C028D3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6A2A2-C318-90EE-1F89-10E408A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E3F6B-B54F-488D-C7A7-6D2C5D05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4EC4C-D9FF-6E5B-5410-BA6E1298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80B33-2ABC-E1DF-2DE3-F80A36367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A3ADF-AE0B-719B-A259-770A65C6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ABCEF-1094-DD43-D6CF-FD0D70FF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6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7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D90F6-2C90-B1DD-78A1-71DECFCC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302160FA-5764-BDA2-0BDC-A98EB56D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96" y="2761674"/>
            <a:ext cx="5798831" cy="3793068"/>
          </a:xfrm>
          <a:prstGeom prst="rect">
            <a:avLst/>
          </a:prstGeom>
          <a:ln w="38100" cap="sq">
            <a:solidFill>
              <a:srgbClr val="6886A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Imagen que contiene persona, exterior, montaña, hombre&#10;&#10;El contenido generado por IA puede ser incorrecto.">
            <a:extLst>
              <a:ext uri="{FF2B5EF4-FFF2-40B4-BE49-F238E27FC236}">
                <a16:creationId xmlns:a16="http://schemas.microsoft.com/office/drawing/2014/main" id="{15F56F9E-282D-5CD7-CAD0-B9C1593C4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3" y="244205"/>
            <a:ext cx="5798831" cy="6310537"/>
          </a:xfrm>
          <a:prstGeom prst="rect">
            <a:avLst/>
          </a:prstGeom>
          <a:ln w="38100" cap="sq">
            <a:solidFill>
              <a:srgbClr val="8148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D46CA2-5464-8D1C-5063-EA6D6596A3EC}"/>
              </a:ext>
            </a:extLst>
          </p:cNvPr>
          <p:cNvSpPr txBox="1"/>
          <p:nvPr/>
        </p:nvSpPr>
        <p:spPr>
          <a:xfrm>
            <a:off x="197796" y="291831"/>
            <a:ext cx="5798831" cy="22418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e-NP" sz="4800" b="1" dirty="0">
                <a:ln/>
                <a:solidFill>
                  <a:schemeClr val="accent3"/>
                </a:solidFill>
              </a:rPr>
              <a:t>विश्वासका </a:t>
            </a:r>
            <a:r>
              <a:rPr lang="ne-NP" sz="4800" b="1" dirty="0" err="1">
                <a:ln/>
                <a:solidFill>
                  <a:schemeClr val="accent3"/>
                </a:solidFill>
              </a:rPr>
              <a:t>धरोहर</a:t>
            </a:r>
            <a:r>
              <a:rPr lang="ne-NP" sz="4800" b="1" dirty="0">
                <a:ln/>
                <a:solidFill>
                  <a:schemeClr val="accent3"/>
                </a:solidFill>
              </a:rPr>
              <a:t> वा विशाल व्यक्तिहरू: </a:t>
            </a:r>
            <a:r>
              <a:rPr lang="ne-NP" sz="4800" b="1" dirty="0" err="1">
                <a:ln/>
                <a:solidFill>
                  <a:schemeClr val="accent3"/>
                </a:solidFill>
              </a:rPr>
              <a:t>यहोशू</a:t>
            </a:r>
            <a:r>
              <a:rPr lang="ne-NP" sz="4800" b="1" dirty="0">
                <a:ln/>
                <a:solidFill>
                  <a:schemeClr val="accent3"/>
                </a:solidFill>
              </a:rPr>
              <a:t> र </a:t>
            </a:r>
            <a:r>
              <a:rPr lang="ne-NP" sz="4800" b="1" dirty="0" err="1">
                <a:ln/>
                <a:solidFill>
                  <a:schemeClr val="accent3"/>
                </a:solidFill>
              </a:rPr>
              <a:t>कालिब</a:t>
            </a:r>
            <a:endParaRPr lang="en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25A50C-4482-A76D-CAF8-9381368D5407}"/>
              </a:ext>
            </a:extLst>
          </p:cNvPr>
          <p:cNvSpPr txBox="1"/>
          <p:nvPr/>
        </p:nvSpPr>
        <p:spPr>
          <a:xfrm>
            <a:off x="0" y="6541857"/>
            <a:ext cx="1218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600" b="1" dirty="0">
                <a:solidFill>
                  <a:srgbClr val="7E6000"/>
                </a:solidFill>
              </a:rPr>
              <a:t>नोभेम्बर २२, २०२५ का लागि </a:t>
            </a:r>
            <a:r>
              <a:rPr lang="ne-NP" sz="1600" b="1" dirty="0" err="1">
                <a:solidFill>
                  <a:srgbClr val="7E6000"/>
                </a:solidFill>
              </a:rPr>
              <a:t>अध्‍याय</a:t>
            </a:r>
            <a:r>
              <a:rPr lang="ne-NP" sz="1600" b="1" dirty="0">
                <a:solidFill>
                  <a:srgbClr val="7E6000"/>
                </a:solidFill>
              </a:rPr>
              <a:t> ८</a:t>
            </a:r>
            <a:endParaRPr lang="en" sz="1600" b="1" dirty="0">
              <a:solidFill>
                <a:srgbClr val="7E6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10678-4ACE-79DC-E203-D821C1C3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2F93B6-BFFC-7BC4-4056-1F15FDC8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3785422"/>
            <a:ext cx="12464715" cy="2017255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AD08D6-53DE-0330-18F2-2BBF328FB2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36" y="0"/>
            <a:ext cx="6858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D9FF23-86E8-F4C9-2898-1EEE2607A7BA}"/>
              </a:ext>
            </a:extLst>
          </p:cNvPr>
          <p:cNvSpPr txBox="1"/>
          <p:nvPr/>
        </p:nvSpPr>
        <p:spPr>
          <a:xfrm>
            <a:off x="0" y="3855331"/>
            <a:ext cx="5545393" cy="1877437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e-NP" sz="5800" b="1" dirty="0">
                <a:ln/>
                <a:solidFill>
                  <a:srgbClr val="9A37C9"/>
                </a:solidFill>
              </a:rPr>
              <a:t>विश्वास कसरी प्राप्त गर्ने</a:t>
            </a:r>
          </a:p>
        </p:txBody>
      </p:sp>
    </p:spTree>
    <p:extLst>
      <p:ext uri="{BB962C8B-B14F-4D97-AF65-F5344CB8AC3E}">
        <p14:creationId xmlns:p14="http://schemas.microsoft.com/office/powerpoint/2010/main" val="2743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DC341E-F529-936A-71E0-7E232C712598}"/>
              </a:ext>
            </a:extLst>
          </p:cNvPr>
          <p:cNvSpPr txBox="1"/>
          <p:nvPr/>
        </p:nvSpPr>
        <p:spPr>
          <a:xfrm>
            <a:off x="773723" y="72560"/>
            <a:ext cx="109464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यसकारण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यतिका साक्षीहरूको ठूलो बादलले हामीलाई घेरिराखेको हुनाले,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हरकिसिमका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बोझा र हामीलाई सजिलैसित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अल्‍झाउने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पापलाई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पन्‍छाएर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हाम्रा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सामुन्‍ने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राखिदिएको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दौड धैर्यसाथ दौडौं। २ हाम्रा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विश्‍वास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सुरु गर्नुहुने र पूरा गर्नुहुने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येशूलाई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हेरौं, जसले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उहाँको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सामुन्‍ने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राखिदिएका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आनन्‍दको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निम्‍ति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अपमानलाई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केहीजस्‍तो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नठानी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क्रूसको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कष्‍ट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भोग्‍नुभयो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र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परमेश्‍वरको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सिंहासनको दाहिनेपट्टि विराजमान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हुनुहुन्‍छ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३ पापीहरूबाट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उहाँको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विरुद्धमा भएका यतिका विवादहरू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सहनुहुनेलाई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विचार गर, र तिमीहरू शिथिल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नहोओ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अनि हरेस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नखाओ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  </a:t>
            </a:r>
            <a:r>
              <a:rPr lang="ne-NP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हिब्रू</a:t>
            </a:r>
            <a:r>
              <a:rPr lang="ne-NP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१२:१-३</a:t>
            </a:r>
            <a:endParaRPr lang="es-ES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01600">
                  <a:srgbClr val="392B8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C78E0-C3AD-6C15-92D0-F3386A0CD5EE}"/>
              </a:ext>
            </a:extLst>
          </p:cNvPr>
          <p:cNvSpPr txBox="1"/>
          <p:nvPr/>
        </p:nvSpPr>
        <p:spPr>
          <a:xfrm>
            <a:off x="209548" y="1767042"/>
            <a:ext cx="9435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हाम्रो व्यवहार प्रायः हामीले हेर्ने कुराको प्रतिविम्ब हुन्छ। हाम्रो मस्तिष्कमा “दर्पण </a:t>
            </a:r>
            <a:r>
              <a:rPr lang="ne-NP" sz="2000" b="1" dirty="0" err="1"/>
              <a:t>न्युरोनहरू</a:t>
            </a:r>
            <a:r>
              <a:rPr lang="ne-NP" sz="2000" b="1" dirty="0"/>
              <a:t>” हुन्छन् जसले हेर्ने र </a:t>
            </a:r>
            <a:r>
              <a:rPr lang="ne-NP" sz="2000" b="1" dirty="0" err="1"/>
              <a:t>गर्नेबीचको</a:t>
            </a:r>
            <a:r>
              <a:rPr lang="ne-NP" sz="2000" b="1" dirty="0"/>
              <a:t> भिन्नता मेटाइदिन्छ।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Imagen que contiene mujer&#10;&#10;El contenido generado por IA puede ser incorrecto.">
            <a:extLst>
              <a:ext uri="{FF2B5EF4-FFF2-40B4-BE49-F238E27FC236}">
                <a16:creationId xmlns:a16="http://schemas.microsoft.com/office/drawing/2014/main" id="{E47BB087-C017-8A7E-5787-84435509C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10285" y="1708048"/>
            <a:ext cx="2505797" cy="162950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648A1FF-4635-F28D-0621-AD2CF40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"/>
          <a:stretch>
            <a:fillRect/>
          </a:stretch>
        </p:blipFill>
        <p:spPr>
          <a:xfrm>
            <a:off x="114300" y="3390900"/>
            <a:ext cx="3888834" cy="33171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571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hombre, edificio, ventana&#10;&#10;El contenido generado por IA puede ser incorrecto.">
            <a:extLst>
              <a:ext uri="{FF2B5EF4-FFF2-40B4-BE49-F238E27FC236}">
                <a16:creationId xmlns:a16="http://schemas.microsoft.com/office/drawing/2014/main" id="{D65788F3-3223-6E79-45B6-1A02B504B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977" y="4402932"/>
            <a:ext cx="1914674" cy="2362200"/>
          </a:xfrm>
          <a:prstGeom prst="round2DiagRect">
            <a:avLst>
              <a:gd name="adj1" fmla="val 0"/>
              <a:gd name="adj2" fmla="val 15406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D026DF-5C8A-A732-89A0-D5C1338609B5}"/>
              </a:ext>
            </a:extLst>
          </p:cNvPr>
          <p:cNvSpPr txBox="1"/>
          <p:nvPr/>
        </p:nvSpPr>
        <p:spPr>
          <a:xfrm>
            <a:off x="4133850" y="3333750"/>
            <a:ext cx="75862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कालिब</a:t>
            </a:r>
            <a:r>
              <a:rPr lang="ne-NP" sz="2000" b="1" dirty="0"/>
              <a:t> र </a:t>
            </a:r>
            <a:r>
              <a:rPr lang="ne-NP" sz="2000" b="1" dirty="0" err="1"/>
              <a:t>यहोशू</a:t>
            </a:r>
            <a:r>
              <a:rPr lang="ne-NP" sz="2000" b="1" dirty="0"/>
              <a:t> जस्ता व्यक्तिहरूको जीवन अध्ययन गर्दा हामी परमेश्वरमा भरोसा गर्न, नम्र हुन, र सत्यको </a:t>
            </a:r>
            <a:r>
              <a:rPr lang="ne-NP" sz="2000" b="1" dirty="0" err="1"/>
              <a:t>साहसपूर्वक</a:t>
            </a:r>
            <a:r>
              <a:rPr lang="ne-NP" sz="2000" b="1" dirty="0"/>
              <a:t> साक्षी दिन सिक्छौं।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A50DF-3F0D-D2C6-2573-CD270A4E0D3D}"/>
              </a:ext>
            </a:extLst>
          </p:cNvPr>
          <p:cNvSpPr txBox="1"/>
          <p:nvPr/>
        </p:nvSpPr>
        <p:spPr>
          <a:xfrm>
            <a:off x="4133850" y="4586198"/>
            <a:ext cx="57967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तर हामी कसरी रूपान्तरण हुन सक्छौं? बाइबल स्पष्ट छ — पवित्र आत्मालाई </a:t>
            </a:r>
            <a:r>
              <a:rPr lang="ne-NP" sz="2000" b="1" dirty="0" err="1"/>
              <a:t>हामीभित्र</a:t>
            </a:r>
            <a:r>
              <a:rPr lang="ne-NP" sz="2000" b="1" dirty="0"/>
              <a:t> कार्य गर्न दिनु </a:t>
            </a:r>
            <a:r>
              <a:rPr lang="ne-NP" sz="2000" b="1" dirty="0" err="1"/>
              <a:t>पर्‍यो</a:t>
            </a:r>
            <a:r>
              <a:rPr lang="ne-NP" sz="2000" b="1" dirty="0"/>
              <a:t> (२ </a:t>
            </a:r>
            <a:r>
              <a:rPr lang="ne-NP" sz="2000" b="1" dirty="0" err="1"/>
              <a:t>कोरिन्थी</a:t>
            </a:r>
            <a:r>
              <a:rPr lang="ne-NP" sz="2000" b="1" dirty="0"/>
              <a:t> ३:१८)। यो सक्रिय प्रक्रिया हो — हामीले रूपान्तरण हुन रोज्नुपर्छ र </a:t>
            </a:r>
            <a:r>
              <a:rPr lang="ne-NP" sz="2000" b="1" dirty="0" err="1"/>
              <a:t>कालिबझैँ</a:t>
            </a:r>
            <a:r>
              <a:rPr lang="ne-NP" sz="2000" b="1" dirty="0"/>
              <a:t> कर्ममा उतार्नुपर्छ। हामीलाई “जीवित बलि” बन्न बोलाइएको छ (</a:t>
            </a:r>
            <a:r>
              <a:rPr lang="ne-NP" sz="2000" b="1" dirty="0" err="1"/>
              <a:t>रोमी</a:t>
            </a:r>
            <a:r>
              <a:rPr lang="ne-NP" sz="2000" b="1" dirty="0"/>
              <a:t> १२:१–२)।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C1D00-4E82-22C4-8587-65E6094F0C1C}"/>
              </a:ext>
            </a:extLst>
          </p:cNvPr>
          <p:cNvSpPr txBox="1"/>
          <p:nvPr/>
        </p:nvSpPr>
        <p:spPr>
          <a:xfrm>
            <a:off x="209549" y="2546396"/>
            <a:ext cx="8318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बाइबलले हामीलाई महान् विश्वासका नायकहरू — विशेष गरी येशूको उदाहरण — हेर्न आह्वान गर्छ। </a:t>
            </a:r>
            <a:r>
              <a:rPr lang="ne-NP" dirty="0"/>
              <a:t> हिब्रू १२:१,२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8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F5525-524A-1811-46F2-B24A2A1D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EB02C5-515C-75AE-40CD-E77AAAA8A234}"/>
              </a:ext>
            </a:extLst>
          </p:cNvPr>
          <p:cNvSpPr txBox="1"/>
          <p:nvPr/>
        </p:nvSpPr>
        <p:spPr>
          <a:xfrm>
            <a:off x="1940335" y="603868"/>
            <a:ext cx="10153343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800" b="1" dirty="0">
                <a:latin typeface="Constantia" panose="02030602050306030303" pitchFamily="18" charset="0"/>
                <a:cs typeface="Kalimati" panose="00000400000000000000" pitchFamily="2"/>
              </a:rPr>
              <a:t>“आज हामीलाई पूर्ण निष्ठावान् पुरुषहरूको आवश्यकता छ — जसले प्रभुलाई पूर्ण रूपमा पछ्याउँछन्, आवश्यक पर्दा बोल्न डराउँदैनन्, सिद्धान्तमा </a:t>
            </a:r>
            <a:r>
              <a:rPr lang="ne-NP" sz="2800" b="1" dirty="0" err="1">
                <a:latin typeface="Constantia" panose="02030602050306030303" pitchFamily="18" charset="0"/>
                <a:cs typeface="Kalimati" panose="00000400000000000000" pitchFamily="2"/>
              </a:rPr>
              <a:t>इस्पातझैँ</a:t>
            </a:r>
            <a:r>
              <a:rPr lang="ne-NP" sz="2800" b="1" dirty="0">
                <a:latin typeface="Constantia" panose="02030602050306030303" pitchFamily="18" charset="0"/>
                <a:cs typeface="Kalimati" panose="00000400000000000000" pitchFamily="2"/>
              </a:rPr>
              <a:t> दृढ छन्, प्रदर्शन वा आफ्नो भाउ खोज्ने लोभ छैन, तर परमेश्वरसँग नम्र भएर हिँड्छन्। </a:t>
            </a:r>
            <a:r>
              <a:rPr lang="ne-NP" sz="2800" b="1" dirty="0" err="1">
                <a:latin typeface="Constantia" panose="02030602050306030303" pitchFamily="18" charset="0"/>
                <a:cs typeface="Kalimati" panose="00000400000000000000" pitchFamily="2"/>
              </a:rPr>
              <a:t>धैर्यवान्</a:t>
            </a:r>
            <a:r>
              <a:rPr lang="ne-NP" sz="2800" b="1" dirty="0">
                <a:latin typeface="Constantia" panose="02030602050306030303" pitchFamily="18" charset="0"/>
                <a:cs typeface="Kalimati" panose="00000400000000000000" pitchFamily="2"/>
              </a:rPr>
              <a:t>, दयालु, विनम्र र प्रार्थनाको विज्ञान बुझ्ने, जसले विश्वासमा अभ्यास गर्छन् र आफ्नो कर्मले परमेश्वरको महिमा र </a:t>
            </a:r>
            <a:r>
              <a:rPr lang="ne-NP" sz="2800" b="1" dirty="0" err="1">
                <a:latin typeface="Constantia" panose="02030602050306030303" pitchFamily="18" charset="0"/>
                <a:cs typeface="Kalimati" panose="00000400000000000000" pitchFamily="2"/>
              </a:rPr>
              <a:t>उहाँका</a:t>
            </a:r>
            <a:r>
              <a:rPr lang="ne-NP" sz="2800" b="1" dirty="0">
                <a:latin typeface="Constantia" panose="02030602050306030303" pitchFamily="18" charset="0"/>
                <a:cs typeface="Kalimati" panose="00000400000000000000" pitchFamily="2"/>
              </a:rPr>
              <a:t> जनहरूको भलाइका निम्ति फल दिन्छन्।</a:t>
            </a:r>
          </a:p>
          <a:p>
            <a:pPr>
              <a:spcBef>
                <a:spcPts val="600"/>
              </a:spcBef>
            </a:pPr>
            <a:r>
              <a:rPr lang="ne-NP" sz="2800" b="1" dirty="0" err="1">
                <a:latin typeface="Constantia" panose="02030602050306030303" pitchFamily="18" charset="0"/>
                <a:cs typeface="Kalimati" panose="00000400000000000000" pitchFamily="2"/>
              </a:rPr>
              <a:t>येशूलाई</a:t>
            </a:r>
            <a:r>
              <a:rPr lang="ne-NP" sz="2800" b="1" dirty="0">
                <a:latin typeface="Constantia" panose="02030602050306030303" pitchFamily="18" charset="0"/>
                <a:cs typeface="Kalimati" panose="00000400000000000000" pitchFamily="2"/>
              </a:rPr>
              <a:t> पछ्याउन पूर्ण हृदयको रूपान्तरण चाहिन्छ — र यो रूपान्तरण हरेक दिन दोहोरिनु पर्छ।</a:t>
            </a:r>
          </a:p>
          <a:p>
            <a:pPr>
              <a:spcBef>
                <a:spcPts val="600"/>
              </a:spcBef>
            </a:pPr>
            <a:r>
              <a:rPr lang="ne-NP" sz="2800" b="1" dirty="0" err="1">
                <a:latin typeface="Constantia" panose="02030602050306030303" pitchFamily="18" charset="0"/>
                <a:cs typeface="Kalimati" panose="00000400000000000000" pitchFamily="2"/>
              </a:rPr>
              <a:t>कालिबको</a:t>
            </a:r>
            <a:r>
              <a:rPr lang="ne-NP" sz="2800" b="1" dirty="0">
                <a:latin typeface="Constantia" panose="02030602050306030303" pitchFamily="18" charset="0"/>
                <a:cs typeface="Kalimati" panose="00000400000000000000" pitchFamily="2"/>
              </a:rPr>
              <a:t> विश्वासले गर्दा </a:t>
            </a:r>
            <a:r>
              <a:rPr lang="ne-NP" sz="2800" b="1" dirty="0" err="1">
                <a:latin typeface="Constantia" panose="02030602050306030303" pitchFamily="18" charset="0"/>
                <a:cs typeface="Kalimati" panose="00000400000000000000" pitchFamily="2"/>
              </a:rPr>
              <a:t>परमेश्‍वरले</a:t>
            </a:r>
            <a:r>
              <a:rPr lang="ne-NP" sz="2800" b="1" dirty="0">
                <a:latin typeface="Constantia" panose="02030602050306030303" pitchFamily="18" charset="0"/>
                <a:cs typeface="Kalimati" panose="00000400000000000000" pitchFamily="2"/>
              </a:rPr>
              <a:t> उसलाई साहस दियो, मानिसको डरबाट बचायो, र उसलाई सत्यको बचाउमा दृढ र निडर बनायो। उही स्वर्गीय सेनाका महान् सेनापतिमा भर </a:t>
            </a:r>
            <a:r>
              <a:rPr lang="ne-NP" sz="2800" b="1" dirty="0" err="1">
                <a:latin typeface="Constantia" panose="02030602050306030303" pitchFamily="18" charset="0"/>
                <a:cs typeface="Kalimati" panose="00000400000000000000" pitchFamily="2"/>
              </a:rPr>
              <a:t>पर्‍योभने</a:t>
            </a:r>
            <a:r>
              <a:rPr lang="ne-NP" sz="2800" b="1" dirty="0">
                <a:latin typeface="Constantia" panose="02030602050306030303" pitchFamily="18" charset="0"/>
                <a:cs typeface="Kalimati" panose="00000400000000000000" pitchFamily="2"/>
              </a:rPr>
              <a:t>, </a:t>
            </a:r>
            <a:r>
              <a:rPr lang="ne-NP" sz="2800" b="1" dirty="0" err="1">
                <a:latin typeface="Constantia" panose="02030602050306030303" pitchFamily="18" charset="0"/>
                <a:cs typeface="Kalimati" panose="00000400000000000000" pitchFamily="2"/>
              </a:rPr>
              <a:t>क्रूसका</a:t>
            </a:r>
            <a:r>
              <a:rPr lang="ne-NP" sz="2800" b="1" dirty="0">
                <a:latin typeface="Constantia" panose="02030602050306030303" pitchFamily="18" charset="0"/>
                <a:cs typeface="Kalimati" panose="00000400000000000000" pitchFamily="2"/>
              </a:rPr>
              <a:t> हरेक सच्चा सैनिकले पनि ती असम्भव लाग्ने बाधाहरू पार गर्न शक्ति र साहस प्राप्त गर्न सक्छ।”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B549FD-6580-66FC-9565-CCE56B79EE27}"/>
              </a:ext>
            </a:extLst>
          </p:cNvPr>
          <p:cNvSpPr txBox="1"/>
          <p:nvPr/>
        </p:nvSpPr>
        <p:spPr>
          <a:xfrm>
            <a:off x="7424348" y="6519446"/>
            <a:ext cx="4767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 err="1"/>
              <a:t>एलेन</a:t>
            </a:r>
            <a:r>
              <a:rPr lang="ne-NP" sz="1600" b="1" dirty="0"/>
              <a:t> जी. </a:t>
            </a:r>
            <a:r>
              <a:rPr lang="ne-NP" sz="1600" b="1" dirty="0" err="1"/>
              <a:t>ह्वाइट</a:t>
            </a:r>
            <a:r>
              <a:rPr lang="ne-NP" sz="1600" b="1" dirty="0"/>
              <a:t>, </a:t>
            </a:r>
            <a:r>
              <a:rPr lang="ne-NP" sz="1600" b="1" dirty="0" err="1"/>
              <a:t>सन्स</a:t>
            </a:r>
            <a:r>
              <a:rPr lang="ne-NP" sz="1600" b="1" dirty="0"/>
              <a:t> एण्ड </a:t>
            </a:r>
            <a:r>
              <a:rPr lang="ne-NP" sz="1600" b="1" dirty="0" err="1"/>
              <a:t>डटर</a:t>
            </a:r>
            <a:r>
              <a:rPr lang="ne-NP" sz="1600" b="1" dirty="0"/>
              <a:t> </a:t>
            </a:r>
            <a:r>
              <a:rPr lang="ne-NP" sz="1600" b="1" dirty="0" err="1"/>
              <a:t>अभ</a:t>
            </a:r>
            <a:r>
              <a:rPr lang="ne-NP" sz="1600" b="1" dirty="0"/>
              <a:t> गड, </a:t>
            </a:r>
            <a:r>
              <a:rPr lang="ne-NP" sz="1600" b="1" dirty="0" err="1"/>
              <a:t>जुलाइ</a:t>
            </a:r>
            <a:r>
              <a:rPr lang="ne-NP" sz="1600" b="1" dirty="0"/>
              <a:t> १०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1886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3F301-D338-B5CB-629D-A348DE6B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3562C4-4848-0422-5D20-0C296C8666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2671" r="-38" b="31005"/>
          <a:stretch>
            <a:fillRect/>
          </a:stretch>
        </p:blipFill>
        <p:spPr>
          <a:xfrm>
            <a:off x="20" y="10"/>
            <a:ext cx="4003019" cy="338888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B2535C6-5E94-7217-2A7E-3C7A49E00D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2" b="2"/>
          <a:stretch>
            <a:fillRect/>
          </a:stretch>
        </p:blipFill>
        <p:spPr>
          <a:xfrm>
            <a:off x="20" y="3469102"/>
            <a:ext cx="4003019" cy="338889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Pintura de una persona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7FED37FF-D484-6690-2861-A81543DB4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6467"/>
          <a:stretch>
            <a:fillRect/>
          </a:stretch>
        </p:blipFill>
        <p:spPr>
          <a:xfrm>
            <a:off x="4094479" y="10"/>
            <a:ext cx="4014047" cy="6857990"/>
          </a:xfrm>
          <a:prstGeom prst="roundRect">
            <a:avLst>
              <a:gd name="adj" fmla="val 38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ADF2BA-5B72-BC2C-3397-70FD570A62B1}"/>
              </a:ext>
            </a:extLst>
          </p:cNvPr>
          <p:cNvSpPr txBox="1"/>
          <p:nvPr/>
        </p:nvSpPr>
        <p:spPr>
          <a:xfrm>
            <a:off x="8176429" y="557348"/>
            <a:ext cx="4014047" cy="566308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ne-NP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आफ्‍ना</a:t>
            </a:r>
            <a:r>
              <a:rPr lang="ne-NP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अगुवाहरूको </a:t>
            </a:r>
            <a:r>
              <a:rPr lang="ne-NP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सम्‍झना</a:t>
            </a:r>
            <a:r>
              <a:rPr lang="ne-NP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राख, जसले </a:t>
            </a:r>
            <a:r>
              <a:rPr lang="ne-NP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परमेश्‍वरको</a:t>
            </a:r>
            <a:r>
              <a:rPr lang="ne-NP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वचन तिमीहरूलाई सुनाए। </a:t>
            </a:r>
            <a:r>
              <a:rPr lang="ne-NP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तिनीहरूका</a:t>
            </a:r>
            <a:r>
              <a:rPr lang="ne-NP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जीवनको परिणामलाई </a:t>
            </a:r>
            <a:r>
              <a:rPr lang="ne-NP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ध्‍यान</a:t>
            </a:r>
            <a:r>
              <a:rPr lang="ne-NP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ne-NP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देओ</a:t>
            </a:r>
            <a:r>
              <a:rPr lang="ne-NP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, र </a:t>
            </a:r>
            <a:r>
              <a:rPr lang="ne-NP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तिनीहरूका</a:t>
            </a:r>
            <a:r>
              <a:rPr lang="ne-NP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ne-NP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विश्‍वासको</a:t>
            </a:r>
            <a:r>
              <a:rPr lang="ne-NP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अनुकरण गर।”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lvl="0" algn="ctr">
              <a:spcBef>
                <a:spcPts val="1200"/>
              </a:spcBef>
              <a:defRPr/>
            </a:pPr>
            <a:r>
              <a:rPr kumimoji="0" lang="ne-NP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ne-NP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हिब्रू</a:t>
            </a:r>
            <a:r>
              <a:rPr kumimoji="0" lang="ne-NP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१३:ऽ७)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45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8EDB93B-A0CF-7BBC-1794-7E6C491FE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762375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4C88E9-953C-A6A2-A3C9-A1FC68AA40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765755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8FC698"/>
                </a:gs>
                <a:gs pos="34000">
                  <a:srgbClr val="D1D9D1"/>
                </a:gs>
                <a:gs pos="68000">
                  <a:srgbClr val="EFA0BA"/>
                </a:gs>
                <a:gs pos="100000">
                  <a:srgbClr val="EFA0BA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283BDAA-846E-18E1-1B90-C99DABFF94E2}"/>
              </a:ext>
            </a:extLst>
          </p:cNvPr>
          <p:cNvSpPr txBox="1"/>
          <p:nvPr/>
        </p:nvSpPr>
        <p:spPr>
          <a:xfrm>
            <a:off x="7744927" y="3988825"/>
            <a:ext cx="4437548" cy="263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solidFill>
                  <a:srgbClr val="436EBB"/>
                </a:solidFill>
              </a:rPr>
              <a:t>कालिबको</a:t>
            </a:r>
            <a:r>
              <a:rPr lang="ne-NP" sz="2000" b="1" dirty="0">
                <a:solidFill>
                  <a:srgbClr val="436EBB"/>
                </a:solidFill>
              </a:rPr>
              <a:t> विश्वास:</a:t>
            </a:r>
            <a:r>
              <a:rPr lang="en" sz="2000" b="1" dirty="0">
                <a:solidFill>
                  <a:srgbClr val="436EBB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ne-NP" b="1" dirty="0"/>
              <a:t>असम्भवलाई सम्भव बनाउने विश्वास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ne-NP" sz="2000" b="1" dirty="0"/>
              <a:t>सक्रिय काममा विश्वास</a:t>
            </a:r>
          </a:p>
          <a:p>
            <a:pPr lvl="1">
              <a:spcBef>
                <a:spcPts val="600"/>
              </a:spcBef>
            </a:pPr>
            <a:r>
              <a:rPr lang="ne-NP" sz="2000" b="1" dirty="0"/>
              <a:t>उत्तराधिकार हस्तान्तरण</a:t>
            </a:r>
          </a:p>
          <a:p>
            <a:pPr>
              <a:spcBef>
                <a:spcPts val="1800"/>
              </a:spcBef>
            </a:pPr>
            <a:r>
              <a:rPr lang="ne-NP" sz="2000" b="1" dirty="0" err="1">
                <a:solidFill>
                  <a:srgbClr val="349479"/>
                </a:solidFill>
              </a:rPr>
              <a:t>यहोशूको</a:t>
            </a:r>
            <a:r>
              <a:rPr lang="ne-NP" sz="2000" b="1" dirty="0">
                <a:solidFill>
                  <a:srgbClr val="349479"/>
                </a:solidFill>
              </a:rPr>
              <a:t> विश्वास:</a:t>
            </a:r>
          </a:p>
          <a:p>
            <a:pPr>
              <a:spcBef>
                <a:spcPts val="1800"/>
              </a:spcBef>
            </a:pPr>
            <a:r>
              <a:rPr lang="ne-NP" sz="2000" b="1" dirty="0">
                <a:solidFill>
                  <a:srgbClr val="CC5149"/>
                </a:solidFill>
              </a:rPr>
              <a:t>विश्वास कसरी प्राप्त गर्ने</a:t>
            </a:r>
            <a:r>
              <a:rPr lang="en" sz="2000" b="1" dirty="0">
                <a:solidFill>
                  <a:srgbClr val="CC5149"/>
                </a:solidFill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AC0B03-681B-D491-27E6-9041268A6351}"/>
              </a:ext>
            </a:extLst>
          </p:cNvPr>
          <p:cNvSpPr txBox="1"/>
          <p:nvPr/>
        </p:nvSpPr>
        <p:spPr>
          <a:xfrm>
            <a:off x="187428" y="116771"/>
            <a:ext cx="763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के </a:t>
            </a:r>
            <a:r>
              <a:rPr lang="ne-NP" b="1" dirty="0" err="1">
                <a:cs typeface="Kalimati" panose="00000400000000000000" pitchFamily="2"/>
              </a:rPr>
              <a:t>तपाईँले</a:t>
            </a:r>
            <a:r>
              <a:rPr lang="ne-NP" b="1" dirty="0">
                <a:cs typeface="Kalimati" panose="00000400000000000000" pitchFamily="2"/>
              </a:rPr>
              <a:t> यी दस जनालाई चिन्नुहुन्छ — </a:t>
            </a:r>
            <a:r>
              <a:rPr lang="ne-NP" b="1" dirty="0" err="1">
                <a:cs typeface="Kalimati" panose="00000400000000000000" pitchFamily="2"/>
              </a:rPr>
              <a:t>शम्मूआ</a:t>
            </a:r>
            <a:r>
              <a:rPr lang="ne-NP" b="1" dirty="0">
                <a:cs typeface="Kalimati" panose="00000400000000000000" pitchFamily="2"/>
              </a:rPr>
              <a:t>, </a:t>
            </a:r>
            <a:r>
              <a:rPr lang="ne-NP" b="1" dirty="0" err="1">
                <a:cs typeface="Kalimati" panose="00000400000000000000" pitchFamily="2"/>
              </a:rPr>
              <a:t>शाफात</a:t>
            </a:r>
            <a:r>
              <a:rPr lang="ne-NP" b="1" dirty="0">
                <a:cs typeface="Kalimati" panose="00000400000000000000" pitchFamily="2"/>
              </a:rPr>
              <a:t>, </a:t>
            </a:r>
            <a:r>
              <a:rPr lang="ne-NP" b="1" dirty="0" err="1">
                <a:cs typeface="Kalimati" panose="00000400000000000000" pitchFamily="2"/>
              </a:rPr>
              <a:t>ईगल</a:t>
            </a:r>
            <a:r>
              <a:rPr lang="ne-NP" b="1" dirty="0">
                <a:cs typeface="Kalimati" panose="00000400000000000000" pitchFamily="2"/>
              </a:rPr>
              <a:t>, </a:t>
            </a:r>
            <a:r>
              <a:rPr lang="ne-NP" b="1" dirty="0" err="1">
                <a:cs typeface="Kalimati" panose="00000400000000000000" pitchFamily="2"/>
              </a:rPr>
              <a:t>पल्ती</a:t>
            </a:r>
            <a:r>
              <a:rPr lang="ne-NP" b="1" dirty="0">
                <a:cs typeface="Kalimati" panose="00000400000000000000" pitchFamily="2"/>
              </a:rPr>
              <a:t>, </a:t>
            </a:r>
            <a:r>
              <a:rPr lang="ne-NP" b="1" dirty="0" err="1">
                <a:cs typeface="Kalimati" panose="00000400000000000000" pitchFamily="2"/>
              </a:rPr>
              <a:t>गद्दिएल</a:t>
            </a:r>
            <a:r>
              <a:rPr lang="ne-NP" b="1" dirty="0">
                <a:cs typeface="Kalimati" panose="00000400000000000000" pitchFamily="2"/>
              </a:rPr>
              <a:t>, गद्दी, </a:t>
            </a:r>
            <a:r>
              <a:rPr lang="ne-NP" b="1" dirty="0" err="1">
                <a:cs typeface="Kalimati" panose="00000400000000000000" pitchFamily="2"/>
              </a:rPr>
              <a:t>अमीएल</a:t>
            </a:r>
            <a:r>
              <a:rPr lang="ne-NP" b="1" dirty="0">
                <a:cs typeface="Kalimati" panose="00000400000000000000" pitchFamily="2"/>
              </a:rPr>
              <a:t>, </a:t>
            </a:r>
            <a:r>
              <a:rPr lang="ne-NP" b="1" dirty="0" err="1">
                <a:cs typeface="Kalimati" panose="00000400000000000000" pitchFamily="2"/>
              </a:rPr>
              <a:t>सेथूर</a:t>
            </a:r>
            <a:r>
              <a:rPr lang="ne-NP" b="1" dirty="0">
                <a:cs typeface="Kalimati" panose="00000400000000000000" pitchFamily="2"/>
              </a:rPr>
              <a:t>, </a:t>
            </a:r>
            <a:r>
              <a:rPr lang="ne-NP" b="1" dirty="0" err="1">
                <a:cs typeface="Kalimati" panose="00000400000000000000" pitchFamily="2"/>
              </a:rPr>
              <a:t>नहबी</a:t>
            </a:r>
            <a:r>
              <a:rPr lang="ne-NP" b="1" dirty="0">
                <a:cs typeface="Kalimati" panose="00000400000000000000" pitchFamily="2"/>
              </a:rPr>
              <a:t> र </a:t>
            </a:r>
            <a:r>
              <a:rPr lang="ne-NP" b="1" dirty="0" err="1">
                <a:cs typeface="Kalimati" panose="00000400000000000000" pitchFamily="2"/>
              </a:rPr>
              <a:t>गेऊएल</a:t>
            </a:r>
            <a:r>
              <a:rPr lang="ne-NP" b="1" dirty="0">
                <a:cs typeface="Kalimati" panose="00000400000000000000" pitchFamily="2"/>
              </a:rPr>
              <a:t>?</a:t>
            </a:r>
            <a:endParaRPr lang="en" b="1" dirty="0">
              <a:cs typeface="Kalimati" panose="00000400000000000000" pitchFamily="2"/>
            </a:endParaRP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99DFD4B-BD4A-3B1D-D397-5E18C2DA7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5806" y="218020"/>
            <a:ext cx="3985971" cy="332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8FC698"/>
                </a:gs>
                <a:gs pos="49000">
                  <a:srgbClr val="8FC698"/>
                </a:gs>
                <a:gs pos="64000">
                  <a:srgbClr val="EFA0BA"/>
                </a:gs>
                <a:gs pos="100000">
                  <a:srgbClr val="EFA0BA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18215F6-5C1F-6F2E-6001-B556FF643C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96"/>
          <a:stretch>
            <a:fillRect/>
          </a:stretch>
        </p:blipFill>
        <p:spPr>
          <a:xfrm>
            <a:off x="285750" y="3707775"/>
            <a:ext cx="6477000" cy="2976305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766A87D1-2195-4906-11E5-2D2ADECCE5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577114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C9F4B740-8E03-201A-B223-EA783597A3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4082877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E1816B0-DD21-E7A7-FB76-462BF8FC23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629588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B08AE69E-FDF9-42FD-BBAE-778BA05C36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440861"/>
            <a:ext cx="238039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C944ED9-19F5-928D-BEBD-83ACE7A7C9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5201771"/>
            <a:ext cx="238201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C6BAD26A-8333-DE50-6535-4C11454C2F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821291"/>
            <a:ext cx="237876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9E0214-04B0-8A6F-8F7E-5C018C7F9742}"/>
              </a:ext>
            </a:extLst>
          </p:cNvPr>
          <p:cNvSpPr txBox="1"/>
          <p:nvPr/>
        </p:nvSpPr>
        <p:spPr>
          <a:xfrm>
            <a:off x="187428" y="2663830"/>
            <a:ext cx="76308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हामी कसरी </a:t>
            </a:r>
            <a:r>
              <a:rPr lang="ne-NP" sz="2000" b="1" dirty="0" err="1"/>
              <a:t>तिनीहरूको</a:t>
            </a:r>
            <a:r>
              <a:rPr lang="ne-NP" sz="2000" b="1" dirty="0"/>
              <a:t> विश्वासको अनुकरण गर्न सक्छौं र </a:t>
            </a:r>
            <a:r>
              <a:rPr lang="ne-NP" sz="2000" b="1" dirty="0" err="1"/>
              <a:t>उनीहरूझैँ</a:t>
            </a:r>
            <a:r>
              <a:rPr lang="ne-NP" sz="2000" b="1" dirty="0"/>
              <a:t> परमेश्वरले असम्भव कुरा पनि गर्न सक्नुहुन्छ भनेर पूर्ण विश्वास गर्न सक्छौं?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9F14B3-957B-F57C-6514-9A731AAEE6C2}"/>
              </a:ext>
            </a:extLst>
          </p:cNvPr>
          <p:cNvSpPr txBox="1"/>
          <p:nvPr/>
        </p:nvSpPr>
        <p:spPr>
          <a:xfrm>
            <a:off x="187428" y="1712218"/>
            <a:ext cx="7639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/>
              <a:t>तर </a:t>
            </a:r>
            <a:r>
              <a:rPr lang="ne-NP" b="1" dirty="0" err="1"/>
              <a:t>तपाईँले</a:t>
            </a:r>
            <a:r>
              <a:rPr lang="ne-NP" b="1" dirty="0"/>
              <a:t> यी दुई व्यक्तिहरूको बारेमा अवश्य सुन्नुभएको होला — </a:t>
            </a:r>
            <a:r>
              <a:rPr lang="ne-NP" b="1" dirty="0" err="1"/>
              <a:t>यहोशू</a:t>
            </a:r>
            <a:r>
              <a:rPr lang="ne-NP" b="1" dirty="0"/>
              <a:t> र </a:t>
            </a:r>
            <a:r>
              <a:rPr lang="ne-NP" b="1" dirty="0" err="1"/>
              <a:t>कालिब।तिनीहरू</a:t>
            </a:r>
            <a:r>
              <a:rPr lang="ne-NP" b="1" dirty="0"/>
              <a:t> दृढ भएर उभिए, परमेश्वरका प्रतिज्ञाहरूमा विश्वास गरे, र </a:t>
            </a:r>
            <a:r>
              <a:rPr lang="ne-NP" b="1" dirty="0" err="1"/>
              <a:t>तिनीहरू</a:t>
            </a:r>
            <a:r>
              <a:rPr lang="ne-NP" b="1" dirty="0"/>
              <a:t> पूरा भएको देख्न जिएका थिए (गन्ती १४:३८)।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6750E-7B31-AD59-FB6B-C435E0BC37C9}"/>
              </a:ext>
            </a:extLst>
          </p:cNvPr>
          <p:cNvSpPr txBox="1"/>
          <p:nvPr/>
        </p:nvSpPr>
        <p:spPr>
          <a:xfrm>
            <a:off x="187428" y="760606"/>
            <a:ext cx="7639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तिनीहरूको</a:t>
            </a:r>
            <a:r>
              <a:rPr lang="ne-NP" sz="2000" b="1" dirty="0"/>
              <a:t> “ख्याति” परमेश्वरको शक्तिमा अविश्वास गरेर प्राप्त भएको थियो, जसले </a:t>
            </a:r>
            <a:r>
              <a:rPr lang="ne-NP" sz="2000" b="1" dirty="0" err="1"/>
              <a:t>तिनीहरूको</a:t>
            </a:r>
            <a:r>
              <a:rPr lang="ne-NP" sz="2000" b="1" dirty="0"/>
              <a:t> र </a:t>
            </a:r>
            <a:r>
              <a:rPr lang="ne-NP" sz="2000" b="1" dirty="0" err="1"/>
              <a:t>तिनीहरूको</a:t>
            </a:r>
            <a:r>
              <a:rPr lang="ne-NP" sz="2000" b="1" dirty="0"/>
              <a:t> पुस्ताको मृत्यु निम्त्याएका थिए (गन्ती १४:३६–३७)।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339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00570B-68DA-7249-C4F4-69719D6C0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persona, ropa, pastel, corte&#10;&#10;El contenido generado por IA puede ser incorrecto.">
            <a:extLst>
              <a:ext uri="{FF2B5EF4-FFF2-40B4-BE49-F238E27FC236}">
                <a16:creationId xmlns:a16="http://schemas.microsoft.com/office/drawing/2014/main" id="{367C4216-5C94-1396-DFC6-D62E8DA73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499"/>
            <a:ext cx="5322771" cy="6705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74BA1A-6DAF-4703-3641-E0C94C2E5BB8}"/>
              </a:ext>
            </a:extLst>
          </p:cNvPr>
          <p:cNvSpPr txBox="1"/>
          <p:nvPr/>
        </p:nvSpPr>
        <p:spPr>
          <a:xfrm>
            <a:off x="5014762" y="3195935"/>
            <a:ext cx="7177238" cy="923330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e-NP" sz="5400" b="1" dirty="0" err="1">
                <a:ln/>
                <a:solidFill>
                  <a:srgbClr val="916941"/>
                </a:solidFill>
              </a:rPr>
              <a:t>कालिबको</a:t>
            </a:r>
            <a:r>
              <a:rPr lang="ne-NP" sz="5400" b="1" dirty="0">
                <a:ln/>
                <a:solidFill>
                  <a:srgbClr val="916941"/>
                </a:solidFill>
              </a:rPr>
              <a:t> विश्वास</a:t>
            </a:r>
            <a:endParaRPr lang="en" sz="5400" b="1" dirty="0">
              <a:ln/>
              <a:solidFill>
                <a:srgbClr val="9169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C5723-A759-65FF-7A2C-DBB903B32B6A}"/>
              </a:ext>
            </a:extLst>
          </p:cNvPr>
          <p:cNvSpPr txBox="1"/>
          <p:nvPr/>
        </p:nvSpPr>
        <p:spPr>
          <a:xfrm>
            <a:off x="347472" y="-10273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असम्भवलाई सम्भव बनाउने विश्वास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1B5AE5"/>
                </a:glow>
                <a:outerShdw blurRad="38100" dist="3810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05787-EF09-D815-A6D9-F568C81317D9}"/>
              </a:ext>
            </a:extLst>
          </p:cNvPr>
          <p:cNvSpPr txBox="1"/>
          <p:nvPr/>
        </p:nvSpPr>
        <p:spPr>
          <a:xfrm>
            <a:off x="1276350" y="657522"/>
            <a:ext cx="9639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ne-NP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तर मसँगै जाने मेरा दाजुभाइहरूले मानिसहरूका मन भयभीत </a:t>
            </a:r>
            <a:r>
              <a:rPr lang="ne-NP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गराइदिए</a:t>
            </a:r>
            <a:r>
              <a:rPr lang="ne-NP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, तापनि म त </a:t>
            </a:r>
            <a:r>
              <a:rPr lang="ne-NP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पूर्णरूपले</a:t>
            </a:r>
            <a:r>
              <a:rPr lang="ne-NP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परमप्रभु</a:t>
            </a:r>
            <a:r>
              <a:rPr lang="ne-NP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आफ्‍ना</a:t>
            </a:r>
            <a:r>
              <a:rPr lang="ne-NP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परमेश्‍वरको</a:t>
            </a:r>
            <a:r>
              <a:rPr lang="ne-NP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पछि </a:t>
            </a:r>
            <a:r>
              <a:rPr lang="ne-NP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लागें</a:t>
            </a:r>
            <a:r>
              <a:rPr lang="ne-NP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।“  </a:t>
            </a:r>
            <a:r>
              <a:rPr lang="ne-NP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यहोशू</a:t>
            </a:r>
            <a:r>
              <a:rPr lang="ne-NP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१४:८-९ </a:t>
            </a:r>
            <a:endParaRPr lang="en" sz="1400" b="1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DD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A5DF91-3D7F-2254-5A20-DD4E5E449213}"/>
              </a:ext>
            </a:extLst>
          </p:cNvPr>
          <p:cNvSpPr txBox="1"/>
          <p:nvPr/>
        </p:nvSpPr>
        <p:spPr>
          <a:xfrm>
            <a:off x="152398" y="1302633"/>
            <a:ext cx="5413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“</a:t>
            </a:r>
            <a:r>
              <a:rPr lang="ne-NP" sz="2000" b="1" dirty="0" err="1"/>
              <a:t>कालिब</a:t>
            </a:r>
            <a:r>
              <a:rPr lang="ne-NP" sz="2000" b="1" dirty="0"/>
              <a:t>” नामको अर्थ “कुकुर” हो। तर उसको जीवनले देखायो कि यो अपमान होइन — बरु उसले निष्ठाको प्रतीकका रूपमा त्यो नाम पायो। ऊ </a:t>
            </a:r>
            <a:r>
              <a:rPr lang="ne-NP" sz="2000" b="1" dirty="0" err="1"/>
              <a:t>विश्वासयोग्य</a:t>
            </a:r>
            <a:r>
              <a:rPr lang="ne-NP" sz="2000" b="1" dirty="0"/>
              <a:t> </a:t>
            </a:r>
            <a:r>
              <a:rPr lang="ne-NP" sz="2000" b="1" dirty="0" err="1"/>
              <a:t>रह्यो</a:t>
            </a:r>
            <a:r>
              <a:rPr lang="ne-NP" sz="2000" b="1" dirty="0"/>
              <a:t> जहाँ अरू अविश्वासी भए।</a:t>
            </a:r>
            <a:endParaRPr lang="en" sz="2000" b="1" dirty="0"/>
          </a:p>
        </p:txBody>
      </p:sp>
      <p:pic>
        <p:nvPicPr>
          <p:cNvPr id="4" name="Imagen 3" descr="Imagen que contiene persona, montaña, grupo, parado&#10;&#10;El contenido generado por IA puede ser incorrecto.">
            <a:extLst>
              <a:ext uri="{FF2B5EF4-FFF2-40B4-BE49-F238E27FC236}">
                <a16:creationId xmlns:a16="http://schemas.microsoft.com/office/drawing/2014/main" id="{24591E57-65FD-3F0E-D333-0ED63040D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5979" y="1475435"/>
            <a:ext cx="6448426" cy="5247588"/>
          </a:xfrm>
          <a:prstGeom prst="roundRect">
            <a:avLst>
              <a:gd name="adj" fmla="val 3605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C56BA7-D40D-181A-9C41-EABFAA0467F4}"/>
              </a:ext>
            </a:extLst>
          </p:cNvPr>
          <p:cNvSpPr txBox="1"/>
          <p:nvPr/>
        </p:nvSpPr>
        <p:spPr>
          <a:xfrm>
            <a:off x="152398" y="5811109"/>
            <a:ext cx="54135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उनको उदाहरणले हामीलाई पनि प्रेरणा दिन्छ — परमेश्वरमा दृढ </a:t>
            </a:r>
            <a:r>
              <a:rPr lang="ne-NP" sz="2000" b="1" dirty="0" err="1"/>
              <a:t>रह्यौँ</a:t>
            </a:r>
            <a:r>
              <a:rPr lang="ne-NP" sz="2000" b="1" dirty="0"/>
              <a:t> भने, </a:t>
            </a:r>
            <a:r>
              <a:rPr lang="ne-NP" sz="2000" b="1" dirty="0" err="1"/>
              <a:t>उहाँले</a:t>
            </a:r>
            <a:r>
              <a:rPr lang="ne-NP" sz="2000" b="1" dirty="0"/>
              <a:t> असम्भवलाई ‍पनि सम्भव बनाउन सक्नुहुन्छ।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8A3DA5-0F42-DF0D-3EEB-F80D4174753A}"/>
              </a:ext>
            </a:extLst>
          </p:cNvPr>
          <p:cNvSpPr txBox="1"/>
          <p:nvPr/>
        </p:nvSpPr>
        <p:spPr>
          <a:xfrm>
            <a:off x="152399" y="4513467"/>
            <a:ext cx="54135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यहोशूसँग</a:t>
            </a:r>
            <a:r>
              <a:rPr lang="ne-NP" sz="2000" b="1" dirty="0"/>
              <a:t> मिलेर ऊ आफ्नो विश्वासमा दृढ </a:t>
            </a:r>
            <a:r>
              <a:rPr lang="ne-NP" sz="2000" b="1" dirty="0" err="1"/>
              <a:t>रह्यो</a:t>
            </a:r>
            <a:r>
              <a:rPr lang="ne-NP" sz="2000" b="1" dirty="0"/>
              <a:t>, पनि जब भीडले </a:t>
            </a:r>
            <a:r>
              <a:rPr lang="ne-NP" sz="2000" b="1" dirty="0" err="1"/>
              <a:t>तिनीहरूलाई</a:t>
            </a:r>
            <a:r>
              <a:rPr lang="ne-NP" sz="2000" b="1" dirty="0"/>
              <a:t> </a:t>
            </a:r>
            <a:r>
              <a:rPr lang="ne-NP" sz="2000" b="1" dirty="0" err="1"/>
              <a:t>ढुंगाले</a:t>
            </a:r>
            <a:r>
              <a:rPr lang="ne-NP" sz="2000" b="1" dirty="0"/>
              <a:t> हान्ने धम्की </a:t>
            </a:r>
            <a:r>
              <a:rPr lang="ne-NP" sz="2000" b="1" dirty="0" err="1"/>
              <a:t>दिएतापनि</a:t>
            </a:r>
            <a:r>
              <a:rPr lang="ne-NP" sz="2000" b="1" dirty="0"/>
              <a:t> उनी डगमगिएन (गन्ती १४:१०)।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5EE05-2601-1FE7-DB8B-776F64D477FD}"/>
              </a:ext>
            </a:extLst>
          </p:cNvPr>
          <p:cNvSpPr txBox="1"/>
          <p:nvPr/>
        </p:nvSpPr>
        <p:spPr>
          <a:xfrm>
            <a:off x="152399" y="2908050"/>
            <a:ext cx="54135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जहाँ दस जना गुप्तचरहरूले जित्न नसकिने सहरहरू र जित्न नसकिने दैत्यहरू देखे, त्यहाँ </a:t>
            </a:r>
            <a:r>
              <a:rPr lang="ne-NP" sz="2000" b="1" dirty="0" err="1"/>
              <a:t>कालिबले</a:t>
            </a:r>
            <a:r>
              <a:rPr lang="ne-NP" sz="2000" b="1" dirty="0"/>
              <a:t> ती सहरहरू जितिएका र दैत्यहरू “</a:t>
            </a:r>
            <a:r>
              <a:rPr lang="ne-NP" sz="2000" b="1" dirty="0" err="1"/>
              <a:t>रोटीझैँ</a:t>
            </a:r>
            <a:r>
              <a:rPr lang="ne-NP" sz="2000" b="1" dirty="0"/>
              <a:t> खान योग्य” देख्यो (गन्ती १३:२८–३३; १४:६–९)।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964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180EC6-9824-D242-74CB-B50BC7E22734}"/>
              </a:ext>
            </a:extLst>
          </p:cNvPr>
          <p:cNvSpPr txBox="1"/>
          <p:nvPr/>
        </p:nvSpPr>
        <p:spPr>
          <a:xfrm>
            <a:off x="0" y="-39328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e-NP" sz="48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rPr>
              <a:t>सक्रिय विश्वास</a:t>
            </a:r>
            <a:endParaRPr lang="en" sz="4800" b="1" spc="600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A2A6F8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CD2C29-FF8B-22EA-1C66-A806C0E80A74}"/>
              </a:ext>
            </a:extLst>
          </p:cNvPr>
          <p:cNvSpPr txBox="1"/>
          <p:nvPr/>
        </p:nvSpPr>
        <p:spPr>
          <a:xfrm>
            <a:off x="1" y="642074"/>
            <a:ext cx="12191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यसकारण</a:t>
            </a:r>
            <a:r>
              <a:rPr lang="ne-NP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अब यो </a:t>
            </a:r>
            <a:r>
              <a:rPr lang="ne-NP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पहाड़ी</a:t>
            </a:r>
            <a:r>
              <a:rPr lang="ne-NP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देश मलाई दिनुहोस्‌, जसको बारेमा </a:t>
            </a:r>
            <a:r>
              <a:rPr lang="ne-NP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परमप्रभुले</a:t>
            </a:r>
            <a:r>
              <a:rPr lang="ne-NP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ne-NP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त्‍यस</a:t>
            </a:r>
            <a:r>
              <a:rPr lang="ne-NP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दिन </a:t>
            </a:r>
            <a:r>
              <a:rPr lang="ne-NP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भन्‍नुभएको</a:t>
            </a:r>
            <a:r>
              <a:rPr lang="ne-NP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थियो। </a:t>
            </a:r>
            <a:r>
              <a:rPr lang="ne-NP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त्‍यहाँ</a:t>
            </a:r>
            <a:r>
              <a:rPr lang="ne-NP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ne-NP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अनाकीहरू</a:t>
            </a:r>
            <a:r>
              <a:rPr lang="ne-NP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ne-NP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रहन्‍छन्</a:t>
            </a:r>
            <a:r>
              <a:rPr lang="ne-NP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‌, उनीहरूका ठूला-ठूला </a:t>
            </a:r>
            <a:r>
              <a:rPr lang="ne-NP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गढ़</a:t>
            </a:r>
            <a:r>
              <a:rPr lang="ne-NP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भएका सहरहरू छन्‌ </a:t>
            </a:r>
            <a:r>
              <a:rPr lang="ne-NP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भन्‍ने</a:t>
            </a:r>
            <a:r>
              <a:rPr lang="ne-NP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ne-NP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तपाईंले</a:t>
            </a:r>
            <a:r>
              <a:rPr lang="ne-NP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ne-NP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त्‍यस</a:t>
            </a:r>
            <a:r>
              <a:rPr lang="ne-NP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बेला </a:t>
            </a:r>
            <a:r>
              <a:rPr lang="ne-NP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सुन्‍नुभएकै</a:t>
            </a:r>
            <a:r>
              <a:rPr lang="ne-NP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थियो। </a:t>
            </a:r>
            <a:r>
              <a:rPr lang="ne-NP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परमप्रभुको</a:t>
            </a:r>
            <a:r>
              <a:rPr lang="ne-NP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सहायताद्वारा </a:t>
            </a:r>
            <a:r>
              <a:rPr lang="ne-NP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उहाँको</a:t>
            </a:r>
            <a:r>
              <a:rPr lang="ne-NP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वचनअनुसार म उनीहरूलाई </a:t>
            </a:r>
            <a:r>
              <a:rPr lang="ne-NP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धपाउनेछु</a:t>
            </a:r>
            <a:r>
              <a:rPr lang="ne-NP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।”   </a:t>
            </a:r>
            <a:r>
              <a:rPr lang="ne-NP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यहोशू</a:t>
            </a:r>
            <a:r>
              <a:rPr lang="ne-NP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१४:१२</a:t>
            </a:r>
            <a:endParaRPr lang="es-ES" sz="1600" b="1" dirty="0">
              <a:solidFill>
                <a:srgbClr val="124A1F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EEDD6-BBB0-E65B-7655-702DC7413538}"/>
              </a:ext>
            </a:extLst>
          </p:cNvPr>
          <p:cNvSpPr txBox="1"/>
          <p:nvPr/>
        </p:nvSpPr>
        <p:spPr>
          <a:xfrm>
            <a:off x="2644878" y="1608315"/>
            <a:ext cx="52834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400" b="1" dirty="0" err="1"/>
              <a:t>कालिब</a:t>
            </a:r>
            <a:r>
              <a:rPr lang="ne-NP" sz="2400" b="1" dirty="0"/>
              <a:t> भन्छ, “मैले </a:t>
            </a:r>
            <a:r>
              <a:rPr lang="ne-NP" sz="2400" b="1" dirty="0" err="1"/>
              <a:t>मोशालाई</a:t>
            </a:r>
            <a:r>
              <a:rPr lang="ne-NP" sz="2400" b="1" dirty="0"/>
              <a:t> मेरो मनको अनुसार प्रतिवेदन फर्काएँ” (१४:७) र “मैले मेरो परमेश्वर </a:t>
            </a:r>
            <a:r>
              <a:rPr lang="ne-NP" sz="2400" b="1" dirty="0" err="1"/>
              <a:t>यहोवालाई</a:t>
            </a:r>
            <a:r>
              <a:rPr lang="ne-NP" sz="2400" b="1" dirty="0"/>
              <a:t> पूर्ण रूपले पछ्याएँ” (१४:८)। उनको विश्वासका कारण उनले जहाँ पाइला टेक्यो, त्यो भूमि उसको सम्पत्ति हुने वाचा पाएका थिए (</a:t>
            </a:r>
            <a:r>
              <a:rPr lang="ne-NP" sz="2400" b="1" dirty="0" err="1"/>
              <a:t>यहोशू</a:t>
            </a:r>
            <a:r>
              <a:rPr lang="ne-NP" sz="2400" b="1" dirty="0"/>
              <a:t> १४:९)।</a:t>
            </a:r>
            <a:endParaRPr lang="en" sz="2400" b="1" dirty="0"/>
          </a:p>
        </p:txBody>
      </p:sp>
      <p:pic>
        <p:nvPicPr>
          <p:cNvPr id="4" name="Imagen 3" descr="Imagen que contiene montaña, ropa, persona, parado&#10;&#10;El contenido generado por IA puede ser incorrecto.">
            <a:extLst>
              <a:ext uri="{FF2B5EF4-FFF2-40B4-BE49-F238E27FC236}">
                <a16:creationId xmlns:a16="http://schemas.microsoft.com/office/drawing/2014/main" id="{28D98D55-E442-5A7A-30B1-270A443B59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79" y="1740310"/>
            <a:ext cx="4150132" cy="4978359"/>
          </a:xfrm>
          <a:prstGeom prst="rect">
            <a:avLst/>
          </a:prstGeom>
          <a:ln w="88900" cap="sq" cmpd="thickThin">
            <a:solidFill>
              <a:srgbClr val="AE14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4EBE312B-1534-A119-1620-B0F9BB807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58" y="1649731"/>
            <a:ext cx="2462461" cy="305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C04B44-58E0-1E68-FC7D-EEEF6F62FF3D}"/>
              </a:ext>
            </a:extLst>
          </p:cNvPr>
          <p:cNvSpPr txBox="1"/>
          <p:nvPr/>
        </p:nvSpPr>
        <p:spPr>
          <a:xfrm>
            <a:off x="2644878" y="4400937"/>
            <a:ext cx="52834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कालिब</a:t>
            </a:r>
            <a:r>
              <a:rPr lang="ne-NP" sz="2000" b="1" dirty="0"/>
              <a:t> ४० वर्षको थियो जब ऊ गुप्तचरको रूपमा पठाइयो। अब, पाँच वर्षको विजयपछि, ऊ ८५ वर्षको वृद्ध भए (१४:१०)। तर उनको शरीर र मन अझै सशक्त थिए  (१४:११)।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C3CDEF-F815-22D7-ED27-92C87638C308}"/>
              </a:ext>
            </a:extLst>
          </p:cNvPr>
          <p:cNvSpPr txBox="1"/>
          <p:nvPr/>
        </p:nvSpPr>
        <p:spPr>
          <a:xfrm>
            <a:off x="0" y="5839342"/>
            <a:ext cx="785945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अब वाचा प्राप्त गर्ने समय आएको थियो। परमेश्वरको मद्दतले ऊ दैत्य वा </a:t>
            </a:r>
            <a:r>
              <a:rPr lang="ne-NP" sz="2000" b="1" dirty="0" err="1"/>
              <a:t>ठुलो</a:t>
            </a:r>
            <a:r>
              <a:rPr lang="ne-NP" sz="2000" b="1" dirty="0"/>
              <a:t> जिउ </a:t>
            </a:r>
            <a:r>
              <a:rPr lang="ne-NP" sz="2000" b="1" dirty="0" err="1"/>
              <a:t>भएकाहरूलाई</a:t>
            </a:r>
            <a:r>
              <a:rPr lang="ne-NP" sz="2000" b="1" dirty="0"/>
              <a:t> जित्ने र सहरहरू कब्जा गर्ने समय आएको थियो ( </a:t>
            </a:r>
            <a:r>
              <a:rPr lang="ne-NP" sz="2000" b="1" dirty="0" err="1"/>
              <a:t>यहोशू</a:t>
            </a:r>
            <a:r>
              <a:rPr lang="ne-NP" sz="2000" b="1" dirty="0"/>
              <a:t> १४:१२–१४)।</a:t>
            </a:r>
          </a:p>
          <a:p>
            <a:pPr>
              <a:spcBef>
                <a:spcPts val="600"/>
              </a:spcBef>
            </a:pPr>
            <a:r>
              <a:rPr lang="ne-NP" sz="2000" b="1" dirty="0"/>
              <a:t>________________________________________</a:t>
            </a: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C37831A1-2A69-46DB-76A8-F64AC50666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89" y="4886631"/>
            <a:ext cx="2452630" cy="930077"/>
          </a:xfrm>
          <a:prstGeom prst="rect">
            <a:avLst/>
          </a:prstGeom>
          <a:ln w="38100" cap="sq">
            <a:solidFill>
              <a:srgbClr val="27709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384438-36FB-5176-BC91-4D42D12F14B7}"/>
              </a:ext>
            </a:extLst>
          </p:cNvPr>
          <p:cNvSpPr txBox="1"/>
          <p:nvPr/>
        </p:nvSpPr>
        <p:spPr>
          <a:xfrm>
            <a:off x="0" y="-66675"/>
            <a:ext cx="90773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ne-NP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उत्तराधिकार हस्तान्तरण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rgbClr val="893F82"/>
                </a:glow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1B747-E94D-688C-BF35-45706D405142}"/>
              </a:ext>
            </a:extLst>
          </p:cNvPr>
          <p:cNvSpPr txBox="1"/>
          <p:nvPr/>
        </p:nvSpPr>
        <p:spPr>
          <a:xfrm>
            <a:off x="755221" y="614900"/>
            <a:ext cx="7795481" cy="615553"/>
          </a:xfrm>
          <a:prstGeom prst="rect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ne-NP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कालेबले</a:t>
            </a:r>
            <a:r>
              <a:rPr lang="ne-N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भने, “जसले </a:t>
            </a:r>
            <a:r>
              <a:rPr lang="ne-NP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किर्यत-सेपेरलाई</a:t>
            </a:r>
            <a:r>
              <a:rPr lang="ne-N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जितेर </a:t>
            </a:r>
            <a:r>
              <a:rPr lang="ne-NP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त्‍यसलाई</a:t>
            </a:r>
            <a:r>
              <a:rPr lang="ne-N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e-NP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कब्‍जा</a:t>
            </a:r>
            <a:r>
              <a:rPr lang="ne-N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गर्छ </a:t>
            </a:r>
            <a:r>
              <a:rPr lang="ne-NP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त्‍यसैलाई</a:t>
            </a:r>
            <a:r>
              <a:rPr lang="ne-N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म मेरी छोरी </a:t>
            </a:r>
            <a:r>
              <a:rPr lang="ne-NP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अक्‍सा</a:t>
            </a:r>
            <a:r>
              <a:rPr lang="ne-N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विवाह </a:t>
            </a:r>
            <a:r>
              <a:rPr lang="ne-NP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गरिदिनेछु</a:t>
            </a:r>
            <a:r>
              <a:rPr lang="ne-N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।” ।  </a:t>
            </a:r>
            <a:r>
              <a:rPr lang="ne-NP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यहोशू</a:t>
            </a:r>
            <a:r>
              <a:rPr lang="ne-N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१५:१६-१७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5AA7F2-4FE7-32FD-CC0E-96BC12FCC9FA}"/>
              </a:ext>
            </a:extLst>
          </p:cNvPr>
          <p:cNvSpPr txBox="1"/>
          <p:nvPr/>
        </p:nvSpPr>
        <p:spPr>
          <a:xfrm>
            <a:off x="228599" y="1380619"/>
            <a:ext cx="8848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कालिबले</a:t>
            </a:r>
            <a:r>
              <a:rPr lang="ne-NP" sz="2000" b="1" dirty="0"/>
              <a:t> आफ्नो भागको भूमिको केही भाग जितेपछि, उसले आफ्नो पुस्ताको बारेमा सोचे — के </a:t>
            </a:r>
            <a:r>
              <a:rPr lang="ne-NP" sz="2000" b="1" dirty="0" err="1"/>
              <a:t>तिनीहरूले</a:t>
            </a:r>
            <a:r>
              <a:rPr lang="ne-NP" sz="2000" b="1" dirty="0"/>
              <a:t> पनि </a:t>
            </a:r>
            <a:r>
              <a:rPr lang="ne-NP" sz="2000" b="1" dirty="0" err="1"/>
              <a:t>उनीझैँ</a:t>
            </a:r>
            <a:r>
              <a:rPr lang="ne-NP" sz="2000" b="1" dirty="0"/>
              <a:t> परमेश्वरमा भरोसा राख्ने हुन् कि?</a:t>
            </a:r>
            <a:endParaRPr lang="en" sz="2000" b="1" dirty="0"/>
          </a:p>
        </p:txBody>
      </p:sp>
      <p:pic>
        <p:nvPicPr>
          <p:cNvPr id="8" name="Imagen 7" descr="Imagen que contiene edificio, piedra, hombre, frente&#10;&#10;El contenido generado por IA puede ser incorrecto.">
            <a:extLst>
              <a:ext uri="{FF2B5EF4-FFF2-40B4-BE49-F238E27FC236}">
                <a16:creationId xmlns:a16="http://schemas.microsoft.com/office/drawing/2014/main" id="{3DF9A964-2E30-1428-0E82-EC7DE377A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67926" y="3277940"/>
            <a:ext cx="193167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551F2A-73C6-1401-DD94-195AE0907A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326" y="151060"/>
            <a:ext cx="2922270" cy="2922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D9FBF7"/>
                </a:gs>
                <a:gs pos="15000">
                  <a:srgbClr val="D9FBF7"/>
                </a:gs>
                <a:gs pos="45000">
                  <a:srgbClr val="B864B1"/>
                </a:gs>
                <a:gs pos="100000">
                  <a:srgbClr val="B864B1"/>
                </a:gs>
              </a:gsLst>
              <a:lin ang="27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texto, foto, hombre, ventana&#10;&#10;El contenido generado por IA puede ser incorrecto.">
            <a:extLst>
              <a:ext uri="{FF2B5EF4-FFF2-40B4-BE49-F238E27FC236}">
                <a16:creationId xmlns:a16="http://schemas.microsoft.com/office/drawing/2014/main" id="{18D42432-23CF-E1D2-DC42-BEB49293BA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" y="2920807"/>
            <a:ext cx="3608071" cy="3781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4BD25-A964-8276-EFC9-22FA411281FE}"/>
              </a:ext>
            </a:extLst>
          </p:cNvPr>
          <p:cNvSpPr txBox="1"/>
          <p:nvPr/>
        </p:nvSpPr>
        <p:spPr>
          <a:xfrm>
            <a:off x="3838575" y="3382079"/>
            <a:ext cx="60969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उनका भतिजा </a:t>
            </a:r>
            <a:r>
              <a:rPr lang="ne-NP" sz="2000" b="1" dirty="0" err="1"/>
              <a:t>ओथनिएलले</a:t>
            </a:r>
            <a:r>
              <a:rPr lang="ne-NP" sz="2000" b="1" dirty="0"/>
              <a:t> त्यो किरिया-</a:t>
            </a:r>
            <a:r>
              <a:rPr lang="ne-NP" sz="2000" b="1" dirty="0" err="1"/>
              <a:t>शेफर</a:t>
            </a:r>
            <a:r>
              <a:rPr lang="ne-NP" sz="2000" b="1" dirty="0"/>
              <a:t> जसलाई </a:t>
            </a:r>
            <a:r>
              <a:rPr lang="ne-NP" sz="2000" b="1" dirty="0" err="1"/>
              <a:t>डेबिर</a:t>
            </a:r>
            <a:r>
              <a:rPr lang="ne-NP" sz="2000" b="1" dirty="0"/>
              <a:t> पनि भनिन्थ्यो सो सहर जित्यो (</a:t>
            </a:r>
            <a:r>
              <a:rPr lang="ne-NP" sz="2000" b="1" dirty="0" err="1"/>
              <a:t>यहोशू</a:t>
            </a:r>
            <a:r>
              <a:rPr lang="ne-NP" sz="2000" b="1" dirty="0"/>
              <a:t> १५:१७)।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272FFF-AA17-09ED-7C73-8DE5E86E319E}"/>
              </a:ext>
            </a:extLst>
          </p:cNvPr>
          <p:cNvSpPr txBox="1"/>
          <p:nvPr/>
        </p:nvSpPr>
        <p:spPr>
          <a:xfrm>
            <a:off x="2005781" y="2100088"/>
            <a:ext cx="69795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उनले परमेश्वरमा भरोसा गर्न सकिन्छ भनेर प्रमाणित गरेका थिए। अब उनले कसैलाई खोज्दै थिए जसले त्यही विश्वास प्रदर्शन गरोस्, ताकि उनले विश्वासको “मशाल” हस्तान्तरण गर्न सकोस्।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047D58-A483-F830-52A6-23A9827EB4DF}"/>
              </a:ext>
            </a:extLst>
          </p:cNvPr>
          <p:cNvSpPr txBox="1"/>
          <p:nvPr/>
        </p:nvSpPr>
        <p:spPr>
          <a:xfrm>
            <a:off x="3838575" y="5436572"/>
            <a:ext cx="60969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अख्सासँग विवाहपछि, उनले आफ्ना पिता कालिबलाई अझ भूमि दिने अनुरोध गरी आफू योग्य उत्तराधिकारी भएको प्रमाण उनले गरिदिए (यहोशू १५:१८–१९)।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1DF125-FCE1-16BC-BD6F-6F158B8686F4}"/>
              </a:ext>
            </a:extLst>
          </p:cNvPr>
          <p:cNvSpPr txBox="1"/>
          <p:nvPr/>
        </p:nvSpPr>
        <p:spPr>
          <a:xfrm>
            <a:off x="3857149" y="4409326"/>
            <a:ext cx="60969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उनी </a:t>
            </a:r>
            <a:r>
              <a:rPr lang="ne-NP" sz="2000" b="1" dirty="0" err="1">
                <a:cs typeface="Kalimati" panose="00000400000000000000" pitchFamily="2"/>
              </a:rPr>
              <a:t>बलिया</a:t>
            </a:r>
            <a:r>
              <a:rPr lang="ne-NP" sz="2000" b="1" dirty="0">
                <a:cs typeface="Kalimati" panose="00000400000000000000" pitchFamily="2"/>
              </a:rPr>
              <a:t> योद्धा थिए। </a:t>
            </a:r>
            <a:r>
              <a:rPr lang="ne-NP" sz="2000" b="1" dirty="0" err="1">
                <a:cs typeface="Kalimati" panose="00000400000000000000" pitchFamily="2"/>
              </a:rPr>
              <a:t>इस्राएलको</a:t>
            </a:r>
            <a:r>
              <a:rPr lang="ne-NP" sz="2000" b="1" dirty="0">
                <a:cs typeface="Kalimati" panose="00000400000000000000" pitchFamily="2"/>
              </a:rPr>
              <a:t> पहिलो न्यायकर्ता बन्यो (न्यायकर्ता ३:९–११)।</a:t>
            </a:r>
            <a:endParaRPr lang="en" sz="2000" b="1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313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14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74D32-E4F1-D80A-3B64-BD970B10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E12D303-73F0-AC7C-1A60-E2C50AF22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Mujer de pie con raqueta en la mano&#10;&#10;El contenido generado por IA puede ser incorrecto.">
            <a:extLst>
              <a:ext uri="{FF2B5EF4-FFF2-40B4-BE49-F238E27FC236}">
                <a16:creationId xmlns:a16="http://schemas.microsoft.com/office/drawing/2014/main" id="{60CC43B6-CA75-0773-A27F-383FD109C0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69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BFDC9B-2B99-EA96-4C04-B44E8CD7F5BA}"/>
              </a:ext>
            </a:extLst>
          </p:cNvPr>
          <p:cNvSpPr txBox="1"/>
          <p:nvPr/>
        </p:nvSpPr>
        <p:spPr>
          <a:xfrm>
            <a:off x="2989006" y="3103602"/>
            <a:ext cx="9202994" cy="1107996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e-NP" sz="6600" b="1" dirty="0" err="1">
                <a:ln/>
                <a:solidFill>
                  <a:srgbClr val="C15C16"/>
                </a:solidFill>
              </a:rPr>
              <a:t>यहोशूको</a:t>
            </a:r>
            <a:r>
              <a:rPr lang="ne-NP" sz="6600" b="1" dirty="0">
                <a:ln/>
                <a:solidFill>
                  <a:srgbClr val="C15C16"/>
                </a:solidFill>
              </a:rPr>
              <a:t> विश्वास</a:t>
            </a:r>
            <a:endParaRPr lang="en" sz="6600" b="1" dirty="0">
              <a:ln/>
              <a:solidFill>
                <a:srgbClr val="C15C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04D7C-9692-8782-6F1E-E711160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E4F777B7-A7F5-6347-A92E-86D0E735D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9700" y="1102203"/>
            <a:ext cx="3371849" cy="2765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9BD027-4292-9B2E-6036-DDD113165E2C}"/>
              </a:ext>
            </a:extLst>
          </p:cNvPr>
          <p:cNvSpPr txBox="1"/>
          <p:nvPr/>
        </p:nvSpPr>
        <p:spPr>
          <a:xfrm>
            <a:off x="0" y="13841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“जब </a:t>
            </a:r>
            <a:r>
              <a:rPr lang="ne-NP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तिनीहरूले</a:t>
            </a:r>
            <a:r>
              <a:rPr lang="ne-NP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देशलाई विभाजन गर्न सके, </a:t>
            </a:r>
            <a:r>
              <a:rPr lang="ne-NP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इस्राएलका</a:t>
            </a:r>
            <a:r>
              <a:rPr lang="ne-NP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छोराहरूले </a:t>
            </a:r>
            <a:r>
              <a:rPr lang="ne-NP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नूनका</a:t>
            </a:r>
            <a:r>
              <a:rPr lang="ne-NP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छोरा </a:t>
            </a:r>
            <a:r>
              <a:rPr lang="ne-NP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यहोशूलाई</a:t>
            </a:r>
            <a:r>
              <a:rPr lang="ne-NP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पनि </a:t>
            </a:r>
            <a:r>
              <a:rPr lang="ne-NP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तिनीहरूबीचमा</a:t>
            </a:r>
            <a:r>
              <a:rPr lang="ne-NP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एक भाग दिए।” (</a:t>
            </a:r>
            <a:r>
              <a:rPr lang="ne-NP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यहोशू</a:t>
            </a:r>
            <a:r>
              <a:rPr lang="ne-NP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१९:४९)</a:t>
            </a:r>
            <a:endParaRPr lang="en" sz="1400" b="1" dirty="0">
              <a:solidFill>
                <a:schemeClr val="bg1"/>
              </a:solidFill>
              <a:effectLst>
                <a:glow rad="101600">
                  <a:srgbClr val="2A721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B4DFB-44A0-9C12-296C-D9E713E9C690}"/>
              </a:ext>
            </a:extLst>
          </p:cNvPr>
          <p:cNvSpPr txBox="1"/>
          <p:nvPr/>
        </p:nvSpPr>
        <p:spPr>
          <a:xfrm>
            <a:off x="2200273" y="936690"/>
            <a:ext cx="6829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युवावस्थामा</a:t>
            </a:r>
            <a:r>
              <a:rPr lang="ne-NP" sz="2000" b="1" dirty="0"/>
              <a:t> </a:t>
            </a:r>
            <a:r>
              <a:rPr lang="ne-NP" sz="2000" b="1" dirty="0" err="1"/>
              <a:t>यहोशू</a:t>
            </a:r>
            <a:r>
              <a:rPr lang="ne-NP" sz="2000" b="1" dirty="0"/>
              <a:t> </a:t>
            </a:r>
            <a:r>
              <a:rPr lang="ne-NP" sz="2000" b="1" dirty="0" err="1"/>
              <a:t>मोशाको</a:t>
            </a:r>
            <a:r>
              <a:rPr lang="ne-NP" sz="2000" b="1" dirty="0"/>
              <a:t> सहयोगीका रूपमा चयन गरिएको थियो। ऊ आज्ञाकारी, साहसी, </a:t>
            </a:r>
            <a:r>
              <a:rPr lang="ne-NP" sz="2000" b="1" dirty="0" err="1"/>
              <a:t>विश्वासयोग्य</a:t>
            </a:r>
            <a:r>
              <a:rPr lang="ne-NP" sz="2000" b="1" dirty="0"/>
              <a:t> र परमेश्वरका कुराहरूमा रुचि राख्ने थिए (प्रस्थान ३३:११)।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AB17D6-86DF-5668-4B68-D83ADD57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817869"/>
              </p:ext>
            </p:extLst>
          </p:nvPr>
        </p:nvGraphicFramePr>
        <p:xfrm>
          <a:off x="0" y="4028064"/>
          <a:ext cx="12191998" cy="276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0C34E00E-5A5D-5F55-694C-D8CA47ABE0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7" y="1102202"/>
            <a:ext cx="1894316" cy="27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32BD9-FA71-E800-05EE-6E2E879CEC63}"/>
              </a:ext>
            </a:extLst>
          </p:cNvPr>
          <p:cNvSpPr txBox="1"/>
          <p:nvPr/>
        </p:nvSpPr>
        <p:spPr>
          <a:xfrm>
            <a:off x="2200273" y="3627954"/>
            <a:ext cx="6829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नको</a:t>
            </a:r>
            <a:r>
              <a:rPr lang="ne-NP" sz="2000" b="1" dirty="0"/>
              <a:t> जीवनबाट हामी यो सिक्छौं </a:t>
            </a:r>
            <a:r>
              <a:rPr lang="en" sz="2000" b="1" dirty="0"/>
              <a:t>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64F5-DBFA-BE82-DD89-258CD0A98433}"/>
              </a:ext>
            </a:extLst>
          </p:cNvPr>
          <p:cNvSpPr txBox="1"/>
          <p:nvPr/>
        </p:nvSpPr>
        <p:spPr>
          <a:xfrm>
            <a:off x="2200273" y="2128434"/>
            <a:ext cx="68294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जब आफ्नो भाग प्राप्त गर्ने समय आयो, ऊ सबै गोत्रहरूले आफ्नो सम्पत्ति पाएपछि मात्र आफ्नो भाग माग्यो — “</a:t>
            </a:r>
            <a:r>
              <a:rPr lang="ne-NP" sz="2000" b="1" dirty="0" err="1"/>
              <a:t>टिमनत</a:t>
            </a:r>
            <a:r>
              <a:rPr lang="ne-NP" sz="2000" b="1" dirty="0"/>
              <a:t>–</a:t>
            </a:r>
            <a:r>
              <a:rPr lang="ne-NP" sz="2000" b="1" dirty="0" err="1"/>
              <a:t>सेरह</a:t>
            </a:r>
            <a:r>
              <a:rPr lang="ne-NP" sz="2000" b="1" dirty="0"/>
              <a:t>” भन्ने ठाउँ (१९:५०), </a:t>
            </a:r>
            <a:r>
              <a:rPr lang="ne-NP" sz="2000" b="1" dirty="0" err="1"/>
              <a:t>शीलो</a:t>
            </a:r>
            <a:r>
              <a:rPr lang="ne-NP" sz="2000" b="1" dirty="0"/>
              <a:t> नजिक, जहाँ परमेश्वरको </a:t>
            </a:r>
            <a:r>
              <a:rPr lang="ne-NP" sz="2000" b="1" dirty="0" err="1"/>
              <a:t>पवित्रस्थान</a:t>
            </a:r>
            <a:r>
              <a:rPr lang="ne-NP" sz="2000" b="1" dirty="0"/>
              <a:t> बनाइएको थियो।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340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7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1080</Words>
  <Application>Microsoft Office PowerPoint</Application>
  <PresentationFormat>Panorámica</PresentationFormat>
  <Paragraphs>54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Kalimati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91</cp:revision>
  <dcterms:created xsi:type="dcterms:W3CDTF">2025-10-19T08:16:14Z</dcterms:created>
  <dcterms:modified xsi:type="dcterms:W3CDTF">2025-10-24T05:56:43Z</dcterms:modified>
</cp:coreProperties>
</file>