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11" r:id="rId3"/>
    <p:sldId id="314" r:id="rId4"/>
    <p:sldId id="257" r:id="rId5"/>
    <p:sldId id="258" r:id="rId6"/>
    <p:sldId id="313" r:id="rId7"/>
    <p:sldId id="260" r:id="rId8"/>
    <p:sldId id="261" r:id="rId9"/>
    <p:sldId id="262" r:id="rId10"/>
    <p:sldId id="309"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
      <p:font typeface="Kalimati" panose="020B0604020202020204"/>
      <p:regular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B0"/>
    <a:srgbClr val="FBF162"/>
    <a:srgbClr val="FFFF99"/>
    <a:srgbClr val="FF9729"/>
    <a:srgbClr val="8E0025"/>
    <a:srgbClr val="C90035"/>
    <a:srgbClr val="F1E2B9"/>
    <a:srgbClr val="6BA630"/>
    <a:srgbClr val="BCB98F"/>
    <a:srgbClr val="8058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3" autoAdjust="0"/>
    <p:restoredTop sz="94660"/>
  </p:normalViewPr>
  <p:slideViewPr>
    <p:cSldViewPr snapToGrid="0">
      <p:cViewPr varScale="1">
        <p:scale>
          <a:sx n="100" d="100"/>
          <a:sy n="100" d="100"/>
        </p:scale>
        <p:origin x="90"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D56751-A05E-43B9-9BBC-17E5CA4CD5DD}" type="doc">
      <dgm:prSet loTypeId="urn:microsoft.com/office/officeart/2005/8/layout/process4" loCatId="process" qsTypeId="urn:microsoft.com/office/officeart/2005/8/quickstyle/simple3" qsCatId="simple" csTypeId="urn:microsoft.com/office/officeart/2005/8/colors/colorful1" csCatId="colorful" phldr="1"/>
      <dgm:spPr/>
      <dgm:t>
        <a:bodyPr/>
        <a:lstStyle/>
        <a:p>
          <a:endParaRPr lang="es-ES"/>
        </a:p>
      </dgm:t>
    </dgm:pt>
    <dgm:pt modelId="{73FAFAFE-4E03-42DD-9C7E-2B207587F0FF}">
      <dgm:prSet custT="1"/>
      <dgm:spPr>
        <a:effectLst>
          <a:outerShdw blurRad="50800" dist="38100" dir="5400000" algn="t" rotWithShape="0">
            <a:prstClr val="black">
              <a:alpha val="40000"/>
            </a:prstClr>
          </a:outerShdw>
        </a:effectLst>
      </dgm:spPr>
      <dgm:t>
        <a:bodyPr/>
        <a:lstStyle/>
        <a:p>
          <a:pPr>
            <a:lnSpc>
              <a:spcPts val="1700"/>
            </a:lnSpc>
          </a:pPr>
          <a:r>
            <a:rPr lang="ne-NP" sz="1800" b="1" dirty="0"/>
            <a:t>त्यहाँका बासिन्दाहरूसँग वैवाहिक सम्बन्ध नगाँस्नु</a:t>
          </a:r>
          <a:br>
            <a:rPr lang="es-ES" sz="1800" b="1" dirty="0"/>
          </a:br>
          <a:r>
            <a:rPr lang="ne-NP" sz="1800" b="1" dirty="0"/>
            <a:t>(यहोशू २३:७अ)</a:t>
          </a:r>
          <a:endParaRPr lang="en" sz="1800" b="1" dirty="0"/>
        </a:p>
      </dgm:t>
    </dgm:pt>
    <dgm:pt modelId="{5BA85A58-277E-4094-B21B-83A9A1E17FD7}" type="parTrans" cxnId="{FF2B0B08-B13E-4F7F-8C10-EC705C4274E7}">
      <dgm:prSet/>
      <dgm:spPr/>
      <dgm:t>
        <a:bodyPr/>
        <a:lstStyle/>
        <a:p>
          <a:pPr>
            <a:lnSpc>
              <a:spcPts val="1700"/>
            </a:lnSpc>
          </a:pPr>
          <a:endParaRPr lang="es-ES" sz="1800" b="1">
            <a:solidFill>
              <a:schemeClr val="tx1"/>
            </a:solidFill>
          </a:endParaRPr>
        </a:p>
      </dgm:t>
    </dgm:pt>
    <dgm:pt modelId="{81DB2993-86FF-4F5E-9AEE-5252505D4749}" type="sibTrans" cxnId="{FF2B0B08-B13E-4F7F-8C10-EC705C4274E7}">
      <dgm:prSet/>
      <dgm:spPr/>
      <dgm:t>
        <a:bodyPr/>
        <a:lstStyle/>
        <a:p>
          <a:pPr>
            <a:lnSpc>
              <a:spcPts val="1700"/>
            </a:lnSpc>
          </a:pPr>
          <a:endParaRPr lang="es-ES" sz="1800" b="1">
            <a:solidFill>
              <a:schemeClr val="tx1"/>
            </a:solidFill>
          </a:endParaRPr>
        </a:p>
      </dgm:t>
    </dgm:pt>
    <dgm:pt modelId="{58A81E62-E51B-4E64-AE64-7FB210871931}">
      <dgm:prSet custT="1"/>
      <dgm:spPr>
        <a:effectLst>
          <a:outerShdw blurRad="50800" dist="38100" dir="5400000" algn="t" rotWithShape="0">
            <a:prstClr val="black">
              <a:alpha val="40000"/>
            </a:prstClr>
          </a:outerShdw>
        </a:effectLst>
      </dgm:spPr>
      <dgm:t>
        <a:bodyPr/>
        <a:lstStyle/>
        <a:p>
          <a:pPr>
            <a:lnSpc>
              <a:spcPts val="1700"/>
            </a:lnSpc>
          </a:pPr>
          <a:r>
            <a:rPr lang="ne-NP" sz="1800" b="1" dirty="0"/>
            <a:t>तिनीहरूका देवताहरूको नाम उच्चारण नगर्नु</a:t>
          </a:r>
          <a:br>
            <a:rPr lang="es-ES" sz="1800" b="1" dirty="0"/>
          </a:br>
          <a:r>
            <a:rPr lang="ne-NP" sz="1800" b="1" dirty="0"/>
            <a:t>(यहोशू २३:७आ)</a:t>
          </a:r>
          <a:endParaRPr lang="es-ES" sz="1800" b="1" dirty="0"/>
        </a:p>
      </dgm:t>
    </dgm:pt>
    <dgm:pt modelId="{D72DBB42-CA18-48C8-83E8-3F3788514FD0}" type="parTrans" cxnId="{0C833FDB-DA3D-4D4F-8DD4-DB4F2AC069BF}">
      <dgm:prSet/>
      <dgm:spPr/>
      <dgm:t>
        <a:bodyPr/>
        <a:lstStyle/>
        <a:p>
          <a:pPr>
            <a:lnSpc>
              <a:spcPts val="1700"/>
            </a:lnSpc>
          </a:pPr>
          <a:endParaRPr lang="es-ES" sz="1800" b="1">
            <a:solidFill>
              <a:schemeClr val="tx1"/>
            </a:solidFill>
          </a:endParaRPr>
        </a:p>
      </dgm:t>
    </dgm:pt>
    <dgm:pt modelId="{8823EC6C-164B-4F8F-9A6C-4CB4AC0C78B8}" type="sibTrans" cxnId="{0C833FDB-DA3D-4D4F-8DD4-DB4F2AC069BF}">
      <dgm:prSet/>
      <dgm:spPr/>
      <dgm:t>
        <a:bodyPr/>
        <a:lstStyle/>
        <a:p>
          <a:pPr>
            <a:lnSpc>
              <a:spcPts val="1700"/>
            </a:lnSpc>
          </a:pPr>
          <a:endParaRPr lang="es-ES" sz="1800" b="1">
            <a:solidFill>
              <a:schemeClr val="tx1"/>
            </a:solidFill>
          </a:endParaRPr>
        </a:p>
      </dgm:t>
    </dgm:pt>
    <dgm:pt modelId="{D7CE262A-F5CC-40C9-AE8F-0D3A8B7245F8}">
      <dgm:prSet custT="1"/>
      <dgm:spPr>
        <a:effectLst>
          <a:outerShdw blurRad="50800" dist="38100" dir="5400000" algn="t" rotWithShape="0">
            <a:prstClr val="black">
              <a:alpha val="40000"/>
            </a:prstClr>
          </a:outerShdw>
        </a:effectLst>
      </dgm:spPr>
      <dgm:t>
        <a:bodyPr/>
        <a:lstStyle/>
        <a:p>
          <a:pPr>
            <a:lnSpc>
              <a:spcPts val="1700"/>
            </a:lnSpc>
          </a:pPr>
          <a:r>
            <a:rPr lang="ne-NP" sz="1800" b="1" dirty="0"/>
            <a:t>तिनीहरूका देवताहरूको आराधना नगर्नु वा तिनीहरूलाई नढोग्नु (यहोशू २३:७इ)</a:t>
          </a:r>
          <a:endParaRPr lang="en" sz="1800" b="1" dirty="0"/>
        </a:p>
      </dgm:t>
    </dgm:pt>
    <dgm:pt modelId="{BC42AEC9-3F96-4C98-A316-6296567E6F9E}" type="parTrans" cxnId="{12308833-423D-428B-832B-70F7B62CCD4E}">
      <dgm:prSet/>
      <dgm:spPr/>
      <dgm:t>
        <a:bodyPr/>
        <a:lstStyle/>
        <a:p>
          <a:pPr>
            <a:lnSpc>
              <a:spcPts val="1700"/>
            </a:lnSpc>
          </a:pPr>
          <a:endParaRPr lang="es-ES" sz="1800" b="1">
            <a:solidFill>
              <a:schemeClr val="tx1"/>
            </a:solidFill>
          </a:endParaRPr>
        </a:p>
      </dgm:t>
    </dgm:pt>
    <dgm:pt modelId="{05D52511-7A71-439F-908E-F4CA6F3C6667}" type="sibTrans" cxnId="{12308833-423D-428B-832B-70F7B62CCD4E}">
      <dgm:prSet/>
      <dgm:spPr/>
      <dgm:t>
        <a:bodyPr/>
        <a:lstStyle/>
        <a:p>
          <a:pPr>
            <a:lnSpc>
              <a:spcPts val="1700"/>
            </a:lnSpc>
          </a:pPr>
          <a:endParaRPr lang="es-ES" sz="1800" b="1">
            <a:solidFill>
              <a:schemeClr val="tx1"/>
            </a:solidFill>
          </a:endParaRPr>
        </a:p>
      </dgm:t>
    </dgm:pt>
    <dgm:pt modelId="{1C5B342D-0B96-4483-8D04-58C8633E2F8B}" type="pres">
      <dgm:prSet presAssocID="{62D56751-A05E-43B9-9BBC-17E5CA4CD5DD}" presName="Name0" presStyleCnt="0">
        <dgm:presLayoutVars>
          <dgm:dir/>
          <dgm:animLvl val="lvl"/>
          <dgm:resizeHandles val="exact"/>
        </dgm:presLayoutVars>
      </dgm:prSet>
      <dgm:spPr/>
    </dgm:pt>
    <dgm:pt modelId="{AF2B4297-4210-418E-8BF4-27B37287B4AB}" type="pres">
      <dgm:prSet presAssocID="{D7CE262A-F5CC-40C9-AE8F-0D3A8B7245F8}" presName="boxAndChildren" presStyleCnt="0"/>
      <dgm:spPr/>
    </dgm:pt>
    <dgm:pt modelId="{DE78BB78-5502-475E-AEAA-5E57266ABC73}" type="pres">
      <dgm:prSet presAssocID="{D7CE262A-F5CC-40C9-AE8F-0D3A8B7245F8}" presName="parentTextBox" presStyleLbl="node1" presStyleIdx="0" presStyleCnt="3" custScaleY="153581"/>
      <dgm:spPr/>
    </dgm:pt>
    <dgm:pt modelId="{9B3ECD91-0935-4A8F-A760-6E5463658C0B}" type="pres">
      <dgm:prSet presAssocID="{8823EC6C-164B-4F8F-9A6C-4CB4AC0C78B8}" presName="sp" presStyleCnt="0"/>
      <dgm:spPr/>
    </dgm:pt>
    <dgm:pt modelId="{9AB3FB90-21C6-48F8-90B9-838B53E23AC2}" type="pres">
      <dgm:prSet presAssocID="{58A81E62-E51B-4E64-AE64-7FB210871931}" presName="arrowAndChildren" presStyleCnt="0"/>
      <dgm:spPr/>
    </dgm:pt>
    <dgm:pt modelId="{4A2981D8-ED82-4DD0-9931-C7C413BEB15C}" type="pres">
      <dgm:prSet presAssocID="{58A81E62-E51B-4E64-AE64-7FB210871931}" presName="parentTextArrow" presStyleLbl="node1" presStyleIdx="1" presStyleCnt="3" custScaleY="176488"/>
      <dgm:spPr/>
    </dgm:pt>
    <dgm:pt modelId="{C9E0EF5C-7D06-4C01-B4FB-17C5CEAF22A3}" type="pres">
      <dgm:prSet presAssocID="{81DB2993-86FF-4F5E-9AEE-5252505D4749}" presName="sp" presStyleCnt="0"/>
      <dgm:spPr/>
    </dgm:pt>
    <dgm:pt modelId="{F3950873-AF0B-44C6-B017-7A74A66B0E66}" type="pres">
      <dgm:prSet presAssocID="{73FAFAFE-4E03-42DD-9C7E-2B207587F0FF}" presName="arrowAndChildren" presStyleCnt="0"/>
      <dgm:spPr/>
    </dgm:pt>
    <dgm:pt modelId="{04504CCF-E609-403F-BDD7-9DC328702048}" type="pres">
      <dgm:prSet presAssocID="{73FAFAFE-4E03-42DD-9C7E-2B207587F0FF}" presName="parentTextArrow" presStyleLbl="node1" presStyleIdx="2" presStyleCnt="3" custScaleY="166489" custLinFactNeighborX="-430" custLinFactNeighborY="4224"/>
      <dgm:spPr/>
    </dgm:pt>
  </dgm:ptLst>
  <dgm:cxnLst>
    <dgm:cxn modelId="{FF2B0B08-B13E-4F7F-8C10-EC705C4274E7}" srcId="{62D56751-A05E-43B9-9BBC-17E5CA4CD5DD}" destId="{73FAFAFE-4E03-42DD-9C7E-2B207587F0FF}" srcOrd="0" destOrd="0" parTransId="{5BA85A58-277E-4094-B21B-83A9A1E17FD7}" sibTransId="{81DB2993-86FF-4F5E-9AEE-5252505D4749}"/>
    <dgm:cxn modelId="{4CB3F910-D8CE-4F92-9EA3-7BFCAD2B2D15}" type="presOf" srcId="{58A81E62-E51B-4E64-AE64-7FB210871931}" destId="{4A2981D8-ED82-4DD0-9931-C7C413BEB15C}" srcOrd="0" destOrd="0" presId="urn:microsoft.com/office/officeart/2005/8/layout/process4"/>
    <dgm:cxn modelId="{12308833-423D-428B-832B-70F7B62CCD4E}" srcId="{62D56751-A05E-43B9-9BBC-17E5CA4CD5DD}" destId="{D7CE262A-F5CC-40C9-AE8F-0D3A8B7245F8}" srcOrd="2" destOrd="0" parTransId="{BC42AEC9-3F96-4C98-A316-6296567E6F9E}" sibTransId="{05D52511-7A71-439F-908E-F4CA6F3C6667}"/>
    <dgm:cxn modelId="{1D3C903C-E65F-4EA7-9420-E12477326323}" type="presOf" srcId="{62D56751-A05E-43B9-9BBC-17E5CA4CD5DD}" destId="{1C5B342D-0B96-4483-8D04-58C8633E2F8B}" srcOrd="0" destOrd="0" presId="urn:microsoft.com/office/officeart/2005/8/layout/process4"/>
    <dgm:cxn modelId="{0F108656-E7CF-4299-B7F1-826464EC288F}" type="presOf" srcId="{D7CE262A-F5CC-40C9-AE8F-0D3A8B7245F8}" destId="{DE78BB78-5502-475E-AEAA-5E57266ABC73}" srcOrd="0" destOrd="0" presId="urn:microsoft.com/office/officeart/2005/8/layout/process4"/>
    <dgm:cxn modelId="{3936E3D8-1C74-4369-9816-21EDF0509809}" type="presOf" srcId="{73FAFAFE-4E03-42DD-9C7E-2B207587F0FF}" destId="{04504CCF-E609-403F-BDD7-9DC328702048}" srcOrd="0" destOrd="0" presId="urn:microsoft.com/office/officeart/2005/8/layout/process4"/>
    <dgm:cxn modelId="{0C833FDB-DA3D-4D4F-8DD4-DB4F2AC069BF}" srcId="{62D56751-A05E-43B9-9BBC-17E5CA4CD5DD}" destId="{58A81E62-E51B-4E64-AE64-7FB210871931}" srcOrd="1" destOrd="0" parTransId="{D72DBB42-CA18-48C8-83E8-3F3788514FD0}" sibTransId="{8823EC6C-164B-4F8F-9A6C-4CB4AC0C78B8}"/>
    <dgm:cxn modelId="{477919A7-6696-4F2A-9C7D-F3B91344CE60}" type="presParOf" srcId="{1C5B342D-0B96-4483-8D04-58C8633E2F8B}" destId="{AF2B4297-4210-418E-8BF4-27B37287B4AB}" srcOrd="0" destOrd="0" presId="urn:microsoft.com/office/officeart/2005/8/layout/process4"/>
    <dgm:cxn modelId="{514F3482-BA55-4E99-A590-CA2935C8E7DD}" type="presParOf" srcId="{AF2B4297-4210-418E-8BF4-27B37287B4AB}" destId="{DE78BB78-5502-475E-AEAA-5E57266ABC73}" srcOrd="0" destOrd="0" presId="urn:microsoft.com/office/officeart/2005/8/layout/process4"/>
    <dgm:cxn modelId="{9AE767FC-2632-4387-927D-BB10AFF7D30B}" type="presParOf" srcId="{1C5B342D-0B96-4483-8D04-58C8633E2F8B}" destId="{9B3ECD91-0935-4A8F-A760-6E5463658C0B}" srcOrd="1" destOrd="0" presId="urn:microsoft.com/office/officeart/2005/8/layout/process4"/>
    <dgm:cxn modelId="{A0198B25-231C-40E2-908C-9B14C393BA73}" type="presParOf" srcId="{1C5B342D-0B96-4483-8D04-58C8633E2F8B}" destId="{9AB3FB90-21C6-48F8-90B9-838B53E23AC2}" srcOrd="2" destOrd="0" presId="urn:microsoft.com/office/officeart/2005/8/layout/process4"/>
    <dgm:cxn modelId="{40214C37-6191-451D-8541-4DF23C8819D5}" type="presParOf" srcId="{9AB3FB90-21C6-48F8-90B9-838B53E23AC2}" destId="{4A2981D8-ED82-4DD0-9931-C7C413BEB15C}" srcOrd="0" destOrd="0" presId="urn:microsoft.com/office/officeart/2005/8/layout/process4"/>
    <dgm:cxn modelId="{2F9DE99F-6591-4BCA-BE0A-204B921EFB30}" type="presParOf" srcId="{1C5B342D-0B96-4483-8D04-58C8633E2F8B}" destId="{C9E0EF5C-7D06-4C01-B4FB-17C5CEAF22A3}" srcOrd="3" destOrd="0" presId="urn:microsoft.com/office/officeart/2005/8/layout/process4"/>
    <dgm:cxn modelId="{0B76B49C-B18D-4160-8819-BD5DB83E4393}" type="presParOf" srcId="{1C5B342D-0B96-4483-8D04-58C8633E2F8B}" destId="{F3950873-AF0B-44C6-B017-7A74A66B0E66}" srcOrd="4" destOrd="0" presId="urn:microsoft.com/office/officeart/2005/8/layout/process4"/>
    <dgm:cxn modelId="{C815F6F9-728B-458F-9670-0BA587B27522}" type="presParOf" srcId="{F3950873-AF0B-44C6-B017-7A74A66B0E66}" destId="{04504CCF-E609-403F-BDD7-9DC32870204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8BB78-5502-475E-AEAA-5E57266ABC73}">
      <dsp:nvSpPr>
        <dsp:cNvPr id="0" name=""/>
        <dsp:cNvSpPr/>
      </dsp:nvSpPr>
      <dsp:spPr>
        <a:xfrm>
          <a:off x="0" y="1826241"/>
          <a:ext cx="5582463" cy="534716"/>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5400000" algn="t"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ts val="1700"/>
            </a:lnSpc>
            <a:spcBef>
              <a:spcPct val="0"/>
            </a:spcBef>
            <a:spcAft>
              <a:spcPct val="35000"/>
            </a:spcAft>
            <a:buNone/>
          </a:pPr>
          <a:r>
            <a:rPr lang="ne-NP" sz="1800" b="1" kern="1200" dirty="0"/>
            <a:t>तिनीहरूका देवताहरूको आराधना नगर्नु वा तिनीहरूलाई नढोग्नु (यहोशू २३:७इ)</a:t>
          </a:r>
          <a:endParaRPr lang="en" sz="1800" b="1" kern="1200" dirty="0"/>
        </a:p>
      </dsp:txBody>
      <dsp:txXfrm>
        <a:off x="0" y="1826241"/>
        <a:ext cx="5582463" cy="534716"/>
      </dsp:txXfrm>
    </dsp:sp>
    <dsp:sp modelId="{4A2981D8-ED82-4DD0-9931-C7C413BEB15C}">
      <dsp:nvSpPr>
        <dsp:cNvPr id="0" name=""/>
        <dsp:cNvSpPr/>
      </dsp:nvSpPr>
      <dsp:spPr>
        <a:xfrm rot="10800000">
          <a:off x="0" y="886406"/>
          <a:ext cx="5582463" cy="945056"/>
        </a:xfrm>
        <a:prstGeom prst="upArrowCallou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5400000" algn="t"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ts val="1700"/>
            </a:lnSpc>
            <a:spcBef>
              <a:spcPct val="0"/>
            </a:spcBef>
            <a:spcAft>
              <a:spcPct val="35000"/>
            </a:spcAft>
            <a:buNone/>
          </a:pPr>
          <a:r>
            <a:rPr lang="ne-NP" sz="1800" b="1" kern="1200" dirty="0"/>
            <a:t>तिनीहरूका देवताहरूको नाम उच्चारण नगर्नु</a:t>
          </a:r>
          <a:br>
            <a:rPr lang="es-ES" sz="1800" b="1" kern="1200" dirty="0"/>
          </a:br>
          <a:r>
            <a:rPr lang="ne-NP" sz="1800" b="1" kern="1200" dirty="0"/>
            <a:t>(यहोशू २३:७आ)</a:t>
          </a:r>
          <a:endParaRPr lang="es-ES" sz="1800" b="1" kern="1200" dirty="0"/>
        </a:p>
      </dsp:txBody>
      <dsp:txXfrm rot="10800000">
        <a:off x="0" y="886406"/>
        <a:ext cx="5582463" cy="614069"/>
      </dsp:txXfrm>
    </dsp:sp>
    <dsp:sp modelId="{04504CCF-E609-403F-BDD7-9DC328702048}">
      <dsp:nvSpPr>
        <dsp:cNvPr id="0" name=""/>
        <dsp:cNvSpPr/>
      </dsp:nvSpPr>
      <dsp:spPr>
        <a:xfrm rot="10800000">
          <a:off x="0" y="22733"/>
          <a:ext cx="5582463" cy="891514"/>
        </a:xfrm>
        <a:prstGeom prst="upArrowCallou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5400000" algn="t"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ts val="1700"/>
            </a:lnSpc>
            <a:spcBef>
              <a:spcPct val="0"/>
            </a:spcBef>
            <a:spcAft>
              <a:spcPct val="35000"/>
            </a:spcAft>
            <a:buNone/>
          </a:pPr>
          <a:r>
            <a:rPr lang="ne-NP" sz="1800" b="1" kern="1200" dirty="0"/>
            <a:t>त्यहाँका बासिन्दाहरूसँग वैवाहिक सम्बन्ध नगाँस्नु</a:t>
          </a:r>
          <a:br>
            <a:rPr lang="es-ES" sz="1800" b="1" kern="1200" dirty="0"/>
          </a:br>
          <a:r>
            <a:rPr lang="ne-NP" sz="1800" b="1" kern="1200" dirty="0"/>
            <a:t>(यहोशू २३:७अ)</a:t>
          </a:r>
          <a:endParaRPr lang="en" sz="1800" b="1" kern="1200" dirty="0"/>
        </a:p>
      </dsp:txBody>
      <dsp:txXfrm rot="10800000">
        <a:off x="0" y="22733"/>
        <a:ext cx="5582463" cy="57927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7DF418-AF4C-0712-9F1C-498830D3DAC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DFCE245F-A3FD-2DA7-8772-2C45252BC9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1F5AFC2-A60F-063F-4926-6089FEAA3E40}"/>
              </a:ext>
            </a:extLst>
          </p:cNvPr>
          <p:cNvSpPr>
            <a:spLocks noGrp="1"/>
          </p:cNvSpPr>
          <p:nvPr>
            <p:ph type="dt" sz="half" idx="10"/>
          </p:nvPr>
        </p:nvSpPr>
        <p:spPr/>
        <p:txBody>
          <a:bodyPr/>
          <a:lstStyle/>
          <a:p>
            <a:fld id="{280A0018-C1CA-441B-A57E-FC0F27DCE037}" type="datetimeFigureOut">
              <a:rPr lang="es-ES" smtClean="0"/>
              <a:t>09/12/2025</a:t>
            </a:fld>
            <a:endParaRPr lang="es-ES"/>
          </a:p>
        </p:txBody>
      </p:sp>
      <p:sp>
        <p:nvSpPr>
          <p:cNvPr id="5" name="Marcador de pie de página 4">
            <a:extLst>
              <a:ext uri="{FF2B5EF4-FFF2-40B4-BE49-F238E27FC236}">
                <a16:creationId xmlns:a16="http://schemas.microsoft.com/office/drawing/2014/main" id="{FD44935E-9E64-97E9-4601-2174D02491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83AC8A-C003-6DE9-DBE3-C09CDBFACAE8}"/>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358475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F2CE78-89F8-C7C9-958A-F6F7D480B40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632C2A5-D1E1-69D5-5B33-31A8FBE2679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4772538-1F54-DE25-2D57-FF025D53A1BE}"/>
              </a:ext>
            </a:extLst>
          </p:cNvPr>
          <p:cNvSpPr>
            <a:spLocks noGrp="1"/>
          </p:cNvSpPr>
          <p:nvPr>
            <p:ph type="dt" sz="half" idx="10"/>
          </p:nvPr>
        </p:nvSpPr>
        <p:spPr/>
        <p:txBody>
          <a:bodyPr/>
          <a:lstStyle/>
          <a:p>
            <a:fld id="{280A0018-C1CA-441B-A57E-FC0F27DCE037}" type="datetimeFigureOut">
              <a:rPr lang="es-ES" smtClean="0"/>
              <a:t>09/12/2025</a:t>
            </a:fld>
            <a:endParaRPr lang="es-ES"/>
          </a:p>
        </p:txBody>
      </p:sp>
      <p:sp>
        <p:nvSpPr>
          <p:cNvPr id="5" name="Marcador de pie de página 4">
            <a:extLst>
              <a:ext uri="{FF2B5EF4-FFF2-40B4-BE49-F238E27FC236}">
                <a16:creationId xmlns:a16="http://schemas.microsoft.com/office/drawing/2014/main" id="{EC952CB8-8031-1BF1-A420-4528910370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E5F1DA-43CD-7B26-3145-2F5CFA94B2B0}"/>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62753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6A7BDA2-48E6-6B50-2BBF-61C7F603BEF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8E93184-D641-6BBB-CB05-8A51688909F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1CB9D91-C505-76F7-AF8F-61168891247C}"/>
              </a:ext>
            </a:extLst>
          </p:cNvPr>
          <p:cNvSpPr>
            <a:spLocks noGrp="1"/>
          </p:cNvSpPr>
          <p:nvPr>
            <p:ph type="dt" sz="half" idx="10"/>
          </p:nvPr>
        </p:nvSpPr>
        <p:spPr/>
        <p:txBody>
          <a:bodyPr/>
          <a:lstStyle/>
          <a:p>
            <a:fld id="{280A0018-C1CA-441B-A57E-FC0F27DCE037}" type="datetimeFigureOut">
              <a:rPr lang="es-ES" smtClean="0"/>
              <a:t>09/12/2025</a:t>
            </a:fld>
            <a:endParaRPr lang="es-ES"/>
          </a:p>
        </p:txBody>
      </p:sp>
      <p:sp>
        <p:nvSpPr>
          <p:cNvPr id="5" name="Marcador de pie de página 4">
            <a:extLst>
              <a:ext uri="{FF2B5EF4-FFF2-40B4-BE49-F238E27FC236}">
                <a16:creationId xmlns:a16="http://schemas.microsoft.com/office/drawing/2014/main" id="{785D58B3-AABD-B043-B363-A435E29211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EC0D6B3-D093-3141-5DBF-01044CD435D9}"/>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103307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09/12/2025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0273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09/12/2025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815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09/12/2025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6564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09/12/2025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5460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09/12/2025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3211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09/12/2025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4614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09/12/2025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7804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09/12/2025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10404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9FA853-6215-827F-BE67-7AAFC195BB7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BB4C21F-D3AD-377D-96F7-F4416717DC2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1542115-54F0-A0B8-7421-35E42AD9B275}"/>
              </a:ext>
            </a:extLst>
          </p:cNvPr>
          <p:cNvSpPr>
            <a:spLocks noGrp="1"/>
          </p:cNvSpPr>
          <p:nvPr>
            <p:ph type="dt" sz="half" idx="10"/>
          </p:nvPr>
        </p:nvSpPr>
        <p:spPr/>
        <p:txBody>
          <a:bodyPr/>
          <a:lstStyle/>
          <a:p>
            <a:fld id="{280A0018-C1CA-441B-A57E-FC0F27DCE037}" type="datetimeFigureOut">
              <a:rPr lang="es-ES" smtClean="0"/>
              <a:t>09/12/2025</a:t>
            </a:fld>
            <a:endParaRPr lang="es-ES"/>
          </a:p>
        </p:txBody>
      </p:sp>
      <p:sp>
        <p:nvSpPr>
          <p:cNvPr id="5" name="Marcador de pie de página 4">
            <a:extLst>
              <a:ext uri="{FF2B5EF4-FFF2-40B4-BE49-F238E27FC236}">
                <a16:creationId xmlns:a16="http://schemas.microsoft.com/office/drawing/2014/main" id="{1225C268-FDE5-6654-2E67-A1FCD94A104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80445F-5122-5A95-BD1E-EF86DBBE751F}"/>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329560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09/12/2025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2036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09/12/2025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53635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09/12/2025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6348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CE95FD-A3D7-08C4-FD98-C778E5B4D5E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4D27FA4-9671-C94D-F1B2-1803F87C30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98B07AB-51FD-265D-4F89-EB6A484418E5}"/>
              </a:ext>
            </a:extLst>
          </p:cNvPr>
          <p:cNvSpPr>
            <a:spLocks noGrp="1"/>
          </p:cNvSpPr>
          <p:nvPr>
            <p:ph type="dt" sz="half" idx="10"/>
          </p:nvPr>
        </p:nvSpPr>
        <p:spPr/>
        <p:txBody>
          <a:bodyPr/>
          <a:lstStyle/>
          <a:p>
            <a:fld id="{280A0018-C1CA-441B-A57E-FC0F27DCE037}" type="datetimeFigureOut">
              <a:rPr lang="es-ES" smtClean="0"/>
              <a:t>09/12/2025</a:t>
            </a:fld>
            <a:endParaRPr lang="es-ES"/>
          </a:p>
        </p:txBody>
      </p:sp>
      <p:sp>
        <p:nvSpPr>
          <p:cNvPr id="5" name="Marcador de pie de página 4">
            <a:extLst>
              <a:ext uri="{FF2B5EF4-FFF2-40B4-BE49-F238E27FC236}">
                <a16:creationId xmlns:a16="http://schemas.microsoft.com/office/drawing/2014/main" id="{86F3EEB6-1363-035D-2855-A61FE23905C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28707C9-3B38-361E-BDD7-32ED86C0E4A7}"/>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269675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CA16D0-6305-EA04-C700-5AD9EED848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EB28F93-0989-2F46-3A59-AF6AE7C8F3C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82C85D05-7E51-4D2A-2B5A-84DB2C5FEFB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1F872BA-6A37-B5DA-4C8C-DEF4050CFE13}"/>
              </a:ext>
            </a:extLst>
          </p:cNvPr>
          <p:cNvSpPr>
            <a:spLocks noGrp="1"/>
          </p:cNvSpPr>
          <p:nvPr>
            <p:ph type="dt" sz="half" idx="10"/>
          </p:nvPr>
        </p:nvSpPr>
        <p:spPr/>
        <p:txBody>
          <a:bodyPr/>
          <a:lstStyle/>
          <a:p>
            <a:fld id="{280A0018-C1CA-441B-A57E-FC0F27DCE037}" type="datetimeFigureOut">
              <a:rPr lang="es-ES" smtClean="0"/>
              <a:t>09/12/2025</a:t>
            </a:fld>
            <a:endParaRPr lang="es-ES"/>
          </a:p>
        </p:txBody>
      </p:sp>
      <p:sp>
        <p:nvSpPr>
          <p:cNvPr id="6" name="Marcador de pie de página 5">
            <a:extLst>
              <a:ext uri="{FF2B5EF4-FFF2-40B4-BE49-F238E27FC236}">
                <a16:creationId xmlns:a16="http://schemas.microsoft.com/office/drawing/2014/main" id="{E0ECD6F4-1344-F53C-5CAE-3E9E0681164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B0B5EA5-269E-31C5-1438-664A4E4B4BD3}"/>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172798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58A900-56F1-FA71-5C4A-96163401EA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3B3525B-C080-900F-D5EB-7F2472E163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4C35FB9-444A-4130-B098-E21EDB697C3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585C02C-3DD3-6759-69A7-0B5931BCF0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E5A8EBD-6E28-E52F-2183-117FBEA322B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373CCAB-E14B-6518-7946-39F51ECB3732}"/>
              </a:ext>
            </a:extLst>
          </p:cNvPr>
          <p:cNvSpPr>
            <a:spLocks noGrp="1"/>
          </p:cNvSpPr>
          <p:nvPr>
            <p:ph type="dt" sz="half" idx="10"/>
          </p:nvPr>
        </p:nvSpPr>
        <p:spPr/>
        <p:txBody>
          <a:bodyPr/>
          <a:lstStyle/>
          <a:p>
            <a:fld id="{280A0018-C1CA-441B-A57E-FC0F27DCE037}" type="datetimeFigureOut">
              <a:rPr lang="es-ES" smtClean="0"/>
              <a:t>09/12/2025</a:t>
            </a:fld>
            <a:endParaRPr lang="es-ES"/>
          </a:p>
        </p:txBody>
      </p:sp>
      <p:sp>
        <p:nvSpPr>
          <p:cNvPr id="8" name="Marcador de pie de página 7">
            <a:extLst>
              <a:ext uri="{FF2B5EF4-FFF2-40B4-BE49-F238E27FC236}">
                <a16:creationId xmlns:a16="http://schemas.microsoft.com/office/drawing/2014/main" id="{9AB138A8-9105-1152-0602-5A4C1C7141F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5F34430-7496-258A-F5AA-64090A468D45}"/>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238377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0E1F40-4783-C6CB-0BC0-621F264C507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D5B025E-DD73-065D-C9CB-F27C5072F210}"/>
              </a:ext>
            </a:extLst>
          </p:cNvPr>
          <p:cNvSpPr>
            <a:spLocks noGrp="1"/>
          </p:cNvSpPr>
          <p:nvPr>
            <p:ph type="dt" sz="half" idx="10"/>
          </p:nvPr>
        </p:nvSpPr>
        <p:spPr/>
        <p:txBody>
          <a:bodyPr/>
          <a:lstStyle/>
          <a:p>
            <a:fld id="{280A0018-C1CA-441B-A57E-FC0F27DCE037}" type="datetimeFigureOut">
              <a:rPr lang="es-ES" smtClean="0"/>
              <a:t>09/12/2025</a:t>
            </a:fld>
            <a:endParaRPr lang="es-ES"/>
          </a:p>
        </p:txBody>
      </p:sp>
      <p:sp>
        <p:nvSpPr>
          <p:cNvPr id="4" name="Marcador de pie de página 3">
            <a:extLst>
              <a:ext uri="{FF2B5EF4-FFF2-40B4-BE49-F238E27FC236}">
                <a16:creationId xmlns:a16="http://schemas.microsoft.com/office/drawing/2014/main" id="{0FFC63A9-C6CB-EA06-C6BC-71D858EA7FB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F1A56BD-B03C-79C4-AC4E-D06EBE2689F7}"/>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100807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B017716-E63B-0EDB-E748-3B30F497E8D1}"/>
              </a:ext>
            </a:extLst>
          </p:cNvPr>
          <p:cNvSpPr>
            <a:spLocks noGrp="1"/>
          </p:cNvSpPr>
          <p:nvPr>
            <p:ph type="dt" sz="half" idx="10"/>
          </p:nvPr>
        </p:nvSpPr>
        <p:spPr/>
        <p:txBody>
          <a:bodyPr/>
          <a:lstStyle/>
          <a:p>
            <a:fld id="{280A0018-C1CA-441B-A57E-FC0F27DCE037}" type="datetimeFigureOut">
              <a:rPr lang="es-ES" smtClean="0"/>
              <a:t>09/12/2025</a:t>
            </a:fld>
            <a:endParaRPr lang="es-ES"/>
          </a:p>
        </p:txBody>
      </p:sp>
      <p:sp>
        <p:nvSpPr>
          <p:cNvPr id="3" name="Marcador de pie de página 2">
            <a:extLst>
              <a:ext uri="{FF2B5EF4-FFF2-40B4-BE49-F238E27FC236}">
                <a16:creationId xmlns:a16="http://schemas.microsoft.com/office/drawing/2014/main" id="{5D9839EE-ACA4-DF30-650C-25E44C66C2C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4B5014C-0922-A5B6-ECCB-3FE77340B9F2}"/>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143118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CF162E-3577-7031-7CD9-CF2FB2F3B97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DE684E8-9AE6-F992-0910-A5CA91D994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DEFE8BF-A3A1-64A2-4E7B-8F32E27276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4964610-0749-0134-9332-568B706624B2}"/>
              </a:ext>
            </a:extLst>
          </p:cNvPr>
          <p:cNvSpPr>
            <a:spLocks noGrp="1"/>
          </p:cNvSpPr>
          <p:nvPr>
            <p:ph type="dt" sz="half" idx="10"/>
          </p:nvPr>
        </p:nvSpPr>
        <p:spPr/>
        <p:txBody>
          <a:bodyPr/>
          <a:lstStyle/>
          <a:p>
            <a:fld id="{280A0018-C1CA-441B-A57E-FC0F27DCE037}" type="datetimeFigureOut">
              <a:rPr lang="es-ES" smtClean="0"/>
              <a:t>09/12/2025</a:t>
            </a:fld>
            <a:endParaRPr lang="es-ES"/>
          </a:p>
        </p:txBody>
      </p:sp>
      <p:sp>
        <p:nvSpPr>
          <p:cNvPr id="6" name="Marcador de pie de página 5">
            <a:extLst>
              <a:ext uri="{FF2B5EF4-FFF2-40B4-BE49-F238E27FC236}">
                <a16:creationId xmlns:a16="http://schemas.microsoft.com/office/drawing/2014/main" id="{CF2EDBAE-2E96-CCE2-10C4-5D340FAEACC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1CB4F88-C64A-B56B-B560-BD3911043D4B}"/>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235936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F8FF0E-5511-2A77-7526-6888DC3FB08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8F22448-0DEC-82BF-76C2-99C20D7AAF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2E245D2-4377-A21F-62AA-4F3DB8E688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1A54E30-7316-D47D-A259-70ADB8BCEB9C}"/>
              </a:ext>
            </a:extLst>
          </p:cNvPr>
          <p:cNvSpPr>
            <a:spLocks noGrp="1"/>
          </p:cNvSpPr>
          <p:nvPr>
            <p:ph type="dt" sz="half" idx="10"/>
          </p:nvPr>
        </p:nvSpPr>
        <p:spPr/>
        <p:txBody>
          <a:bodyPr/>
          <a:lstStyle/>
          <a:p>
            <a:fld id="{280A0018-C1CA-441B-A57E-FC0F27DCE037}" type="datetimeFigureOut">
              <a:rPr lang="es-ES" smtClean="0"/>
              <a:t>09/12/2025</a:t>
            </a:fld>
            <a:endParaRPr lang="es-ES"/>
          </a:p>
        </p:txBody>
      </p:sp>
      <p:sp>
        <p:nvSpPr>
          <p:cNvPr id="6" name="Marcador de pie de página 5">
            <a:extLst>
              <a:ext uri="{FF2B5EF4-FFF2-40B4-BE49-F238E27FC236}">
                <a16:creationId xmlns:a16="http://schemas.microsoft.com/office/drawing/2014/main" id="{AE6B90DA-A06E-2658-2C9A-BEBFDFB3BE4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18EA83C-A4F2-EE78-D975-277EE1A854B0}"/>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411847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2E93D95-C4BB-4F10-CD31-1650890844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867E036-A2A3-A94C-7E5E-FE8DB16F04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E9141A3-2215-E7DF-C124-F15D10B20A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0A0018-C1CA-441B-A57E-FC0F27DCE037}" type="datetimeFigureOut">
              <a:rPr lang="es-ES" smtClean="0"/>
              <a:t>09/12/2025</a:t>
            </a:fld>
            <a:endParaRPr lang="es-ES"/>
          </a:p>
        </p:txBody>
      </p:sp>
      <p:sp>
        <p:nvSpPr>
          <p:cNvPr id="5" name="Marcador de pie de página 4">
            <a:extLst>
              <a:ext uri="{FF2B5EF4-FFF2-40B4-BE49-F238E27FC236}">
                <a16:creationId xmlns:a16="http://schemas.microsoft.com/office/drawing/2014/main" id="{7277A16E-258C-0373-4599-7D110D2505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4085E3C-03D6-5793-8C37-820D97ED37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4E1BC6E-5B9A-43A5-A66B-EDF66BBAB276}" type="slidenum">
              <a:rPr lang="es-ES" smtClean="0"/>
              <a:t>‹Nº›</a:t>
            </a:fld>
            <a:endParaRPr lang="es-ES"/>
          </a:p>
        </p:txBody>
      </p:sp>
    </p:spTree>
    <p:extLst>
      <p:ext uri="{BB962C8B-B14F-4D97-AF65-F5344CB8AC3E}">
        <p14:creationId xmlns:p14="http://schemas.microsoft.com/office/powerpoint/2010/main" val="3474197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09/12/2025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714173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27.jpeg"/><Relationship Id="rId5" Type="http://schemas.openxmlformats.org/officeDocument/2006/relationships/diagramQuickStyle" Target="../diagrams/quickStyle1.xml"/><Relationship Id="rId10" Type="http://schemas.openxmlformats.org/officeDocument/2006/relationships/image" Target="../media/image26.png"/><Relationship Id="rId4" Type="http://schemas.openxmlformats.org/officeDocument/2006/relationships/diagramLayout" Target="../diagrams/layout1.xml"/><Relationship Id="rId9"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7FB71D-7FEF-59B2-187C-1D31DD35743C}"/>
            </a:ext>
          </a:extLst>
        </p:cNvPr>
        <p:cNvGrpSpPr/>
        <p:nvPr/>
      </p:nvGrpSpPr>
      <p:grpSpPr>
        <a:xfrm>
          <a:off x="0" y="0"/>
          <a:ext cx="0" cy="0"/>
          <a:chOff x="0" y="0"/>
          <a:chExt cx="0" cy="0"/>
        </a:xfrm>
      </p:grpSpPr>
      <p:pic>
        <p:nvPicPr>
          <p:cNvPr id="13" name="Imagen 12" descr="Un grupo de personas en una montaña con pasto verde&#10;&#10;El contenido generado por IA puede ser incorrecto.">
            <a:extLst>
              <a:ext uri="{FF2B5EF4-FFF2-40B4-BE49-F238E27FC236}">
                <a16:creationId xmlns:a16="http://schemas.microsoft.com/office/drawing/2014/main" id="{23CB5878-9B29-372D-6574-2C82341B93FA}"/>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b="-1"/>
          <a:stretch>
            <a:fillRect/>
          </a:stretch>
        </p:blipFill>
        <p:spPr>
          <a:xfrm>
            <a:off x="5162052" y="3272588"/>
            <a:ext cx="6105382" cy="3585411"/>
          </a:xfrm>
          <a:prstGeom prst="rect">
            <a:avLst/>
          </a:prstGeom>
        </p:spPr>
      </p:pic>
      <p:pic>
        <p:nvPicPr>
          <p:cNvPr id="5" name="Imagen 4" descr="Un dibujo de una montaña&#10;&#10;El contenido generado por IA puede ser incorrecto.">
            <a:extLst>
              <a:ext uri="{FF2B5EF4-FFF2-40B4-BE49-F238E27FC236}">
                <a16:creationId xmlns:a16="http://schemas.microsoft.com/office/drawing/2014/main" id="{E6541356-1F04-F763-C456-F7D6F955686D}"/>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sp>
        <p:nvSpPr>
          <p:cNvPr id="20" name="Rectangle 19">
            <a:extLst>
              <a:ext uri="{FF2B5EF4-FFF2-40B4-BE49-F238E27FC236}">
                <a16:creationId xmlns:a16="http://schemas.microsoft.com/office/drawing/2014/main" id="{9C63E52B-F616-9A93-65B9-9C072F544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gradFill flip="none" rotWithShape="1">
            <a:gsLst>
              <a:gs pos="0">
                <a:srgbClr val="3A5036"/>
              </a:gs>
              <a:gs pos="79000">
                <a:srgbClr val="4C6A47"/>
              </a:gs>
              <a:gs pos="79000">
                <a:srgbClr val="88A084"/>
              </a:gs>
              <a:gs pos="100000">
                <a:srgbClr val="C4D5C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1D58A28-1F7C-1687-1CA4-93D8D6BDD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3A503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Imagen 18">
            <a:extLst>
              <a:ext uri="{FF2B5EF4-FFF2-40B4-BE49-F238E27FC236}">
                <a16:creationId xmlns:a16="http://schemas.microsoft.com/office/drawing/2014/main" id="{EA521542-AFE8-CCE0-7CDB-E12C8912C813}"/>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7436383" y="1"/>
            <a:ext cx="3831051" cy="3116984"/>
          </a:xfrm>
          <a:prstGeom prst="rect">
            <a:avLst/>
          </a:prstGeom>
        </p:spPr>
      </p:pic>
      <p:sp>
        <p:nvSpPr>
          <p:cNvPr id="21" name="CuadroTexto 20">
            <a:extLst>
              <a:ext uri="{FF2B5EF4-FFF2-40B4-BE49-F238E27FC236}">
                <a16:creationId xmlns:a16="http://schemas.microsoft.com/office/drawing/2014/main" id="{53569004-05EF-E7A5-9FAA-8D476D24A7CD}"/>
              </a:ext>
            </a:extLst>
          </p:cNvPr>
          <p:cNvSpPr txBox="1"/>
          <p:nvPr/>
        </p:nvSpPr>
        <p:spPr>
          <a:xfrm>
            <a:off x="107913" y="3790950"/>
            <a:ext cx="4785360" cy="2618465"/>
          </a:xfrm>
          <a:prstGeom prst="rect">
            <a:avLst/>
          </a:prstGeom>
          <a:noFill/>
        </p:spPr>
        <p:txBody>
          <a:bodyPr wrap="square" rtlCol="0">
            <a:prstTxWarp prst="textDeflate">
              <a:avLst/>
            </a:prstTxWarp>
            <a:spAutoFit/>
            <a:scene3d>
              <a:camera prst="orthographicFront"/>
              <a:lightRig rig="threePt" dir="t"/>
            </a:scene3d>
            <a:sp3d extrusionH="57150">
              <a:bevelT h="25400" prst="softRound"/>
            </a:sp3d>
          </a:bodyPr>
          <a:lstStyle/>
          <a:p>
            <a:pPr algn="ctr"/>
            <a:r>
              <a:rPr lang="ne-NP" sz="5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परमेश्वर विश्‍वासिलो हुनुहुन्छ!</a:t>
            </a:r>
            <a:endParaRPr lang="en" sz="5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23" name="CuadroTexto 22">
            <a:extLst>
              <a:ext uri="{FF2B5EF4-FFF2-40B4-BE49-F238E27FC236}">
                <a16:creationId xmlns:a16="http://schemas.microsoft.com/office/drawing/2014/main" id="{96A891E4-5778-4919-B9E8-E133B5E97DF5}"/>
              </a:ext>
            </a:extLst>
          </p:cNvPr>
          <p:cNvSpPr txBox="1"/>
          <p:nvPr/>
        </p:nvSpPr>
        <p:spPr>
          <a:xfrm>
            <a:off x="0" y="6409415"/>
            <a:ext cx="5001186" cy="338554"/>
          </a:xfrm>
          <a:prstGeom prst="rect">
            <a:avLst/>
          </a:prstGeom>
          <a:noFill/>
        </p:spPr>
        <p:txBody>
          <a:bodyPr wrap="square" rtlCol="0">
            <a:spAutoFit/>
          </a:bodyPr>
          <a:lstStyle/>
          <a:p>
            <a:pPr algn="ctr"/>
            <a:r>
              <a:rPr lang="ne-NP" sz="1600" b="1" dirty="0">
                <a:solidFill>
                  <a:srgbClr val="3A5036"/>
                </a:solidFill>
              </a:rPr>
              <a:t>डिसेम्बर २०,२०२५को लागि अध्याय १२</a:t>
            </a:r>
            <a:endParaRPr lang="en" sz="1600" b="1" dirty="0">
              <a:solidFill>
                <a:srgbClr val="3A5036"/>
              </a:solidFill>
            </a:endParaRPr>
          </a:p>
        </p:txBody>
      </p:sp>
    </p:spTree>
    <p:extLst>
      <p:ext uri="{BB962C8B-B14F-4D97-AF65-F5344CB8AC3E}">
        <p14:creationId xmlns:p14="http://schemas.microsoft.com/office/powerpoint/2010/main" val="335930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E0923-BB81-90E7-786D-5AE73082CCA2}"/>
            </a:ext>
          </a:extLst>
        </p:cNvPr>
        <p:cNvGrpSpPr/>
        <p:nvPr/>
      </p:nvGrpSpPr>
      <p:grpSpPr>
        <a:xfrm>
          <a:off x="0" y="0"/>
          <a:ext cx="0" cy="0"/>
          <a:chOff x="0" y="0"/>
          <a:chExt cx="0" cy="0"/>
        </a:xfrm>
      </p:grpSpPr>
      <p:pic>
        <p:nvPicPr>
          <p:cNvPr id="4" name="Imagen 3" descr="Vista de una ciudad&#10;&#10;El contenido generado por IA puede ser incorrecto.">
            <a:extLst>
              <a:ext uri="{FF2B5EF4-FFF2-40B4-BE49-F238E27FC236}">
                <a16:creationId xmlns:a16="http://schemas.microsoft.com/office/drawing/2014/main" id="{5001C789-B82F-05F5-7421-A44F9AA8BDC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1C93896A-80EB-A68E-5199-69DCD3B106C4}"/>
              </a:ext>
            </a:extLst>
          </p:cNvPr>
          <p:cNvSpPr txBox="1"/>
          <p:nvPr/>
        </p:nvSpPr>
        <p:spPr>
          <a:xfrm>
            <a:off x="-1" y="-11183"/>
            <a:ext cx="12191999" cy="1631216"/>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ne-NP" sz="36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“इस्राएलको घरानालाई परमप्रभुले दिनुभएको सबै राम्रा प्रतिज्ञाहरूको एउटा पनि शब्द असफल भएन; सबै पूरा भए।” </a:t>
            </a:r>
            <a:r>
              <a:rPr kumimoji="0" lang="ne-NP" sz="28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(यहोशू २१:४५)</a:t>
            </a:r>
            <a:endParaRPr kumimoji="0" lang="ne-NP" sz="36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48291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A5F0EFE-40FF-8B9D-F83E-C92197276819}"/>
              </a:ext>
            </a:extLst>
          </p:cNvPr>
          <p:cNvSpPr txBox="1"/>
          <p:nvPr/>
        </p:nvSpPr>
        <p:spPr>
          <a:xfrm>
            <a:off x="5602321" y="4476639"/>
            <a:ext cx="6599203" cy="2246769"/>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ne-NP" sz="2000" b="1" dirty="0">
                <a:solidFill>
                  <a:srgbClr val="DE785F"/>
                </a:solidFill>
              </a:rPr>
              <a:t>परमेश्‍वरको विश्‍वसनियता (यहोशू २१:४३-४५)</a:t>
            </a:r>
          </a:p>
          <a:p>
            <a:pPr>
              <a:spcBef>
                <a:spcPts val="1200"/>
              </a:spcBef>
            </a:pPr>
            <a:r>
              <a:rPr lang="ne-NP" sz="2000" b="1" dirty="0">
                <a:solidFill>
                  <a:srgbClr val="579D65"/>
                </a:solidFill>
              </a:rPr>
              <a:t>परमेश्‍वरले के गर्नुभयो र उहाँले के गर्नुहुनेछ (यहोशू २३:१-५)</a:t>
            </a:r>
            <a:r>
              <a:rPr lang="en" sz="2000" b="1" dirty="0"/>
              <a:t>)</a:t>
            </a:r>
          </a:p>
          <a:p>
            <a:pPr>
              <a:spcBef>
                <a:spcPts val="1200"/>
              </a:spcBef>
            </a:pPr>
            <a:r>
              <a:rPr lang="ne-NP" sz="2000" b="1" dirty="0">
                <a:solidFill>
                  <a:srgbClr val="5F69DE"/>
                </a:solidFill>
              </a:rPr>
              <a:t>विश्‍वासमा रहँदा पाइने इनाम (यहोशू २३:६-१०)</a:t>
            </a:r>
          </a:p>
          <a:p>
            <a:pPr>
              <a:spcBef>
                <a:spcPts val="1200"/>
              </a:spcBef>
            </a:pPr>
            <a:r>
              <a:rPr lang="ne-NP" sz="2000" b="1" dirty="0">
                <a:solidFill>
                  <a:srgbClr val="DE5F8B"/>
                </a:solidFill>
              </a:rPr>
              <a:t>हामीले  के गर्नैपर्छ (यहोशू २३:११-१४)</a:t>
            </a:r>
            <a:endParaRPr lang="es-ES" sz="2000" b="1" dirty="0">
              <a:solidFill>
                <a:srgbClr val="DE5F8B"/>
              </a:solidFill>
            </a:endParaRPr>
          </a:p>
          <a:p>
            <a:pPr>
              <a:spcBef>
                <a:spcPts val="1200"/>
              </a:spcBef>
            </a:pPr>
            <a:r>
              <a:rPr lang="ne-NP" sz="2000" b="1" dirty="0">
                <a:solidFill>
                  <a:srgbClr val="A25FDE"/>
                </a:solidFill>
              </a:rPr>
              <a:t>अविश्‍वासमा रहँदा पाइने दण्ड (यहोशू २३:१५-१६)</a:t>
            </a:r>
          </a:p>
        </p:txBody>
      </p:sp>
      <p:sp>
        <p:nvSpPr>
          <p:cNvPr id="3" name="CuadroTexto 2">
            <a:extLst>
              <a:ext uri="{FF2B5EF4-FFF2-40B4-BE49-F238E27FC236}">
                <a16:creationId xmlns:a16="http://schemas.microsoft.com/office/drawing/2014/main" id="{154A4286-461D-3307-51D5-C7DC5E6BF076}"/>
              </a:ext>
            </a:extLst>
          </p:cNvPr>
          <p:cNvSpPr txBox="1"/>
          <p:nvPr/>
        </p:nvSpPr>
        <p:spPr>
          <a:xfrm>
            <a:off x="281891" y="134552"/>
            <a:ext cx="7353300" cy="1015663"/>
          </a:xfrm>
          <a:prstGeom prst="rect">
            <a:avLst/>
          </a:prstGeom>
          <a:noFill/>
        </p:spPr>
        <p:txBody>
          <a:bodyPr wrap="square" rtlCol="0">
            <a:spAutoFit/>
          </a:bodyPr>
          <a:lstStyle/>
          <a:p>
            <a:pPr>
              <a:spcBef>
                <a:spcPts val="600"/>
              </a:spcBef>
            </a:pPr>
            <a:r>
              <a:rPr lang="ne-NP" sz="2000" b="1" dirty="0">
                <a:cs typeface="Kalimati" panose="00000400000000000000" pitchFamily="2"/>
              </a:rPr>
              <a:t>यहोशू पहिले नै वृद्ध भइसकेका थिए, र अझै जित्नुपर्ने केही क्षेत्रहरू बाँकी नै थिए। उनले नयाँ अगुवाहरूलाई एकत्र पारे ताकि तिनीहरूले विजयको काम जारी राखून् भनी हौसला दिए।</a:t>
            </a:r>
            <a:endParaRPr lang="en" sz="2000" b="1" dirty="0">
              <a:cs typeface="Kalimati" panose="00000400000000000000" pitchFamily="2"/>
            </a:endParaRPr>
          </a:p>
        </p:txBody>
      </p:sp>
      <p:pic>
        <p:nvPicPr>
          <p:cNvPr id="4" name="Imagen 3" descr="Multitud de personas en una montaña&#10;&#10;El contenido generado por IA puede ser incorrecto.">
            <a:extLst>
              <a:ext uri="{FF2B5EF4-FFF2-40B4-BE49-F238E27FC236}">
                <a16:creationId xmlns:a16="http://schemas.microsoft.com/office/drawing/2014/main" id="{D9F38C55-1A7C-96FE-164C-D12C4D1DC9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86700" y="172335"/>
            <a:ext cx="4113029" cy="4113029"/>
          </a:xfrm>
          <a:prstGeom prst="roundRect">
            <a:avLst>
              <a:gd name="adj" fmla="val 4167"/>
            </a:avLst>
          </a:prstGeom>
          <a:solidFill>
            <a:srgbClr val="FFFFFF"/>
          </a:solidFill>
          <a:ln w="76200" cap="sq">
            <a:solidFill>
              <a:schemeClr val="accent2">
                <a:lumMod val="50000"/>
              </a:schemeClr>
            </a:solidFill>
            <a:miter lim="800000"/>
          </a:ln>
          <a:effectLst/>
          <a:scene3d>
            <a:camera prst="orthographicFront"/>
            <a:lightRig rig="threePt" dir="t">
              <a:rot lat="0" lon="0" rev="2700000"/>
            </a:lightRig>
          </a:scene3d>
          <a:sp3d>
            <a:bevelT h="38100"/>
            <a:contourClr>
              <a:srgbClr val="C0C0C0"/>
            </a:contourClr>
          </a:sp3d>
        </p:spPr>
      </p:pic>
      <p:pic>
        <p:nvPicPr>
          <p:cNvPr id="6" name="Imagen 5">
            <a:extLst>
              <a:ext uri="{FF2B5EF4-FFF2-40B4-BE49-F238E27FC236}">
                <a16:creationId xmlns:a16="http://schemas.microsoft.com/office/drawing/2014/main" id="{5B8D0D39-B6D2-1DC4-1E3A-095C9E7A792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4202" r="4202"/>
          <a:stretch>
            <a:fillRect/>
          </a:stretch>
        </p:blipFill>
        <p:spPr>
          <a:xfrm>
            <a:off x="166280" y="3771662"/>
            <a:ext cx="4453345" cy="2920968"/>
          </a:xfrm>
          <a:prstGeom prst="roundRect">
            <a:avLst>
              <a:gd name="adj" fmla="val 4167"/>
            </a:avLst>
          </a:prstGeom>
          <a:solidFill>
            <a:srgbClr val="FFFFFF"/>
          </a:solidFill>
          <a:ln w="76200" cap="sq">
            <a:solidFill>
              <a:srgbClr val="668C83"/>
            </a:solidFill>
            <a:miter lim="800000"/>
          </a:ln>
          <a:effectLst/>
          <a:scene3d>
            <a:camera prst="orthographicFront"/>
            <a:lightRig rig="threePt" dir="t">
              <a:rot lat="0" lon="0" rev="2700000"/>
            </a:lightRig>
          </a:scene3d>
          <a:sp3d>
            <a:bevelT h="38100"/>
            <a:contourClr>
              <a:srgbClr val="C0C0C0"/>
            </a:contourClr>
          </a:sp3d>
        </p:spPr>
      </p:pic>
      <p:pic>
        <p:nvPicPr>
          <p:cNvPr id="8" name="Imagen 7" descr="Un conjunto de letras blancas en un fondo blanco&#10;&#10;El contenido generado por IA puede ser incorrecto.">
            <a:extLst>
              <a:ext uri="{FF2B5EF4-FFF2-40B4-BE49-F238E27FC236}">
                <a16:creationId xmlns:a16="http://schemas.microsoft.com/office/drawing/2014/main" id="{49051D15-965B-E4BB-3E08-0AA6FC3E8C4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70792" y="4530537"/>
            <a:ext cx="595522" cy="179780"/>
          </a:xfrm>
          <a:prstGeom prst="rect">
            <a:avLst/>
          </a:prstGeom>
          <a:effectLst>
            <a:outerShdw blurRad="50800" dist="38100" dir="8100000" algn="tr" rotWithShape="0">
              <a:prstClr val="black">
                <a:alpha val="40000"/>
              </a:prstClr>
            </a:outerShdw>
          </a:effectLst>
        </p:spPr>
      </p:pic>
      <p:pic>
        <p:nvPicPr>
          <p:cNvPr id="12" name="Imagen 11">
            <a:extLst>
              <a:ext uri="{FF2B5EF4-FFF2-40B4-BE49-F238E27FC236}">
                <a16:creationId xmlns:a16="http://schemas.microsoft.com/office/drawing/2014/main" id="{CB843678-713F-DE26-9121-445F64F3F51F}"/>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4970792" y="4990484"/>
            <a:ext cx="593460" cy="179780"/>
          </a:xfrm>
          <a:prstGeom prst="rect">
            <a:avLst/>
          </a:prstGeom>
          <a:effectLst>
            <a:outerShdw blurRad="50800" dist="38100" dir="8100000" algn="tr" rotWithShape="0">
              <a:prstClr val="black">
                <a:alpha val="40000"/>
              </a:prstClr>
            </a:outerShdw>
          </a:effectLst>
        </p:spPr>
      </p:pic>
      <p:pic>
        <p:nvPicPr>
          <p:cNvPr id="16" name="Imagen 15" descr="Un conjunto de letras blancas en un fondo blanco&#10;&#10;El contenido generado por IA puede ser incorrecto.">
            <a:extLst>
              <a:ext uri="{FF2B5EF4-FFF2-40B4-BE49-F238E27FC236}">
                <a16:creationId xmlns:a16="http://schemas.microsoft.com/office/drawing/2014/main" id="{A47F5FFA-68B1-6B8E-60AB-6B3A97ADC73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70792" y="5450431"/>
            <a:ext cx="595522" cy="179780"/>
          </a:xfrm>
          <a:prstGeom prst="rect">
            <a:avLst/>
          </a:prstGeom>
          <a:effectLst>
            <a:outerShdw blurRad="50800" dist="38100" dir="8100000" algn="tr" rotWithShape="0">
              <a:prstClr val="black">
                <a:alpha val="40000"/>
              </a:prstClr>
            </a:outerShdw>
          </a:effectLst>
        </p:spPr>
      </p:pic>
      <p:pic>
        <p:nvPicPr>
          <p:cNvPr id="18" name="Imagen 17" descr="Imagen que contiene morado, tabla, computer, computadora&#10;&#10;El contenido generado por IA puede ser incorrecto.">
            <a:extLst>
              <a:ext uri="{FF2B5EF4-FFF2-40B4-BE49-F238E27FC236}">
                <a16:creationId xmlns:a16="http://schemas.microsoft.com/office/drawing/2014/main" id="{B9754986-BF8E-B8B4-B9CC-0B0ACED545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970792" y="6370324"/>
            <a:ext cx="595522" cy="179780"/>
          </a:xfrm>
          <a:prstGeom prst="rect">
            <a:avLst/>
          </a:prstGeom>
          <a:effectLst>
            <a:outerShdw blurRad="50800" dist="38100" dir="8100000" algn="tr" rotWithShape="0">
              <a:prstClr val="black">
                <a:alpha val="40000"/>
              </a:prstClr>
            </a:outerShdw>
          </a:effectLst>
        </p:spPr>
      </p:pic>
      <p:pic>
        <p:nvPicPr>
          <p:cNvPr id="21" name="Imagen 20" descr="Una caja blanca&#10;&#10;El contenido generado por IA puede ser incorrecto.">
            <a:extLst>
              <a:ext uri="{FF2B5EF4-FFF2-40B4-BE49-F238E27FC236}">
                <a16:creationId xmlns:a16="http://schemas.microsoft.com/office/drawing/2014/main" id="{0FDABA94-0220-3BCC-E25C-5BC52479084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970792" y="5910378"/>
            <a:ext cx="595522" cy="179780"/>
          </a:xfrm>
          <a:prstGeom prst="rect">
            <a:avLst/>
          </a:prstGeom>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363A11CB-CEFF-8976-F401-62AA6350FB5A}"/>
              </a:ext>
            </a:extLst>
          </p:cNvPr>
          <p:cNvSpPr txBox="1"/>
          <p:nvPr/>
        </p:nvSpPr>
        <p:spPr>
          <a:xfrm>
            <a:off x="281889" y="2396454"/>
            <a:ext cx="7353299" cy="1323439"/>
          </a:xfrm>
          <a:prstGeom prst="rect">
            <a:avLst/>
          </a:prstGeom>
          <a:noFill/>
        </p:spPr>
        <p:txBody>
          <a:bodyPr wrap="square">
            <a:spAutoFit/>
          </a:bodyPr>
          <a:lstStyle/>
          <a:p>
            <a:pPr>
              <a:spcBef>
                <a:spcPts val="600"/>
              </a:spcBef>
            </a:pPr>
            <a:r>
              <a:rPr lang="ne-NP" sz="2000" b="1" dirty="0">
                <a:cs typeface="Kalimati" panose="00000400000000000000" pitchFamily="2"/>
              </a:rPr>
              <a:t>तर उनले तिनीहरूलाई खतरा पनि देखाए। वास्तवमा, केवल एकै खतरा थियो—आज हामीले सामना गर्नुपर्ने खतरा पनि यही हो: परमेश्वर प्रति विश्‍वासमा नचल्नु; परमेश्वरको विश्वासयोग्यताको बदलामा हाम्रो तर्फबाट अविश्वास देखाउनु।</a:t>
            </a:r>
            <a:endParaRPr lang="en" sz="2000" b="1" dirty="0">
              <a:cs typeface="Kalimati" panose="00000400000000000000" pitchFamily="2"/>
            </a:endParaRPr>
          </a:p>
        </p:txBody>
      </p:sp>
      <p:sp>
        <p:nvSpPr>
          <p:cNvPr id="10" name="CuadroTexto 9">
            <a:extLst>
              <a:ext uri="{FF2B5EF4-FFF2-40B4-BE49-F238E27FC236}">
                <a16:creationId xmlns:a16="http://schemas.microsoft.com/office/drawing/2014/main" id="{A5080EC1-0D66-56DD-6902-B3A6865C3E1C}"/>
              </a:ext>
            </a:extLst>
          </p:cNvPr>
          <p:cNvSpPr txBox="1"/>
          <p:nvPr/>
        </p:nvSpPr>
        <p:spPr>
          <a:xfrm>
            <a:off x="281889" y="1265503"/>
            <a:ext cx="7353299" cy="1015663"/>
          </a:xfrm>
          <a:prstGeom prst="rect">
            <a:avLst/>
          </a:prstGeom>
          <a:noFill/>
        </p:spPr>
        <p:txBody>
          <a:bodyPr wrap="square">
            <a:spAutoFit/>
          </a:bodyPr>
          <a:lstStyle/>
          <a:p>
            <a:pPr>
              <a:spcBef>
                <a:spcPts val="600"/>
              </a:spcBef>
            </a:pPr>
            <a:r>
              <a:rPr lang="ne-NP" sz="2000" b="1" dirty="0">
                <a:cs typeface="Kalimati" panose="00000400000000000000" pitchFamily="2"/>
              </a:rPr>
              <a:t>विजय प्राप्त गर्ने क्षमता त उनीहरूमा थिएन, तर परमेश्वरमा थियो। त्यसैले परमेश्वरले पहिले नै देखाइदिनुभएको विश्वासयोग्यता उनले सम्झाए र उहाँ भविष्यमा पनि विश्वासयोग्य रहिरहनुहुनेछ भन्ने आश्वासन दिए।</a:t>
            </a:r>
            <a:endParaRPr lang="en" sz="2000" b="1" dirty="0">
              <a:cs typeface="Kalimati" panose="00000400000000000000" pitchFamily="2"/>
            </a:endParaRPr>
          </a:p>
        </p:txBody>
      </p:sp>
    </p:spTree>
    <p:extLst>
      <p:ext uri="{BB962C8B-B14F-4D97-AF65-F5344CB8AC3E}">
        <p14:creationId xmlns:p14="http://schemas.microsoft.com/office/powerpoint/2010/main" val="235766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7" presetClass="entr" presetSubtype="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ppt_x</p:attrName>
                                        </p:attrNameLst>
                                      </p:cBhvr>
                                      <p:tavLst>
                                        <p:tav tm="0">
                                          <p:val>
                                            <p:strVal val="#ppt_x-#ppt_w/2"/>
                                          </p:val>
                                        </p:tav>
                                        <p:tav tm="100000">
                                          <p:val>
                                            <p:strVal val="#ppt_x"/>
                                          </p:val>
                                        </p:tav>
                                      </p:tavLst>
                                    </p:anim>
                                    <p:anim calcmode="lin" valueType="num">
                                      <p:cBhvr>
                                        <p:cTn id="35" dur="500" fill="hold"/>
                                        <p:tgtEl>
                                          <p:spTgt spid="8"/>
                                        </p:tgtEl>
                                        <p:attrNameLst>
                                          <p:attrName>ppt_y</p:attrName>
                                        </p:attrNameLst>
                                      </p:cBhvr>
                                      <p:tavLst>
                                        <p:tav tm="0">
                                          <p:val>
                                            <p:strVal val="#ppt_y"/>
                                          </p:val>
                                        </p:tav>
                                        <p:tav tm="100000">
                                          <p:val>
                                            <p:strVal val="#ppt_y"/>
                                          </p:val>
                                        </p:tav>
                                      </p:tavLst>
                                    </p:anim>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strVal val="#ppt_h"/>
                                          </p:val>
                                        </p:tav>
                                        <p:tav tm="100000">
                                          <p:val>
                                            <p:strVal val="#ppt_h"/>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wipe(left)">
                                      <p:cBhvr>
                                        <p:cTn id="41" dur="500"/>
                                        <p:tgtEl>
                                          <p:spTgt spid="2">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8"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ppt_x</p:attrName>
                                        </p:attrNameLst>
                                      </p:cBhvr>
                                      <p:tavLst>
                                        <p:tav tm="0">
                                          <p:val>
                                            <p:strVal val="#ppt_x-#ppt_w/2"/>
                                          </p:val>
                                        </p:tav>
                                        <p:tav tm="100000">
                                          <p:val>
                                            <p:strVal val="#ppt_x"/>
                                          </p:val>
                                        </p:tav>
                                      </p:tavLst>
                                    </p:anim>
                                    <p:anim calcmode="lin" valueType="num">
                                      <p:cBhvr>
                                        <p:cTn id="47" dur="500" fill="hold"/>
                                        <p:tgtEl>
                                          <p:spTgt spid="12"/>
                                        </p:tgtEl>
                                        <p:attrNameLst>
                                          <p:attrName>ppt_y</p:attrName>
                                        </p:attrNameLst>
                                      </p:cBhvr>
                                      <p:tavLst>
                                        <p:tav tm="0">
                                          <p:val>
                                            <p:strVal val="#ppt_y"/>
                                          </p:val>
                                        </p:tav>
                                        <p:tav tm="100000">
                                          <p:val>
                                            <p:strVal val="#ppt_y"/>
                                          </p:val>
                                        </p:tav>
                                      </p:tavLst>
                                    </p:anim>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strVal val="#ppt_h"/>
                                          </p:val>
                                        </p:tav>
                                        <p:tav tm="100000">
                                          <p:val>
                                            <p:strVal val="#ppt_h"/>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left)">
                                      <p:cBhvr>
                                        <p:cTn id="53" dur="500"/>
                                        <p:tgtEl>
                                          <p:spTgt spid="2">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7" presetClass="entr" presetSubtype="8"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ppt_x</p:attrName>
                                        </p:attrNameLst>
                                      </p:cBhvr>
                                      <p:tavLst>
                                        <p:tav tm="0">
                                          <p:val>
                                            <p:strVal val="#ppt_x-#ppt_w/2"/>
                                          </p:val>
                                        </p:tav>
                                        <p:tav tm="100000">
                                          <p:val>
                                            <p:strVal val="#ppt_x"/>
                                          </p:val>
                                        </p:tav>
                                      </p:tavLst>
                                    </p:anim>
                                    <p:anim calcmode="lin" valueType="num">
                                      <p:cBhvr>
                                        <p:cTn id="59" dur="500" fill="hold"/>
                                        <p:tgtEl>
                                          <p:spTgt spid="16"/>
                                        </p:tgtEl>
                                        <p:attrNameLst>
                                          <p:attrName>ppt_y</p:attrName>
                                        </p:attrNameLst>
                                      </p:cBhvr>
                                      <p:tavLst>
                                        <p:tav tm="0">
                                          <p:val>
                                            <p:strVal val="#ppt_y"/>
                                          </p:val>
                                        </p:tav>
                                        <p:tav tm="100000">
                                          <p:val>
                                            <p:strVal val="#ppt_y"/>
                                          </p:val>
                                        </p:tav>
                                      </p:tavLst>
                                    </p:anim>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strVal val="#ppt_h"/>
                                          </p:val>
                                        </p:tav>
                                        <p:tav tm="100000">
                                          <p:val>
                                            <p:strVal val="#ppt_h"/>
                                          </p:val>
                                        </p:tav>
                                      </p:tavLst>
                                    </p:anim>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7" presetClass="entr" presetSubtype="8"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ppt_x</p:attrName>
                                        </p:attrNameLst>
                                      </p:cBhvr>
                                      <p:tavLst>
                                        <p:tav tm="0">
                                          <p:val>
                                            <p:strVal val="#ppt_x-#ppt_w/2"/>
                                          </p:val>
                                        </p:tav>
                                        <p:tav tm="100000">
                                          <p:val>
                                            <p:strVal val="#ppt_x"/>
                                          </p:val>
                                        </p:tav>
                                      </p:tavLst>
                                    </p:anim>
                                    <p:anim calcmode="lin" valueType="num">
                                      <p:cBhvr>
                                        <p:cTn id="71" dur="500" fill="hold"/>
                                        <p:tgtEl>
                                          <p:spTgt spid="21"/>
                                        </p:tgtEl>
                                        <p:attrNameLst>
                                          <p:attrName>ppt_y</p:attrName>
                                        </p:attrNameLst>
                                      </p:cBhvr>
                                      <p:tavLst>
                                        <p:tav tm="0">
                                          <p:val>
                                            <p:strVal val="#ppt_y"/>
                                          </p:val>
                                        </p:tav>
                                        <p:tav tm="100000">
                                          <p:val>
                                            <p:strVal val="#ppt_y"/>
                                          </p:val>
                                        </p:tav>
                                      </p:tavLst>
                                    </p:anim>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strVal val="#ppt_h"/>
                                          </p:val>
                                        </p:tav>
                                        <p:tav tm="100000">
                                          <p:val>
                                            <p:strVal val="#ppt_h"/>
                                          </p:val>
                                        </p:tav>
                                      </p:tavLst>
                                    </p:anim>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2">
                                            <p:txEl>
                                              <p:pRg st="3" end="3"/>
                                            </p:txEl>
                                          </p:spTgt>
                                        </p:tgtEl>
                                        <p:attrNameLst>
                                          <p:attrName>style.visibility</p:attrName>
                                        </p:attrNameLst>
                                      </p:cBhvr>
                                      <p:to>
                                        <p:strVal val="visible"/>
                                      </p:to>
                                    </p:set>
                                    <p:animEffect transition="in" filter="wipe(left)">
                                      <p:cBhvr>
                                        <p:cTn id="77" dur="500"/>
                                        <p:tgtEl>
                                          <p:spTgt spid="2">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7" presetClass="entr" presetSubtype="8" fill="hold" nodeType="click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ppt_x</p:attrName>
                                        </p:attrNameLst>
                                      </p:cBhvr>
                                      <p:tavLst>
                                        <p:tav tm="0">
                                          <p:val>
                                            <p:strVal val="#ppt_x-#ppt_w/2"/>
                                          </p:val>
                                        </p:tav>
                                        <p:tav tm="100000">
                                          <p:val>
                                            <p:strVal val="#ppt_x"/>
                                          </p:val>
                                        </p:tav>
                                      </p:tavLst>
                                    </p:anim>
                                    <p:anim calcmode="lin" valueType="num">
                                      <p:cBhvr>
                                        <p:cTn id="83" dur="500" fill="hold"/>
                                        <p:tgtEl>
                                          <p:spTgt spid="18"/>
                                        </p:tgtEl>
                                        <p:attrNameLst>
                                          <p:attrName>ppt_y</p:attrName>
                                        </p:attrNameLst>
                                      </p:cBhvr>
                                      <p:tavLst>
                                        <p:tav tm="0">
                                          <p:val>
                                            <p:strVal val="#ppt_y"/>
                                          </p:val>
                                        </p:tav>
                                        <p:tav tm="100000">
                                          <p:val>
                                            <p:strVal val="#ppt_y"/>
                                          </p:val>
                                        </p:tav>
                                      </p:tavLst>
                                    </p:anim>
                                    <p:anim calcmode="lin" valueType="num">
                                      <p:cBhvr>
                                        <p:cTn id="84" dur="500" fill="hold"/>
                                        <p:tgtEl>
                                          <p:spTgt spid="18"/>
                                        </p:tgtEl>
                                        <p:attrNameLst>
                                          <p:attrName>ppt_w</p:attrName>
                                        </p:attrNameLst>
                                      </p:cBhvr>
                                      <p:tavLst>
                                        <p:tav tm="0">
                                          <p:val>
                                            <p:fltVal val="0"/>
                                          </p:val>
                                        </p:tav>
                                        <p:tav tm="100000">
                                          <p:val>
                                            <p:strVal val="#ppt_w"/>
                                          </p:val>
                                        </p:tav>
                                      </p:tavLst>
                                    </p:anim>
                                    <p:anim calcmode="lin" valueType="num">
                                      <p:cBhvr>
                                        <p:cTn id="85" dur="500" fill="hold"/>
                                        <p:tgtEl>
                                          <p:spTgt spid="18"/>
                                        </p:tgtEl>
                                        <p:attrNameLst>
                                          <p:attrName>ppt_h</p:attrName>
                                        </p:attrNameLst>
                                      </p:cBhvr>
                                      <p:tavLst>
                                        <p:tav tm="0">
                                          <p:val>
                                            <p:strVal val="#ppt_h"/>
                                          </p:val>
                                        </p:tav>
                                        <p:tav tm="100000">
                                          <p:val>
                                            <p:strVal val="#ppt_h"/>
                                          </p:val>
                                        </p:tav>
                                      </p:tavLst>
                                    </p:anim>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4" end="4"/>
                                            </p:txEl>
                                          </p:spTgt>
                                        </p:tgtEl>
                                        <p:attrNameLst>
                                          <p:attrName>style.visibility</p:attrName>
                                        </p:attrNameLst>
                                      </p:cBhvr>
                                      <p:to>
                                        <p:strVal val="visible"/>
                                      </p:to>
                                    </p:set>
                                    <p:animEffect transition="in" filter="wipe(left)">
                                      <p:cBhvr>
                                        <p:cTn id="8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79CE928C-9EB9-E8AD-59E2-C31A0B52B1AE}"/>
              </a:ext>
            </a:extLst>
          </p:cNvPr>
          <p:cNvSpPr>
            <a:spLocks noGrp="1" noRot="1" noMove="1" noResize="1" noEditPoints="1" noAdjustHandles="1" noChangeArrowheads="1" noChangeShapeType="1"/>
          </p:cNvSpPr>
          <p:nvPr/>
        </p:nvSpPr>
        <p:spPr>
          <a:xfrm>
            <a:off x="0" y="0"/>
            <a:ext cx="12191999" cy="1273308"/>
          </a:xfrm>
          <a:prstGeom prst="rect">
            <a:avLst/>
          </a:prstGeom>
          <a:blipFill dpi="0" rotWithShape="1">
            <a:blip r:embed="rId3">
              <a:duotone>
                <a:prstClr val="black"/>
                <a:schemeClr val="accent4">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4D07290-EF68-C9EF-5EE9-C6697885A4A3}"/>
              </a:ext>
            </a:extLst>
          </p:cNvPr>
          <p:cNvSpPr txBox="1"/>
          <p:nvPr/>
        </p:nvSpPr>
        <p:spPr>
          <a:xfrm>
            <a:off x="0" y="0"/>
            <a:ext cx="12192000" cy="769441"/>
          </a:xfrm>
          <a:prstGeom prst="rect">
            <a:avLst/>
          </a:prstGeom>
          <a:noFill/>
        </p:spPr>
        <p:txBody>
          <a:bodyPr wrap="square">
            <a:spAutoFit/>
          </a:bodyPr>
          <a:lstStyle/>
          <a:p>
            <a:pPr algn="ctr"/>
            <a:r>
              <a:rPr lang="ne-NP" sz="4400" b="1" spc="600" dirty="0">
                <a:ln w="6600">
                  <a:solidFill>
                    <a:schemeClr val="accent2"/>
                  </a:solidFill>
                  <a:prstDash val="solid"/>
                </a:ln>
                <a:solidFill>
                  <a:srgbClr val="FFFFFF"/>
                </a:solidFill>
                <a:effectLst>
                  <a:outerShdw dist="38100" dir="2700000" algn="tl" rotWithShape="0">
                    <a:schemeClr val="accent2"/>
                  </a:outerShdw>
                </a:effectLst>
              </a:rPr>
              <a:t>परमेश्वरको विश्वासयोग्यता</a:t>
            </a:r>
            <a:endParaRPr lang="en" sz="4400" b="1" spc="60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id="{4908BDDB-D0E8-3300-418B-2F05E3F672AF}"/>
              </a:ext>
            </a:extLst>
          </p:cNvPr>
          <p:cNvSpPr txBox="1"/>
          <p:nvPr/>
        </p:nvSpPr>
        <p:spPr>
          <a:xfrm>
            <a:off x="733425" y="647997"/>
            <a:ext cx="10725150" cy="369332"/>
          </a:xfrm>
          <a:prstGeom prst="rect">
            <a:avLst/>
          </a:prstGeom>
          <a:noFill/>
        </p:spPr>
        <p:txBody>
          <a:bodyPr wrap="square">
            <a:spAutoFit/>
          </a:bodyPr>
          <a:lstStyle/>
          <a:p>
            <a:pPr algn="ctr"/>
            <a:r>
              <a:rPr lang="ne-NP" b="1" dirty="0">
                <a:solidFill>
                  <a:srgbClr val="FADFBE"/>
                </a:solidFill>
                <a:effectLst>
                  <a:outerShdw blurRad="38100" dist="38100" dir="2700000" algn="tl">
                    <a:srgbClr val="000000">
                      <a:alpha val="43137"/>
                    </a:srgbClr>
                  </a:outerShdw>
                </a:effectLst>
                <a:latin typeface="Comic Sans MS" panose="030F0702030302020204" pitchFamily="66" charset="0"/>
              </a:rPr>
              <a:t>“प्रभुले इस्राएललाई दिनुभएको कुनै पनि राम्रो प्रतिज्ञा असफल भएन; सबै पूरा भए।” (यहोशू २१:१५)</a:t>
            </a:r>
            <a:endParaRPr lang="en" sz="1400" b="1" dirty="0">
              <a:solidFill>
                <a:srgbClr val="FADFBE"/>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C9E225F0-C299-60A6-B7AE-4C8F11772913}"/>
              </a:ext>
            </a:extLst>
          </p:cNvPr>
          <p:cNvSpPr txBox="1"/>
          <p:nvPr/>
        </p:nvSpPr>
        <p:spPr>
          <a:xfrm>
            <a:off x="126311" y="1343901"/>
            <a:ext cx="12065688" cy="707886"/>
          </a:xfrm>
          <a:prstGeom prst="rect">
            <a:avLst/>
          </a:prstGeom>
          <a:noFill/>
        </p:spPr>
        <p:txBody>
          <a:bodyPr wrap="square" rtlCol="0">
            <a:spAutoFit/>
          </a:bodyPr>
          <a:lstStyle/>
          <a:p>
            <a:pPr>
              <a:spcBef>
                <a:spcPts val="600"/>
              </a:spcBef>
            </a:pPr>
            <a:r>
              <a:rPr lang="ne-NP" sz="2000" b="1" dirty="0"/>
              <a:t>परमेश्वरले इस्राएललाई “सबै भूमि” दिनुभएको थियो (यहोशू २१:४३) र उहाँले “सबै शत्रुहरू” तिनीहरूका हातमा सुम्पिनुभएको थियो (यहोशू २१:४४), त्यसैले “सबै पूरा भए” (यहोशू २१:४)।</a:t>
            </a:r>
            <a:endParaRPr lang="en" sz="2000" b="1" dirty="0"/>
          </a:p>
        </p:txBody>
      </p:sp>
      <p:pic>
        <p:nvPicPr>
          <p:cNvPr id="4" name="Imagen 3" descr="Una manada de vacas en el campo&#10;&#10;El contenido generado por IA puede ser incorrecto.">
            <a:extLst>
              <a:ext uri="{FF2B5EF4-FFF2-40B4-BE49-F238E27FC236}">
                <a16:creationId xmlns:a16="http://schemas.microsoft.com/office/drawing/2014/main" id="{BB96CE4E-9044-EFC7-38EE-32F85472A7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81977" y="2038230"/>
            <a:ext cx="6416407" cy="3427149"/>
          </a:xfrm>
          <a:prstGeom prst="rect">
            <a:avLst/>
          </a:prstGeom>
          <a:solidFill>
            <a:srgbClr val="FFFFFF">
              <a:shade val="85000"/>
            </a:srgbClr>
          </a:solidFill>
          <a:ln w="88900" cap="sq">
            <a:solidFill>
              <a:srgbClr val="F8CF9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738BE8E6-65F5-759E-CB4F-0CEAEE5740A7}"/>
              </a:ext>
            </a:extLst>
          </p:cNvPr>
          <p:cNvSpPr txBox="1"/>
          <p:nvPr/>
        </p:nvSpPr>
        <p:spPr>
          <a:xfrm>
            <a:off x="126311" y="2017606"/>
            <a:ext cx="5175518" cy="2862322"/>
          </a:xfrm>
          <a:prstGeom prst="rect">
            <a:avLst/>
          </a:prstGeom>
          <a:noFill/>
        </p:spPr>
        <p:txBody>
          <a:bodyPr wrap="square">
            <a:spAutoFit/>
          </a:bodyPr>
          <a:lstStyle/>
          <a:p>
            <a:pPr>
              <a:spcBef>
                <a:spcPts val="600"/>
              </a:spcBef>
            </a:pPr>
            <a:r>
              <a:rPr lang="ne-NP" sz="2000" b="1" dirty="0">
                <a:cs typeface="Kalimati" panose="00000400000000000000" pitchFamily="2"/>
              </a:rPr>
              <a:t>बारम्बार “सबै” शब्दको प्रयोगले परमेश्वरको प्रतिज्ञा पूरा गर्ने विश्वासयोग्यतालाई जोड दिन्छ। शत्रुहरू परमेश्वरले नै जितिदिनुभएको थियो। भूमिमा उनीहरू बस्न पाए किनकि परमेश्वरले नै त्यसको स्वामित्व लिनुभएको थियो। अझै बाँकी रहेका कनानीहरू निकाल्ने काम पनि तिनीहरूले पूरा गर्ने निश्चित थियो, किनकि परमेश्वरले अहिलेसम्म आफ्नो प्रतिज्ञा राख्नुभएको थियो र भविष्यमा पनि राखिरहनुहुनेछ।</a:t>
            </a:r>
            <a:endParaRPr lang="en" sz="2000" b="1" dirty="0">
              <a:cs typeface="Kalimati" panose="00000400000000000000" pitchFamily="2"/>
            </a:endParaRPr>
          </a:p>
        </p:txBody>
      </p:sp>
      <p:sp>
        <p:nvSpPr>
          <p:cNvPr id="10" name="CuadroTexto 9">
            <a:extLst>
              <a:ext uri="{FF2B5EF4-FFF2-40B4-BE49-F238E27FC236}">
                <a16:creationId xmlns:a16="http://schemas.microsoft.com/office/drawing/2014/main" id="{159BA1D1-2B58-25CF-FBEF-903E84580D57}"/>
              </a:ext>
            </a:extLst>
          </p:cNvPr>
          <p:cNvSpPr txBox="1"/>
          <p:nvPr/>
        </p:nvSpPr>
        <p:spPr>
          <a:xfrm>
            <a:off x="5581976" y="5526357"/>
            <a:ext cx="6610023" cy="1831271"/>
          </a:xfrm>
          <a:prstGeom prst="rect">
            <a:avLst/>
          </a:prstGeom>
          <a:noFill/>
        </p:spPr>
        <p:txBody>
          <a:bodyPr wrap="square">
            <a:spAutoFit/>
          </a:bodyPr>
          <a:lstStyle/>
          <a:p>
            <a:pPr>
              <a:spcBef>
                <a:spcPts val="600"/>
              </a:spcBef>
            </a:pPr>
            <a:r>
              <a:rPr lang="ne-NP" b="1" dirty="0"/>
              <a:t>यी सबै हाम्रै लाभको निम्ति हो। परमेश्वर विश्वासयोग्य रहिरहनुहुन्छ (व्यवस्था ७:९; भजन ११७:२; बिलाप ३:२२-२३। उहाँले हामीलाई उद्धार गर्नुहुने र पृथ्वीलाई हाम्रो सम्पत्ति बनाइदिनुहुने प्रतिज्ञा गर्नुभएको छ, र उहाँले यो प्रतिज्ञा पूरा गर्नुहुनेछ (फिलिप्पी १:६; १ पत्रुस १:५; भजन ३७:२९)।</a:t>
            </a:r>
          </a:p>
          <a:p>
            <a:pPr>
              <a:spcBef>
                <a:spcPts val="600"/>
              </a:spcBef>
            </a:pPr>
            <a:r>
              <a:rPr lang="ne-NP" b="1" dirty="0"/>
              <a:t>________________________________________</a:t>
            </a:r>
          </a:p>
        </p:txBody>
      </p:sp>
      <p:pic>
        <p:nvPicPr>
          <p:cNvPr id="12" name="Imagen 11" descr="Un grupo de personas en medio de varios árboles&#10;&#10;El contenido generado por IA puede ser incorrecto.">
            <a:extLst>
              <a:ext uri="{FF2B5EF4-FFF2-40B4-BE49-F238E27FC236}">
                <a16:creationId xmlns:a16="http://schemas.microsoft.com/office/drawing/2014/main" id="{ECB243C1-F030-D0E7-B7CB-AC0490FB088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84089" y="5179812"/>
            <a:ext cx="5175518" cy="1504768"/>
          </a:xfrm>
          <a:prstGeom prst="rect">
            <a:avLst/>
          </a:prstGeom>
          <a:ln w="38100" cap="sq">
            <a:solidFill>
              <a:srgbClr val="FFFF66"/>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6439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900" decel="100000" fill="hold"/>
                                        <p:tgtEl>
                                          <p:spTgt spid="4"/>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0-#ppt_w/2"/>
                                          </p:val>
                                        </p:tav>
                                        <p:tav tm="100000">
                                          <p:val>
                                            <p:strVal val="#ppt_x"/>
                                          </p:val>
                                        </p:tav>
                                      </p:tavLst>
                                    </p:anim>
                                    <p:anim calcmode="lin" valueType="num">
                                      <p:cBhvr additive="base">
                                        <p:cTn id="4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F0D3213-80EB-CAA2-F9B0-7CB7B88183B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C130B37-8B02-79D2-C7AE-A9C676BF0501}"/>
              </a:ext>
            </a:extLst>
          </p:cNvPr>
          <p:cNvSpPr txBox="1"/>
          <p:nvPr/>
        </p:nvSpPr>
        <p:spPr>
          <a:xfrm>
            <a:off x="0" y="-31530"/>
            <a:ext cx="12192000" cy="769441"/>
          </a:xfrm>
          <a:prstGeom prst="rect">
            <a:avLst/>
          </a:prstGeom>
          <a:noFill/>
        </p:spPr>
        <p:txBody>
          <a:bodyPr wrap="square">
            <a:spAutoFit/>
          </a:bodyPr>
          <a:lstStyle/>
          <a:p>
            <a:pPr algn="ctr"/>
            <a:r>
              <a:rPr lang="ne-NP"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परमेश्वरले के गर्नुभएको छ र के गर्नुहुनेछ</a:t>
            </a:r>
            <a:endPar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4" name="CuadroTexto 3">
            <a:extLst>
              <a:ext uri="{FF2B5EF4-FFF2-40B4-BE49-F238E27FC236}">
                <a16:creationId xmlns:a16="http://schemas.microsoft.com/office/drawing/2014/main" id="{0ECC794A-128B-FD1F-AAAB-D4C588B0305D}"/>
              </a:ext>
            </a:extLst>
          </p:cNvPr>
          <p:cNvSpPr txBox="1"/>
          <p:nvPr/>
        </p:nvSpPr>
        <p:spPr>
          <a:xfrm>
            <a:off x="0" y="704736"/>
            <a:ext cx="12192000" cy="646331"/>
          </a:xfrm>
          <a:prstGeom prst="rect">
            <a:avLst/>
          </a:prstGeom>
          <a:solidFill>
            <a:schemeClr val="accent1">
              <a:lumMod val="20000"/>
              <a:lumOff val="80000"/>
            </a:schemeClr>
          </a:solidFill>
        </p:spPr>
        <p:txBody>
          <a:bodyPr wrap="square">
            <a:spAutoFit/>
            <a:scene3d>
              <a:camera prst="orthographicFront"/>
              <a:lightRig rig="threePt" dir="t"/>
            </a:scene3d>
            <a:sp3d extrusionH="57150">
              <a:bevelT w="38100" h="38100"/>
            </a:sp3d>
          </a:bodyPr>
          <a:lstStyle/>
          <a:p>
            <a:pPr algn="ctr"/>
            <a:r>
              <a:rPr lang="ne-NP" b="1" dirty="0">
                <a:solidFill>
                  <a:schemeClr val="accent1">
                    <a:lumMod val="50000"/>
                  </a:schemeClr>
                </a:solidFill>
                <a:latin typeface="Comic Sans MS" panose="030F0702030302020204" pitchFamily="66" charset="0"/>
              </a:rPr>
              <a:t>“तिमीहरू आफैँले हेरेका छौ कि परमप्रभु तिमीहरूका परमेश्वरले तिमीहरूका निम्ति यी सबै राष्ट्रहरूलाई के गर्नुभयो; उहाँ नै तिमीहरूका निम्ति लड्नु भयो।” (यहोशू २३:३)</a:t>
            </a:r>
            <a:endParaRPr lang="en" sz="1400" b="1" dirty="0">
              <a:solidFill>
                <a:schemeClr val="accent1">
                  <a:lumMod val="50000"/>
                </a:schemeClr>
              </a:solidFill>
              <a:latin typeface="Comic Sans MS" panose="030F0702030302020204" pitchFamily="66" charset="0"/>
            </a:endParaRPr>
          </a:p>
        </p:txBody>
      </p:sp>
      <p:sp>
        <p:nvSpPr>
          <p:cNvPr id="5" name="CuadroTexto 4">
            <a:extLst>
              <a:ext uri="{FF2B5EF4-FFF2-40B4-BE49-F238E27FC236}">
                <a16:creationId xmlns:a16="http://schemas.microsoft.com/office/drawing/2014/main" id="{0E846D96-FE68-AE4C-6A71-1C86F2994B4A}"/>
              </a:ext>
            </a:extLst>
          </p:cNvPr>
          <p:cNvSpPr txBox="1"/>
          <p:nvPr/>
        </p:nvSpPr>
        <p:spPr>
          <a:xfrm>
            <a:off x="61781" y="1647589"/>
            <a:ext cx="3360556" cy="1631216"/>
          </a:xfrm>
          <a:prstGeom prst="rect">
            <a:avLst/>
          </a:prstGeom>
          <a:noFill/>
        </p:spPr>
        <p:txBody>
          <a:bodyPr wrap="square" rtlCol="0">
            <a:spAutoFit/>
          </a:bodyPr>
          <a:lstStyle/>
          <a:p>
            <a:pPr>
              <a:spcBef>
                <a:spcPts val="600"/>
              </a:spcBef>
            </a:pPr>
            <a:r>
              <a:rPr lang="ne-NP" sz="2000" b="1" dirty="0"/>
              <a:t>अगुवाहरूलाई सम्बोधन गर्दा यहोशूले परमेश्वरले पहिले नै के गर्नुभएको थियो र भविष्यमा के गर्नुहुनेछ भन्ने कुरा बताए:</a:t>
            </a:r>
            <a:endParaRPr lang="en" sz="2000" b="1" dirty="0"/>
          </a:p>
        </p:txBody>
      </p:sp>
      <p:sp>
        <p:nvSpPr>
          <p:cNvPr id="8" name="Rectángulo: esquinas redondeadas 7">
            <a:extLst>
              <a:ext uri="{FF2B5EF4-FFF2-40B4-BE49-F238E27FC236}">
                <a16:creationId xmlns:a16="http://schemas.microsoft.com/office/drawing/2014/main" id="{77A09CBC-F59F-6FB7-7BBB-184644D50600}"/>
              </a:ext>
            </a:extLst>
          </p:cNvPr>
          <p:cNvSpPr/>
          <p:nvPr/>
        </p:nvSpPr>
        <p:spPr>
          <a:xfrm>
            <a:off x="3506472" y="1497395"/>
            <a:ext cx="1825937" cy="1220390"/>
          </a:xfrm>
          <a:prstGeom prst="roundRect">
            <a:avLst>
              <a:gd name="adj" fmla="val 10000"/>
            </a:avLst>
          </a:prstGeom>
          <a: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t="-6000" b="-6000"/>
            </a:stretch>
          </a:blipFill>
          <a:scene3d>
            <a:camera prst="orthographicFront"/>
            <a:lightRig rig="threePt" dir="t">
              <a:rot lat="0" lon="0" rev="7500000"/>
            </a:lightRig>
          </a:scene3d>
          <a:sp3d z="-152400" extrusionH="63500" contourW="25400" prstMaterial="matte">
            <a:bevelT w="152400" h="50800" prst="softRound"/>
            <a:contourClr>
              <a:schemeClr val="accent6"/>
            </a:contourClr>
          </a:sp3d>
        </p:spPr>
        <p:style>
          <a:lnRef idx="0">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txBody>
          <a:bodyPr/>
          <a:lstStyle/>
          <a:p>
            <a:endParaRPr lang="es-ES" dirty="0"/>
          </a:p>
        </p:txBody>
      </p:sp>
      <p:sp>
        <p:nvSpPr>
          <p:cNvPr id="10" name="Forma libre: forma 9">
            <a:extLst>
              <a:ext uri="{FF2B5EF4-FFF2-40B4-BE49-F238E27FC236}">
                <a16:creationId xmlns:a16="http://schemas.microsoft.com/office/drawing/2014/main" id="{2A4BB6D0-6B06-C3A2-1A49-8A18E9A69F58}"/>
              </a:ext>
            </a:extLst>
          </p:cNvPr>
          <p:cNvSpPr/>
          <p:nvPr/>
        </p:nvSpPr>
        <p:spPr>
          <a:xfrm>
            <a:off x="3603157" y="2620451"/>
            <a:ext cx="2227059" cy="829567"/>
          </a:xfrm>
          <a:custGeom>
            <a:avLst/>
            <a:gdLst>
              <a:gd name="connsiteX0" fmla="*/ 0 w 2227059"/>
              <a:gd name="connsiteY0" fmla="*/ 122039 h 1220390"/>
              <a:gd name="connsiteX1" fmla="*/ 122039 w 2227059"/>
              <a:gd name="connsiteY1" fmla="*/ 0 h 1220390"/>
              <a:gd name="connsiteX2" fmla="*/ 2105020 w 2227059"/>
              <a:gd name="connsiteY2" fmla="*/ 0 h 1220390"/>
              <a:gd name="connsiteX3" fmla="*/ 2227059 w 2227059"/>
              <a:gd name="connsiteY3" fmla="*/ 122039 h 1220390"/>
              <a:gd name="connsiteX4" fmla="*/ 2227059 w 2227059"/>
              <a:gd name="connsiteY4" fmla="*/ 1098351 h 1220390"/>
              <a:gd name="connsiteX5" fmla="*/ 2105020 w 2227059"/>
              <a:gd name="connsiteY5" fmla="*/ 1220390 h 1220390"/>
              <a:gd name="connsiteX6" fmla="*/ 122039 w 2227059"/>
              <a:gd name="connsiteY6" fmla="*/ 1220390 h 1220390"/>
              <a:gd name="connsiteX7" fmla="*/ 0 w 2227059"/>
              <a:gd name="connsiteY7" fmla="*/ 1098351 h 1220390"/>
              <a:gd name="connsiteX8" fmla="*/ 0 w 2227059"/>
              <a:gd name="connsiteY8" fmla="*/ 122039 h 122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7059" h="1220390">
                <a:moveTo>
                  <a:pt x="0" y="122039"/>
                </a:moveTo>
                <a:cubicBezTo>
                  <a:pt x="0" y="54639"/>
                  <a:pt x="54639" y="0"/>
                  <a:pt x="122039" y="0"/>
                </a:cubicBezTo>
                <a:lnTo>
                  <a:pt x="2105020" y="0"/>
                </a:lnTo>
                <a:cubicBezTo>
                  <a:pt x="2172420" y="0"/>
                  <a:pt x="2227059" y="54639"/>
                  <a:pt x="2227059" y="122039"/>
                </a:cubicBezTo>
                <a:lnTo>
                  <a:pt x="2227059" y="1098351"/>
                </a:lnTo>
                <a:cubicBezTo>
                  <a:pt x="2227059" y="1165751"/>
                  <a:pt x="2172420" y="1220390"/>
                  <a:pt x="2105020" y="1220390"/>
                </a:cubicBezTo>
                <a:lnTo>
                  <a:pt x="122039" y="1220390"/>
                </a:lnTo>
                <a:cubicBezTo>
                  <a:pt x="54639" y="1220390"/>
                  <a:pt x="0" y="1165751"/>
                  <a:pt x="0" y="1098351"/>
                </a:cubicBezTo>
                <a:lnTo>
                  <a:pt x="0" y="122039"/>
                </a:lnTo>
                <a:close/>
              </a:path>
            </a:pathLst>
          </a:custGeom>
          <a:solidFill>
            <a:schemeClr val="accent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04324" tIns="104324" rIns="104324" bIns="104324" numCol="1" spcCol="1270" anchor="ctr" anchorCtr="0">
            <a:noAutofit/>
          </a:bodyPr>
          <a:lstStyle/>
          <a:p>
            <a:pPr lvl="0" algn="ctr" defTabSz="800100">
              <a:lnSpc>
                <a:spcPct val="90000"/>
              </a:lnSpc>
              <a:spcBef>
                <a:spcPct val="0"/>
              </a:spcBef>
              <a:spcAft>
                <a:spcPct val="35000"/>
              </a:spcAft>
            </a:pPr>
            <a:r>
              <a:rPr lang="ne-NP" b="1" dirty="0">
                <a:effectLst>
                  <a:outerShdw blurRad="38100" dist="38100" dir="2700000" algn="tl">
                    <a:srgbClr val="000000">
                      <a:alpha val="43137"/>
                    </a:srgbClr>
                  </a:outerShdw>
                </a:effectLst>
                <a:cs typeface="Kalimati" panose="00000400000000000000" pitchFamily="2"/>
              </a:rPr>
              <a:t>उहाँले राष्ट्रहरूविरुद्ध लड्नुभएको थियो (यहोशू २३:३)</a:t>
            </a:r>
            <a:endParaRPr lang="es-ES" sz="1800" kern="1200" dirty="0">
              <a:effectLst>
                <a:outerShdw blurRad="38100" dist="38100" dir="2700000" algn="tl">
                  <a:srgbClr val="000000">
                    <a:alpha val="43137"/>
                  </a:srgbClr>
                </a:outerShdw>
              </a:effectLst>
              <a:cs typeface="Kalimati" panose="00000400000000000000" pitchFamily="2"/>
            </a:endParaRPr>
          </a:p>
        </p:txBody>
      </p:sp>
      <p:sp>
        <p:nvSpPr>
          <p:cNvPr id="12" name="Forma libre: forma 11">
            <a:extLst>
              <a:ext uri="{FF2B5EF4-FFF2-40B4-BE49-F238E27FC236}">
                <a16:creationId xmlns:a16="http://schemas.microsoft.com/office/drawing/2014/main" id="{69F8A6A2-C920-425D-D1D1-DA4FDE7283BD}"/>
              </a:ext>
            </a:extLst>
          </p:cNvPr>
          <p:cNvSpPr/>
          <p:nvPr/>
        </p:nvSpPr>
        <p:spPr>
          <a:xfrm>
            <a:off x="5754322" y="1888216"/>
            <a:ext cx="421912" cy="438747"/>
          </a:xfrm>
          <a:custGeom>
            <a:avLst/>
            <a:gdLst>
              <a:gd name="connsiteX0" fmla="*/ 0 w 421912"/>
              <a:gd name="connsiteY0" fmla="*/ 87749 h 438747"/>
              <a:gd name="connsiteX1" fmla="*/ 210956 w 421912"/>
              <a:gd name="connsiteY1" fmla="*/ 87749 h 438747"/>
              <a:gd name="connsiteX2" fmla="*/ 210956 w 421912"/>
              <a:gd name="connsiteY2" fmla="*/ 0 h 438747"/>
              <a:gd name="connsiteX3" fmla="*/ 421912 w 421912"/>
              <a:gd name="connsiteY3" fmla="*/ 219374 h 438747"/>
              <a:gd name="connsiteX4" fmla="*/ 210956 w 421912"/>
              <a:gd name="connsiteY4" fmla="*/ 438747 h 438747"/>
              <a:gd name="connsiteX5" fmla="*/ 210956 w 421912"/>
              <a:gd name="connsiteY5" fmla="*/ 350998 h 438747"/>
              <a:gd name="connsiteX6" fmla="*/ 0 w 421912"/>
              <a:gd name="connsiteY6" fmla="*/ 350998 h 438747"/>
              <a:gd name="connsiteX7" fmla="*/ 0 w 421912"/>
              <a:gd name="connsiteY7" fmla="*/ 87749 h 43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912" h="438747">
                <a:moveTo>
                  <a:pt x="0" y="87749"/>
                </a:moveTo>
                <a:lnTo>
                  <a:pt x="210956" y="87749"/>
                </a:lnTo>
                <a:lnTo>
                  <a:pt x="210956" y="0"/>
                </a:lnTo>
                <a:lnTo>
                  <a:pt x="421912" y="219374"/>
                </a:lnTo>
                <a:lnTo>
                  <a:pt x="210956" y="438747"/>
                </a:lnTo>
                <a:lnTo>
                  <a:pt x="210956" y="350998"/>
                </a:lnTo>
                <a:lnTo>
                  <a:pt x="0" y="350998"/>
                </a:lnTo>
                <a:lnTo>
                  <a:pt x="0" y="87749"/>
                </a:lnTo>
                <a:close/>
              </a:path>
            </a:pathLst>
          </a:custGeom>
          <a:solidFill>
            <a:schemeClr val="accent6"/>
          </a:solidFill>
          <a:scene3d>
            <a:camera prst="orthographicFront"/>
            <a:lightRig rig="threePt" dir="t">
              <a:rot lat="0" lon="0" rev="7500000"/>
            </a:lightRig>
          </a:scene3d>
          <a:sp3d z="-70000" extrusionH="63500" prstMaterial="matte">
            <a:bevelT w="88900" h="6350" prst="artDeco"/>
            <a:contourClr>
              <a:schemeClr val="bg1"/>
            </a:contourClr>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0" tIns="87749" rIns="126574" bIns="87749" numCol="1" spcCol="1270" anchor="ctr" anchorCtr="0">
            <a:noAutofit/>
          </a:bodyPr>
          <a:lstStyle/>
          <a:p>
            <a:pPr marL="0" lvl="0" indent="0" algn="ctr" defTabSz="622300">
              <a:lnSpc>
                <a:spcPct val="90000"/>
              </a:lnSpc>
              <a:spcBef>
                <a:spcPct val="0"/>
              </a:spcBef>
              <a:spcAft>
                <a:spcPct val="35000"/>
              </a:spcAft>
              <a:buNone/>
            </a:pPr>
            <a:endParaRPr lang="es-ES" sz="1400" kern="1200"/>
          </a:p>
        </p:txBody>
      </p:sp>
      <p:sp>
        <p:nvSpPr>
          <p:cNvPr id="13" name="Rectángulo: esquinas redondeadas 12">
            <a:extLst>
              <a:ext uri="{FF2B5EF4-FFF2-40B4-BE49-F238E27FC236}">
                <a16:creationId xmlns:a16="http://schemas.microsoft.com/office/drawing/2014/main" id="{FEBC1F79-A66F-BA83-2E60-E1C1824B847B}"/>
              </a:ext>
            </a:extLst>
          </p:cNvPr>
          <p:cNvSpPr/>
          <p:nvPr/>
        </p:nvSpPr>
        <p:spPr>
          <a:xfrm>
            <a:off x="6537874" y="1497395"/>
            <a:ext cx="1825937" cy="1220390"/>
          </a:xfrm>
          <a:prstGeom prst="roundRect">
            <a:avLst>
              <a:gd name="adj" fmla="val 10000"/>
            </a:avLst>
          </a:prstGeom>
          <a:blipFill dpi="0" rotWithShape="1">
            <a:blip r:embed="rId5" cstate="email">
              <a:extLst>
                <a:ext uri="{28A0092B-C50C-407E-A947-70E740481C1C}">
                  <a14:useLocalDpi xmlns:a14="http://schemas.microsoft.com/office/drawing/2010/main"/>
                </a:ext>
              </a:extLst>
            </a:blip>
            <a:srcRect/>
            <a:stretch>
              <a:fillRect b="789"/>
            </a:stretch>
          </a:blipFill>
          <a:scene3d>
            <a:camera prst="orthographicFront"/>
            <a:lightRig rig="threePt" dir="t">
              <a:rot lat="0" lon="0" rev="7500000"/>
            </a:lightRig>
          </a:scene3d>
          <a:sp3d z="-152400" extrusionH="63500" contourW="25400" prstMaterial="matte">
            <a:bevelT w="152400" h="50800" prst="softRound"/>
            <a:contourClr>
              <a:schemeClr val="accent1">
                <a:lumMod val="75000"/>
              </a:schemeClr>
            </a:contourClr>
          </a:sp3d>
        </p:spPr>
        <p:style>
          <a:lnRef idx="0">
            <a:schemeClr val="lt1">
              <a:hueOff val="0"/>
              <a:satOff val="0"/>
              <a:lumOff val="0"/>
              <a:alphaOff val="0"/>
            </a:schemeClr>
          </a:lnRef>
          <a:fillRef idx="1">
            <a:scrgbClr r="0" g="0" b="0"/>
          </a:fillRef>
          <a:effectRef idx="0">
            <a:schemeClr val="accent3">
              <a:tint val="50000"/>
              <a:hueOff val="-6150115"/>
              <a:satOff val="-27578"/>
              <a:lumOff val="2329"/>
              <a:alphaOff val="0"/>
            </a:schemeClr>
          </a:effectRef>
          <a:fontRef idx="minor">
            <a:schemeClr val="lt1">
              <a:hueOff val="0"/>
              <a:satOff val="0"/>
              <a:lumOff val="0"/>
              <a:alphaOff val="0"/>
            </a:schemeClr>
          </a:fontRef>
        </p:style>
        <p:txBody>
          <a:bodyPr/>
          <a:lstStyle/>
          <a:p>
            <a:endParaRPr lang="es-ES"/>
          </a:p>
        </p:txBody>
      </p:sp>
      <p:sp>
        <p:nvSpPr>
          <p:cNvPr id="14" name="Forma libre: forma 13">
            <a:extLst>
              <a:ext uri="{FF2B5EF4-FFF2-40B4-BE49-F238E27FC236}">
                <a16:creationId xmlns:a16="http://schemas.microsoft.com/office/drawing/2014/main" id="{E6F515DC-C6C0-9C7D-F33F-DC947BBED5CD}"/>
              </a:ext>
            </a:extLst>
          </p:cNvPr>
          <p:cNvSpPr/>
          <p:nvPr/>
        </p:nvSpPr>
        <p:spPr>
          <a:xfrm>
            <a:off x="6634558" y="2620451"/>
            <a:ext cx="2227059" cy="829567"/>
          </a:xfrm>
          <a:custGeom>
            <a:avLst/>
            <a:gdLst>
              <a:gd name="connsiteX0" fmla="*/ 0 w 2227059"/>
              <a:gd name="connsiteY0" fmla="*/ 122039 h 1220390"/>
              <a:gd name="connsiteX1" fmla="*/ 122039 w 2227059"/>
              <a:gd name="connsiteY1" fmla="*/ 0 h 1220390"/>
              <a:gd name="connsiteX2" fmla="*/ 2105020 w 2227059"/>
              <a:gd name="connsiteY2" fmla="*/ 0 h 1220390"/>
              <a:gd name="connsiteX3" fmla="*/ 2227059 w 2227059"/>
              <a:gd name="connsiteY3" fmla="*/ 122039 h 1220390"/>
              <a:gd name="connsiteX4" fmla="*/ 2227059 w 2227059"/>
              <a:gd name="connsiteY4" fmla="*/ 1098351 h 1220390"/>
              <a:gd name="connsiteX5" fmla="*/ 2105020 w 2227059"/>
              <a:gd name="connsiteY5" fmla="*/ 1220390 h 1220390"/>
              <a:gd name="connsiteX6" fmla="*/ 122039 w 2227059"/>
              <a:gd name="connsiteY6" fmla="*/ 1220390 h 1220390"/>
              <a:gd name="connsiteX7" fmla="*/ 0 w 2227059"/>
              <a:gd name="connsiteY7" fmla="*/ 1098351 h 1220390"/>
              <a:gd name="connsiteX8" fmla="*/ 0 w 2227059"/>
              <a:gd name="connsiteY8" fmla="*/ 122039 h 122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7059" h="1220390">
                <a:moveTo>
                  <a:pt x="0" y="122039"/>
                </a:moveTo>
                <a:cubicBezTo>
                  <a:pt x="0" y="54639"/>
                  <a:pt x="54639" y="0"/>
                  <a:pt x="122039" y="0"/>
                </a:cubicBezTo>
                <a:lnTo>
                  <a:pt x="2105020" y="0"/>
                </a:lnTo>
                <a:cubicBezTo>
                  <a:pt x="2172420" y="0"/>
                  <a:pt x="2227059" y="54639"/>
                  <a:pt x="2227059" y="122039"/>
                </a:cubicBezTo>
                <a:lnTo>
                  <a:pt x="2227059" y="1098351"/>
                </a:lnTo>
                <a:cubicBezTo>
                  <a:pt x="2227059" y="1165751"/>
                  <a:pt x="2172420" y="1220390"/>
                  <a:pt x="2105020" y="1220390"/>
                </a:cubicBezTo>
                <a:lnTo>
                  <a:pt x="122039" y="1220390"/>
                </a:lnTo>
                <a:cubicBezTo>
                  <a:pt x="54639" y="1220390"/>
                  <a:pt x="0" y="1165751"/>
                  <a:pt x="0" y="1098351"/>
                </a:cubicBezTo>
                <a:lnTo>
                  <a:pt x="0" y="122039"/>
                </a:lnTo>
                <a:close/>
              </a:path>
            </a:pathLst>
          </a:custGeom>
          <a:solidFill>
            <a:schemeClr val="accent1">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5999998"/>
              <a:satOff val="0"/>
              <a:lumOff val="-15000"/>
              <a:alphaOff val="0"/>
            </a:schemeClr>
          </a:fillRef>
          <a:effectRef idx="2">
            <a:schemeClr val="accent3">
              <a:hueOff val="-5999998"/>
              <a:satOff val="0"/>
              <a:lumOff val="-15000"/>
              <a:alphaOff val="0"/>
            </a:schemeClr>
          </a:effectRef>
          <a:fontRef idx="minor">
            <a:schemeClr val="lt1"/>
          </a:fontRef>
        </p:style>
        <p:txBody>
          <a:bodyPr spcFirstLastPara="0" vert="horz" wrap="square" lIns="104324" tIns="104324" rIns="104324" bIns="104324" numCol="1" spcCol="1270" anchor="ctr" anchorCtr="0">
            <a:noAutofit/>
          </a:bodyPr>
          <a:lstStyle/>
          <a:p>
            <a:pPr lvl="0" algn="ctr" defTabSz="800100">
              <a:lnSpc>
                <a:spcPct val="90000"/>
              </a:lnSpc>
              <a:spcBef>
                <a:spcPct val="0"/>
              </a:spcBef>
              <a:spcAft>
                <a:spcPct val="35000"/>
              </a:spcAft>
            </a:pPr>
            <a:r>
              <a:rPr lang="ne-NP" sz="1600" b="1" dirty="0">
                <a:effectLst>
                  <a:outerShdw blurRad="38100" dist="38100" dir="2700000" algn="tl">
                    <a:srgbClr val="000000">
                      <a:alpha val="43137"/>
                    </a:srgbClr>
                  </a:outerShdw>
                </a:effectLst>
              </a:rPr>
              <a:t>उहाँले भूमि कुलहरूका बीच विभाजन गर्नुभएको छ (यहोशू २३:४)</a:t>
            </a:r>
            <a:r>
              <a:rPr lang="en" sz="1600" b="1" kern="1200" dirty="0">
                <a:effectLst>
                  <a:outerShdw blurRad="38100" dist="38100" dir="2700000" algn="tl">
                    <a:srgbClr val="000000">
                      <a:alpha val="43137"/>
                    </a:srgbClr>
                  </a:outerShdw>
                </a:effectLst>
              </a:rPr>
              <a:t>)</a:t>
            </a:r>
            <a:endParaRPr lang="es-ES" sz="1600" kern="1200" dirty="0">
              <a:effectLst>
                <a:outerShdw blurRad="38100" dist="38100" dir="2700000" algn="tl">
                  <a:srgbClr val="000000">
                    <a:alpha val="43137"/>
                  </a:srgbClr>
                </a:outerShdw>
              </a:effectLst>
            </a:endParaRPr>
          </a:p>
        </p:txBody>
      </p:sp>
      <p:sp>
        <p:nvSpPr>
          <p:cNvPr id="15" name="Forma libre: forma 14">
            <a:extLst>
              <a:ext uri="{FF2B5EF4-FFF2-40B4-BE49-F238E27FC236}">
                <a16:creationId xmlns:a16="http://schemas.microsoft.com/office/drawing/2014/main" id="{280289D4-B437-281D-CB36-D2ED148344FB}"/>
              </a:ext>
            </a:extLst>
          </p:cNvPr>
          <p:cNvSpPr/>
          <p:nvPr/>
        </p:nvSpPr>
        <p:spPr>
          <a:xfrm>
            <a:off x="8785724" y="1888216"/>
            <a:ext cx="421912" cy="438747"/>
          </a:xfrm>
          <a:custGeom>
            <a:avLst/>
            <a:gdLst>
              <a:gd name="connsiteX0" fmla="*/ 0 w 421912"/>
              <a:gd name="connsiteY0" fmla="*/ 87749 h 438747"/>
              <a:gd name="connsiteX1" fmla="*/ 210956 w 421912"/>
              <a:gd name="connsiteY1" fmla="*/ 87749 h 438747"/>
              <a:gd name="connsiteX2" fmla="*/ 210956 w 421912"/>
              <a:gd name="connsiteY2" fmla="*/ 0 h 438747"/>
              <a:gd name="connsiteX3" fmla="*/ 421912 w 421912"/>
              <a:gd name="connsiteY3" fmla="*/ 219374 h 438747"/>
              <a:gd name="connsiteX4" fmla="*/ 210956 w 421912"/>
              <a:gd name="connsiteY4" fmla="*/ 438747 h 438747"/>
              <a:gd name="connsiteX5" fmla="*/ 210956 w 421912"/>
              <a:gd name="connsiteY5" fmla="*/ 350998 h 438747"/>
              <a:gd name="connsiteX6" fmla="*/ 0 w 421912"/>
              <a:gd name="connsiteY6" fmla="*/ 350998 h 438747"/>
              <a:gd name="connsiteX7" fmla="*/ 0 w 421912"/>
              <a:gd name="connsiteY7" fmla="*/ 87749 h 43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912" h="438747">
                <a:moveTo>
                  <a:pt x="0" y="87749"/>
                </a:moveTo>
                <a:lnTo>
                  <a:pt x="210956" y="87749"/>
                </a:lnTo>
                <a:lnTo>
                  <a:pt x="210956" y="0"/>
                </a:lnTo>
                <a:lnTo>
                  <a:pt x="421912" y="219374"/>
                </a:lnTo>
                <a:lnTo>
                  <a:pt x="210956" y="438747"/>
                </a:lnTo>
                <a:lnTo>
                  <a:pt x="210956" y="350998"/>
                </a:lnTo>
                <a:lnTo>
                  <a:pt x="0" y="350998"/>
                </a:lnTo>
                <a:lnTo>
                  <a:pt x="0" y="87749"/>
                </a:lnTo>
                <a:close/>
              </a:path>
            </a:pathLst>
          </a:custGeom>
          <a:solidFill>
            <a:schemeClr val="accent1">
              <a:lumMod val="75000"/>
            </a:schemeClr>
          </a:solidFill>
          <a:scene3d>
            <a:camera prst="orthographicFront"/>
            <a:lightRig rig="threePt" dir="t">
              <a:rot lat="0" lon="0" rev="7500000"/>
            </a:lightRig>
          </a:scene3d>
          <a:sp3d z="-70000" extrusionH="63500" prstMaterial="matte">
            <a:bevelT w="88900" h="6350" prst="artDeco"/>
            <a:contourClr>
              <a:schemeClr val="bg1"/>
            </a:contourClr>
          </a:sp3d>
        </p:spPr>
        <p:style>
          <a:lnRef idx="0">
            <a:schemeClr val="lt1">
              <a:hueOff val="0"/>
              <a:satOff val="0"/>
              <a:lumOff val="0"/>
              <a:alphaOff val="0"/>
            </a:schemeClr>
          </a:lnRef>
          <a:fillRef idx="1">
            <a:schemeClr val="accent3">
              <a:hueOff val="-11999996"/>
              <a:satOff val="0"/>
              <a:lumOff val="-30000"/>
              <a:alphaOff val="0"/>
            </a:schemeClr>
          </a:fillRef>
          <a:effectRef idx="2">
            <a:schemeClr val="accent3">
              <a:hueOff val="-11999996"/>
              <a:satOff val="0"/>
              <a:lumOff val="-30000"/>
              <a:alphaOff val="0"/>
            </a:schemeClr>
          </a:effectRef>
          <a:fontRef idx="minor">
            <a:schemeClr val="lt1"/>
          </a:fontRef>
        </p:style>
        <p:txBody>
          <a:bodyPr spcFirstLastPara="0" vert="horz" wrap="square" lIns="0" tIns="87749" rIns="126574" bIns="87749" numCol="1" spcCol="1270" anchor="ctr" anchorCtr="0">
            <a:noAutofit/>
          </a:bodyPr>
          <a:lstStyle/>
          <a:p>
            <a:pPr marL="0" lvl="0" indent="0" algn="ctr" defTabSz="622300">
              <a:lnSpc>
                <a:spcPct val="90000"/>
              </a:lnSpc>
              <a:spcBef>
                <a:spcPct val="0"/>
              </a:spcBef>
              <a:spcAft>
                <a:spcPct val="35000"/>
              </a:spcAft>
              <a:buNone/>
            </a:pPr>
            <a:endParaRPr lang="es-ES" sz="1400" kern="1200"/>
          </a:p>
        </p:txBody>
      </p:sp>
      <p:sp>
        <p:nvSpPr>
          <p:cNvPr id="16" name="Rectángulo: esquinas redondeadas 15">
            <a:extLst>
              <a:ext uri="{FF2B5EF4-FFF2-40B4-BE49-F238E27FC236}">
                <a16:creationId xmlns:a16="http://schemas.microsoft.com/office/drawing/2014/main" id="{9B6031A6-7D32-AE0D-48ED-972CD83669D6}"/>
              </a:ext>
            </a:extLst>
          </p:cNvPr>
          <p:cNvSpPr/>
          <p:nvPr/>
        </p:nvSpPr>
        <p:spPr>
          <a:xfrm>
            <a:off x="9569275" y="1497395"/>
            <a:ext cx="1825937" cy="1220390"/>
          </a:xfrm>
          <a:prstGeom prst="roundRect">
            <a:avLst>
              <a:gd name="adj" fmla="val 10000"/>
            </a:avLst>
          </a:prstGeom>
          <a:blipFill rotWithShape="1">
            <a:blip r:embed="rId6" cstate="email">
              <a:extLst>
                <a:ext uri="{28A0092B-C50C-407E-A947-70E740481C1C}">
                  <a14:useLocalDpi xmlns:a14="http://schemas.microsoft.com/office/drawing/2010/main"/>
                </a:ext>
              </a:extLst>
            </a:blip>
            <a:srcRect/>
            <a:stretch>
              <a:fillRect/>
            </a:stretch>
          </a:blipFill>
          <a:scene3d>
            <a:camera prst="orthographicFront"/>
            <a:lightRig rig="threePt" dir="t">
              <a:rot lat="0" lon="0" rev="7500000"/>
            </a:lightRig>
          </a:scene3d>
          <a:sp3d z="-152400" extrusionH="63500" contourW="25400" prstMaterial="matte">
            <a:bevelT w="152400" h="50800" prst="softRound"/>
            <a:contourClr>
              <a:schemeClr val="accent4">
                <a:lumMod val="75000"/>
              </a:schemeClr>
            </a:contourClr>
          </a:sp3d>
        </p:spPr>
        <p:style>
          <a:lnRef idx="0">
            <a:schemeClr val="lt1">
              <a:hueOff val="0"/>
              <a:satOff val="0"/>
              <a:lumOff val="0"/>
              <a:alphaOff val="0"/>
            </a:schemeClr>
          </a:lnRef>
          <a:fillRef idx="1">
            <a:scrgbClr r="0" g="0" b="0"/>
          </a:fillRef>
          <a:effectRef idx="0">
            <a:schemeClr val="accent3">
              <a:tint val="50000"/>
              <a:hueOff val="-12300231"/>
              <a:satOff val="-55156"/>
              <a:lumOff val="4657"/>
              <a:alphaOff val="0"/>
            </a:schemeClr>
          </a:effectRef>
          <a:fontRef idx="minor">
            <a:schemeClr val="lt1">
              <a:hueOff val="0"/>
              <a:satOff val="0"/>
              <a:lumOff val="0"/>
              <a:alphaOff val="0"/>
            </a:schemeClr>
          </a:fontRef>
        </p:style>
        <p:txBody>
          <a:bodyPr/>
          <a:lstStyle/>
          <a:p>
            <a:endParaRPr lang="es-ES"/>
          </a:p>
        </p:txBody>
      </p:sp>
      <p:sp>
        <p:nvSpPr>
          <p:cNvPr id="17" name="Forma libre: forma 16">
            <a:extLst>
              <a:ext uri="{FF2B5EF4-FFF2-40B4-BE49-F238E27FC236}">
                <a16:creationId xmlns:a16="http://schemas.microsoft.com/office/drawing/2014/main" id="{3B321278-62A8-2545-C34C-4625EBEA2C46}"/>
              </a:ext>
            </a:extLst>
          </p:cNvPr>
          <p:cNvSpPr/>
          <p:nvPr/>
        </p:nvSpPr>
        <p:spPr>
          <a:xfrm>
            <a:off x="9665960" y="2620451"/>
            <a:ext cx="2227059" cy="829567"/>
          </a:xfrm>
          <a:custGeom>
            <a:avLst/>
            <a:gdLst>
              <a:gd name="connsiteX0" fmla="*/ 0 w 2227059"/>
              <a:gd name="connsiteY0" fmla="*/ 122039 h 1220390"/>
              <a:gd name="connsiteX1" fmla="*/ 122039 w 2227059"/>
              <a:gd name="connsiteY1" fmla="*/ 0 h 1220390"/>
              <a:gd name="connsiteX2" fmla="*/ 2105020 w 2227059"/>
              <a:gd name="connsiteY2" fmla="*/ 0 h 1220390"/>
              <a:gd name="connsiteX3" fmla="*/ 2227059 w 2227059"/>
              <a:gd name="connsiteY3" fmla="*/ 122039 h 1220390"/>
              <a:gd name="connsiteX4" fmla="*/ 2227059 w 2227059"/>
              <a:gd name="connsiteY4" fmla="*/ 1098351 h 1220390"/>
              <a:gd name="connsiteX5" fmla="*/ 2105020 w 2227059"/>
              <a:gd name="connsiteY5" fmla="*/ 1220390 h 1220390"/>
              <a:gd name="connsiteX6" fmla="*/ 122039 w 2227059"/>
              <a:gd name="connsiteY6" fmla="*/ 1220390 h 1220390"/>
              <a:gd name="connsiteX7" fmla="*/ 0 w 2227059"/>
              <a:gd name="connsiteY7" fmla="*/ 1098351 h 1220390"/>
              <a:gd name="connsiteX8" fmla="*/ 0 w 2227059"/>
              <a:gd name="connsiteY8" fmla="*/ 122039 h 122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7059" h="1220390">
                <a:moveTo>
                  <a:pt x="0" y="122039"/>
                </a:moveTo>
                <a:cubicBezTo>
                  <a:pt x="0" y="54639"/>
                  <a:pt x="54639" y="0"/>
                  <a:pt x="122039" y="0"/>
                </a:cubicBezTo>
                <a:lnTo>
                  <a:pt x="2105020" y="0"/>
                </a:lnTo>
                <a:cubicBezTo>
                  <a:pt x="2172420" y="0"/>
                  <a:pt x="2227059" y="54639"/>
                  <a:pt x="2227059" y="122039"/>
                </a:cubicBezTo>
                <a:lnTo>
                  <a:pt x="2227059" y="1098351"/>
                </a:lnTo>
                <a:cubicBezTo>
                  <a:pt x="2227059" y="1165751"/>
                  <a:pt x="2172420" y="1220390"/>
                  <a:pt x="2105020" y="1220390"/>
                </a:cubicBezTo>
                <a:lnTo>
                  <a:pt x="122039" y="1220390"/>
                </a:lnTo>
                <a:cubicBezTo>
                  <a:pt x="54639" y="1220390"/>
                  <a:pt x="0" y="1165751"/>
                  <a:pt x="0" y="1098351"/>
                </a:cubicBezTo>
                <a:lnTo>
                  <a:pt x="0" y="122039"/>
                </a:lnTo>
                <a:close/>
              </a:path>
            </a:pathLst>
          </a:custGeom>
          <a:solidFill>
            <a:schemeClr val="accent4">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11999996"/>
              <a:satOff val="0"/>
              <a:lumOff val="-30000"/>
              <a:alphaOff val="0"/>
            </a:schemeClr>
          </a:fillRef>
          <a:effectRef idx="2">
            <a:schemeClr val="accent3">
              <a:hueOff val="-11999996"/>
              <a:satOff val="0"/>
              <a:lumOff val="-30000"/>
              <a:alphaOff val="0"/>
            </a:schemeClr>
          </a:effectRef>
          <a:fontRef idx="minor">
            <a:schemeClr val="lt1"/>
          </a:fontRef>
        </p:style>
        <p:txBody>
          <a:bodyPr spcFirstLastPara="0" vert="horz" wrap="square" lIns="104324" tIns="104324" rIns="104324" bIns="104324" numCol="1" spcCol="1270" anchor="ctr" anchorCtr="0">
            <a:noAutofit/>
          </a:bodyPr>
          <a:lstStyle/>
          <a:p>
            <a:pPr lvl="0" algn="ctr" defTabSz="800100">
              <a:lnSpc>
                <a:spcPct val="90000"/>
              </a:lnSpc>
              <a:spcBef>
                <a:spcPct val="0"/>
              </a:spcBef>
              <a:spcAft>
                <a:spcPct val="35000"/>
              </a:spcAft>
            </a:pPr>
            <a:r>
              <a:rPr lang="ne-NP" sz="1600" b="1" dirty="0">
                <a:effectLst>
                  <a:outerShdw blurRad="38100" dist="38100" dir="2700000" algn="tl">
                    <a:srgbClr val="000000">
                      <a:alpha val="43137"/>
                    </a:srgbClr>
                  </a:outerShdw>
                </a:effectLst>
              </a:rPr>
              <a:t>उहाँले बाँकी रहेका राष्ट्रहरूलाई पनि निकालिदिनुहुनेछ (यहोशू २३:५) </a:t>
            </a:r>
            <a:endParaRPr lang="es-ES" sz="1600" kern="1200" dirty="0">
              <a:effectLst>
                <a:outerShdw blurRad="38100" dist="38100" dir="2700000" algn="tl">
                  <a:srgbClr val="000000">
                    <a:alpha val="43137"/>
                  </a:srgbClr>
                </a:outerShdw>
              </a:effectLst>
            </a:endParaRPr>
          </a:p>
        </p:txBody>
      </p:sp>
      <p:sp>
        <p:nvSpPr>
          <p:cNvPr id="7" name="CuadroTexto 6">
            <a:extLst>
              <a:ext uri="{FF2B5EF4-FFF2-40B4-BE49-F238E27FC236}">
                <a16:creationId xmlns:a16="http://schemas.microsoft.com/office/drawing/2014/main" id="{AF9ED16B-1F3C-B54C-8152-A82EB2D68D4C}"/>
              </a:ext>
            </a:extLst>
          </p:cNvPr>
          <p:cNvSpPr txBox="1"/>
          <p:nvPr/>
        </p:nvSpPr>
        <p:spPr>
          <a:xfrm>
            <a:off x="6096000" y="3534013"/>
            <a:ext cx="6096000" cy="1015663"/>
          </a:xfrm>
          <a:prstGeom prst="rect">
            <a:avLst/>
          </a:prstGeom>
          <a:noFill/>
        </p:spPr>
        <p:txBody>
          <a:bodyPr wrap="square" rtlCol="0">
            <a:spAutoFit/>
          </a:bodyPr>
          <a:lstStyle/>
          <a:p>
            <a:pPr>
              <a:spcBef>
                <a:spcPts val="600"/>
              </a:spcBef>
            </a:pPr>
            <a:r>
              <a:rPr lang="ne-NP" sz="2000" b="1" dirty="0"/>
              <a:t>यी सबै—पहिले गरिसकिएको र अझ गर्न बाँकी काम, इस्राएलको एउटै शर्तमा आधारित थियो: आज्ञापालन (यहोशू २३:६)।</a:t>
            </a:r>
            <a:endParaRPr lang="en" sz="2000" b="1" dirty="0"/>
          </a:p>
        </p:txBody>
      </p:sp>
      <p:pic>
        <p:nvPicPr>
          <p:cNvPr id="9" name="Imagen 8">
            <a:extLst>
              <a:ext uri="{FF2B5EF4-FFF2-40B4-BE49-F238E27FC236}">
                <a16:creationId xmlns:a16="http://schemas.microsoft.com/office/drawing/2014/main" id="{83A9E87D-E475-B43C-87D4-6DE3E196A48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45915" y="3575328"/>
            <a:ext cx="2431915" cy="3200399"/>
          </a:xfrm>
          <a:prstGeom prst="rect">
            <a:avLst/>
          </a:prstGeom>
          <a:ln w="38100" cap="sq">
            <a:solidFill>
              <a:srgbClr val="805824"/>
            </a:solidFill>
            <a:prstDash val="solid"/>
            <a:miter lim="800000"/>
          </a:ln>
          <a:effectLst>
            <a:outerShdw blurRad="50800" dist="38100" dir="2700000" algn="tl" rotWithShape="0">
              <a:srgbClr val="000000">
                <a:alpha val="43000"/>
              </a:srgbClr>
            </a:outerShdw>
          </a:effectLst>
        </p:spPr>
      </p:pic>
      <p:pic>
        <p:nvPicPr>
          <p:cNvPr id="11" name="Imagen 10">
            <a:extLst>
              <a:ext uri="{FF2B5EF4-FFF2-40B4-BE49-F238E27FC236}">
                <a16:creationId xmlns:a16="http://schemas.microsoft.com/office/drawing/2014/main" id="{803805E7-ACF3-C453-82D7-6FBAEC4B7439}"/>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2738223" y="3575328"/>
            <a:ext cx="3200399" cy="3200399"/>
          </a:xfrm>
          <a:prstGeom prst="roundRect">
            <a:avLst>
              <a:gd name="adj" fmla="val 550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CuadroTexto 5">
            <a:extLst>
              <a:ext uri="{FF2B5EF4-FFF2-40B4-BE49-F238E27FC236}">
                <a16:creationId xmlns:a16="http://schemas.microsoft.com/office/drawing/2014/main" id="{8D7C1793-564E-EF0F-F470-FD2AB84D8F22}"/>
              </a:ext>
            </a:extLst>
          </p:cNvPr>
          <p:cNvSpPr txBox="1"/>
          <p:nvPr/>
        </p:nvSpPr>
        <p:spPr>
          <a:xfrm>
            <a:off x="6096000" y="5756726"/>
            <a:ext cx="6096000" cy="1015663"/>
          </a:xfrm>
          <a:prstGeom prst="rect">
            <a:avLst/>
          </a:prstGeom>
          <a:noFill/>
        </p:spPr>
        <p:txBody>
          <a:bodyPr wrap="square">
            <a:spAutoFit/>
          </a:bodyPr>
          <a:lstStyle/>
          <a:p>
            <a:pPr>
              <a:spcBef>
                <a:spcPts val="600"/>
              </a:spcBef>
            </a:pPr>
            <a:r>
              <a:rPr lang="ne-NP" sz="2000" b="1" dirty="0">
                <a:cs typeface="Kalimati" panose="00000400000000000000" pitchFamily="2"/>
              </a:rPr>
              <a:t>हाम्रो काम भनेको युद्धलाई जारी राख्नु र विजयी जीवनका लागि पवित्र आत्मामा भरोसा गर्नु हो (२ कोरन्थी १०:३-५, एफिसी ६:११-१८)।</a:t>
            </a:r>
            <a:endParaRPr lang="en" sz="2000" b="1" dirty="0">
              <a:cs typeface="Kalimati" panose="00000400000000000000" pitchFamily="2"/>
            </a:endParaRPr>
          </a:p>
        </p:txBody>
      </p:sp>
      <p:sp>
        <p:nvSpPr>
          <p:cNvPr id="21" name="CuadroTexto 20">
            <a:extLst>
              <a:ext uri="{FF2B5EF4-FFF2-40B4-BE49-F238E27FC236}">
                <a16:creationId xmlns:a16="http://schemas.microsoft.com/office/drawing/2014/main" id="{D0F7B93B-23B9-F12A-3AA9-8F678E8B3FE1}"/>
              </a:ext>
            </a:extLst>
          </p:cNvPr>
          <p:cNvSpPr txBox="1"/>
          <p:nvPr/>
        </p:nvSpPr>
        <p:spPr>
          <a:xfrm>
            <a:off x="6096000" y="4522026"/>
            <a:ext cx="6107761" cy="1323439"/>
          </a:xfrm>
          <a:prstGeom prst="rect">
            <a:avLst/>
          </a:prstGeom>
          <a:noFill/>
        </p:spPr>
        <p:txBody>
          <a:bodyPr wrap="square">
            <a:spAutoFit/>
          </a:bodyPr>
          <a:lstStyle/>
          <a:p>
            <a:pPr>
              <a:spcBef>
                <a:spcPts val="600"/>
              </a:spcBef>
            </a:pPr>
            <a:r>
              <a:rPr lang="ne-NP" sz="2000" b="1" dirty="0">
                <a:cs typeface="Kalimati" panose="00000400000000000000" pitchFamily="2"/>
              </a:rPr>
              <a:t>इस्राएलको इतिहास आज हामीका लागि पाठ हो। परमेश्वरले पापमाथि पहिले नै विजय पाउनुभएको छ र येशूको बलिदानद्वारा उद्धारको आश्वासन दिनुभएको छ (कलस्सी २:१५)।</a:t>
            </a:r>
            <a:endParaRPr lang="en" sz="2000" b="1" dirty="0">
              <a:cs typeface="Kalimati" panose="00000400000000000000" pitchFamily="2"/>
            </a:endParaRPr>
          </a:p>
        </p:txBody>
      </p:sp>
    </p:spTree>
    <p:extLst>
      <p:ext uri="{BB962C8B-B14F-4D97-AF65-F5344CB8AC3E}">
        <p14:creationId xmlns:p14="http://schemas.microsoft.com/office/powerpoint/2010/main" val="269953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800" decel="100000"/>
                                        <p:tgtEl>
                                          <p:spTgt spid="8"/>
                                        </p:tgtEl>
                                      </p:cBhvr>
                                    </p:animEffect>
                                    <p:anim calcmode="lin" valueType="num">
                                      <p:cBhvr>
                                        <p:cTn id="27" dur="800" decel="100000" fill="hold"/>
                                        <p:tgtEl>
                                          <p:spTgt spid="8"/>
                                        </p:tgtEl>
                                        <p:attrNameLst>
                                          <p:attrName>style.rotation</p:attrName>
                                        </p:attrNameLst>
                                      </p:cBhvr>
                                      <p:tavLst>
                                        <p:tav tm="0">
                                          <p:val>
                                            <p:fltVal val="-90"/>
                                          </p:val>
                                        </p:tav>
                                        <p:tav tm="100000">
                                          <p:val>
                                            <p:fltVal val="0"/>
                                          </p:val>
                                        </p:tav>
                                      </p:tavLst>
                                    </p:anim>
                                    <p:anim calcmode="lin" valueType="num">
                                      <p:cBhvr>
                                        <p:cTn id="28" dur="800" decel="100000" fill="hold"/>
                                        <p:tgtEl>
                                          <p:spTgt spid="8"/>
                                        </p:tgtEl>
                                        <p:attrNameLst>
                                          <p:attrName>ppt_x</p:attrName>
                                        </p:attrNameLst>
                                      </p:cBhvr>
                                      <p:tavLst>
                                        <p:tav tm="0">
                                          <p:val>
                                            <p:strVal val="#ppt_x+0.4"/>
                                          </p:val>
                                        </p:tav>
                                        <p:tav tm="100000">
                                          <p:val>
                                            <p:strVal val="#ppt_x-0.05"/>
                                          </p:val>
                                        </p:tav>
                                      </p:tavLst>
                                    </p:anim>
                                    <p:anim calcmode="lin" valueType="num">
                                      <p:cBhvr>
                                        <p:cTn id="29" dur="800" decel="100000" fill="hold"/>
                                        <p:tgtEl>
                                          <p:spTgt spid="8"/>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32" presetID="3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800" decel="100000"/>
                                        <p:tgtEl>
                                          <p:spTgt spid="10"/>
                                        </p:tgtEl>
                                      </p:cBhvr>
                                    </p:animEffect>
                                    <p:anim calcmode="lin" valueType="num">
                                      <p:cBhvr>
                                        <p:cTn id="35" dur="800" decel="100000" fill="hold"/>
                                        <p:tgtEl>
                                          <p:spTgt spid="10"/>
                                        </p:tgtEl>
                                        <p:attrNameLst>
                                          <p:attrName>style.rotation</p:attrName>
                                        </p:attrNameLst>
                                      </p:cBhvr>
                                      <p:tavLst>
                                        <p:tav tm="0">
                                          <p:val>
                                            <p:fltVal val="-90"/>
                                          </p:val>
                                        </p:tav>
                                        <p:tav tm="100000">
                                          <p:val>
                                            <p:fltVal val="0"/>
                                          </p:val>
                                        </p:tav>
                                      </p:tavLst>
                                    </p:anim>
                                    <p:anim calcmode="lin" valueType="num">
                                      <p:cBhvr>
                                        <p:cTn id="36" dur="800" decel="100000" fill="hold"/>
                                        <p:tgtEl>
                                          <p:spTgt spid="10"/>
                                        </p:tgtEl>
                                        <p:attrNameLst>
                                          <p:attrName>ppt_x</p:attrName>
                                        </p:attrNameLst>
                                      </p:cBhvr>
                                      <p:tavLst>
                                        <p:tav tm="0">
                                          <p:val>
                                            <p:strVal val="#ppt_x+0.4"/>
                                          </p:val>
                                        </p:tav>
                                        <p:tav tm="100000">
                                          <p:val>
                                            <p:strVal val="#ppt_x-0.05"/>
                                          </p:val>
                                        </p:tav>
                                      </p:tavLst>
                                    </p:anim>
                                    <p:anim calcmode="lin" valueType="num">
                                      <p:cBhvr>
                                        <p:cTn id="37" dur="800" decel="100000" fill="hold"/>
                                        <p:tgtEl>
                                          <p:spTgt spid="10"/>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par>
                          <p:cTn id="45" fill="hold">
                            <p:stCondLst>
                              <p:cond delay="500"/>
                            </p:stCondLst>
                            <p:childTnLst>
                              <p:par>
                                <p:cTn id="46" presetID="30" presetClass="entr" presetSubtype="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800" decel="100000"/>
                                        <p:tgtEl>
                                          <p:spTgt spid="13"/>
                                        </p:tgtEl>
                                      </p:cBhvr>
                                    </p:animEffect>
                                    <p:anim calcmode="lin" valueType="num">
                                      <p:cBhvr>
                                        <p:cTn id="49" dur="800" decel="100000" fill="hold"/>
                                        <p:tgtEl>
                                          <p:spTgt spid="13"/>
                                        </p:tgtEl>
                                        <p:attrNameLst>
                                          <p:attrName>style.rotation</p:attrName>
                                        </p:attrNameLst>
                                      </p:cBhvr>
                                      <p:tavLst>
                                        <p:tav tm="0">
                                          <p:val>
                                            <p:fltVal val="-90"/>
                                          </p:val>
                                        </p:tav>
                                        <p:tav tm="100000">
                                          <p:val>
                                            <p:fltVal val="0"/>
                                          </p:val>
                                        </p:tav>
                                      </p:tavLst>
                                    </p:anim>
                                    <p:anim calcmode="lin" valueType="num">
                                      <p:cBhvr>
                                        <p:cTn id="50" dur="800" decel="100000" fill="hold"/>
                                        <p:tgtEl>
                                          <p:spTgt spid="13"/>
                                        </p:tgtEl>
                                        <p:attrNameLst>
                                          <p:attrName>ppt_x</p:attrName>
                                        </p:attrNameLst>
                                      </p:cBhvr>
                                      <p:tavLst>
                                        <p:tav tm="0">
                                          <p:val>
                                            <p:strVal val="#ppt_x+0.4"/>
                                          </p:val>
                                        </p:tav>
                                        <p:tav tm="100000">
                                          <p:val>
                                            <p:strVal val="#ppt_x-0.05"/>
                                          </p:val>
                                        </p:tav>
                                      </p:tavLst>
                                    </p:anim>
                                    <p:anim calcmode="lin" valueType="num">
                                      <p:cBhvr>
                                        <p:cTn id="51" dur="800" decel="100000" fill="hold"/>
                                        <p:tgtEl>
                                          <p:spTgt spid="13"/>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54" presetID="30"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800" decel="100000"/>
                                        <p:tgtEl>
                                          <p:spTgt spid="14"/>
                                        </p:tgtEl>
                                      </p:cBhvr>
                                    </p:animEffect>
                                    <p:anim calcmode="lin" valueType="num">
                                      <p:cBhvr>
                                        <p:cTn id="57" dur="800" decel="100000" fill="hold"/>
                                        <p:tgtEl>
                                          <p:spTgt spid="14"/>
                                        </p:tgtEl>
                                        <p:attrNameLst>
                                          <p:attrName>style.rotation</p:attrName>
                                        </p:attrNameLst>
                                      </p:cBhvr>
                                      <p:tavLst>
                                        <p:tav tm="0">
                                          <p:val>
                                            <p:fltVal val="-90"/>
                                          </p:val>
                                        </p:tav>
                                        <p:tav tm="100000">
                                          <p:val>
                                            <p:fltVal val="0"/>
                                          </p:val>
                                        </p:tav>
                                      </p:tavLst>
                                    </p:anim>
                                    <p:anim calcmode="lin" valueType="num">
                                      <p:cBhvr>
                                        <p:cTn id="58" dur="800" decel="100000" fill="hold"/>
                                        <p:tgtEl>
                                          <p:spTgt spid="14"/>
                                        </p:tgtEl>
                                        <p:attrNameLst>
                                          <p:attrName>ppt_x</p:attrName>
                                        </p:attrNameLst>
                                      </p:cBhvr>
                                      <p:tavLst>
                                        <p:tav tm="0">
                                          <p:val>
                                            <p:strVal val="#ppt_x+0.4"/>
                                          </p:val>
                                        </p:tav>
                                        <p:tav tm="100000">
                                          <p:val>
                                            <p:strVal val="#ppt_x-0.05"/>
                                          </p:val>
                                        </p:tav>
                                      </p:tavLst>
                                    </p:anim>
                                    <p:anim calcmode="lin" valueType="num">
                                      <p:cBhvr>
                                        <p:cTn id="59" dur="800" decel="100000" fill="hold"/>
                                        <p:tgtEl>
                                          <p:spTgt spid="14"/>
                                        </p:tgtEl>
                                        <p:attrNameLst>
                                          <p:attrName>ppt_y</p:attrName>
                                        </p:attrNameLst>
                                      </p:cBhvr>
                                      <p:tavLst>
                                        <p:tav tm="0">
                                          <p:val>
                                            <p:strVal val="#ppt_y-0.4"/>
                                          </p:val>
                                        </p:tav>
                                        <p:tav tm="100000">
                                          <p:val>
                                            <p:strVal val="#ppt_y+0.1"/>
                                          </p:val>
                                        </p:tav>
                                      </p:tavLst>
                                    </p:anim>
                                    <p:anim calcmode="lin" valueType="num">
                                      <p:cBhvr>
                                        <p:cTn id="60"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61"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left)">
                                      <p:cBhvr>
                                        <p:cTn id="66" dur="500"/>
                                        <p:tgtEl>
                                          <p:spTgt spid="15"/>
                                        </p:tgtEl>
                                      </p:cBhvr>
                                    </p:animEffect>
                                  </p:childTnLst>
                                </p:cTn>
                              </p:par>
                            </p:childTnLst>
                          </p:cTn>
                        </p:par>
                        <p:par>
                          <p:cTn id="67" fill="hold">
                            <p:stCondLst>
                              <p:cond delay="500"/>
                            </p:stCondLst>
                            <p:childTnLst>
                              <p:par>
                                <p:cTn id="68" presetID="30" presetClass="entr" presetSubtype="0" fill="hold" grpId="0" nodeType="after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800" decel="100000"/>
                                        <p:tgtEl>
                                          <p:spTgt spid="16"/>
                                        </p:tgtEl>
                                      </p:cBhvr>
                                    </p:animEffect>
                                    <p:anim calcmode="lin" valueType="num">
                                      <p:cBhvr>
                                        <p:cTn id="71" dur="800" decel="100000" fill="hold"/>
                                        <p:tgtEl>
                                          <p:spTgt spid="16"/>
                                        </p:tgtEl>
                                        <p:attrNameLst>
                                          <p:attrName>style.rotation</p:attrName>
                                        </p:attrNameLst>
                                      </p:cBhvr>
                                      <p:tavLst>
                                        <p:tav tm="0">
                                          <p:val>
                                            <p:fltVal val="-90"/>
                                          </p:val>
                                        </p:tav>
                                        <p:tav tm="100000">
                                          <p:val>
                                            <p:fltVal val="0"/>
                                          </p:val>
                                        </p:tav>
                                      </p:tavLst>
                                    </p:anim>
                                    <p:anim calcmode="lin" valueType="num">
                                      <p:cBhvr>
                                        <p:cTn id="72" dur="800" decel="100000" fill="hold"/>
                                        <p:tgtEl>
                                          <p:spTgt spid="16"/>
                                        </p:tgtEl>
                                        <p:attrNameLst>
                                          <p:attrName>ppt_x</p:attrName>
                                        </p:attrNameLst>
                                      </p:cBhvr>
                                      <p:tavLst>
                                        <p:tav tm="0">
                                          <p:val>
                                            <p:strVal val="#ppt_x+0.4"/>
                                          </p:val>
                                        </p:tav>
                                        <p:tav tm="100000">
                                          <p:val>
                                            <p:strVal val="#ppt_x-0.05"/>
                                          </p:val>
                                        </p:tav>
                                      </p:tavLst>
                                    </p:anim>
                                    <p:anim calcmode="lin" valueType="num">
                                      <p:cBhvr>
                                        <p:cTn id="73" dur="800" decel="100000" fill="hold"/>
                                        <p:tgtEl>
                                          <p:spTgt spid="16"/>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par>
                                <p:cTn id="76" presetID="30" presetClass="entr" presetSubtype="0"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800" decel="100000"/>
                                        <p:tgtEl>
                                          <p:spTgt spid="17"/>
                                        </p:tgtEl>
                                      </p:cBhvr>
                                    </p:animEffect>
                                    <p:anim calcmode="lin" valueType="num">
                                      <p:cBhvr>
                                        <p:cTn id="79" dur="800" decel="100000" fill="hold"/>
                                        <p:tgtEl>
                                          <p:spTgt spid="17"/>
                                        </p:tgtEl>
                                        <p:attrNameLst>
                                          <p:attrName>style.rotation</p:attrName>
                                        </p:attrNameLst>
                                      </p:cBhvr>
                                      <p:tavLst>
                                        <p:tav tm="0">
                                          <p:val>
                                            <p:fltVal val="-90"/>
                                          </p:val>
                                        </p:tav>
                                        <p:tav tm="100000">
                                          <p:val>
                                            <p:fltVal val="0"/>
                                          </p:val>
                                        </p:tav>
                                      </p:tavLst>
                                    </p:anim>
                                    <p:anim calcmode="lin" valueType="num">
                                      <p:cBhvr>
                                        <p:cTn id="80" dur="800" decel="100000" fill="hold"/>
                                        <p:tgtEl>
                                          <p:spTgt spid="17"/>
                                        </p:tgtEl>
                                        <p:attrNameLst>
                                          <p:attrName>ppt_x</p:attrName>
                                        </p:attrNameLst>
                                      </p:cBhvr>
                                      <p:tavLst>
                                        <p:tav tm="0">
                                          <p:val>
                                            <p:strVal val="#ppt_x+0.4"/>
                                          </p:val>
                                        </p:tav>
                                        <p:tav tm="100000">
                                          <p:val>
                                            <p:strVal val="#ppt_x-0.05"/>
                                          </p:val>
                                        </p:tav>
                                      </p:tavLst>
                                    </p:anim>
                                    <p:anim calcmode="lin" valueType="num">
                                      <p:cBhvr>
                                        <p:cTn id="81" dur="800" decel="100000" fill="hold"/>
                                        <p:tgtEl>
                                          <p:spTgt spid="17"/>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wipe(left)">
                                      <p:cBhvr>
                                        <p:cTn id="88" dur="500"/>
                                        <p:tgtEl>
                                          <p:spTgt spid="7"/>
                                        </p:tgtEl>
                                      </p:cBhvr>
                                    </p:animEffect>
                                  </p:childTnLst>
                                </p:cTn>
                              </p:par>
                            </p:childTnLst>
                          </p:cTn>
                        </p:par>
                      </p:childTnLst>
                    </p:cTn>
                  </p:par>
                  <p:par>
                    <p:cTn id="89" fill="hold">
                      <p:stCondLst>
                        <p:cond delay="indefinite"/>
                      </p:stCondLst>
                      <p:childTnLst>
                        <p:par>
                          <p:cTn id="90" fill="hold">
                            <p:stCondLst>
                              <p:cond delay="0"/>
                            </p:stCondLst>
                            <p:childTnLst>
                              <p:par>
                                <p:cTn id="91" presetID="50" presetClass="entr" presetSubtype="0" decel="100000" fill="hold" nodeType="click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p:cTn id="93" dur="1000" fill="hold"/>
                                        <p:tgtEl>
                                          <p:spTgt spid="9"/>
                                        </p:tgtEl>
                                        <p:attrNameLst>
                                          <p:attrName>ppt_w</p:attrName>
                                        </p:attrNameLst>
                                      </p:cBhvr>
                                      <p:tavLst>
                                        <p:tav tm="0">
                                          <p:val>
                                            <p:strVal val="#ppt_w+.3"/>
                                          </p:val>
                                        </p:tav>
                                        <p:tav tm="100000">
                                          <p:val>
                                            <p:strVal val="#ppt_w"/>
                                          </p:val>
                                        </p:tav>
                                      </p:tavLst>
                                    </p:anim>
                                    <p:anim calcmode="lin" valueType="num">
                                      <p:cBhvr>
                                        <p:cTn id="94" dur="1000" fill="hold"/>
                                        <p:tgtEl>
                                          <p:spTgt spid="9"/>
                                        </p:tgtEl>
                                        <p:attrNameLst>
                                          <p:attrName>ppt_h</p:attrName>
                                        </p:attrNameLst>
                                      </p:cBhvr>
                                      <p:tavLst>
                                        <p:tav tm="0">
                                          <p:val>
                                            <p:strVal val="#ppt_h"/>
                                          </p:val>
                                        </p:tav>
                                        <p:tav tm="100000">
                                          <p:val>
                                            <p:strVal val="#ppt_h"/>
                                          </p:val>
                                        </p:tav>
                                      </p:tavLst>
                                    </p:anim>
                                    <p:animEffect transition="in" filter="fade">
                                      <p:cBhvr>
                                        <p:cTn id="95" dur="1000"/>
                                        <p:tgtEl>
                                          <p:spTgt spid="9"/>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left)">
                                      <p:cBhvr>
                                        <p:cTn id="99" dur="500"/>
                                        <p:tgtEl>
                                          <p:spTgt spid="21"/>
                                        </p:tgtEl>
                                      </p:cBhvr>
                                    </p:animEffect>
                                  </p:childTnLst>
                                </p:cTn>
                              </p:par>
                            </p:childTnLst>
                          </p:cTn>
                        </p:par>
                      </p:childTnLst>
                    </p:cTn>
                  </p:par>
                  <p:par>
                    <p:cTn id="100" fill="hold">
                      <p:stCondLst>
                        <p:cond delay="indefinite"/>
                      </p:stCondLst>
                      <p:childTnLst>
                        <p:par>
                          <p:cTn id="101" fill="hold">
                            <p:stCondLst>
                              <p:cond delay="0"/>
                            </p:stCondLst>
                            <p:childTnLst>
                              <p:par>
                                <p:cTn id="102" presetID="21" presetClass="entr" presetSubtype="1" fill="hold" nodeType="clickEffect">
                                  <p:stCondLst>
                                    <p:cond delay="0"/>
                                  </p:stCondLst>
                                  <p:childTnLst>
                                    <p:set>
                                      <p:cBhvr>
                                        <p:cTn id="103" dur="1" fill="hold">
                                          <p:stCondLst>
                                            <p:cond delay="0"/>
                                          </p:stCondLst>
                                        </p:cTn>
                                        <p:tgtEl>
                                          <p:spTgt spid="11"/>
                                        </p:tgtEl>
                                        <p:attrNameLst>
                                          <p:attrName>style.visibility</p:attrName>
                                        </p:attrNameLst>
                                      </p:cBhvr>
                                      <p:to>
                                        <p:strVal val="visible"/>
                                      </p:to>
                                    </p:set>
                                    <p:animEffect transition="in" filter="wheel(1)">
                                      <p:cBhvr>
                                        <p:cTn id="104" dur="750"/>
                                        <p:tgtEl>
                                          <p:spTgt spid="11"/>
                                        </p:tgtEl>
                                      </p:cBhvr>
                                    </p:animEffect>
                                  </p:childTnLst>
                                </p:cTn>
                              </p:par>
                            </p:childTnLst>
                          </p:cTn>
                        </p:par>
                        <p:par>
                          <p:cTn id="105" fill="hold">
                            <p:stCondLst>
                              <p:cond delay="750"/>
                            </p:stCondLst>
                            <p:childTnLst>
                              <p:par>
                                <p:cTn id="106" presetID="22" presetClass="entr" presetSubtype="8" fill="hold" grpId="0" nodeType="afterEffect">
                                  <p:stCondLst>
                                    <p:cond delay="0"/>
                                  </p:stCondLst>
                                  <p:childTnLst>
                                    <p:set>
                                      <p:cBhvr>
                                        <p:cTn id="107" dur="1" fill="hold">
                                          <p:stCondLst>
                                            <p:cond delay="0"/>
                                          </p:stCondLst>
                                        </p:cTn>
                                        <p:tgtEl>
                                          <p:spTgt spid="6"/>
                                        </p:tgtEl>
                                        <p:attrNameLst>
                                          <p:attrName>style.visibility</p:attrName>
                                        </p:attrNameLst>
                                      </p:cBhvr>
                                      <p:to>
                                        <p:strVal val="visible"/>
                                      </p:to>
                                    </p:set>
                                    <p:animEffect transition="in" filter="wipe(left)">
                                      <p:cBhvr>
                                        <p:cTn id="10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8" grpId="0" animBg="1"/>
      <p:bldP spid="10" grpId="0" animBg="1"/>
      <p:bldP spid="12" grpId="0" animBg="1"/>
      <p:bldP spid="13" grpId="0" animBg="1"/>
      <p:bldP spid="14" grpId="0" animBg="1"/>
      <p:bldP spid="15" grpId="0" animBg="1"/>
      <p:bldP spid="16" grpId="0" animBg="1"/>
      <p:bldP spid="17" grpId="0" animBg="1"/>
      <p:bldP spid="7" grpId="0"/>
      <p:bldP spid="6"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B231021-8DDC-739E-9F35-14E0487705FA}"/>
              </a:ext>
            </a:extLst>
          </p:cNvPr>
          <p:cNvSpPr txBox="1"/>
          <p:nvPr/>
        </p:nvSpPr>
        <p:spPr>
          <a:xfrm>
            <a:off x="2438291" y="0"/>
            <a:ext cx="7217901" cy="615553"/>
          </a:xfrm>
          <a:prstGeom prst="rect">
            <a:avLst/>
          </a:prstGeom>
          <a:noFill/>
        </p:spPr>
        <p:txBody>
          <a:bodyPr wrap="square">
            <a:spAutoFit/>
          </a:bodyPr>
          <a:lstStyle/>
          <a:p>
            <a:pPr algn="ctr"/>
            <a:r>
              <a:rPr lang="ne-NP" sz="3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विश्वासमा अटल रहनेले पाइने इनाम </a:t>
            </a:r>
            <a:endParaRPr lang="en" sz="3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BE9F49BA-AA94-566F-B478-A9A3044D40E7}"/>
              </a:ext>
            </a:extLst>
          </p:cNvPr>
          <p:cNvSpPr txBox="1"/>
          <p:nvPr/>
        </p:nvSpPr>
        <p:spPr>
          <a:xfrm>
            <a:off x="2419982" y="662285"/>
            <a:ext cx="7217901" cy="861774"/>
          </a:xfrm>
          <a:prstGeom prst="rect">
            <a:avLst/>
          </a:prstGeom>
          <a:noFill/>
        </p:spPr>
        <p:txBody>
          <a:bodyPr wrap="square">
            <a:spAutoFit/>
          </a:bodyPr>
          <a:lstStyle/>
          <a:p>
            <a:pPr algn="ctr"/>
            <a:r>
              <a:rPr lang="ne-NP"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ne-NP" sz="16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cs typeface="Kalimati" panose="00000400000000000000" pitchFamily="2"/>
              </a:rPr>
              <a:t>तपाईंहरू मध्ये एकले हजारलाई खप्ट्याउनुहुन्छ, किनकि परमप्रभु तिमीहरूका परमेश्वर तिमीहरूकाक निम्ति लड्नुहुन्छ, जस्तै उहाँले प्रतिज्ञा गर्नुभएको थियो।” (यहोशू यहोशू २३:१०)</a:t>
            </a:r>
            <a:endParaRPr lang="en" sz="16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cs typeface="Kalimati" panose="00000400000000000000" pitchFamily="2"/>
            </a:endParaRPr>
          </a:p>
        </p:txBody>
      </p:sp>
      <p:sp>
        <p:nvSpPr>
          <p:cNvPr id="5" name="CuadroTexto 4">
            <a:extLst>
              <a:ext uri="{FF2B5EF4-FFF2-40B4-BE49-F238E27FC236}">
                <a16:creationId xmlns:a16="http://schemas.microsoft.com/office/drawing/2014/main" id="{59117FBC-401C-48DF-4AFA-464794D5299A}"/>
              </a:ext>
            </a:extLst>
          </p:cNvPr>
          <p:cNvSpPr txBox="1"/>
          <p:nvPr/>
        </p:nvSpPr>
        <p:spPr>
          <a:xfrm>
            <a:off x="2535807" y="1364461"/>
            <a:ext cx="7120385" cy="707886"/>
          </a:xfrm>
          <a:prstGeom prst="rect">
            <a:avLst/>
          </a:prstGeom>
          <a:noFill/>
        </p:spPr>
        <p:txBody>
          <a:bodyPr wrap="square" rtlCol="0">
            <a:spAutoFit/>
          </a:bodyPr>
          <a:lstStyle/>
          <a:p>
            <a:pPr>
              <a:spcBef>
                <a:spcPts val="600"/>
              </a:spcBef>
            </a:pPr>
            <a:r>
              <a:rPr lang="ne-NP" sz="2000" b="1" dirty="0"/>
              <a:t>इसराएलले विश्वासयोग्यता देखाएबापत पाउने प्रतिफल यसको शत्रुहरूमाथि पूर्ण र निर्णायक विजय हुनेथियो (यहोशू  २३:६,१०)।</a:t>
            </a:r>
            <a:endParaRPr lang="en" sz="2000" b="1" dirty="0"/>
          </a:p>
        </p:txBody>
      </p:sp>
      <p:graphicFrame>
        <p:nvGraphicFramePr>
          <p:cNvPr id="18" name="Diagrama 17">
            <a:extLst>
              <a:ext uri="{FF2B5EF4-FFF2-40B4-BE49-F238E27FC236}">
                <a16:creationId xmlns:a16="http://schemas.microsoft.com/office/drawing/2014/main" id="{1579B0EE-6D4F-B1C3-1CEA-819D0D5E3C02}"/>
              </a:ext>
            </a:extLst>
          </p:cNvPr>
          <p:cNvGraphicFramePr/>
          <p:nvPr>
            <p:extLst>
              <p:ext uri="{D42A27DB-BD31-4B8C-83A1-F6EECF244321}">
                <p14:modId xmlns:p14="http://schemas.microsoft.com/office/powerpoint/2010/main" val="1180705109"/>
              </p:ext>
            </p:extLst>
          </p:nvPr>
        </p:nvGraphicFramePr>
        <p:xfrm>
          <a:off x="2505498" y="2790243"/>
          <a:ext cx="5582463" cy="2361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BC263135-8936-AB4A-C0F8-E8B279AA3968}"/>
              </a:ext>
            </a:extLst>
          </p:cNvPr>
          <p:cNvSpPr txBox="1"/>
          <p:nvPr/>
        </p:nvSpPr>
        <p:spPr>
          <a:xfrm>
            <a:off x="0" y="6136208"/>
            <a:ext cx="8636676" cy="1092607"/>
          </a:xfrm>
          <a:prstGeom prst="rect">
            <a:avLst/>
          </a:prstGeom>
          <a:noFill/>
        </p:spPr>
        <p:txBody>
          <a:bodyPr wrap="square" rtlCol="0">
            <a:spAutoFit/>
          </a:bodyPr>
          <a:lstStyle/>
          <a:p>
            <a:pPr>
              <a:spcBef>
                <a:spcPts val="600"/>
              </a:spcBef>
            </a:pPr>
            <a:r>
              <a:rPr lang="ne-NP" sz="2000" b="1" dirty="0"/>
              <a:t>त्यसैले, हामी येशूभक्तहरूलाई  पनि अविश्वासीसँग विवाह नगर्न सल्लाह दिइएको छ (२ कोरन्थी ६:१४-१६)।</a:t>
            </a:r>
          </a:p>
          <a:p>
            <a:pPr>
              <a:spcBef>
                <a:spcPts val="600"/>
              </a:spcBef>
            </a:pPr>
            <a:r>
              <a:rPr lang="ne-NP" sz="2000" b="1" dirty="0"/>
              <a:t>________________________________________</a:t>
            </a:r>
          </a:p>
        </p:txBody>
      </p:sp>
      <p:pic>
        <p:nvPicPr>
          <p:cNvPr id="8" name="Imagen 7" descr="Imagen que contiene persona, tabla, mujer, hombre&#10;&#10;El contenido generado por IA puede ser incorrecto.">
            <a:extLst>
              <a:ext uri="{FF2B5EF4-FFF2-40B4-BE49-F238E27FC236}">
                <a16:creationId xmlns:a16="http://schemas.microsoft.com/office/drawing/2014/main" id="{4CA1221C-BBF5-6D01-19AC-330F2A6CC37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40474" y="187446"/>
            <a:ext cx="2310384" cy="2743200"/>
          </a:xfrm>
          <a:prstGeom prst="rect">
            <a:avLst/>
          </a:prstGeom>
          <a:ln w="88900" cap="sq" cmpd="thickThin">
            <a:solidFill>
              <a:schemeClr val="bg2">
                <a:lumMod val="25000"/>
              </a:schemeClr>
            </a:solidFill>
            <a:prstDash val="solid"/>
            <a:miter lim="800000"/>
          </a:ln>
          <a:effectLst>
            <a:innerShdw blurRad="76200">
              <a:srgbClr val="000000"/>
            </a:innerShdw>
          </a:effectLst>
        </p:spPr>
      </p:pic>
      <p:grpSp>
        <p:nvGrpSpPr>
          <p:cNvPr id="15" name="Grupo 14">
            <a:extLst>
              <a:ext uri="{FF2B5EF4-FFF2-40B4-BE49-F238E27FC236}">
                <a16:creationId xmlns:a16="http://schemas.microsoft.com/office/drawing/2014/main" id="{495F626A-65EC-3FE5-09F2-7DBE45F13783}"/>
              </a:ext>
            </a:extLst>
          </p:cNvPr>
          <p:cNvGrpSpPr/>
          <p:nvPr/>
        </p:nvGrpSpPr>
        <p:grpSpPr>
          <a:xfrm>
            <a:off x="8206539" y="3156473"/>
            <a:ext cx="3888828" cy="3602023"/>
            <a:chOff x="8131722" y="3288310"/>
            <a:chExt cx="3888828" cy="3602023"/>
          </a:xfrm>
          <a:effectLst>
            <a:outerShdw blurRad="63500" sx="102000" sy="102000" algn="ctr" rotWithShape="0">
              <a:prstClr val="black">
                <a:alpha val="40000"/>
              </a:prstClr>
            </a:outerShdw>
          </a:effectLst>
        </p:grpSpPr>
        <p:pic>
          <p:nvPicPr>
            <p:cNvPr id="10" name="Imagen 9" descr="Imagen que contiene persona, ropa, parado, mujer&#10;&#10;El contenido generado por IA puede ser incorrecto.">
              <a:extLst>
                <a:ext uri="{FF2B5EF4-FFF2-40B4-BE49-F238E27FC236}">
                  <a16:creationId xmlns:a16="http://schemas.microsoft.com/office/drawing/2014/main" id="{F453269C-7BD4-F17C-72DF-4F661037C70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131722" y="3288310"/>
              <a:ext cx="3888828" cy="2916621"/>
            </a:xfrm>
            <a:prstGeom prst="rect">
              <a:avLst/>
            </a:prstGeom>
          </p:spPr>
        </p:pic>
        <p:pic>
          <p:nvPicPr>
            <p:cNvPr id="14" name="Imagen 13">
              <a:extLst>
                <a:ext uri="{FF2B5EF4-FFF2-40B4-BE49-F238E27FC236}">
                  <a16:creationId xmlns:a16="http://schemas.microsoft.com/office/drawing/2014/main" id="{30F20389-FE6B-7827-5395-FFD7624ADC2C}"/>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8614624" y="5363689"/>
              <a:ext cx="3118782" cy="1526644"/>
            </a:xfrm>
            <a:prstGeom prst="rect">
              <a:avLst/>
            </a:prstGeom>
          </p:spPr>
        </p:pic>
      </p:grpSp>
      <p:pic>
        <p:nvPicPr>
          <p:cNvPr id="17" name="Imagen 16" descr="Imagen que contiene exterior, pasto, mujer, hombre&#10;&#10;El contenido generado por IA puede ser incorrecto.">
            <a:extLst>
              <a:ext uri="{FF2B5EF4-FFF2-40B4-BE49-F238E27FC236}">
                <a16:creationId xmlns:a16="http://schemas.microsoft.com/office/drawing/2014/main" id="{908B34CE-B4D6-EF59-5632-03370BDD184D}"/>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86811" y="122004"/>
            <a:ext cx="2310384" cy="4959128"/>
          </a:xfrm>
          <a:prstGeom prst="rect">
            <a:avLst/>
          </a:prstGeom>
          <a:solidFill>
            <a:srgbClr val="FFFFFF">
              <a:shade val="85000"/>
            </a:srgbClr>
          </a:solidFill>
          <a:ln w="88900" cap="sq">
            <a:solidFill>
              <a:srgbClr val="FFFFFF"/>
            </a:solidFill>
            <a:miter lim="800000"/>
          </a:ln>
          <a:effectLst>
            <a:outerShdw blurRad="63500" sx="102000" sy="102000" algn="ctr" rotWithShape="0">
              <a:schemeClr val="accent1">
                <a:alpha val="40000"/>
              </a:schemeClr>
            </a:outerShdw>
          </a:effectLst>
          <a:scene3d>
            <a:camera prst="orthographicFront"/>
            <a:lightRig rig="twoPt" dir="t">
              <a:rot lat="0" lon="0" rev="7200000"/>
            </a:lightRig>
          </a:scene3d>
          <a:sp3d>
            <a:bevelT w="25400" h="19050"/>
            <a:contourClr>
              <a:srgbClr val="FFFFFF"/>
            </a:contourClr>
          </a:sp3d>
        </p:spPr>
      </p:pic>
      <p:sp>
        <p:nvSpPr>
          <p:cNvPr id="20" name="CuadroTexto 19">
            <a:extLst>
              <a:ext uri="{FF2B5EF4-FFF2-40B4-BE49-F238E27FC236}">
                <a16:creationId xmlns:a16="http://schemas.microsoft.com/office/drawing/2014/main" id="{7A8340F7-4E63-CF13-BFFD-54C1EDAC1E89}"/>
              </a:ext>
            </a:extLst>
          </p:cNvPr>
          <p:cNvSpPr txBox="1"/>
          <p:nvPr/>
        </p:nvSpPr>
        <p:spPr>
          <a:xfrm>
            <a:off x="-1" y="5125917"/>
            <a:ext cx="8038681" cy="1015663"/>
          </a:xfrm>
          <a:prstGeom prst="rect">
            <a:avLst/>
          </a:prstGeom>
          <a:noFill/>
        </p:spPr>
        <p:txBody>
          <a:bodyPr wrap="square">
            <a:spAutoFit/>
          </a:bodyPr>
          <a:lstStyle/>
          <a:p>
            <a:pPr>
              <a:spcBef>
                <a:spcPts val="600"/>
              </a:spcBef>
            </a:pPr>
            <a:r>
              <a:rPr lang="ne-NP" sz="2000" b="1" dirty="0"/>
              <a:t>तिनीहरूले आत्मिक शुद्धता कायम गरिराख्‍नुपर्थ्यो।यदि उनीहरूले विवाह गरे, उनीहरू देवताहरूको बारेमा बोल्न थाल्थे, अन्ततः तिनीहरूको पूजा गर्न पुग्थे। यही बाटोले सोलोमनको पतन सुरु भएको थियो (१ राजा ११:४)।</a:t>
            </a:r>
            <a:endParaRPr lang="en" sz="2000" b="1" dirty="0"/>
          </a:p>
        </p:txBody>
      </p:sp>
      <p:sp>
        <p:nvSpPr>
          <p:cNvPr id="6" name="CuadroTexto 5">
            <a:extLst>
              <a:ext uri="{FF2B5EF4-FFF2-40B4-BE49-F238E27FC236}">
                <a16:creationId xmlns:a16="http://schemas.microsoft.com/office/drawing/2014/main" id="{43542E81-8128-4018-EAF7-8BEF33172B9B}"/>
              </a:ext>
            </a:extLst>
          </p:cNvPr>
          <p:cNvSpPr txBox="1"/>
          <p:nvPr/>
        </p:nvSpPr>
        <p:spPr>
          <a:xfrm>
            <a:off x="2656707" y="2032158"/>
            <a:ext cx="7102076" cy="707886"/>
          </a:xfrm>
          <a:prstGeom prst="rect">
            <a:avLst/>
          </a:prstGeom>
          <a:noFill/>
        </p:spPr>
        <p:txBody>
          <a:bodyPr wrap="square">
            <a:spAutoFit/>
          </a:bodyPr>
          <a:lstStyle/>
          <a:p>
            <a:pPr>
              <a:spcBef>
                <a:spcPts val="600"/>
              </a:spcBef>
            </a:pPr>
            <a:r>
              <a:rPr lang="ne-NP" sz="2000" b="1" dirty="0"/>
              <a:t>कनानको जीतको संदर्भमा, विश्वासयोग्यता तीन तरिकाले देखिनुपर्थ्यो:</a:t>
            </a:r>
            <a:endParaRPr lang="en" sz="2000" b="1" dirty="0"/>
          </a:p>
        </p:txBody>
      </p:sp>
    </p:spTree>
    <p:extLst>
      <p:ext uri="{BB962C8B-B14F-4D97-AF65-F5344CB8AC3E}">
        <p14:creationId xmlns:p14="http://schemas.microsoft.com/office/powerpoint/2010/main" val="329115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900" decel="100000" fill="hold"/>
                                        <p:tgtEl>
                                          <p:spTgt spid="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900" decel="100000" fill="hold"/>
                                        <p:tgtEl>
                                          <p:spTgt spid="1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8">
                                            <p:graphicEl>
                                              <a:dgm id="{04504CCF-E609-403F-BDD7-9DC328702048}"/>
                                            </p:graphicEl>
                                          </p:spTgt>
                                        </p:tgtEl>
                                        <p:attrNameLst>
                                          <p:attrName>style.visibility</p:attrName>
                                        </p:attrNameLst>
                                      </p:cBhvr>
                                      <p:to>
                                        <p:strVal val="visible"/>
                                      </p:to>
                                    </p:set>
                                    <p:animEffect transition="in" filter="fade">
                                      <p:cBhvr>
                                        <p:cTn id="40" dur="1000"/>
                                        <p:tgtEl>
                                          <p:spTgt spid="18">
                                            <p:graphicEl>
                                              <a:dgm id="{04504CCF-E609-403F-BDD7-9DC328702048}"/>
                                            </p:graphicEl>
                                          </p:spTgt>
                                        </p:tgtEl>
                                      </p:cBhvr>
                                    </p:animEffect>
                                    <p:anim calcmode="lin" valueType="num">
                                      <p:cBhvr>
                                        <p:cTn id="41" dur="1000" fill="hold"/>
                                        <p:tgtEl>
                                          <p:spTgt spid="18">
                                            <p:graphicEl>
                                              <a:dgm id="{04504CCF-E609-403F-BDD7-9DC328702048}"/>
                                            </p:graphicEl>
                                          </p:spTgt>
                                        </p:tgtEl>
                                        <p:attrNameLst>
                                          <p:attrName>ppt_x</p:attrName>
                                        </p:attrNameLst>
                                      </p:cBhvr>
                                      <p:tavLst>
                                        <p:tav tm="0">
                                          <p:val>
                                            <p:strVal val="#ppt_x"/>
                                          </p:val>
                                        </p:tav>
                                        <p:tav tm="100000">
                                          <p:val>
                                            <p:strVal val="#ppt_x"/>
                                          </p:val>
                                        </p:tav>
                                      </p:tavLst>
                                    </p:anim>
                                    <p:anim calcmode="lin" valueType="num">
                                      <p:cBhvr>
                                        <p:cTn id="42" dur="1000" fill="hold"/>
                                        <p:tgtEl>
                                          <p:spTgt spid="18">
                                            <p:graphicEl>
                                              <a:dgm id="{04504CCF-E609-403F-BDD7-9DC328702048}"/>
                                            </p:graphic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18">
                                            <p:graphicEl>
                                              <a:dgm id="{4A2981D8-ED82-4DD0-9931-C7C413BEB15C}"/>
                                            </p:graphicEl>
                                          </p:spTgt>
                                        </p:tgtEl>
                                        <p:attrNameLst>
                                          <p:attrName>style.visibility</p:attrName>
                                        </p:attrNameLst>
                                      </p:cBhvr>
                                      <p:to>
                                        <p:strVal val="visible"/>
                                      </p:to>
                                    </p:set>
                                    <p:animEffect transition="in" filter="fade">
                                      <p:cBhvr>
                                        <p:cTn id="47" dur="1000"/>
                                        <p:tgtEl>
                                          <p:spTgt spid="18">
                                            <p:graphicEl>
                                              <a:dgm id="{4A2981D8-ED82-4DD0-9931-C7C413BEB15C}"/>
                                            </p:graphicEl>
                                          </p:spTgt>
                                        </p:tgtEl>
                                      </p:cBhvr>
                                    </p:animEffect>
                                    <p:anim calcmode="lin" valueType="num">
                                      <p:cBhvr>
                                        <p:cTn id="48" dur="1000" fill="hold"/>
                                        <p:tgtEl>
                                          <p:spTgt spid="18">
                                            <p:graphicEl>
                                              <a:dgm id="{4A2981D8-ED82-4DD0-9931-C7C413BEB15C}"/>
                                            </p:graphicEl>
                                          </p:spTgt>
                                        </p:tgtEl>
                                        <p:attrNameLst>
                                          <p:attrName>ppt_x</p:attrName>
                                        </p:attrNameLst>
                                      </p:cBhvr>
                                      <p:tavLst>
                                        <p:tav tm="0">
                                          <p:val>
                                            <p:strVal val="#ppt_x"/>
                                          </p:val>
                                        </p:tav>
                                        <p:tav tm="100000">
                                          <p:val>
                                            <p:strVal val="#ppt_x"/>
                                          </p:val>
                                        </p:tav>
                                      </p:tavLst>
                                    </p:anim>
                                    <p:anim calcmode="lin" valueType="num">
                                      <p:cBhvr>
                                        <p:cTn id="49" dur="1000" fill="hold"/>
                                        <p:tgtEl>
                                          <p:spTgt spid="18">
                                            <p:graphicEl>
                                              <a:dgm id="{4A2981D8-ED82-4DD0-9931-C7C413BEB15C}"/>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18">
                                            <p:graphicEl>
                                              <a:dgm id="{DE78BB78-5502-475E-AEAA-5E57266ABC73}"/>
                                            </p:graphicEl>
                                          </p:spTgt>
                                        </p:tgtEl>
                                        <p:attrNameLst>
                                          <p:attrName>style.visibility</p:attrName>
                                        </p:attrNameLst>
                                      </p:cBhvr>
                                      <p:to>
                                        <p:strVal val="visible"/>
                                      </p:to>
                                    </p:set>
                                    <p:animEffect transition="in" filter="fade">
                                      <p:cBhvr>
                                        <p:cTn id="54" dur="1000"/>
                                        <p:tgtEl>
                                          <p:spTgt spid="18">
                                            <p:graphicEl>
                                              <a:dgm id="{DE78BB78-5502-475E-AEAA-5E57266ABC73}"/>
                                            </p:graphicEl>
                                          </p:spTgt>
                                        </p:tgtEl>
                                      </p:cBhvr>
                                    </p:animEffect>
                                    <p:anim calcmode="lin" valueType="num">
                                      <p:cBhvr>
                                        <p:cTn id="55" dur="1000" fill="hold"/>
                                        <p:tgtEl>
                                          <p:spTgt spid="18">
                                            <p:graphicEl>
                                              <a:dgm id="{DE78BB78-5502-475E-AEAA-5E57266ABC73}"/>
                                            </p:graphicEl>
                                          </p:spTgt>
                                        </p:tgtEl>
                                        <p:attrNameLst>
                                          <p:attrName>ppt_x</p:attrName>
                                        </p:attrNameLst>
                                      </p:cBhvr>
                                      <p:tavLst>
                                        <p:tav tm="0">
                                          <p:val>
                                            <p:strVal val="#ppt_x"/>
                                          </p:val>
                                        </p:tav>
                                        <p:tav tm="100000">
                                          <p:val>
                                            <p:strVal val="#ppt_x"/>
                                          </p:val>
                                        </p:tav>
                                      </p:tavLst>
                                    </p:anim>
                                    <p:anim calcmode="lin" valueType="num">
                                      <p:cBhvr>
                                        <p:cTn id="56" dur="1000" fill="hold"/>
                                        <p:tgtEl>
                                          <p:spTgt spid="18">
                                            <p:graphicEl>
                                              <a:dgm id="{DE78BB78-5502-475E-AEAA-5E57266ABC73}"/>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2"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left)">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5" fill="hold"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randombar(vertical)">
                                      <p:cBhvr>
                                        <p:cTn id="71" dur="500"/>
                                        <p:tgtEl>
                                          <p:spTgt spid="15"/>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left)">
                                      <p:cBhvr>
                                        <p:cTn id="7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18" grpId="0">
        <p:bldSub>
          <a:bldDgm bld="one"/>
        </p:bldSub>
      </p:bldGraphic>
      <p:bldP spid="7" grpId="0"/>
      <p:bldP spid="20"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6">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1" name="Rectángulo 30">
            <a:extLst>
              <a:ext uri="{FF2B5EF4-FFF2-40B4-BE49-F238E27FC236}">
                <a16:creationId xmlns:a16="http://schemas.microsoft.com/office/drawing/2014/main" id="{F3D2C390-649F-E2B1-C904-A058881F4E8B}"/>
              </a:ext>
            </a:extLst>
          </p:cNvPr>
          <p:cNvSpPr>
            <a:spLocks noGrp="1" noRot="1" noMove="1" noResize="1" noEditPoints="1" noAdjustHandles="1" noChangeArrowheads="1" noChangeShapeType="1"/>
          </p:cNvSpPr>
          <p:nvPr/>
        </p:nvSpPr>
        <p:spPr>
          <a:xfrm>
            <a:off x="0" y="-3868"/>
            <a:ext cx="12192000" cy="1269367"/>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0F9C5EC9-ADC8-3EE0-1B65-E4401BBFC404}"/>
              </a:ext>
            </a:extLst>
          </p:cNvPr>
          <p:cNvSpPr txBox="1"/>
          <p:nvPr/>
        </p:nvSpPr>
        <p:spPr>
          <a:xfrm>
            <a:off x="3668110" y="-56418"/>
            <a:ext cx="8523890" cy="646331"/>
          </a:xfrm>
          <a:prstGeom prst="rect">
            <a:avLst/>
          </a:prstGeom>
          <a:noFill/>
        </p:spPr>
        <p:txBody>
          <a:bodyPr wrap="square">
            <a:spAutoFit/>
          </a:bodyPr>
          <a:lstStyle/>
          <a:p>
            <a:pPr algn="ctr"/>
            <a:r>
              <a:rPr lang="ne-NP" sz="3600" b="1" spc="50" dirty="0">
                <a:ln w="0"/>
                <a:solidFill>
                  <a:schemeClr val="bg2"/>
                </a:solidFill>
                <a:effectLst>
                  <a:innerShdw blurRad="63500" dist="50800" dir="13500000">
                    <a:srgbClr val="000000">
                      <a:alpha val="50000"/>
                    </a:srgbClr>
                  </a:innerShdw>
                </a:effectLst>
              </a:rPr>
              <a:t>हामीले के गर्नुपर्छ</a:t>
            </a:r>
            <a:endParaRPr lang="en" sz="3600" b="1" spc="50" dirty="0">
              <a:ln w="0"/>
              <a:solidFill>
                <a:schemeClr val="bg2"/>
              </a:solidFill>
              <a:effectLst>
                <a:innerShdw blurRad="63500" dist="50800" dir="13500000">
                  <a:srgbClr val="000000">
                    <a:alpha val="50000"/>
                  </a:srgbClr>
                </a:innerShdw>
              </a:effectLst>
            </a:endParaRPr>
          </a:p>
        </p:txBody>
      </p:sp>
      <p:sp>
        <p:nvSpPr>
          <p:cNvPr id="4" name="CuadroTexto 3">
            <a:extLst>
              <a:ext uri="{FF2B5EF4-FFF2-40B4-BE49-F238E27FC236}">
                <a16:creationId xmlns:a16="http://schemas.microsoft.com/office/drawing/2014/main" id="{9493BB83-5FA1-6CF8-161C-AF66AFDA872B}"/>
              </a:ext>
            </a:extLst>
          </p:cNvPr>
          <p:cNvSpPr txBox="1"/>
          <p:nvPr/>
        </p:nvSpPr>
        <p:spPr>
          <a:xfrm>
            <a:off x="4199112" y="723335"/>
            <a:ext cx="7992888" cy="646331"/>
          </a:xfrm>
          <a:prstGeom prst="rect">
            <a:avLst/>
          </a:prstGeom>
          <a:noFill/>
        </p:spPr>
        <p:txBody>
          <a:bodyPr wrap="square">
            <a:spAutoFit/>
          </a:bodyPr>
          <a:lstStyle/>
          <a:p>
            <a:pPr algn="ctr"/>
            <a:r>
              <a:rPr lang="en" b="1" dirty="0">
                <a:solidFill>
                  <a:schemeClr val="accent6">
                    <a:lumMod val="75000"/>
                  </a:schemeClr>
                </a:solidFill>
                <a:latin typeface="Comic Sans MS" panose="030F0702030302020204" pitchFamily="66" charset="0"/>
              </a:rPr>
              <a:t>“</a:t>
            </a:r>
            <a:r>
              <a:rPr lang="ne-NP" b="1" dirty="0">
                <a:solidFill>
                  <a:schemeClr val="accent6">
                    <a:lumMod val="75000"/>
                  </a:schemeClr>
                </a:solidFill>
                <a:latin typeface="Comic Sans MS" panose="030F0702030302020204" pitchFamily="66" charset="0"/>
              </a:rPr>
              <a:t>“यसैले आफ्नो परमप्रभु परमेश्वरलाई प्रेम गर्न अतिनै सावधान होओ।” (यहोशू २३:११)।</a:t>
            </a:r>
            <a:endParaRPr lang="es-ES" b="1" dirty="0">
              <a:solidFill>
                <a:schemeClr val="accent6">
                  <a:lumMod val="75000"/>
                </a:schemeClr>
              </a:solidFill>
              <a:latin typeface="Comic Sans MS" panose="030F0702030302020204" pitchFamily="66" charset="0"/>
            </a:endParaRPr>
          </a:p>
        </p:txBody>
      </p:sp>
      <p:sp>
        <p:nvSpPr>
          <p:cNvPr id="5" name="CuadroTexto 4">
            <a:extLst>
              <a:ext uri="{FF2B5EF4-FFF2-40B4-BE49-F238E27FC236}">
                <a16:creationId xmlns:a16="http://schemas.microsoft.com/office/drawing/2014/main" id="{BA646E4D-1D58-007A-E9CE-2C4F6E5453BB}"/>
              </a:ext>
            </a:extLst>
          </p:cNvPr>
          <p:cNvSpPr txBox="1"/>
          <p:nvPr/>
        </p:nvSpPr>
        <p:spPr>
          <a:xfrm>
            <a:off x="4275668" y="1265758"/>
            <a:ext cx="5584153" cy="707886"/>
          </a:xfrm>
          <a:prstGeom prst="rect">
            <a:avLst/>
          </a:prstGeom>
          <a:noFill/>
        </p:spPr>
        <p:txBody>
          <a:bodyPr wrap="square" rtlCol="0">
            <a:spAutoFit/>
          </a:bodyPr>
          <a:lstStyle/>
          <a:p>
            <a:pPr>
              <a:spcBef>
                <a:spcPts val="600"/>
              </a:spcBef>
            </a:pPr>
            <a:r>
              <a:rPr lang="ne-NP" sz="2000" b="1" dirty="0"/>
              <a:t>यहोशूको भाषणको मुख्य बिन्दु यही पदमा छ भन्‍ने कुरामा कुनै विवाद छैन, —परमेश्वरलाई प्रेम गर्नु।</a:t>
            </a:r>
            <a:endParaRPr lang="en" sz="2000" b="1" dirty="0"/>
          </a:p>
        </p:txBody>
      </p:sp>
      <p:pic>
        <p:nvPicPr>
          <p:cNvPr id="12" name="Imagen 11" descr="Imagen que contiene Interfaz de usuario gráfica&#10;&#10;El contenido generado por IA puede ser incorrecto.">
            <a:extLst>
              <a:ext uri="{FF2B5EF4-FFF2-40B4-BE49-F238E27FC236}">
                <a16:creationId xmlns:a16="http://schemas.microsoft.com/office/drawing/2014/main" id="{C0422705-8083-6622-472D-09D2F06E143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819" y="2961428"/>
            <a:ext cx="2983552" cy="3796840"/>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descr="Un par de personas de pie sobre pasto&#10;&#10;El contenido generado por IA puede ser incorrecto.">
            <a:extLst>
              <a:ext uri="{FF2B5EF4-FFF2-40B4-BE49-F238E27FC236}">
                <a16:creationId xmlns:a16="http://schemas.microsoft.com/office/drawing/2014/main" id="{EE414ED2-1935-E41F-A7ED-29F11F82CFEB}"/>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15819" y="112524"/>
            <a:ext cx="4099796" cy="2694340"/>
          </a:xfrm>
          <a:prstGeom prst="ellipse">
            <a:avLst/>
          </a:prstGeom>
          <a:ln w="63500" cap="rnd">
            <a:solidFill>
              <a:schemeClr val="accent2">
                <a:lumMod val="75000"/>
              </a:schemeClr>
            </a:solidFill>
          </a:ln>
          <a:effectLst/>
          <a:scene3d>
            <a:camera prst="orthographicFront"/>
            <a:lightRig rig="contrasting" dir="t">
              <a:rot lat="0" lon="0" rev="3000000"/>
            </a:lightRig>
          </a:scene3d>
          <a:sp3d contourW="7620">
            <a:bevelT w="95250" h="31750"/>
            <a:contourClr>
              <a:srgbClr val="333333"/>
            </a:contourClr>
          </a:sp3d>
        </p:spPr>
      </p:pic>
      <p:sp>
        <p:nvSpPr>
          <p:cNvPr id="16" name="CuadroTexto 15">
            <a:extLst>
              <a:ext uri="{FF2B5EF4-FFF2-40B4-BE49-F238E27FC236}">
                <a16:creationId xmlns:a16="http://schemas.microsoft.com/office/drawing/2014/main" id="{90FE6017-1A94-7B77-498D-2EF620E6C7D7}"/>
              </a:ext>
            </a:extLst>
          </p:cNvPr>
          <p:cNvSpPr txBox="1"/>
          <p:nvPr/>
        </p:nvSpPr>
        <p:spPr>
          <a:xfrm>
            <a:off x="3247842" y="3224022"/>
            <a:ext cx="6611979" cy="707886"/>
          </a:xfrm>
          <a:prstGeom prst="rect">
            <a:avLst/>
          </a:prstGeom>
          <a:noFill/>
        </p:spPr>
        <p:txBody>
          <a:bodyPr wrap="square">
            <a:spAutoFit/>
          </a:bodyPr>
          <a:lstStyle/>
          <a:p>
            <a:pPr>
              <a:spcBef>
                <a:spcPts val="600"/>
              </a:spcBef>
            </a:pPr>
            <a:r>
              <a:rPr lang="ne-NP" sz="2000" b="1" dirty="0"/>
              <a:t>यस प्रेमलाई पोषण गर्न यहोशूले एउटा प्रेरणा पनि दिन्छन्: परमेश्वरको विश्वासयोग्यता (यहोशू २३:१४)।</a:t>
            </a:r>
            <a:endParaRPr lang="en" sz="2000" b="1" dirty="0"/>
          </a:p>
        </p:txBody>
      </p:sp>
      <p:sp>
        <p:nvSpPr>
          <p:cNvPr id="18" name="CuadroTexto 17">
            <a:extLst>
              <a:ext uri="{FF2B5EF4-FFF2-40B4-BE49-F238E27FC236}">
                <a16:creationId xmlns:a16="http://schemas.microsoft.com/office/drawing/2014/main" id="{A6787A70-9098-FF32-4880-55E2976E2732}"/>
              </a:ext>
            </a:extLst>
          </p:cNvPr>
          <p:cNvSpPr txBox="1"/>
          <p:nvPr/>
        </p:nvSpPr>
        <p:spPr>
          <a:xfrm>
            <a:off x="3247842" y="3895377"/>
            <a:ext cx="6611979" cy="707886"/>
          </a:xfrm>
          <a:prstGeom prst="rect">
            <a:avLst/>
          </a:prstGeom>
          <a:noFill/>
        </p:spPr>
        <p:txBody>
          <a:bodyPr wrap="square">
            <a:spAutoFit/>
          </a:bodyPr>
          <a:lstStyle/>
          <a:p>
            <a:pPr>
              <a:spcBef>
                <a:spcPts val="600"/>
              </a:spcBef>
            </a:pPr>
            <a:r>
              <a:rPr lang="ne-NP" sz="2000" b="1" dirty="0"/>
              <a:t>आज हामीसँग अझ ठूलो प्रेरणा छ, त्यो हो, येशूको उदाहरण (यूहन्‍ना १३:३४)।</a:t>
            </a:r>
            <a:endParaRPr lang="en" sz="2000" b="1" dirty="0"/>
          </a:p>
        </p:txBody>
      </p:sp>
      <p:sp>
        <p:nvSpPr>
          <p:cNvPr id="20" name="CuadroTexto 19">
            <a:extLst>
              <a:ext uri="{FF2B5EF4-FFF2-40B4-BE49-F238E27FC236}">
                <a16:creationId xmlns:a16="http://schemas.microsoft.com/office/drawing/2014/main" id="{8BBD9EB7-2781-53FA-A6C1-5E609C254642}"/>
              </a:ext>
            </a:extLst>
          </p:cNvPr>
          <p:cNvSpPr txBox="1"/>
          <p:nvPr/>
        </p:nvSpPr>
        <p:spPr>
          <a:xfrm>
            <a:off x="3246761" y="4566732"/>
            <a:ext cx="6603194" cy="707886"/>
          </a:xfrm>
          <a:prstGeom prst="rect">
            <a:avLst/>
          </a:prstGeom>
          <a:noFill/>
        </p:spPr>
        <p:txBody>
          <a:bodyPr wrap="square">
            <a:spAutoFit/>
          </a:bodyPr>
          <a:lstStyle/>
          <a:p>
            <a:pPr>
              <a:spcBef>
                <a:spcPts val="600"/>
              </a:spcBef>
            </a:pPr>
            <a:r>
              <a:rPr lang="ne-NP" sz="2000" b="1" dirty="0"/>
              <a:t>आफ्नो प्रेम स्वीकार गर्ने प्रत्येक व्यक्तिसँग परमेश्वरले आत्मीय र व्यक्तिगत सम्बन्ध राख्‍न चाहनुहुन्छ।</a:t>
            </a:r>
            <a:endParaRPr lang="en" sz="2000" b="1" dirty="0"/>
          </a:p>
        </p:txBody>
      </p:sp>
      <p:sp>
        <p:nvSpPr>
          <p:cNvPr id="22" name="CuadroTexto 21">
            <a:extLst>
              <a:ext uri="{FF2B5EF4-FFF2-40B4-BE49-F238E27FC236}">
                <a16:creationId xmlns:a16="http://schemas.microsoft.com/office/drawing/2014/main" id="{F2CC6260-BFE9-59C0-3EE1-90C95AA305D9}"/>
              </a:ext>
            </a:extLst>
          </p:cNvPr>
          <p:cNvSpPr txBox="1"/>
          <p:nvPr/>
        </p:nvSpPr>
        <p:spPr>
          <a:xfrm>
            <a:off x="4199113" y="2041022"/>
            <a:ext cx="5655776" cy="830997"/>
          </a:xfrm>
          <a:prstGeom prst="rect">
            <a:avLst/>
          </a:prstGeom>
          <a:noFill/>
        </p:spPr>
        <p:txBody>
          <a:bodyPr wrap="square">
            <a:spAutoFit/>
          </a:bodyPr>
          <a:lstStyle/>
          <a:p>
            <a:pPr>
              <a:spcBef>
                <a:spcPts val="600"/>
              </a:spcBef>
            </a:pPr>
            <a:r>
              <a:rPr lang="ne-NP" sz="1600" b="1" dirty="0"/>
              <a:t>अरू देवी देवताहरूलाई प्रेम नगरि परमेश्‍वरलाई नै प्रेम गर्ने प्रमाण इस्राएलीहरूले दिनुपरेको थियो। अरू देवीदेवताहरूलाई पूजा गर्दा तिनीहरूलाई नै गम्भिर हानी हुन्थ्यो (यहोशू २३:१२-१३)।</a:t>
            </a:r>
            <a:endParaRPr lang="en" sz="1600" b="1" dirty="0"/>
          </a:p>
        </p:txBody>
      </p:sp>
      <p:pic>
        <p:nvPicPr>
          <p:cNvPr id="24" name="Imagen 23" descr="Un dibujo de una persona&#10;&#10;El contenido generado por IA puede ser incorrecto.">
            <a:extLst>
              <a:ext uri="{FF2B5EF4-FFF2-40B4-BE49-F238E27FC236}">
                <a16:creationId xmlns:a16="http://schemas.microsoft.com/office/drawing/2014/main" id="{69F3C2DD-FC23-EA2D-7DDE-933FCB731C8F}"/>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849955" y="1407872"/>
            <a:ext cx="2226226" cy="3780889"/>
          </a:xfrm>
          <a:prstGeom prst="round2DiagRect">
            <a:avLst>
              <a:gd name="adj1" fmla="val 16667"/>
              <a:gd name="adj2" fmla="val 0"/>
            </a:avLst>
          </a:prstGeom>
          <a:ln w="38100" cap="sq">
            <a:solidFill>
              <a:srgbClr val="F1E2B9"/>
            </a:solidFill>
            <a:miter lim="800000"/>
          </a:ln>
          <a:effectLst>
            <a:outerShdw blurRad="254000" algn="tl" rotWithShape="0">
              <a:srgbClr val="000000">
                <a:alpha val="43000"/>
              </a:srgbClr>
            </a:outerShdw>
          </a:effectLst>
        </p:spPr>
      </p:pic>
      <p:sp>
        <p:nvSpPr>
          <p:cNvPr id="26" name="CuadroTexto 25">
            <a:extLst>
              <a:ext uri="{FF2B5EF4-FFF2-40B4-BE49-F238E27FC236}">
                <a16:creationId xmlns:a16="http://schemas.microsoft.com/office/drawing/2014/main" id="{55D5C661-8211-E7E4-9717-CC2A6BE39482}"/>
              </a:ext>
            </a:extLst>
          </p:cNvPr>
          <p:cNvSpPr txBox="1"/>
          <p:nvPr/>
        </p:nvSpPr>
        <p:spPr>
          <a:xfrm>
            <a:off x="3246761" y="5545862"/>
            <a:ext cx="4109536" cy="707886"/>
          </a:xfrm>
          <a:prstGeom prst="rect">
            <a:avLst/>
          </a:prstGeom>
          <a:noFill/>
        </p:spPr>
        <p:txBody>
          <a:bodyPr wrap="square">
            <a:spAutoFit/>
          </a:bodyPr>
          <a:lstStyle/>
          <a:p>
            <a:pPr>
              <a:spcBef>
                <a:spcPts val="600"/>
              </a:spcBef>
            </a:pPr>
            <a:r>
              <a:rPr lang="ne-NP" sz="2000" b="1" dirty="0"/>
              <a:t>त्यसैले, उहाँको प्रेम नै हाम्रो स्वेच्छिक र पारस्परिक प्रेम प्रकट गर्ने थलो हो।</a:t>
            </a:r>
            <a:endParaRPr lang="en" sz="2000" b="1" dirty="0"/>
          </a:p>
        </p:txBody>
      </p:sp>
      <p:pic>
        <p:nvPicPr>
          <p:cNvPr id="28" name="Imagen 27" descr="Dibujo de una persona&#10;&#10;El contenido generado por IA puede ser incorrecto.">
            <a:extLst>
              <a:ext uri="{FF2B5EF4-FFF2-40B4-BE49-F238E27FC236}">
                <a16:creationId xmlns:a16="http://schemas.microsoft.com/office/drawing/2014/main" id="{EF1F7324-C17E-7CBF-C255-B1FA9979919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7312326" y="5421778"/>
            <a:ext cx="4763855" cy="1337476"/>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6369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par>
                                <p:cTn id="20" presetID="31"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1000" fill="hold"/>
                                        <p:tgtEl>
                                          <p:spTgt spid="24"/>
                                        </p:tgtEl>
                                        <p:attrNameLst>
                                          <p:attrName>ppt_w</p:attrName>
                                        </p:attrNameLst>
                                      </p:cBhvr>
                                      <p:tavLst>
                                        <p:tav tm="0">
                                          <p:val>
                                            <p:fltVal val="0"/>
                                          </p:val>
                                        </p:tav>
                                        <p:tav tm="100000">
                                          <p:val>
                                            <p:strVal val="#ppt_w"/>
                                          </p:val>
                                        </p:tav>
                                      </p:tavLst>
                                    </p:anim>
                                    <p:anim calcmode="lin" valueType="num">
                                      <p:cBhvr>
                                        <p:cTn id="23" dur="1000" fill="hold"/>
                                        <p:tgtEl>
                                          <p:spTgt spid="24"/>
                                        </p:tgtEl>
                                        <p:attrNameLst>
                                          <p:attrName>ppt_h</p:attrName>
                                        </p:attrNameLst>
                                      </p:cBhvr>
                                      <p:tavLst>
                                        <p:tav tm="0">
                                          <p:val>
                                            <p:fltVal val="0"/>
                                          </p:val>
                                        </p:tav>
                                        <p:tav tm="100000">
                                          <p:val>
                                            <p:strVal val="#ppt_h"/>
                                          </p:val>
                                        </p:tav>
                                      </p:tavLst>
                                    </p:anim>
                                    <p:anim calcmode="lin" valueType="num">
                                      <p:cBhvr>
                                        <p:cTn id="24" dur="1000" fill="hold"/>
                                        <p:tgtEl>
                                          <p:spTgt spid="24"/>
                                        </p:tgtEl>
                                        <p:attrNameLst>
                                          <p:attrName>style.rotation</p:attrName>
                                        </p:attrNameLst>
                                      </p:cBhvr>
                                      <p:tavLst>
                                        <p:tav tm="0">
                                          <p:val>
                                            <p:fltVal val="90"/>
                                          </p:val>
                                        </p:tav>
                                        <p:tav tm="100000">
                                          <p:val>
                                            <p:fltVal val="0"/>
                                          </p:val>
                                        </p:tav>
                                      </p:tavLst>
                                    </p:anim>
                                    <p:animEffect transition="in" filter="fade">
                                      <p:cBhvr>
                                        <p:cTn id="25" dur="10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8"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heel(8)">
                                      <p:cBhvr>
                                        <p:cTn id="45" dur="750"/>
                                        <p:tgtEl>
                                          <p:spTgt spid="14"/>
                                        </p:tgtEl>
                                      </p:cBhvr>
                                    </p:animEffect>
                                  </p:childTnLst>
                                </p:cTn>
                              </p:par>
                            </p:childTnLst>
                          </p:cTn>
                        </p:par>
                        <p:par>
                          <p:cTn id="46" fill="hold">
                            <p:stCondLst>
                              <p:cond delay="750"/>
                            </p:stCondLst>
                            <p:childTnLst>
                              <p:par>
                                <p:cTn id="47" presetID="22" presetClass="entr" presetSubtype="8"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5"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7" dur="1000" fill="hold"/>
                                        <p:tgtEl>
                                          <p:spTgt spid="12"/>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12"/>
                                        </p:tgtEl>
                                      </p:cBhvr>
                                    </p:animEffect>
                                  </p:childTnLst>
                                </p:cTn>
                              </p:par>
                            </p:childTnLst>
                          </p:cTn>
                        </p:par>
                        <p:par>
                          <p:cTn id="62" fill="hold">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37" fill="hold"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barn(outVertical)">
                                      <p:cBhvr>
                                        <p:cTn id="70" dur="500"/>
                                        <p:tgtEl>
                                          <p:spTgt spid="28"/>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left)">
                                      <p:cBhvr>
                                        <p:cTn id="7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6" grpId="0"/>
      <p:bldP spid="18" grpId="0"/>
      <p:bldP spid="20" grpId="0"/>
      <p:bldP spid="22"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A602458-8FAC-CB1E-66E1-54720F30B421}"/>
              </a:ext>
            </a:extLst>
          </p:cNvPr>
          <p:cNvSpPr>
            <a:spLocks noGrp="1" noRot="1" noMove="1" noResize="1" noEditPoints="1" noAdjustHandles="1" noChangeArrowheads="1" noChangeShapeType="1"/>
          </p:cNvSpPr>
          <p:nvPr/>
        </p:nvSpPr>
        <p:spPr>
          <a:xfrm>
            <a:off x="0" y="0"/>
            <a:ext cx="12191999" cy="1559421"/>
          </a:xfrm>
          <a:prstGeom prst="rect">
            <a:avLst/>
          </a:pr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127A4B1-F459-0549-6C7E-A05B6765D846}"/>
              </a:ext>
            </a:extLst>
          </p:cNvPr>
          <p:cNvSpPr txBox="1"/>
          <p:nvPr/>
        </p:nvSpPr>
        <p:spPr>
          <a:xfrm>
            <a:off x="0" y="0"/>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ne-NP" sz="4400" b="1" dirty="0">
                <a:ln/>
                <a:solidFill>
                  <a:schemeClr val="tx2">
                    <a:lumMod val="40000"/>
                    <a:lumOff val="60000"/>
                  </a:schemeClr>
                </a:solidFill>
              </a:rPr>
              <a:t>विश्‍वासघातीलाई दिइने दण्ड</a:t>
            </a:r>
            <a:endParaRPr lang="en" sz="4400" b="1" dirty="0">
              <a:ln/>
              <a:solidFill>
                <a:schemeClr val="tx2">
                  <a:lumMod val="40000"/>
                  <a:lumOff val="60000"/>
                </a:schemeClr>
              </a:solidFill>
            </a:endParaRPr>
          </a:p>
        </p:txBody>
      </p:sp>
      <p:sp>
        <p:nvSpPr>
          <p:cNvPr id="4" name="CuadroTexto 3">
            <a:extLst>
              <a:ext uri="{FF2B5EF4-FFF2-40B4-BE49-F238E27FC236}">
                <a16:creationId xmlns:a16="http://schemas.microsoft.com/office/drawing/2014/main" id="{FCBE42F1-6467-5F4A-77D1-8C72DA05E730}"/>
              </a:ext>
            </a:extLst>
          </p:cNvPr>
          <p:cNvSpPr txBox="1"/>
          <p:nvPr/>
        </p:nvSpPr>
        <p:spPr>
          <a:xfrm>
            <a:off x="261936" y="636091"/>
            <a:ext cx="11668125" cy="923330"/>
          </a:xfrm>
          <a:prstGeom prst="rect">
            <a:avLst/>
          </a:prstGeom>
          <a:noFill/>
        </p:spPr>
        <p:txBody>
          <a:bodyPr wrap="square">
            <a:spAutoFit/>
          </a:bodyPr>
          <a:lstStyle/>
          <a:p>
            <a:pPr algn="ctr"/>
            <a:r>
              <a:rPr lang="en" b="1" dirty="0">
                <a:solidFill>
                  <a:srgbClr val="FFFF99"/>
                </a:solidFill>
                <a:effectLst>
                  <a:outerShdw blurRad="38100" dist="38100" dir="2700000" algn="tl">
                    <a:srgbClr val="000000">
                      <a:alpha val="43137"/>
                    </a:srgbClr>
                  </a:outerShdw>
                </a:effectLst>
                <a:latin typeface="Comic Sans MS" panose="030F0702030302020204" pitchFamily="66" charset="0"/>
              </a:rPr>
              <a:t>“</a:t>
            </a:r>
            <a:r>
              <a:rPr lang="ne-NP" b="1" dirty="0">
                <a:solidFill>
                  <a:srgbClr val="FFFF99"/>
                </a:solidFill>
                <a:effectLst>
                  <a:outerShdw blurRad="38100" dist="38100" dir="2700000" algn="tl">
                    <a:srgbClr val="000000">
                      <a:alpha val="43137"/>
                    </a:srgbClr>
                  </a:outerShdw>
                </a:effectLst>
                <a:latin typeface="Comic Sans MS" panose="030F0702030302020204" pitchFamily="66" charset="0"/>
              </a:rPr>
              <a:t>“जसरी परमप्रभु तिमीहरूका परमेश्‍वरले तिमीहरूलाई भन्‍नुभएका सबै असल कुराहरू तिमीहरूमाथि हुन आएका छन्, त्‍यसरी नै परमप्रभुले तिमीहरूलाई दिनुभएको यो असल देशबाट तिमीहरूलाई नष्‍ट नपारुञ्‍जेल, परमप्रभुले तिमीहरूमाथि सबै खराब कुराहरू पनि ल्‍याउनुहुनेछ” (यहोशू २३:१५)।</a:t>
            </a:r>
            <a:endParaRPr lang="es-ES" b="1" dirty="0">
              <a:solidFill>
                <a:srgbClr val="FFFF99"/>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46055DED-C5FE-8E5D-FC05-794B7B258284}"/>
              </a:ext>
            </a:extLst>
          </p:cNvPr>
          <p:cNvSpPr txBox="1"/>
          <p:nvPr/>
        </p:nvSpPr>
        <p:spPr>
          <a:xfrm>
            <a:off x="361949" y="1609725"/>
            <a:ext cx="7920203" cy="707886"/>
          </a:xfrm>
          <a:prstGeom prst="rect">
            <a:avLst/>
          </a:prstGeom>
          <a:noFill/>
        </p:spPr>
        <p:txBody>
          <a:bodyPr wrap="square" rtlCol="0">
            <a:spAutoFit/>
          </a:bodyPr>
          <a:lstStyle/>
          <a:p>
            <a:pPr>
              <a:spcBef>
                <a:spcPts val="600"/>
              </a:spcBef>
            </a:pPr>
            <a:r>
              <a:rPr lang="ne-NP" sz="2000" b="1" dirty="0">
                <a:solidFill>
                  <a:schemeClr val="bg1"/>
                </a:solidFill>
                <a:effectLst>
                  <a:glow rad="127000">
                    <a:srgbClr val="8E0025"/>
                  </a:glow>
                  <a:outerShdw blurRad="38100" dist="38100" dir="2700000" algn="tl">
                    <a:srgbClr val="000000">
                      <a:alpha val="43137"/>
                    </a:srgbClr>
                  </a:outerShdw>
                </a:effectLst>
              </a:rPr>
              <a:t>यहोशू आफ्नो भाषण कठोर चेतावनीले अन्त्य गर्छन् अज्ञापालन नगर्नुको परिणाम: परमेश्वरको क्रोध भोग्नु (यहोशू २३:१५-१६)। </a:t>
            </a:r>
          </a:p>
        </p:txBody>
      </p:sp>
      <p:pic>
        <p:nvPicPr>
          <p:cNvPr id="6" name="Imagen 5" descr="Imagen que contiene edificio, frente, tabla, fuego&#10;&#10;El contenido generado por IA puede ser incorrecto.">
            <a:extLst>
              <a:ext uri="{FF2B5EF4-FFF2-40B4-BE49-F238E27FC236}">
                <a16:creationId xmlns:a16="http://schemas.microsoft.com/office/drawing/2014/main" id="{2B5177DE-39F8-5B52-9F40-36865FFF1D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21748" y="1775097"/>
            <a:ext cx="3508313" cy="4962033"/>
          </a:xfrm>
          <a:prstGeom prst="snip2DiagRect">
            <a:avLst>
              <a:gd name="adj1" fmla="val 17675"/>
              <a:gd name="adj2" fmla="val 0"/>
            </a:avLst>
          </a:prstGeom>
          <a:solidFill>
            <a:srgbClr val="FFFFFF">
              <a:shade val="85000"/>
            </a:srgbClr>
          </a:solidFill>
          <a:ln w="88900" cap="sq">
            <a:solidFill>
              <a:srgbClr val="FFFAB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grupo de personas en medio de una multitud de gente&#10;&#10;El contenido generado por IA puede ser incorrecto.">
            <a:extLst>
              <a:ext uri="{FF2B5EF4-FFF2-40B4-BE49-F238E27FC236}">
                <a16:creationId xmlns:a16="http://schemas.microsoft.com/office/drawing/2014/main" id="{66929E24-9591-2C2B-C501-CDEE5E457175}"/>
              </a:ext>
            </a:extLst>
          </p:cNvPr>
          <p:cNvPicPr>
            <a:picLocks noChangeAspect="1"/>
          </p:cNvPicPr>
          <p:nvPr/>
        </p:nvPicPr>
        <p:blipFill rotWithShape="1">
          <a:blip r:embed="rId4" cstate="hq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14791" y="3770243"/>
            <a:ext cx="3429000" cy="2956063"/>
          </a:xfrm>
          <a:prstGeom prst="snip2DiagRect">
            <a:avLst/>
          </a:prstGeom>
          <a:solidFill>
            <a:srgbClr val="FFFFFF">
              <a:shade val="85000"/>
            </a:srgbClr>
          </a:solidFill>
          <a:ln w="88900" cap="sq">
            <a:solidFill>
              <a:schemeClr val="tx2">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D703CC0E-AFA6-3FF3-0D33-ECCF1591699E}"/>
              </a:ext>
            </a:extLst>
          </p:cNvPr>
          <p:cNvSpPr txBox="1"/>
          <p:nvPr/>
        </p:nvSpPr>
        <p:spPr>
          <a:xfrm>
            <a:off x="3704409" y="3604853"/>
            <a:ext cx="4685810" cy="1323439"/>
          </a:xfrm>
          <a:prstGeom prst="rect">
            <a:avLst/>
          </a:prstGeom>
          <a:noFill/>
        </p:spPr>
        <p:txBody>
          <a:bodyPr wrap="square">
            <a:spAutoFit/>
          </a:bodyPr>
          <a:lstStyle/>
          <a:p>
            <a:pPr>
              <a:spcBef>
                <a:spcPts val="600"/>
              </a:spcBef>
            </a:pPr>
            <a:r>
              <a:rPr lang="ne-NP" sz="2000" b="1" dirty="0">
                <a:solidFill>
                  <a:schemeClr val="bg1"/>
                </a:solidFill>
                <a:effectLst>
                  <a:glow rad="127000">
                    <a:srgbClr val="8E0025"/>
                  </a:glow>
                  <a:outerShdw blurRad="38100" dist="38100" dir="2700000" algn="tl">
                    <a:srgbClr val="000000">
                      <a:alpha val="43137"/>
                    </a:srgbClr>
                  </a:outerShdw>
                </a:effectLst>
              </a:rPr>
              <a:t>त्यही प्रेम जसले परमेश्वरलाई हाम्रो निम्ति आफ्नै पुत्र दिन प्रेरित गर्‍यो, त्यो नै पापमा अडिग बस्नेहरू विरुद्ध क्रोधको रूपमा देखा पर्नेछ (यूहन्‍ना ३:१६; रोमी २:५)</a:t>
            </a:r>
            <a:endParaRPr lang="en" sz="2000" b="1" dirty="0">
              <a:solidFill>
                <a:schemeClr val="bg1"/>
              </a:solidFill>
              <a:effectLst>
                <a:glow rad="127000">
                  <a:srgbClr val="8E0025"/>
                </a:glow>
                <a:outerShdw blurRad="38100" dist="38100" dir="2700000" algn="tl">
                  <a:srgbClr val="000000">
                    <a:alpha val="43137"/>
                  </a:srgbClr>
                </a:outerShdw>
              </a:effectLst>
            </a:endParaRPr>
          </a:p>
        </p:txBody>
      </p:sp>
      <p:sp>
        <p:nvSpPr>
          <p:cNvPr id="7" name="CuadroTexto 6">
            <a:extLst>
              <a:ext uri="{FF2B5EF4-FFF2-40B4-BE49-F238E27FC236}">
                <a16:creationId xmlns:a16="http://schemas.microsoft.com/office/drawing/2014/main" id="{056FAF47-C2B8-BE95-17C1-234D826DC7DE}"/>
              </a:ext>
            </a:extLst>
          </p:cNvPr>
          <p:cNvSpPr txBox="1"/>
          <p:nvPr/>
        </p:nvSpPr>
        <p:spPr>
          <a:xfrm>
            <a:off x="361948" y="2607289"/>
            <a:ext cx="7920203" cy="707886"/>
          </a:xfrm>
          <a:prstGeom prst="rect">
            <a:avLst/>
          </a:prstGeom>
          <a:noFill/>
        </p:spPr>
        <p:txBody>
          <a:bodyPr wrap="square">
            <a:spAutoFit/>
          </a:bodyPr>
          <a:lstStyle/>
          <a:p>
            <a:pPr>
              <a:spcBef>
                <a:spcPts val="600"/>
              </a:spcBef>
            </a:pPr>
            <a:r>
              <a:rPr lang="ne-NP" sz="2000" b="1" dirty="0">
                <a:solidFill>
                  <a:schemeClr val="bg1"/>
                </a:solidFill>
                <a:effectLst>
                  <a:glow rad="127000">
                    <a:srgbClr val="8E0025"/>
                  </a:glow>
                  <a:outerShdw blurRad="38100" dist="38100" dir="2700000" algn="tl">
                    <a:srgbClr val="000000">
                      <a:alpha val="43137"/>
                    </a:srgbClr>
                  </a:outerShdw>
                </a:effectLst>
              </a:rPr>
              <a:t>तिनीहरू प्रतिज्ञा गरिएको देशभित्र नै थिए र करार भङ्ग गरेर यहोवाको क्रोध जगाउँदा कस्तो परिणाम हुन्छ भन्ने तिनीहरूलाई थाहा थियो ।</a:t>
            </a:r>
            <a:endParaRPr lang="en" sz="2000" b="1" dirty="0">
              <a:solidFill>
                <a:schemeClr val="bg1"/>
              </a:solidFill>
              <a:effectLst>
                <a:glow rad="127000">
                  <a:srgbClr val="8E0025"/>
                </a:glow>
                <a:outerShdw blurRad="38100" dist="38100" dir="2700000" algn="tl">
                  <a:srgbClr val="000000">
                    <a:alpha val="43137"/>
                  </a:srgbClr>
                </a:outerShdw>
              </a:effectLst>
            </a:endParaRPr>
          </a:p>
        </p:txBody>
      </p:sp>
      <p:sp>
        <p:nvSpPr>
          <p:cNvPr id="12" name="CuadroTexto 11">
            <a:extLst>
              <a:ext uri="{FF2B5EF4-FFF2-40B4-BE49-F238E27FC236}">
                <a16:creationId xmlns:a16="http://schemas.microsoft.com/office/drawing/2014/main" id="{A243E693-D30E-B5DE-2E3D-E21539236F42}"/>
              </a:ext>
            </a:extLst>
          </p:cNvPr>
          <p:cNvSpPr txBox="1"/>
          <p:nvPr/>
        </p:nvSpPr>
        <p:spPr>
          <a:xfrm>
            <a:off x="3704409" y="5205498"/>
            <a:ext cx="4577742" cy="2015936"/>
          </a:xfrm>
          <a:prstGeom prst="rect">
            <a:avLst/>
          </a:prstGeom>
          <a:noFill/>
        </p:spPr>
        <p:txBody>
          <a:bodyPr wrap="square">
            <a:spAutoFit/>
          </a:bodyPr>
          <a:lstStyle/>
          <a:p>
            <a:pPr>
              <a:spcBef>
                <a:spcPts val="600"/>
              </a:spcBef>
            </a:pPr>
            <a:r>
              <a:rPr lang="ne-NP" sz="2000" b="1" dirty="0">
                <a:solidFill>
                  <a:schemeClr val="bg1"/>
                </a:solidFill>
                <a:effectLst>
                  <a:glow rad="127000">
                    <a:srgbClr val="8E0025"/>
                  </a:glow>
                  <a:outerShdw blurRad="38100" dist="38100" dir="2700000" algn="tl">
                    <a:srgbClr val="000000">
                      <a:alpha val="43137"/>
                    </a:srgbClr>
                  </a:outerShdw>
                </a:effectLst>
              </a:rPr>
              <a:t>इस्राएल असफल भयो र दण्ड भोग्यो। आज हामीसँग फरक कथा लेख्ने अवसर छ, विश्वासयोग्य रहन र उहाँको प्रेममा बसिरहन (यूहन्‍ना १५:९)।</a:t>
            </a:r>
          </a:p>
          <a:p>
            <a:pPr>
              <a:spcBef>
                <a:spcPts val="600"/>
              </a:spcBef>
            </a:pPr>
            <a:r>
              <a:rPr lang="ne-NP" sz="2000" b="1" dirty="0">
                <a:solidFill>
                  <a:schemeClr val="bg1"/>
                </a:solidFill>
                <a:effectLst>
                  <a:glow rad="127000">
                    <a:srgbClr val="8E0025"/>
                  </a:glow>
                  <a:outerShdw blurRad="38100" dist="38100" dir="2700000" algn="tl">
                    <a:srgbClr val="000000">
                      <a:alpha val="43137"/>
                    </a:srgbClr>
                  </a:outerShdw>
                </a:effectLst>
              </a:rPr>
              <a:t>________________________________________</a:t>
            </a:r>
          </a:p>
        </p:txBody>
      </p:sp>
    </p:spTree>
    <p:extLst>
      <p:ext uri="{BB962C8B-B14F-4D97-AF65-F5344CB8AC3E}">
        <p14:creationId xmlns:p14="http://schemas.microsoft.com/office/powerpoint/2010/main" val="257671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left)">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48766F6-9289-FCF3-DB4D-E6009F69DE3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6D0F3E1-CE06-4E2F-3D7F-0D3DA837F550}"/>
              </a:ext>
            </a:extLst>
          </p:cNvPr>
          <p:cNvSpPr txBox="1"/>
          <p:nvPr/>
        </p:nvSpPr>
        <p:spPr>
          <a:xfrm>
            <a:off x="1376858" y="1189925"/>
            <a:ext cx="9033805" cy="4909036"/>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ne-NP" sz="2800" b="1" dirty="0">
                <a:latin typeface="Constantia" panose="02030602050306030303" pitchFamily="18" charset="0"/>
                <a:cs typeface="Kalimati" panose="00000400000000000000" pitchFamily="2"/>
              </a:rPr>
              <a:t>यस जीवनमा तपाईंहरूको सबै सुख, शान्ति, आनन्द, र सफलता परमेश्वरप्रतिको वास्तविक, भरोसामय विश्वासमा निर्भर छ। यो विश्वासले परमेश्वरका आज्ञाहरू प्रति सच्चा आज्ञापालन उत्पन्न गर्दछ। परमेश्वरको ज्ञान र विश्वास नै हरेक खराब अभ्यासबाट सबैभन्दा बलियो रोकथाम हो, र सबै राम्रा कामहरूको प्रेरणा हो।</a:t>
            </a:r>
          </a:p>
          <a:p>
            <a:pPr>
              <a:spcBef>
                <a:spcPts val="600"/>
              </a:spcBef>
            </a:pPr>
            <a:r>
              <a:rPr lang="ne-NP" sz="2800" b="1" dirty="0">
                <a:latin typeface="Constantia" panose="02030602050306030303" pitchFamily="18" charset="0"/>
                <a:cs typeface="Kalimati" panose="00000400000000000000" pitchFamily="2"/>
              </a:rPr>
              <a:t>येशूलाई विश्वास गर्नुहोस्।उहाँले तपाईंका पापहरू क्षमा गर्नुहुनेछ। तपाईंलाई उहाँले तयार गर्नुभएको महलहरूमा सुखी देख्‍न चाहनुहुन्छ। तपाईं उहाँको उपस्थितिमा बसेको उहाँ चाहनुहुन्छ; अनन्त जीवन र गौरवको मुकुट पाऔस् भन्‍ने उहाँ चाहनुहुन्छ।”</a:t>
            </a:r>
          </a:p>
        </p:txBody>
      </p:sp>
      <p:sp>
        <p:nvSpPr>
          <p:cNvPr id="4" name="CuadroTexto 3">
            <a:extLst>
              <a:ext uri="{FF2B5EF4-FFF2-40B4-BE49-F238E27FC236}">
                <a16:creationId xmlns:a16="http://schemas.microsoft.com/office/drawing/2014/main" id="{A1B01EC7-5340-647C-7D47-F3B0FF52ABB0}"/>
              </a:ext>
            </a:extLst>
          </p:cNvPr>
          <p:cNvSpPr txBox="1"/>
          <p:nvPr/>
        </p:nvSpPr>
        <p:spPr>
          <a:xfrm>
            <a:off x="5924543" y="6059417"/>
            <a:ext cx="4575291" cy="338554"/>
          </a:xfrm>
          <a:prstGeom prst="rect">
            <a:avLst/>
          </a:prstGeom>
          <a:noFill/>
        </p:spPr>
        <p:txBody>
          <a:bodyPr wrap="none" rtlCol="0">
            <a:spAutoFit/>
          </a:bodyPr>
          <a:lstStyle/>
          <a:p>
            <a:pPr algn="r"/>
            <a:r>
              <a:rPr lang="ne-NP" sz="1600" b="1" dirty="0"/>
              <a:t>एलेन जी. ह्वाइट, मेसेजेज टु योङ्ग पिपुल, पृ. ४१०।</a:t>
            </a:r>
            <a:endParaRPr lang="en" sz="1600" b="1" dirty="0"/>
          </a:p>
        </p:txBody>
      </p:sp>
    </p:spTree>
    <p:extLst>
      <p:ext uri="{BB962C8B-B14F-4D97-AF65-F5344CB8AC3E}">
        <p14:creationId xmlns:p14="http://schemas.microsoft.com/office/powerpoint/2010/main" val="108962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850</TotalTime>
  <Words>990</Words>
  <Application>Microsoft Office PowerPoint</Application>
  <PresentationFormat>Panorámica</PresentationFormat>
  <Paragraphs>54</Paragraphs>
  <Slides>9</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9</vt:i4>
      </vt:variant>
    </vt:vector>
  </HeadingPairs>
  <TitlesOfParts>
    <vt:vector size="17" baseType="lpstr">
      <vt:lpstr>Aptos Display</vt:lpstr>
      <vt:lpstr>Kalimati</vt:lpstr>
      <vt:lpstr>Aptos</vt:lpstr>
      <vt:lpstr>Arial</vt:lpstr>
      <vt:lpstr>Constantia</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93</cp:revision>
  <dcterms:created xsi:type="dcterms:W3CDTF">2025-11-21T08:17:24Z</dcterms:created>
  <dcterms:modified xsi:type="dcterms:W3CDTF">2025-12-09T12:51:36Z</dcterms:modified>
</cp:coreProperties>
</file>