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Kalimati" panose="020B0604020202020204"/>
      <p:regular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जीवनका आँधीबेहरीहरू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रोगहरू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विपद्हरू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निराशाहरू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येशूलाई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हेर्नुहोस्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257727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ne-NP" sz="1600" b="1" dirty="0">
              <a:solidFill>
                <a:schemeClr val="bg2">
                  <a:lumMod val="50000"/>
                </a:schemeClr>
              </a:solidFill>
            </a:rPr>
            <a:t>उनले न त परमेश्वरलाई दोष दिए, न त </a:t>
          </a:r>
          <a:r>
            <a:rPr lang="ne-NP" sz="1600" b="1" dirty="0" err="1">
              <a:solidFill>
                <a:schemeClr val="bg2">
                  <a:lumMod val="50000"/>
                </a:schemeClr>
              </a:solidFill>
            </a:rPr>
            <a:t>उहाँलाई</a:t>
          </a:r>
          <a:r>
            <a:rPr lang="ne-NP" sz="1600" b="1" dirty="0">
              <a:solidFill>
                <a:schemeClr val="bg2">
                  <a:lumMod val="50000"/>
                </a:schemeClr>
              </a:solidFill>
            </a:rPr>
            <a:t> तिरस्कार गरे</a:t>
          </a:r>
          <a:r>
            <a:rPr lang="ne-NP" sz="2000" b="1" dirty="0">
              <a:solidFill>
                <a:schemeClr val="bg2">
                  <a:lumMod val="50000"/>
                </a:schemeClr>
              </a:solidFill>
            </a:rPr>
            <a:t>।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ne-NP" sz="2000" b="1" dirty="0">
              <a:solidFill>
                <a:schemeClr val="accent1">
                  <a:lumMod val="50000"/>
                </a:schemeClr>
              </a:solidFill>
            </a:rPr>
            <a:t>उनी आफ्नो सम्पूर्ण शक्तिले </a:t>
          </a:r>
          <a:r>
            <a:rPr lang="ne-NP" sz="2000" b="1" dirty="0" err="1">
              <a:solidFill>
                <a:schemeClr val="accent1">
                  <a:lumMod val="50000"/>
                </a:schemeClr>
              </a:solidFill>
            </a:rPr>
            <a:t>उहाँमा</a:t>
          </a:r>
          <a:r>
            <a:rPr lang="ne-NP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ne-NP" sz="2000" b="1" dirty="0" err="1">
              <a:solidFill>
                <a:schemeClr val="accent1">
                  <a:lumMod val="50000"/>
                </a:schemeClr>
              </a:solidFill>
            </a:rPr>
            <a:t>टाँसिरहे</a:t>
          </a:r>
          <a:r>
            <a:rPr lang="ne-NP" sz="2000" b="1" dirty="0">
              <a:solidFill>
                <a:schemeClr val="accent1">
                  <a:lumMod val="50000"/>
                </a:schemeClr>
              </a:solidFill>
            </a:rPr>
            <a:t>।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ne-NP" sz="2000" b="1" dirty="0">
              <a:solidFill>
                <a:schemeClr val="accent4">
                  <a:lumMod val="50000"/>
                </a:schemeClr>
              </a:solidFill>
            </a:rPr>
            <a:t>उनले सबैभन्दा अँध्यारो क्षणहरूमा पनि भरोसा गरे।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e-NP" sz="1600" b="1" dirty="0">
              <a:solidFill>
                <a:schemeClr val="accent5">
                  <a:lumMod val="50000"/>
                </a:schemeClr>
              </a:solidFill>
            </a:rPr>
            <a:t>उनले आफ्नो दृष्टि एउटा महिमामय भविष्यमा टिकाए (</a:t>
          </a:r>
          <a:r>
            <a:rPr lang="ne-NP" sz="1600" b="1" dirty="0" err="1">
              <a:solidFill>
                <a:schemeClr val="accent5">
                  <a:lumMod val="50000"/>
                </a:schemeClr>
              </a:solidFill>
            </a:rPr>
            <a:t>अय्यूब</a:t>
          </a:r>
          <a:r>
            <a:rPr lang="ne-NP" sz="1600" b="1" dirty="0">
              <a:solidFill>
                <a:schemeClr val="accent5">
                  <a:lumMod val="50000"/>
                </a:schemeClr>
              </a:solidFill>
            </a:rPr>
            <a:t> १९:२५-२७)।</a:t>
          </a:r>
          <a:endParaRPr lang="es-ES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7954" custLinFactNeighborY="-43010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हामीले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शंकालाई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आफ्नो मनमा जरा गाड्न दिनु हुँदैन।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निराशाहरूमा पनि हामीसँगै हिँड्नुहुन्छ।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यदि हामीले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उहाँलाई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दियौं भने,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उहाँले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अलमलहरू स्पष्ट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पारिदिनुहुनेछ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येशूलाई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हाम्रो वास्तविकता हामीलाई भन्दा राम्रोसँग थाहा छ।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जीवनका आँधीबेहरीहरू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रोगहरू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विपद्हरू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निराशाहरू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54590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214787"/>
          <a:ext cx="2225364" cy="5065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येशूलाई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हेर्नुहोस्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214787"/>
        <a:ext cx="2225364" cy="506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46931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solidFill>
                <a:schemeClr val="bg2">
                  <a:lumMod val="50000"/>
                </a:schemeClr>
              </a:solidFill>
            </a:rPr>
            <a:t>उनले न त परमेश्वरलाई दोष दिए, न त </a:t>
          </a:r>
          <a:r>
            <a:rPr lang="ne-NP" sz="1600" b="1" kern="1200" dirty="0" err="1">
              <a:solidFill>
                <a:schemeClr val="bg2">
                  <a:lumMod val="50000"/>
                </a:schemeClr>
              </a:solidFill>
            </a:rPr>
            <a:t>उहाँलाई</a:t>
          </a:r>
          <a:r>
            <a:rPr lang="ne-NP" sz="1600" b="1" kern="1200" dirty="0">
              <a:solidFill>
                <a:schemeClr val="bg2">
                  <a:lumMod val="50000"/>
                </a:schemeClr>
              </a:solidFill>
            </a:rPr>
            <a:t> तिरस्कार गरे</a:t>
          </a:r>
          <a:r>
            <a:rPr lang="ne-NP" sz="2000" b="1" kern="1200" dirty="0">
              <a:solidFill>
                <a:schemeClr val="bg2">
                  <a:lumMod val="50000"/>
                </a:schemeClr>
              </a:solidFill>
            </a:rPr>
            <a:t>।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380176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accent1">
                  <a:lumMod val="50000"/>
                </a:schemeClr>
              </a:solidFill>
            </a:rPr>
            <a:t>उनी आफ्नो सम्पूर्ण शक्तिले </a:t>
          </a:r>
          <a:r>
            <a:rPr lang="ne-NP" sz="2000" b="1" kern="1200" dirty="0" err="1">
              <a:solidFill>
                <a:schemeClr val="accent1">
                  <a:lumMod val="50000"/>
                </a:schemeClr>
              </a:solidFill>
            </a:rPr>
            <a:t>उहाँमा</a:t>
          </a:r>
          <a:r>
            <a:rPr lang="ne-NP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ne-NP" sz="2000" b="1" kern="1200" dirty="0" err="1">
              <a:solidFill>
                <a:schemeClr val="accent1">
                  <a:lumMod val="50000"/>
                </a:schemeClr>
              </a:solidFill>
            </a:rPr>
            <a:t>टाँसिरहे</a:t>
          </a:r>
          <a:r>
            <a:rPr lang="ne-NP" sz="2000" b="1" kern="1200" dirty="0">
              <a:solidFill>
                <a:schemeClr val="accent1">
                  <a:lumMod val="50000"/>
                </a:schemeClr>
              </a:solidFill>
            </a:rPr>
            <a:t>।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accent4">
                  <a:lumMod val="50000"/>
                </a:schemeClr>
              </a:solidFill>
            </a:rPr>
            <a:t>उनले सबैभन्दा अँध्यारो क्षणहरूमा पनि भरोसा गरे।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solidFill>
                <a:schemeClr val="accent5">
                  <a:lumMod val="50000"/>
                </a:schemeClr>
              </a:solidFill>
            </a:rPr>
            <a:t>उनले आफ्नो दृष्टि एउटा महिमामय भविष्यमा टिकाए (</a:t>
          </a:r>
          <a:r>
            <a:rPr lang="ne-NP" sz="1600" b="1" kern="1200" dirty="0" err="1">
              <a:solidFill>
                <a:schemeClr val="accent5">
                  <a:lumMod val="50000"/>
                </a:schemeClr>
              </a:solidFill>
            </a:rPr>
            <a:t>अय्यूब</a:t>
          </a:r>
          <a:r>
            <a:rPr lang="ne-NP" sz="1600" b="1" kern="1200" dirty="0">
              <a:solidFill>
                <a:schemeClr val="accent5">
                  <a:lumMod val="50000"/>
                </a:schemeClr>
              </a:solidFill>
            </a:rPr>
            <a:t> १९:२५-२७)।</a:t>
          </a:r>
          <a:endParaRPr lang="es-ES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हामीले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शंकालाई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आफ्नो मनमा जरा गाड्न दिनु हुँदैन।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निराशाहरूमा पनि हामीसँगै हिँड्नुहुन्छ।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यदि हामीले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उहाँलाई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दियौं भने,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उहाँले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अलमलहरू स्पष्ट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पारिदिनुहुनेछ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येशूलाई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हाम्रो वास्तविकता हामीलाई भन्दा राम्रोसँग थाहा छ।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258128"/>
            <a:ext cx="51108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3600" b="1" dirty="0">
                <a:ln/>
                <a:solidFill>
                  <a:schemeClr val="accent5">
                    <a:lumMod val="50000"/>
                  </a:schemeClr>
                </a:solidFill>
              </a:rPr>
              <a:t>अवरोधहरू (</a:t>
            </a:r>
            <a:r>
              <a:rPr lang="en-US" sz="3600" b="1" dirty="0">
                <a:ln/>
                <a:solidFill>
                  <a:schemeClr val="accent5">
                    <a:lumMod val="50000"/>
                  </a:schemeClr>
                </a:solidFill>
              </a:rPr>
              <a:t>SETBACKS)</a:t>
            </a:r>
            <a:endParaRPr lang="en" sz="36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203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जुन १३, २०२६ को लागि पाठ ११</a:t>
            </a:r>
            <a:endParaRPr lang="en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</a:rPr>
              <a:t>“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सबैको अनुभवमा गहिरो निराशा र पूर्ण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हताशाका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समयहरू आउँछन्—यस्ता दिनहरू जब शोक नै भागमा पर्छ, र परमेश्वर अझै पनि आफ्ना पृथ्वीका सन्तानहरूका कृपालु उपकारी हुनुहुन्छ भनेर विश्वास गर्न गाह्रो हुन्छ; यस्ता दिनहरू जब समस्याहरूले प्राणलाई यसरी सताउँछन् कि जीवनभन्दा मृत्यु नै उत्तम लाग्न थाल्छ।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त्यतिबेलै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धेरैले परमेश्वरमाथिको आफ्नो पकड गुमाउँछन्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शंकाको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दासत्व र अविश्वासको बन्धनमा पर्छन्। यदि हामीले त्यस्तो समयमा परमेश्वरको प्रबन्धको अर्थ आत्मिक अन्तर्दृष्टिले बुझ्न सकेका भए, हामीले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स्वर्गदूतहरूलाई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हामीलाई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आफैंबाट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बचाउन खोजिरहेको, हाम्रा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खुट्टाहरूलाई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अनन्त पहाडहरू भन्दा पनि दृढ जगमा खडा गर्न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संघर्ष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गरिरहेको देख्ने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थियौं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र नयाँ विश्वास, नयाँ जीवन उत्पन्न हुने थियो।”</a:t>
            </a:r>
            <a:endParaRPr lang="en" sz="24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5595148" y="5285170"/>
            <a:ext cx="4317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प्रोफेटस</a:t>
            </a:r>
            <a:r>
              <a:rPr lang="ne-NP" sz="1600" b="1" dirty="0"/>
              <a:t> एण्ड </a:t>
            </a:r>
            <a:r>
              <a:rPr lang="ne-NP" sz="1600" b="1" dirty="0" err="1"/>
              <a:t>किङ्गस</a:t>
            </a:r>
            <a:r>
              <a:rPr lang="ne-NP" sz="1600" b="1" dirty="0"/>
              <a:t>, </a:t>
            </a:r>
            <a:r>
              <a:rPr lang="ne-NP" sz="1600" b="1" dirty="0" err="1"/>
              <a:t>पृ</a:t>
            </a:r>
            <a:r>
              <a:rPr lang="ne-NP" sz="1600" b="1" dirty="0"/>
              <a:t>. १६३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ne-NP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यति मात्र होइन, तर हामी </a:t>
            </a:r>
            <a:r>
              <a:rPr kumimoji="0" lang="ne-N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संकष्टहरूमा</a:t>
            </a:r>
            <a:r>
              <a:rPr kumimoji="0" lang="ne-NP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पनि रमाउँछौं; किनभने हामी </a:t>
            </a:r>
            <a:r>
              <a:rPr kumimoji="0" lang="ne-N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जान्दछौं</a:t>
            </a:r>
            <a:r>
              <a:rPr kumimoji="0" lang="ne-NP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कि </a:t>
            </a:r>
            <a:r>
              <a:rPr kumimoji="0" lang="ne-N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संकष्टले</a:t>
            </a:r>
            <a:r>
              <a:rPr kumimoji="0" lang="ne-NP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धैर्य उत्पन्न गराउँछ, र धैर्यले चरित्र, र चरित्रले आशा। आशाले हामीलाई निराश पार्दैन, किनभने हामीलाई दिइएका पवित्र आत्माद्वारा परमेश्वरको प्रेम हाम्रा हृदयहरूमा खन्याइएको छ।” (</a:t>
            </a:r>
            <a:r>
              <a:rPr kumimoji="0" lang="ne-N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रोमी</a:t>
            </a:r>
            <a:r>
              <a:rPr kumimoji="0" lang="ne-NP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५:३-५)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624484"/>
              </p:ext>
            </p:extLst>
          </p:nvPr>
        </p:nvGraphicFramePr>
        <p:xfrm>
          <a:off x="162409" y="2540225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हामी पाप र कष्टले भरिएको संसारमा बस्छौं। हामी सबैले कुनै न कुनै समयमा यस्ता कठिनाइहरूको सामना गर्छौं जसले हामीलाई परमेश्वरको प्रेममाथि </a:t>
            </a:r>
            <a:r>
              <a:rPr lang="ne-NP" b="1" dirty="0" err="1">
                <a:cs typeface="Kalimati" panose="00000400000000000000" pitchFamily="2"/>
              </a:rPr>
              <a:t>शंका</a:t>
            </a:r>
            <a:r>
              <a:rPr lang="ne-NP" b="1" dirty="0">
                <a:cs typeface="Kalimati" panose="00000400000000000000" pitchFamily="2"/>
              </a:rPr>
              <a:t> गर्न बाध्य तुल्याउन सक्छ।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हामी अध्ययन </a:t>
            </a:r>
            <a:r>
              <a:rPr lang="ne-NP" sz="2000" b="1" dirty="0" err="1">
                <a:solidFill>
                  <a:prstClr val="black"/>
                </a:solidFill>
              </a:rPr>
              <a:t>गर्नेछौं</a:t>
            </a:r>
            <a:r>
              <a:rPr lang="ne-NP" sz="2000" b="1" dirty="0">
                <a:solidFill>
                  <a:prstClr val="black"/>
                </a:solidFill>
              </a:rPr>
              <a:t> कि कसरी केही </a:t>
            </a:r>
            <a:r>
              <a:rPr lang="ne-NP" sz="2000" b="1" dirty="0" err="1">
                <a:solidFill>
                  <a:prstClr val="black"/>
                </a:solidFill>
              </a:rPr>
              <a:t>बाइबलीय</a:t>
            </a:r>
            <a:r>
              <a:rPr lang="ne-NP" sz="2000" b="1" dirty="0">
                <a:solidFill>
                  <a:prstClr val="black"/>
                </a:solidFill>
              </a:rPr>
              <a:t> पात्रहरूले विभिन्न प्रतिकूल परिस्थितिहरूमा प्रतिक्रिया दिए, र </a:t>
            </a:r>
            <a:r>
              <a:rPr lang="ne-NP" sz="2000" b="1" dirty="0" err="1">
                <a:solidFill>
                  <a:prstClr val="black"/>
                </a:solidFill>
              </a:rPr>
              <a:t>तिनीहरूको</a:t>
            </a:r>
            <a:r>
              <a:rPr lang="ne-NP" sz="2000" b="1" dirty="0">
                <a:solidFill>
                  <a:prstClr val="black"/>
                </a:solidFill>
              </a:rPr>
              <a:t> उदाहरणले हामीलाई समान परिस्थितिहरूको सामना गर्न कसरी मद्दत गर्न सक्छ।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26271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हामी यी अवरोधहरूमा कस्तो प्रतिक्रिया दिन्छौं?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ne-NP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जीवनका आँधीबेहरीहरू</a:t>
            </a:r>
            <a:endParaRPr lang="en" sz="44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“एउटा ठूलो भुमरी चल्यो र छालहरू डुङ्गामाथि बज्रिन लागे, यहाँसम्म कि डुङ्गा पानीले </a:t>
            </a:r>
            <a:r>
              <a:rPr lang="ne-NP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भरिनै</a:t>
            </a:r>
            <a:r>
              <a:rPr lang="ne-NP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लागेको थियो।” (</a:t>
            </a:r>
            <a:r>
              <a:rPr lang="ne-NP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मर्कूस</a:t>
            </a:r>
            <a:r>
              <a:rPr lang="ne-NP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४:३७)</a:t>
            </a:r>
            <a:endParaRPr lang="en" sz="1400" b="1" dirty="0">
              <a:solidFill>
                <a:srgbClr val="931C14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गालीलको</a:t>
            </a:r>
            <a:r>
              <a:rPr lang="ne-NP" sz="2000" b="1" dirty="0"/>
              <a:t> समुद्र पार गर्दै गर्दा मध्यरातमा आँधी आउनु </a:t>
            </a:r>
            <a:r>
              <a:rPr lang="ne-NP" sz="2000" b="1" dirty="0" err="1"/>
              <a:t>पत्रुस</a:t>
            </a:r>
            <a:r>
              <a:rPr lang="ne-NP" sz="2000" b="1" dirty="0"/>
              <a:t>, </a:t>
            </a:r>
            <a:r>
              <a:rPr lang="ne-NP" sz="2000" b="1" dirty="0" err="1"/>
              <a:t>अन्द्रियास</a:t>
            </a:r>
            <a:r>
              <a:rPr lang="ne-NP" sz="2000" b="1" dirty="0"/>
              <a:t>, </a:t>
            </a:r>
            <a:r>
              <a:rPr lang="ne-NP" sz="2000" b="1" dirty="0" err="1"/>
              <a:t>याकूब</a:t>
            </a:r>
            <a:r>
              <a:rPr lang="ne-NP" sz="2000" b="1" dirty="0"/>
              <a:t> र </a:t>
            </a:r>
            <a:r>
              <a:rPr lang="ne-NP" sz="2000" b="1" dirty="0" err="1"/>
              <a:t>यूहन्ना</a:t>
            </a:r>
            <a:r>
              <a:rPr lang="ne-NP" sz="2000" b="1" dirty="0"/>
              <a:t> जस्ता दक्ष माझीहरूका लागि नयाँ कुरा थिएन।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761040"/>
            <a:ext cx="4805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हाम्रो जीवनमा पनि हामी आँधीबेहरीबाट </a:t>
            </a:r>
            <a:r>
              <a:rPr lang="ne-NP" b="1" dirty="0" err="1"/>
              <a:t>गुज्रिन्छौं</a:t>
            </a:r>
            <a:r>
              <a:rPr lang="ne-NP" b="1" dirty="0"/>
              <a:t>। हामी </a:t>
            </a:r>
            <a:r>
              <a:rPr lang="ne-NP" b="1" dirty="0" err="1"/>
              <a:t>येशूलाई</a:t>
            </a:r>
            <a:r>
              <a:rPr lang="ne-NP" b="1" dirty="0"/>
              <a:t> मद्दतको लागि पुकार्छौं, तर यस्तो लाग्छ कि उहाँ सुतिरहनु भएको छ। हामी </a:t>
            </a:r>
            <a:r>
              <a:rPr lang="ne-NP" b="1" dirty="0" err="1"/>
              <a:t>उहाँको</a:t>
            </a:r>
            <a:r>
              <a:rPr lang="ne-NP" b="1" dirty="0"/>
              <a:t> उपस्थिति महसुस गर्दैनौं। तर उहाँ त्यहाँ हुनुहुन्छ।</a:t>
            </a:r>
            <a:endParaRPr lang="en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196368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तथापि, त्यो आँधीले उनीहरूलाई थकायो। हावाले छालहरू </a:t>
            </a:r>
            <a:r>
              <a:rPr lang="ne-NP" sz="2000" b="1" dirty="0" err="1">
                <a:solidFill>
                  <a:prstClr val="black"/>
                </a:solidFill>
              </a:rPr>
              <a:t>उछिट्यायो</a:t>
            </a:r>
            <a:r>
              <a:rPr lang="ne-NP" sz="2000" b="1" dirty="0">
                <a:solidFill>
                  <a:prstClr val="black"/>
                </a:solidFill>
              </a:rPr>
              <a:t>, डुङ्गा पानीले भरियो र उनीहरूको ज्यान जोखिममा परेको थियो। त्यसपछि उनीहरूले महसुस गरे... </a:t>
            </a:r>
            <a:r>
              <a:rPr lang="ne-NP" sz="2000" b="1" dirty="0" err="1">
                <a:solidFill>
                  <a:prstClr val="black"/>
                </a:solidFill>
              </a:rPr>
              <a:t>येशू</a:t>
            </a:r>
            <a:r>
              <a:rPr lang="ne-NP" sz="2000" b="1" dirty="0">
                <a:solidFill>
                  <a:prstClr val="black"/>
                </a:solidFill>
              </a:rPr>
              <a:t> कहाँ हुनुहुन्छ? के उहाँ सुतिरहनु भएको छ? </a:t>
            </a:r>
            <a:r>
              <a:rPr lang="ne-NP" sz="2000" b="1" dirty="0" err="1">
                <a:solidFill>
                  <a:prstClr val="black"/>
                </a:solidFill>
              </a:rPr>
              <a:t>उहाँले</a:t>
            </a:r>
            <a:r>
              <a:rPr lang="ne-NP" sz="2000" b="1" dirty="0">
                <a:solidFill>
                  <a:prstClr val="black"/>
                </a:solidFill>
              </a:rPr>
              <a:t> हामीलाई किन मद्दत गरिरहनु भएको छैन? के </a:t>
            </a:r>
            <a:r>
              <a:rPr lang="ne-NP" sz="2000" b="1" dirty="0" err="1">
                <a:solidFill>
                  <a:prstClr val="black"/>
                </a:solidFill>
              </a:rPr>
              <a:t>उहाँलाई</a:t>
            </a:r>
            <a:r>
              <a:rPr lang="ne-NP" sz="2000" b="1" dirty="0">
                <a:solidFill>
                  <a:prstClr val="black"/>
                </a:solidFill>
              </a:rPr>
              <a:t> हाम्रो वास्ता छैन? (</a:t>
            </a:r>
            <a:r>
              <a:rPr lang="ne-NP" sz="2000" b="1" dirty="0" err="1">
                <a:solidFill>
                  <a:prstClr val="black"/>
                </a:solidFill>
              </a:rPr>
              <a:t>मर्कूस</a:t>
            </a:r>
            <a:r>
              <a:rPr lang="ne-NP" sz="2000" b="1" dirty="0">
                <a:solidFill>
                  <a:prstClr val="black"/>
                </a:solidFill>
              </a:rPr>
              <a:t> ४:३५-३८)।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उहाँले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हाम्रो आँधीलाई हप्काउने समय पर्खनुहोस्: “शान्त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भइजा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,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थामिजा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” (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मर्कूस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४:३९)।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उहाँले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हाम्रो वास्ता गर्नुहुन्छ (१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पत्रुस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५:७)।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उहाँले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हाम्रा आँधीहरूलाई शान्त पार्न सक्नुहुन्छ।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उहाँले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त्यसो गर्नुहुँदा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उहाँको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प्रशंसा गर्न नबिर्सनुहोस् (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मर्कूस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४:४०-४१)।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रोगहरू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“किनभने उनले सोचेकी थिइन्, ‘मैले </a:t>
            </a:r>
            <a:r>
              <a:rPr lang="ne-NP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उहाँको</a:t>
            </a:r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लुगा मात्र छोएँ भने पनि म निको </a:t>
            </a:r>
            <a:r>
              <a:rPr lang="ne-NP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हुनेछु</a:t>
            </a:r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’।” (</a:t>
            </a:r>
            <a:r>
              <a:rPr lang="ne-NP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मर्कूस</a:t>
            </a:r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५:२८)</a:t>
            </a:r>
            <a:endParaRPr lang="en" sz="1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बाह्र वर्षसम्म रक्तस्रावको पीडा भोग्नु र निको पार्ने डाक्टर </a:t>
            </a:r>
            <a:r>
              <a:rPr lang="ne-NP" sz="2000" b="1" dirty="0" err="1"/>
              <a:t>नभेट्नुले</a:t>
            </a:r>
            <a:r>
              <a:rPr lang="ne-NP" sz="2000" b="1" dirty="0"/>
              <a:t> ती स्त्रीलाई असहाय र </a:t>
            </a:r>
            <a:r>
              <a:rPr lang="ne-NP" sz="2000" b="1" dirty="0" err="1"/>
              <a:t>आशाहीन</a:t>
            </a:r>
            <a:r>
              <a:rPr lang="ne-NP" sz="2000" b="1" dirty="0"/>
              <a:t> बनाएको थियो (</a:t>
            </a:r>
            <a:r>
              <a:rPr lang="ne-NP" sz="2000" b="1" dirty="0" err="1"/>
              <a:t>मर्कूस</a:t>
            </a:r>
            <a:r>
              <a:rPr lang="ne-NP" sz="2000" b="1" dirty="0"/>
              <a:t> ५:२५-२६)। आज पनि कतिपय देशहरूमा निःशुल्क चिकित्सा सेवा उपलब्ध छैन, र यो कथा अझै पनि वास्तविकता हुन सक्छ।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589129"/>
            <a:ext cx="4931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जस्तोसुकै अवस्थामा पनि, हामी सबैले यस्तो परिस्थितिको सामना गर्न सक्छौं जहाँ रोगले हामीलाई थुन्छ र निसासिने बनाउँछ, र कुनै राहत फेला पर्दैन।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जे भए पनि, </a:t>
            </a:r>
            <a:r>
              <a:rPr lang="ne-NP" sz="2000" b="1" dirty="0" err="1">
                <a:solidFill>
                  <a:prstClr val="black"/>
                </a:solidFill>
              </a:rPr>
              <a:t>येशूले</a:t>
            </a:r>
            <a:r>
              <a:rPr lang="ne-NP" sz="2000" b="1" dirty="0">
                <a:solidFill>
                  <a:prstClr val="black"/>
                </a:solidFill>
              </a:rPr>
              <a:t> हामीलाई हाम्रा सबै बोझ र चिन्ताहरू </a:t>
            </a:r>
            <a:r>
              <a:rPr lang="ne-NP" sz="2000" b="1" dirty="0" err="1">
                <a:solidFill>
                  <a:prstClr val="black"/>
                </a:solidFill>
              </a:rPr>
              <a:t>उहाँमाथि</a:t>
            </a:r>
            <a:r>
              <a:rPr lang="ne-NP" sz="2000" b="1" dirty="0">
                <a:solidFill>
                  <a:prstClr val="black"/>
                </a:solidFill>
              </a:rPr>
              <a:t> छोड्न निमन्त्रणा दिनुहुन्छ (</a:t>
            </a:r>
            <a:r>
              <a:rPr lang="ne-NP" sz="2000" b="1" dirty="0" err="1">
                <a:solidFill>
                  <a:prstClr val="black"/>
                </a:solidFill>
              </a:rPr>
              <a:t>मत्ती</a:t>
            </a:r>
            <a:r>
              <a:rPr lang="ne-NP" sz="2000" b="1" dirty="0">
                <a:solidFill>
                  <a:prstClr val="black"/>
                </a:solidFill>
              </a:rPr>
              <a:t> ११:२८-३०)।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771384"/>
            <a:ext cx="486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</a:rPr>
              <a:t>हामीले विश्वास गर्नुपर्छ कि </a:t>
            </a:r>
            <a:r>
              <a:rPr lang="ne-NP" b="1" dirty="0" err="1">
                <a:solidFill>
                  <a:prstClr val="black"/>
                </a:solidFill>
              </a:rPr>
              <a:t>येशूले</a:t>
            </a:r>
            <a:r>
              <a:rPr lang="ne-NP" b="1" dirty="0">
                <a:solidFill>
                  <a:prstClr val="black"/>
                </a:solidFill>
              </a:rPr>
              <a:t> हामीलाई निको पार्न दक्ष चिकित्सकहरू प्रयोग गर्न सक्नुहुन्छ, वा हामीमा प्रत्यक्ष चमत्कार गर्न सक्नुहुन्छ।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988033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ती स्त्रीले </a:t>
            </a:r>
            <a:r>
              <a:rPr lang="ne-NP" sz="2000" b="1" dirty="0" err="1">
                <a:solidFill>
                  <a:prstClr val="black"/>
                </a:solidFill>
              </a:rPr>
              <a:t>येशूमा</a:t>
            </a:r>
            <a:r>
              <a:rPr lang="ne-NP" sz="2000" b="1" dirty="0">
                <a:solidFill>
                  <a:prstClr val="black"/>
                </a:solidFill>
              </a:rPr>
              <a:t> समाधान देखिन्, र उनको विश्वासले उनलाई बचायो (</a:t>
            </a:r>
            <a:r>
              <a:rPr lang="ne-NP" sz="2000" b="1" dirty="0" err="1">
                <a:solidFill>
                  <a:prstClr val="black"/>
                </a:solidFill>
              </a:rPr>
              <a:t>मर्कूस</a:t>
            </a:r>
            <a:r>
              <a:rPr lang="ne-NP" sz="2000" b="1" dirty="0">
                <a:solidFill>
                  <a:prstClr val="black"/>
                </a:solidFill>
              </a:rPr>
              <a:t> ५:२७-२९)।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विपद्हरू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“मेरो छाला नष्ट भए तापनि, मेरो शरीरमा म परमेश्वरलाई </a:t>
            </a:r>
            <a:r>
              <a:rPr lang="ne-NP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देख्नेछु</a:t>
            </a:r>
            <a:r>
              <a:rPr lang="ne-NP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।” (</a:t>
            </a:r>
            <a:r>
              <a:rPr lang="ne-NP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अय्यूब</a:t>
            </a:r>
            <a:r>
              <a:rPr lang="ne-NP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१९:२६)</a:t>
            </a:r>
            <a:endParaRPr lang="en" sz="1400" b="1" dirty="0">
              <a:solidFill>
                <a:srgbClr val="D8BE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युद्ध, हिंसा र प्राकृतिक </a:t>
            </a:r>
            <a:r>
              <a:rPr lang="ne-NP" sz="2000" b="1" dirty="0" err="1">
                <a:cs typeface="Kalimati" panose="00000400000000000000" pitchFamily="2"/>
              </a:rPr>
              <a:t>विपद्ले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अय्यूबको</a:t>
            </a:r>
            <a:r>
              <a:rPr lang="ne-NP" sz="2000" b="1" dirty="0">
                <a:cs typeface="Kalimati" panose="00000400000000000000" pitchFamily="2"/>
              </a:rPr>
              <a:t> जीवनलाई पूर्ण रूपमा परिवर्तन </a:t>
            </a:r>
            <a:r>
              <a:rPr lang="ne-NP" sz="2000" b="1" dirty="0" err="1">
                <a:cs typeface="Kalimati" panose="00000400000000000000" pitchFamily="2"/>
              </a:rPr>
              <a:t>गरिदियो</a:t>
            </a:r>
            <a:r>
              <a:rPr lang="ne-NP" sz="2000" b="1" dirty="0">
                <a:cs typeface="Kalimati" panose="00000400000000000000" pitchFamily="2"/>
              </a:rPr>
              <a:t> (</a:t>
            </a:r>
            <a:r>
              <a:rPr lang="ne-NP" sz="2000" b="1" dirty="0" err="1">
                <a:cs typeface="Kalimati" panose="00000400000000000000" pitchFamily="2"/>
              </a:rPr>
              <a:t>अय्यूब</a:t>
            </a:r>
            <a:r>
              <a:rPr lang="ne-NP" sz="2000" b="1" dirty="0">
                <a:cs typeface="Kalimati" panose="00000400000000000000" pitchFamily="2"/>
              </a:rPr>
              <a:t> १:१३-१९)। हामी सबै </a:t>
            </a:r>
            <a:r>
              <a:rPr lang="ne-NP" sz="2000" b="1" dirty="0" err="1">
                <a:cs typeface="Kalimati" panose="00000400000000000000" pitchFamily="2"/>
              </a:rPr>
              <a:t>विपद्हरूको</a:t>
            </a:r>
            <a:r>
              <a:rPr lang="ne-NP" sz="2000" b="1" dirty="0">
                <a:cs typeface="Kalimati" panose="00000400000000000000" pitchFamily="2"/>
              </a:rPr>
              <a:t> जोखिममा छौं, चाहे ती प्राकृतिक हुन् वा यस संसारमा व्याप्त दुष्टताको कारणले भएका हुन्।</a:t>
            </a:r>
            <a:endParaRPr lang="en" sz="2000" b="1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626371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यदि हामीले हिम्मत हारेनौं भने, हामी </a:t>
            </a:r>
            <a:r>
              <a:rPr lang="ne-NP" sz="2000" b="1" dirty="0" err="1">
                <a:cs typeface="Kalimati" panose="00000400000000000000" pitchFamily="2"/>
              </a:rPr>
              <a:t>देख्नेछौं</a:t>
            </a:r>
            <a:r>
              <a:rPr lang="ne-NP" sz="2000" b="1" dirty="0">
                <a:cs typeface="Kalimati" panose="00000400000000000000" pitchFamily="2"/>
              </a:rPr>
              <a:t> कि हाम्रा कठिन परीक्षाहरूमा पनि परमेश्वर </a:t>
            </a:r>
            <a:r>
              <a:rPr lang="ne-NP" sz="2000" b="1" dirty="0" err="1">
                <a:cs typeface="Kalimati" panose="00000400000000000000" pitchFamily="2"/>
              </a:rPr>
              <a:t>सधैं</a:t>
            </a:r>
            <a:r>
              <a:rPr lang="ne-NP" sz="2000" b="1" dirty="0">
                <a:cs typeface="Kalimati" panose="00000400000000000000" pitchFamily="2"/>
              </a:rPr>
              <a:t> त्यहाँ हुनुहुन्छ। </a:t>
            </a:r>
            <a:r>
              <a:rPr lang="ne-NP" sz="2000" b="1" dirty="0" err="1">
                <a:cs typeface="Kalimati" panose="00000400000000000000" pitchFamily="2"/>
              </a:rPr>
              <a:t>उहाँले</a:t>
            </a:r>
            <a:r>
              <a:rPr lang="ne-NP" sz="2000" b="1" dirty="0">
                <a:cs typeface="Kalimati" panose="00000400000000000000" pitchFamily="2"/>
              </a:rPr>
              <a:t> हामीलाई माया गर्नुहुन्छ र कमजोरीबाट शक्ति, निराशाबाट साहस र विपत्तिबाट आशा प्राप्त गर्न बल दिनुहुन्छ (</a:t>
            </a:r>
            <a:r>
              <a:rPr lang="ne-NP" sz="2000" b="1" dirty="0" err="1">
                <a:cs typeface="Kalimati" panose="00000400000000000000" pitchFamily="2"/>
              </a:rPr>
              <a:t>योएल</a:t>
            </a:r>
            <a:r>
              <a:rPr lang="ne-NP" sz="2000" b="1" dirty="0">
                <a:cs typeface="Kalimati" panose="00000400000000000000" pitchFamily="2"/>
              </a:rPr>
              <a:t> ३:१०; </a:t>
            </a:r>
            <a:r>
              <a:rPr lang="ne-NP" sz="2000" b="1" dirty="0" err="1">
                <a:cs typeface="Kalimati" panose="00000400000000000000" pitchFamily="2"/>
              </a:rPr>
              <a:t>रोमी</a:t>
            </a:r>
            <a:r>
              <a:rPr lang="ne-NP" sz="2000" b="1" dirty="0">
                <a:cs typeface="Kalimati" panose="00000400000000000000" pitchFamily="2"/>
              </a:rPr>
              <a:t> ५:३-५)।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हामी कसरी प्रतिक्रिया </a:t>
            </a:r>
            <a:r>
              <a:rPr lang="ne-NP" sz="2000" b="1" dirty="0" err="1">
                <a:solidFill>
                  <a:prstClr val="black"/>
                </a:solidFill>
              </a:rPr>
              <a:t>दिनेछौं</a:t>
            </a:r>
            <a:r>
              <a:rPr lang="ne-NP" sz="2000" b="1" dirty="0">
                <a:solidFill>
                  <a:prstClr val="black"/>
                </a:solidFill>
              </a:rPr>
              <a:t>? </a:t>
            </a:r>
            <a:r>
              <a:rPr lang="ne-NP" sz="2000" b="1" dirty="0" err="1">
                <a:solidFill>
                  <a:prstClr val="black"/>
                </a:solidFill>
              </a:rPr>
              <a:t>अय्यूबले</a:t>
            </a:r>
            <a:r>
              <a:rPr lang="ne-NP" sz="2000" b="1" dirty="0">
                <a:solidFill>
                  <a:prstClr val="black"/>
                </a:solidFill>
              </a:rPr>
              <a:t> कसरी प्रतिक्रिया दिए?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522011" y="5824740"/>
            <a:ext cx="56699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यदि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तपाईं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कठिन समयबाट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गुज्रिरहनु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भएको छ भने, यस तथ्यलाई मनन गर्नुहोस् कि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तपाईंको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लागि परमेश्वरको प्रेम र हेरचाह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तपाईंको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जीवनको सबैभन्दा सुरक्षित र स्थिर कुरा हो।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निराशाहरू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ne-NP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“तर हामीले त आशा गरेका </a:t>
            </a:r>
            <a:r>
              <a:rPr lang="ne-NP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थियौं</a:t>
            </a:r>
            <a:r>
              <a:rPr lang="ne-NP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कि </a:t>
            </a:r>
            <a:r>
              <a:rPr lang="ne-NP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इस्राएललाई</a:t>
            </a:r>
            <a:r>
              <a:rPr lang="ne-NP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छुटकारा दिने उहाँ नै हुनुहुन्छ...” (लूका २४:२१ क)</a:t>
            </a:r>
            <a:endParaRPr lang="en" dirty="0">
              <a:solidFill>
                <a:schemeClr val="accent3">
                  <a:lumMod val="75000"/>
                </a:schemeClr>
              </a:solidFill>
              <a:effectLst>
                <a:glow rad="101600">
                  <a:schemeClr val="bg2">
                    <a:lumMod val="20000"/>
                    <a:lumOff val="8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दृष्टिकोण: </a:t>
            </a:r>
            <a:r>
              <a:rPr lang="ne-NP" sz="2000" b="1" dirty="0" err="1"/>
              <a:t>येशू</a:t>
            </a:r>
            <a:r>
              <a:rPr lang="ne-NP" sz="2000" b="1" dirty="0"/>
              <a:t> नै </a:t>
            </a:r>
            <a:r>
              <a:rPr lang="ne-NP" sz="2000" b="1" dirty="0" err="1"/>
              <a:t>मसीह</a:t>
            </a:r>
            <a:r>
              <a:rPr lang="ne-NP" sz="2000" b="1" dirty="0"/>
              <a:t> हुनुहुन्छ जसले </a:t>
            </a:r>
            <a:r>
              <a:rPr lang="ne-NP" sz="2000" b="1" dirty="0" err="1"/>
              <a:t>इस्राएललाई</a:t>
            </a:r>
            <a:r>
              <a:rPr lang="ne-NP" sz="2000" b="1" dirty="0"/>
              <a:t> छुटकारा दिनुहुनेछ। वास्तविकता: </a:t>
            </a:r>
            <a:r>
              <a:rPr lang="ne-NP" sz="2000" b="1" dirty="0" err="1"/>
              <a:t>उहाँको</a:t>
            </a:r>
            <a:r>
              <a:rPr lang="ne-NP" sz="2000" b="1" dirty="0"/>
              <a:t> मृत्यु भएको छ (लूका २४:१८-२१)।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027609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</a:rPr>
              <a:t>धैर्यपूर्वक</a:t>
            </a:r>
            <a:r>
              <a:rPr lang="ne-NP" sz="2000" b="1" dirty="0">
                <a:solidFill>
                  <a:prstClr val="black"/>
                </a:solidFill>
              </a:rPr>
              <a:t>, </a:t>
            </a:r>
            <a:r>
              <a:rPr lang="ne-NP" sz="2000" b="1" dirty="0" err="1">
                <a:solidFill>
                  <a:prstClr val="black"/>
                </a:solidFill>
              </a:rPr>
              <a:t>येशूले</a:t>
            </a:r>
            <a:r>
              <a:rPr lang="ne-NP" sz="2000" b="1" dirty="0">
                <a:solidFill>
                  <a:prstClr val="black"/>
                </a:solidFill>
              </a:rPr>
              <a:t> उनीहरूलाई आफ्नो आशा पुन: प्राप्त गर्न मद्दत गर्नुभयो। अन्तमा, “उनीहरूका आँखा खुले” (लूका २४:३१), र उनीहरू अझै निराश </a:t>
            </a:r>
            <a:r>
              <a:rPr lang="ne-NP" sz="2000" b="1" dirty="0" err="1">
                <a:solidFill>
                  <a:prstClr val="black"/>
                </a:solidFill>
              </a:rPr>
              <a:t>भएकाहरूलाई</a:t>
            </a:r>
            <a:r>
              <a:rPr lang="ne-NP" sz="2000" b="1" dirty="0">
                <a:solidFill>
                  <a:prstClr val="black"/>
                </a:solidFill>
              </a:rPr>
              <a:t> प्रोत्साहित गर्न दौडिए (लूका २४:३२-३५; २ </a:t>
            </a:r>
            <a:r>
              <a:rPr lang="ne-NP" sz="2000" b="1" dirty="0" err="1">
                <a:solidFill>
                  <a:prstClr val="black"/>
                </a:solidFill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</a:rPr>
              <a:t> १:४)। हामी उनीहरूको अनुभवबाट के सिक्न सक्छौं?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उनीहरूको निराशा यति ठूलो थियो कि त्यसले उनीहरूलाई </a:t>
            </a:r>
            <a:r>
              <a:rPr lang="ne-NP" sz="2000" b="1" dirty="0" err="1">
                <a:solidFill>
                  <a:prstClr val="black"/>
                </a:solidFill>
              </a:rPr>
              <a:t>येशूको</a:t>
            </a:r>
            <a:r>
              <a:rPr lang="ne-NP" sz="2000" b="1" dirty="0">
                <a:solidFill>
                  <a:prstClr val="black"/>
                </a:solidFill>
              </a:rPr>
              <a:t> पुनरुत्थानको स्पष्ट प्रमाणलाई समेत स्वीकार गर्न दिएन (लूका २४:२२-२४)।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8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येशूलाई</a:t>
            </a:r>
            <a:r>
              <a:rPr lang="ne-NP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हेर्नुहोस्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“म </a:t>
            </a:r>
            <a:r>
              <a:rPr lang="ne-NP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ठान्दछु</a:t>
            </a:r>
            <a:r>
              <a:rPr lang="ne-NP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कि अहिलेका हाम्रा </a:t>
            </a:r>
            <a:r>
              <a:rPr lang="ne-NP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दुःखकष्टहरू</a:t>
            </a:r>
            <a:r>
              <a:rPr lang="ne-NP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हामीमा प्रकट हुने महिमासँग तुलना गर्न योग्यका छैनन्।” (</a:t>
            </a:r>
            <a:r>
              <a:rPr lang="ne-NP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रोमी</a:t>
            </a:r>
            <a:r>
              <a:rPr lang="ne-NP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८:१८)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जब </a:t>
            </a:r>
            <a:r>
              <a:rPr lang="ne-NP" sz="2000" b="1" dirty="0" err="1"/>
              <a:t>एलेन</a:t>
            </a:r>
            <a:r>
              <a:rPr lang="ne-NP" sz="2000" b="1" dirty="0"/>
              <a:t> जी. </a:t>
            </a:r>
            <a:r>
              <a:rPr lang="ne-NP" sz="2000" b="1" dirty="0" err="1"/>
              <a:t>ह्वाइट</a:t>
            </a:r>
            <a:r>
              <a:rPr lang="ne-NP" sz="2000" b="1" dirty="0"/>
              <a:t> गहिरो निराशामा थिइन्, उनले एउटा दर्शन देखिन् जसमा उनले </a:t>
            </a:r>
            <a:r>
              <a:rPr lang="ne-NP" sz="2000" b="1" dirty="0" err="1"/>
              <a:t>येशूलाई</a:t>
            </a:r>
            <a:r>
              <a:rPr lang="ne-NP" sz="2000" b="1" dirty="0"/>
              <a:t> देखेकी थिइन्।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यस सपनाले उनलाई आशा, विश्वास र परमेश्वरमा भरोसा गर्न सकिन्छ भन्ने निश्चितता दियो।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349385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उनले महिमामय दृश्यहरू देखिन्, र उनलाई यस्तो लाग्यो कि उनले स्वर्गको सुरक्षा र शान्ति प्राप्त </a:t>
            </a:r>
            <a:r>
              <a:rPr lang="ne-NP" sz="2000" b="1" dirty="0" err="1">
                <a:solidFill>
                  <a:prstClr val="black"/>
                </a:solidFill>
              </a:rPr>
              <a:t>गरिसकिन्</a:t>
            </a:r>
            <a:r>
              <a:rPr lang="ne-NP" sz="2000" b="1" dirty="0">
                <a:solidFill>
                  <a:prstClr val="black"/>
                </a:solidFill>
              </a:rPr>
              <a:t>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898320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उनले बुझिन् कि उनले भोगेका सबै कुरा </a:t>
            </a:r>
            <a:r>
              <a:rPr lang="ne-NP" sz="2000" b="1" dirty="0" err="1">
                <a:solidFill>
                  <a:prstClr val="black"/>
                </a:solidFill>
              </a:rPr>
              <a:t>येशूले</a:t>
            </a:r>
            <a:r>
              <a:rPr lang="ne-NP" sz="2000" b="1" dirty="0">
                <a:solidFill>
                  <a:prstClr val="black"/>
                </a:solidFill>
              </a:rPr>
              <a:t> बुझ्नुहुन्छ। एक समयमा, उनको टाउकोमा हात राखेर </a:t>
            </a:r>
            <a:r>
              <a:rPr lang="ne-NP" sz="2000" b="1" dirty="0" err="1">
                <a:solidFill>
                  <a:prstClr val="black"/>
                </a:solidFill>
              </a:rPr>
              <a:t>येशूले</a:t>
            </a:r>
            <a:r>
              <a:rPr lang="ne-NP" sz="2000" b="1" dirty="0">
                <a:solidFill>
                  <a:prstClr val="black"/>
                </a:solidFill>
              </a:rPr>
              <a:t> भन्नुभयो, “नडराऊ।”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938992"/>
          </a:xfrm>
          <a:custGeom>
            <a:avLst/>
            <a:gdLst>
              <a:gd name="csX0" fmla="*/ 0 w 3669633"/>
              <a:gd name="csY0" fmla="*/ 0 h 1938992"/>
              <a:gd name="csX1" fmla="*/ 597626 w 3669633"/>
              <a:gd name="csY1" fmla="*/ 0 h 1938992"/>
              <a:gd name="csX2" fmla="*/ 1195252 w 3669633"/>
              <a:gd name="csY2" fmla="*/ 0 h 1938992"/>
              <a:gd name="csX3" fmla="*/ 1682789 w 3669633"/>
              <a:gd name="csY3" fmla="*/ 0 h 1938992"/>
              <a:gd name="csX4" fmla="*/ 2243718 w 3669633"/>
              <a:gd name="csY4" fmla="*/ 0 h 1938992"/>
              <a:gd name="csX5" fmla="*/ 2841344 w 3669633"/>
              <a:gd name="csY5" fmla="*/ 0 h 1938992"/>
              <a:gd name="csX6" fmla="*/ 3669633 w 3669633"/>
              <a:gd name="csY6" fmla="*/ 0 h 1938992"/>
              <a:gd name="csX7" fmla="*/ 3669633 w 3669633"/>
              <a:gd name="csY7" fmla="*/ 484748 h 1938992"/>
              <a:gd name="csX8" fmla="*/ 3669633 w 3669633"/>
              <a:gd name="csY8" fmla="*/ 950106 h 1938992"/>
              <a:gd name="csX9" fmla="*/ 3669633 w 3669633"/>
              <a:gd name="csY9" fmla="*/ 1396074 h 1938992"/>
              <a:gd name="csX10" fmla="*/ 3669633 w 3669633"/>
              <a:gd name="csY10" fmla="*/ 1938992 h 1938992"/>
              <a:gd name="csX11" fmla="*/ 3072007 w 3669633"/>
              <a:gd name="csY11" fmla="*/ 1938992 h 1938992"/>
              <a:gd name="csX12" fmla="*/ 2584470 w 3669633"/>
              <a:gd name="csY12" fmla="*/ 1938992 h 1938992"/>
              <a:gd name="csX13" fmla="*/ 1986844 w 3669633"/>
              <a:gd name="csY13" fmla="*/ 1938992 h 1938992"/>
              <a:gd name="csX14" fmla="*/ 1425915 w 3669633"/>
              <a:gd name="csY14" fmla="*/ 1938992 h 1938992"/>
              <a:gd name="csX15" fmla="*/ 938378 w 3669633"/>
              <a:gd name="csY15" fmla="*/ 1938992 h 1938992"/>
              <a:gd name="csX16" fmla="*/ 0 w 3669633"/>
              <a:gd name="csY16" fmla="*/ 1938992 h 1938992"/>
              <a:gd name="csX17" fmla="*/ 0 w 3669633"/>
              <a:gd name="csY17" fmla="*/ 1512414 h 1938992"/>
              <a:gd name="csX18" fmla="*/ 0 w 3669633"/>
              <a:gd name="csY18" fmla="*/ 988886 h 1938992"/>
              <a:gd name="csX19" fmla="*/ 0 w 3669633"/>
              <a:gd name="csY19" fmla="*/ 484748 h 1938992"/>
              <a:gd name="csX20" fmla="*/ 0 w 3669633"/>
              <a:gd name="csY20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938992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672227" y="120617"/>
                  <a:pt x="3649723" y="243182"/>
                  <a:pt x="3669633" y="484748"/>
                </a:cubicBezTo>
                <a:cubicBezTo>
                  <a:pt x="3689543" y="726314"/>
                  <a:pt x="3628729" y="758557"/>
                  <a:pt x="3669633" y="950106"/>
                </a:cubicBezTo>
                <a:cubicBezTo>
                  <a:pt x="3710537" y="1141655"/>
                  <a:pt x="3620322" y="1242854"/>
                  <a:pt x="3669633" y="1396074"/>
                </a:cubicBezTo>
                <a:cubicBezTo>
                  <a:pt x="3718944" y="1549294"/>
                  <a:pt x="3621858" y="1787770"/>
                  <a:pt x="3669633" y="1938992"/>
                </a:cubicBezTo>
                <a:cubicBezTo>
                  <a:pt x="3525461" y="1956150"/>
                  <a:pt x="3250740" y="1885577"/>
                  <a:pt x="3072007" y="1938992"/>
                </a:cubicBezTo>
                <a:cubicBezTo>
                  <a:pt x="2893274" y="1992407"/>
                  <a:pt x="2685870" y="1902655"/>
                  <a:pt x="2584470" y="1938992"/>
                </a:cubicBezTo>
                <a:cubicBezTo>
                  <a:pt x="2483070" y="1975329"/>
                  <a:pt x="2209502" y="1875820"/>
                  <a:pt x="1986844" y="1938992"/>
                </a:cubicBezTo>
                <a:cubicBezTo>
                  <a:pt x="1764186" y="2002164"/>
                  <a:pt x="1591448" y="1912760"/>
                  <a:pt x="1425915" y="1938992"/>
                </a:cubicBezTo>
                <a:cubicBezTo>
                  <a:pt x="1260382" y="1965224"/>
                  <a:pt x="1178498" y="1906233"/>
                  <a:pt x="938378" y="1938992"/>
                </a:cubicBezTo>
                <a:cubicBezTo>
                  <a:pt x="698258" y="1971751"/>
                  <a:pt x="392851" y="1840809"/>
                  <a:pt x="0" y="1938992"/>
                </a:cubicBezTo>
                <a:cubicBezTo>
                  <a:pt x="-20187" y="1846724"/>
                  <a:pt x="39357" y="1662515"/>
                  <a:pt x="0" y="1512414"/>
                </a:cubicBezTo>
                <a:cubicBezTo>
                  <a:pt x="-39357" y="1362313"/>
                  <a:pt x="62100" y="1230680"/>
                  <a:pt x="0" y="988886"/>
                </a:cubicBezTo>
                <a:cubicBezTo>
                  <a:pt x="-62100" y="747092"/>
                  <a:pt x="38812" y="709518"/>
                  <a:pt x="0" y="484748"/>
                </a:cubicBezTo>
                <a:cubicBezTo>
                  <a:pt x="-38812" y="259978"/>
                  <a:pt x="39665" y="11220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“हामी </a:t>
            </a:r>
            <a:r>
              <a:rPr lang="ne-NP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जान्दछौं</a:t>
            </a:r>
            <a:r>
              <a:rPr lang="ne-NP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कि परमेश्वरलाई प्रेम </a:t>
            </a:r>
            <a:r>
              <a:rPr lang="ne-NP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गर्नेहरूका</a:t>
            </a:r>
            <a:r>
              <a:rPr lang="ne-NP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निम्ति, अर्थात् </a:t>
            </a:r>
            <a:r>
              <a:rPr lang="ne-NP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उहाँको</a:t>
            </a:r>
            <a:r>
              <a:rPr lang="ne-NP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उद्देश्य अनुसार </a:t>
            </a:r>
            <a:r>
              <a:rPr lang="ne-NP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बोलाइएकाहरूका</a:t>
            </a:r>
            <a:r>
              <a:rPr lang="ne-NP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निम्ति, सबै कुराले मिलेर भलाई नै उत्पन्न गर्दछ।” (</a:t>
            </a:r>
            <a:r>
              <a:rPr lang="ne-NP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रोमी</a:t>
            </a:r>
            <a:r>
              <a:rPr lang="ne-NP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८:२८)</a:t>
            </a:r>
            <a:endParaRPr lang="en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323439"/>
          </a:xfrm>
          <a:custGeom>
            <a:avLst/>
            <a:gdLst>
              <a:gd name="csX0" fmla="*/ 0 w 7222559"/>
              <a:gd name="csY0" fmla="*/ 0 h 1323439"/>
              <a:gd name="csX1" fmla="*/ 627807 w 7222559"/>
              <a:gd name="csY1" fmla="*/ 0 h 1323439"/>
              <a:gd name="csX2" fmla="*/ 1111163 w 7222559"/>
              <a:gd name="csY2" fmla="*/ 0 h 1323439"/>
              <a:gd name="csX3" fmla="*/ 1450068 w 7222559"/>
              <a:gd name="csY3" fmla="*/ 0 h 1323439"/>
              <a:gd name="csX4" fmla="*/ 1788972 w 7222559"/>
              <a:gd name="csY4" fmla="*/ 0 h 1323439"/>
              <a:gd name="csX5" fmla="*/ 2489005 w 7222559"/>
              <a:gd name="csY5" fmla="*/ 0 h 1323439"/>
              <a:gd name="csX6" fmla="*/ 3116812 w 7222559"/>
              <a:gd name="csY6" fmla="*/ 0 h 1323439"/>
              <a:gd name="csX7" fmla="*/ 3600168 w 7222559"/>
              <a:gd name="csY7" fmla="*/ 0 h 1323439"/>
              <a:gd name="csX8" fmla="*/ 4300201 w 7222559"/>
              <a:gd name="csY8" fmla="*/ 0 h 1323439"/>
              <a:gd name="csX9" fmla="*/ 5000233 w 7222559"/>
              <a:gd name="csY9" fmla="*/ 0 h 1323439"/>
              <a:gd name="csX10" fmla="*/ 5483589 w 7222559"/>
              <a:gd name="csY10" fmla="*/ 0 h 1323439"/>
              <a:gd name="csX11" fmla="*/ 6039170 w 7222559"/>
              <a:gd name="csY11" fmla="*/ 0 h 1323439"/>
              <a:gd name="csX12" fmla="*/ 6739203 w 7222559"/>
              <a:gd name="csY12" fmla="*/ 0 h 1323439"/>
              <a:gd name="csX13" fmla="*/ 7222559 w 7222559"/>
              <a:gd name="csY13" fmla="*/ 0 h 1323439"/>
              <a:gd name="csX14" fmla="*/ 7222559 w 7222559"/>
              <a:gd name="csY14" fmla="*/ 467615 h 1323439"/>
              <a:gd name="csX15" fmla="*/ 7222559 w 7222559"/>
              <a:gd name="csY15" fmla="*/ 869058 h 1323439"/>
              <a:gd name="csX16" fmla="*/ 7222559 w 7222559"/>
              <a:gd name="csY16" fmla="*/ 1323439 h 1323439"/>
              <a:gd name="csX17" fmla="*/ 6594752 w 7222559"/>
              <a:gd name="csY17" fmla="*/ 1323439 h 1323439"/>
              <a:gd name="csX18" fmla="*/ 6183622 w 7222559"/>
              <a:gd name="csY18" fmla="*/ 1323439 h 1323439"/>
              <a:gd name="csX19" fmla="*/ 5628040 w 7222559"/>
              <a:gd name="csY19" fmla="*/ 1323439 h 1323439"/>
              <a:gd name="csX20" fmla="*/ 5144684 w 7222559"/>
              <a:gd name="csY20" fmla="*/ 1323439 h 1323439"/>
              <a:gd name="csX21" fmla="*/ 4589103 w 7222559"/>
              <a:gd name="csY21" fmla="*/ 1323439 h 1323439"/>
              <a:gd name="csX22" fmla="*/ 3889070 w 7222559"/>
              <a:gd name="csY22" fmla="*/ 1323439 h 1323439"/>
              <a:gd name="csX23" fmla="*/ 3477940 w 7222559"/>
              <a:gd name="csY23" fmla="*/ 1323439 h 1323439"/>
              <a:gd name="csX24" fmla="*/ 2777907 w 7222559"/>
              <a:gd name="csY24" fmla="*/ 1323439 h 1323439"/>
              <a:gd name="csX25" fmla="*/ 2222326 w 7222559"/>
              <a:gd name="csY25" fmla="*/ 1323439 h 1323439"/>
              <a:gd name="csX26" fmla="*/ 1883421 w 7222559"/>
              <a:gd name="csY26" fmla="*/ 1323439 h 1323439"/>
              <a:gd name="csX27" fmla="*/ 1183389 w 7222559"/>
              <a:gd name="csY27" fmla="*/ 1323439 h 1323439"/>
              <a:gd name="csX28" fmla="*/ 555581 w 7222559"/>
              <a:gd name="csY28" fmla="*/ 1323439 h 1323439"/>
              <a:gd name="csX29" fmla="*/ 0 w 7222559"/>
              <a:gd name="csY29" fmla="*/ 1323439 h 1323439"/>
              <a:gd name="csX30" fmla="*/ 0 w 7222559"/>
              <a:gd name="csY30" fmla="*/ 908761 h 1323439"/>
              <a:gd name="csX31" fmla="*/ 0 w 7222559"/>
              <a:gd name="csY31" fmla="*/ 467615 h 1323439"/>
              <a:gd name="csX32" fmla="*/ 0 w 7222559"/>
              <a:gd name="csY32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323439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4030" y="114582"/>
                  <a:pt x="7173962" y="251640"/>
                  <a:pt x="7222559" y="467615"/>
                </a:cubicBezTo>
                <a:cubicBezTo>
                  <a:pt x="7271156" y="683591"/>
                  <a:pt x="7192699" y="702623"/>
                  <a:pt x="7222559" y="869058"/>
                </a:cubicBezTo>
                <a:cubicBezTo>
                  <a:pt x="7252419" y="1035493"/>
                  <a:pt x="7183851" y="1151027"/>
                  <a:pt x="7222559" y="1323439"/>
                </a:cubicBezTo>
                <a:cubicBezTo>
                  <a:pt x="7076907" y="1343797"/>
                  <a:pt x="6846805" y="1315709"/>
                  <a:pt x="6594752" y="1323439"/>
                </a:cubicBezTo>
                <a:cubicBezTo>
                  <a:pt x="6342699" y="1331169"/>
                  <a:pt x="6381844" y="1298022"/>
                  <a:pt x="6183622" y="1323439"/>
                </a:cubicBezTo>
                <a:cubicBezTo>
                  <a:pt x="5985400" y="1348856"/>
                  <a:pt x="5848981" y="1296910"/>
                  <a:pt x="5628040" y="1323439"/>
                </a:cubicBezTo>
                <a:cubicBezTo>
                  <a:pt x="5407099" y="1349968"/>
                  <a:pt x="5351632" y="1266105"/>
                  <a:pt x="5144684" y="1323439"/>
                </a:cubicBezTo>
                <a:cubicBezTo>
                  <a:pt x="4937736" y="1380773"/>
                  <a:pt x="4744923" y="1269427"/>
                  <a:pt x="4589103" y="1323439"/>
                </a:cubicBezTo>
                <a:cubicBezTo>
                  <a:pt x="4433283" y="1377451"/>
                  <a:pt x="4211713" y="1276061"/>
                  <a:pt x="3889070" y="1323439"/>
                </a:cubicBezTo>
                <a:cubicBezTo>
                  <a:pt x="3566427" y="1370817"/>
                  <a:pt x="3626488" y="1317329"/>
                  <a:pt x="3477940" y="1323439"/>
                </a:cubicBezTo>
                <a:cubicBezTo>
                  <a:pt x="3329392" y="1329549"/>
                  <a:pt x="3047881" y="1265410"/>
                  <a:pt x="2777907" y="1323439"/>
                </a:cubicBezTo>
                <a:cubicBezTo>
                  <a:pt x="2507933" y="1381468"/>
                  <a:pt x="2488251" y="1282588"/>
                  <a:pt x="2222326" y="1323439"/>
                </a:cubicBezTo>
                <a:cubicBezTo>
                  <a:pt x="1956401" y="1364290"/>
                  <a:pt x="2046062" y="1304939"/>
                  <a:pt x="1883421" y="1323439"/>
                </a:cubicBezTo>
                <a:cubicBezTo>
                  <a:pt x="1720780" y="1341939"/>
                  <a:pt x="1504397" y="1266975"/>
                  <a:pt x="1183389" y="1323439"/>
                </a:cubicBezTo>
                <a:cubicBezTo>
                  <a:pt x="862381" y="1379903"/>
                  <a:pt x="689699" y="1313715"/>
                  <a:pt x="555581" y="1323439"/>
                </a:cubicBezTo>
                <a:cubicBezTo>
                  <a:pt x="421463" y="1333163"/>
                  <a:pt x="157157" y="1274189"/>
                  <a:pt x="0" y="1323439"/>
                </a:cubicBezTo>
                <a:cubicBezTo>
                  <a:pt x="-18949" y="1168372"/>
                  <a:pt x="8094" y="1019023"/>
                  <a:pt x="0" y="908761"/>
                </a:cubicBezTo>
                <a:cubicBezTo>
                  <a:pt x="-8094" y="798499"/>
                  <a:pt x="38729" y="677416"/>
                  <a:pt x="0" y="467615"/>
                </a:cubicBezTo>
                <a:cubicBezTo>
                  <a:pt x="-38729" y="257814"/>
                  <a:pt x="26947" y="10207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“कुनै कुराको चिन्ता नगर, तर हरेक परिस्थितिमा प्रार्थना र बिन्तीद्वारा, धन्यवादसहित आफ्ना </a:t>
            </a:r>
            <a:r>
              <a:rPr lang="ne-NP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निवेदनहरू</a:t>
            </a:r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परमेश्वरमा </a:t>
            </a:r>
            <a:r>
              <a:rPr lang="ne-NP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चढाओ</a:t>
            </a:r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। अनि परमेश्वरको शान्ति, जो सारा </a:t>
            </a:r>
            <a:r>
              <a:rPr lang="ne-NP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बुझिभन्दा</a:t>
            </a:r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बाहिर छ, त्यसले तिमीहरूका हृदय र मनलाई </a:t>
            </a:r>
            <a:r>
              <a:rPr lang="ne-NP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</a:t>
            </a:r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येशूमा</a:t>
            </a:r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सुरक्षित राख्नेछ।” (</a:t>
            </a:r>
            <a:r>
              <a:rPr lang="ne-NP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फिलिप्पी</a:t>
            </a:r>
            <a:r>
              <a:rPr lang="ne-NP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४:६-७)</a:t>
            </a:r>
            <a:endParaRPr lang="en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329678"/>
            <a:ext cx="5901491" cy="3170099"/>
          </a:xfrm>
          <a:custGeom>
            <a:avLst/>
            <a:gdLst>
              <a:gd name="csX0" fmla="*/ 0 w 5901491"/>
              <a:gd name="csY0" fmla="*/ 0 h 3170099"/>
              <a:gd name="csX1" fmla="*/ 590149 w 5901491"/>
              <a:gd name="csY1" fmla="*/ 0 h 3170099"/>
              <a:gd name="csX2" fmla="*/ 1121283 w 5901491"/>
              <a:gd name="csY2" fmla="*/ 0 h 3170099"/>
              <a:gd name="csX3" fmla="*/ 1711432 w 5901491"/>
              <a:gd name="csY3" fmla="*/ 0 h 3170099"/>
              <a:gd name="csX4" fmla="*/ 2419611 w 5901491"/>
              <a:gd name="csY4" fmla="*/ 0 h 3170099"/>
              <a:gd name="csX5" fmla="*/ 3068775 w 5901491"/>
              <a:gd name="csY5" fmla="*/ 0 h 3170099"/>
              <a:gd name="csX6" fmla="*/ 3658924 w 5901491"/>
              <a:gd name="csY6" fmla="*/ 0 h 3170099"/>
              <a:gd name="csX7" fmla="*/ 4072029 w 5901491"/>
              <a:gd name="csY7" fmla="*/ 0 h 3170099"/>
              <a:gd name="csX8" fmla="*/ 4544148 w 5901491"/>
              <a:gd name="csY8" fmla="*/ 0 h 3170099"/>
              <a:gd name="csX9" fmla="*/ 5016267 w 5901491"/>
              <a:gd name="csY9" fmla="*/ 0 h 3170099"/>
              <a:gd name="csX10" fmla="*/ 5901491 w 5901491"/>
              <a:gd name="csY10" fmla="*/ 0 h 3170099"/>
              <a:gd name="csX11" fmla="*/ 5901491 w 5901491"/>
              <a:gd name="csY11" fmla="*/ 433247 h 3170099"/>
              <a:gd name="csX12" fmla="*/ 5901491 w 5901491"/>
              <a:gd name="csY12" fmla="*/ 961597 h 3170099"/>
              <a:gd name="csX13" fmla="*/ 5901491 w 5901491"/>
              <a:gd name="csY13" fmla="*/ 1553349 h 3170099"/>
              <a:gd name="csX14" fmla="*/ 5901491 w 5901491"/>
              <a:gd name="csY14" fmla="*/ 2049997 h 3170099"/>
              <a:gd name="csX15" fmla="*/ 5901491 w 5901491"/>
              <a:gd name="csY15" fmla="*/ 2641749 h 3170099"/>
              <a:gd name="csX16" fmla="*/ 5901491 w 5901491"/>
              <a:gd name="csY16" fmla="*/ 3170099 h 3170099"/>
              <a:gd name="csX17" fmla="*/ 5488387 w 5901491"/>
              <a:gd name="csY17" fmla="*/ 3170099 h 3170099"/>
              <a:gd name="csX18" fmla="*/ 4780208 w 5901491"/>
              <a:gd name="csY18" fmla="*/ 3170099 h 3170099"/>
              <a:gd name="csX19" fmla="*/ 4308088 w 5901491"/>
              <a:gd name="csY19" fmla="*/ 3170099 h 3170099"/>
              <a:gd name="csX20" fmla="*/ 3658924 w 5901491"/>
              <a:gd name="csY20" fmla="*/ 3170099 h 3170099"/>
              <a:gd name="csX21" fmla="*/ 3245820 w 5901491"/>
              <a:gd name="csY21" fmla="*/ 3170099 h 3170099"/>
              <a:gd name="csX22" fmla="*/ 2596656 w 5901491"/>
              <a:gd name="csY22" fmla="*/ 3170099 h 3170099"/>
              <a:gd name="csX23" fmla="*/ 2124537 w 5901491"/>
              <a:gd name="csY23" fmla="*/ 3170099 h 3170099"/>
              <a:gd name="csX24" fmla="*/ 1416358 w 5901491"/>
              <a:gd name="csY24" fmla="*/ 3170099 h 3170099"/>
              <a:gd name="csX25" fmla="*/ 944239 w 5901491"/>
              <a:gd name="csY25" fmla="*/ 3170099 h 3170099"/>
              <a:gd name="csX26" fmla="*/ 531134 w 5901491"/>
              <a:gd name="csY26" fmla="*/ 3170099 h 3170099"/>
              <a:gd name="csX27" fmla="*/ 0 w 5901491"/>
              <a:gd name="csY27" fmla="*/ 3170099 h 3170099"/>
              <a:gd name="csX28" fmla="*/ 0 w 5901491"/>
              <a:gd name="csY28" fmla="*/ 2641749 h 3170099"/>
              <a:gd name="csX29" fmla="*/ 0 w 5901491"/>
              <a:gd name="csY29" fmla="*/ 2208502 h 3170099"/>
              <a:gd name="csX30" fmla="*/ 0 w 5901491"/>
              <a:gd name="csY30" fmla="*/ 1743554 h 3170099"/>
              <a:gd name="csX31" fmla="*/ 0 w 5901491"/>
              <a:gd name="csY31" fmla="*/ 1215205 h 3170099"/>
              <a:gd name="csX32" fmla="*/ 0 w 5901491"/>
              <a:gd name="csY32" fmla="*/ 623453 h 3170099"/>
              <a:gd name="csX33" fmla="*/ 0 w 5901491"/>
              <a:gd name="csY33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170099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47153" y="191082"/>
                  <a:pt x="5890483" y="273481"/>
                  <a:pt x="5901491" y="433247"/>
                </a:cubicBezTo>
                <a:cubicBezTo>
                  <a:pt x="5912499" y="593013"/>
                  <a:pt x="5883341" y="839015"/>
                  <a:pt x="5901491" y="961597"/>
                </a:cubicBezTo>
                <a:cubicBezTo>
                  <a:pt x="5919641" y="1084179"/>
                  <a:pt x="5886628" y="1323186"/>
                  <a:pt x="5901491" y="1553349"/>
                </a:cubicBezTo>
                <a:cubicBezTo>
                  <a:pt x="5916354" y="1783512"/>
                  <a:pt x="5865925" y="1923348"/>
                  <a:pt x="5901491" y="2049997"/>
                </a:cubicBezTo>
                <a:cubicBezTo>
                  <a:pt x="5937057" y="2176646"/>
                  <a:pt x="5864572" y="2451168"/>
                  <a:pt x="5901491" y="2641749"/>
                </a:cubicBezTo>
                <a:cubicBezTo>
                  <a:pt x="5938410" y="2832330"/>
                  <a:pt x="5863348" y="2932750"/>
                  <a:pt x="5901491" y="3170099"/>
                </a:cubicBezTo>
                <a:cubicBezTo>
                  <a:pt x="5789826" y="3201500"/>
                  <a:pt x="5693177" y="3129523"/>
                  <a:pt x="5488387" y="3170099"/>
                </a:cubicBezTo>
                <a:cubicBezTo>
                  <a:pt x="5283597" y="3210675"/>
                  <a:pt x="5006241" y="3098042"/>
                  <a:pt x="4780208" y="3170099"/>
                </a:cubicBezTo>
                <a:cubicBezTo>
                  <a:pt x="4554175" y="3242156"/>
                  <a:pt x="4513618" y="3125511"/>
                  <a:pt x="4308088" y="3170099"/>
                </a:cubicBezTo>
                <a:cubicBezTo>
                  <a:pt x="4102558" y="3214687"/>
                  <a:pt x="3913034" y="3167975"/>
                  <a:pt x="3658924" y="3170099"/>
                </a:cubicBezTo>
                <a:cubicBezTo>
                  <a:pt x="3404814" y="3172223"/>
                  <a:pt x="3447347" y="3134365"/>
                  <a:pt x="3245820" y="3170099"/>
                </a:cubicBezTo>
                <a:cubicBezTo>
                  <a:pt x="3044293" y="3205833"/>
                  <a:pt x="2873716" y="3097126"/>
                  <a:pt x="2596656" y="3170099"/>
                </a:cubicBezTo>
                <a:cubicBezTo>
                  <a:pt x="2319596" y="3243072"/>
                  <a:pt x="2321981" y="3133066"/>
                  <a:pt x="2124537" y="3170099"/>
                </a:cubicBezTo>
                <a:cubicBezTo>
                  <a:pt x="1927093" y="3207132"/>
                  <a:pt x="1614415" y="3131448"/>
                  <a:pt x="1416358" y="3170099"/>
                </a:cubicBezTo>
                <a:cubicBezTo>
                  <a:pt x="1218301" y="3208750"/>
                  <a:pt x="1127108" y="3157819"/>
                  <a:pt x="944239" y="3170099"/>
                </a:cubicBezTo>
                <a:cubicBezTo>
                  <a:pt x="761370" y="3182379"/>
                  <a:pt x="676390" y="3148246"/>
                  <a:pt x="531134" y="3170099"/>
                </a:cubicBezTo>
                <a:cubicBezTo>
                  <a:pt x="385878" y="3191952"/>
                  <a:pt x="199639" y="3151120"/>
                  <a:pt x="0" y="3170099"/>
                </a:cubicBezTo>
                <a:cubicBezTo>
                  <a:pt x="-23250" y="3006070"/>
                  <a:pt x="936" y="2753318"/>
                  <a:pt x="0" y="2641749"/>
                </a:cubicBezTo>
                <a:cubicBezTo>
                  <a:pt x="-936" y="2530180"/>
                  <a:pt x="24200" y="2350213"/>
                  <a:pt x="0" y="2208502"/>
                </a:cubicBezTo>
                <a:cubicBezTo>
                  <a:pt x="-24200" y="2066791"/>
                  <a:pt x="12276" y="1884464"/>
                  <a:pt x="0" y="1743554"/>
                </a:cubicBezTo>
                <a:cubicBezTo>
                  <a:pt x="-12276" y="1602644"/>
                  <a:pt x="8039" y="1342708"/>
                  <a:pt x="0" y="1215205"/>
                </a:cubicBezTo>
                <a:cubicBezTo>
                  <a:pt x="-8039" y="1087702"/>
                  <a:pt x="50245" y="813166"/>
                  <a:pt x="0" y="623453"/>
                </a:cubicBezTo>
                <a:cubicBezTo>
                  <a:pt x="-50245" y="433740"/>
                  <a:pt x="6427" y="21140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“हे मेरा भाइ हो, जब तिमीहरू </a:t>
            </a:r>
            <a:r>
              <a:rPr lang="ne-NP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थरिथरिका</a:t>
            </a:r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परीक्षाहरूमा पर्छौ, तब त्यसलाई पूर्ण आनन्दको कुरा सम्झ। किनभने तिमीहरू </a:t>
            </a:r>
            <a:r>
              <a:rPr lang="ne-NP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जान्दछौ</a:t>
            </a:r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कि तिमीहरूको विश्वासको जाँचले धैर्य उत्पन्न गराउँछ। धैर्यले आफ्नो काम पूरा गरोस्, ताकि तिमीहरू सिद्ध र पूर्ण बन, र तिमीहरूमा कुनै कुराको अभाव नहोस्। [...] धन्य हो त्यो मानिस, जो परीक्षामा स्थिर रहन्छ, </a:t>
            </a:r>
            <a:r>
              <a:rPr lang="ne-NP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किनकि</a:t>
            </a:r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जाँचमा खरो उत्रेपछि त्यसले जीवनको त्यो मुकुट पाउनेछ, जो प्रभुले </a:t>
            </a:r>
            <a:r>
              <a:rPr lang="ne-NP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उहाँलाई</a:t>
            </a:r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प्रेम </a:t>
            </a:r>
            <a:r>
              <a:rPr lang="ne-NP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गर्नेहरूलाई</a:t>
            </a:r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दिने प्रतिज्ञा गर्नुभएको छ।” (</a:t>
            </a:r>
            <a:r>
              <a:rPr lang="ne-NP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याकूब</a:t>
            </a:r>
            <a:r>
              <a:rPr lang="ne-NP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१:२-४, १२)</a:t>
            </a:r>
            <a:endParaRPr lang="en" sz="1600" b="1" dirty="0">
              <a:ln>
                <a:solidFill>
                  <a:srgbClr val="9F4E4B"/>
                </a:solidFill>
              </a:ln>
              <a:solidFill>
                <a:srgbClr val="9F4E4B"/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“तर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उहाँले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मलाई भन्नुभयो, ‘मेरो अनुग्रह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तिम्रो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निम्ति पर्याप्त छ, किनभने मेरो शक्ति कमजोरीमा नै सिद्ध हुन्छ।’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यसकारण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ख्रीष्टको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शक्ति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ममाथि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बास गरोस् भनेर म आफ्ना कमजोरीहरूको बारेमा झन् खुसीसाथ गर्व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गर्नेछु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।” (२ </a:t>
            </a:r>
            <a:r>
              <a:rPr lang="ne-NP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१२:९)</a:t>
            </a:r>
            <a:endParaRPr lang="en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1199</Words>
  <Application>Microsoft Office PowerPoint</Application>
  <PresentationFormat>Panorámica</PresentationFormat>
  <Paragraphs>58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Kalimati</vt:lpstr>
      <vt:lpstr>Calibri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2026-04-25T14:07:55Z</dcterms:created>
  <dcterms:modified xsi:type="dcterms:W3CDTF">2026-05-14T19:36:10Z</dcterms:modified>
</cp:coreProperties>
</file>