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672" r:id="rId2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302" r:id="rId11"/>
    <p:sldId id="266" r:id="rId12"/>
    <p:sldId id="267" r:id="rId13"/>
    <p:sldId id="268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Constantia" panose="02030602050306030303" pitchFamily="18" charset="0"/>
      <p:regular r:id="rId19"/>
      <p:bold r:id="rId20"/>
      <p:italic r:id="rId21"/>
      <p:boldItalic r:id="rId22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927" autoAdjust="0"/>
    <p:restoredTop sz="86371" autoAdjust="0"/>
  </p:normalViewPr>
  <p:slideViewPr>
    <p:cSldViewPr snapToGrid="0">
      <p:cViewPr varScale="1">
        <p:scale>
          <a:sx n="107" d="100"/>
          <a:sy n="107" d="100"/>
        </p:scale>
        <p:origin x="192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8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201ECF-5C39-4F5A-B547-A34BE62A6232}" type="doc">
      <dgm:prSet loTypeId="urn:microsoft.com/office/officeart/2026/layout/NumberedDotsVertical" loCatId="timeline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55591A6F-B6AF-429B-8C32-91F5B1547D10}">
      <dgm:prSet custT="1"/>
      <dgm:spPr/>
      <dgm:t>
        <a:bodyPr/>
        <a:lstStyle/>
        <a:p>
          <a:pPr>
            <a:defRPr b="1"/>
          </a:pPr>
          <a:r>
            <a:rPr lang="ne-NP" sz="2000" dirty="0">
              <a:effectLst/>
            </a:rPr>
            <a:t>सुरुमा परमेश्वरले मानवजातिसँग कसरी सञ्चार गर्नुभएको थियो?</a:t>
          </a:r>
          <a:endParaRPr lang="en" sz="2000" dirty="0">
            <a:effectLst/>
          </a:endParaRPr>
        </a:p>
      </dgm:t>
    </dgm:pt>
    <dgm:pt modelId="{B4BC9997-A056-451A-9DB8-F26EB089C7C7}" type="parTrans" cxnId="{061DF5F8-8DC5-49B6-A210-21E5F5F1E4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E6F894-A02F-486E-9F09-6EB612C80F24}" type="sibTrans" cxnId="{061DF5F8-8DC5-49B6-A210-21E5F5F1E483}">
      <dgm:prSet phldrT="1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74804E-B125-4A75-9F6C-6BDF3A197543}">
      <dgm:prSet custT="1"/>
      <dgm:spPr/>
      <dgm:t>
        <a:bodyPr/>
        <a:lstStyle/>
        <a:p>
          <a:pPr>
            <a:defRPr b="1"/>
          </a:pPr>
          <a:r>
            <a:rPr lang="ne-NP" sz="2000" dirty="0">
              <a:effectLst/>
            </a:rPr>
            <a:t>मानवजातिले परमेश्वरसँगको सञ्चार कसरी बन्द भयो?</a:t>
          </a:r>
          <a:endParaRPr lang="en" sz="2000" dirty="0">
            <a:effectLst/>
          </a:endParaRPr>
        </a:p>
      </dgm:t>
    </dgm:pt>
    <dgm:pt modelId="{885CF629-D05A-4D45-B222-6E5B868C9C7F}" type="parTrans" cxnId="{C97475E1-0CFD-4917-BA1D-395BD57DCD4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869244-121B-4780-9BC6-96CD601EFDD7}" type="sibTrans" cxnId="{C97475E1-0CFD-4917-BA1D-395BD57DCD41}">
      <dgm:prSet phldrT="2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gm:t>
    </dgm:pt>
    <dgm:pt modelId="{C2BA3E86-0F26-4596-A0F2-D14E11658C57}">
      <dgm:prSet custT="1"/>
      <dgm:spPr/>
      <dgm:t>
        <a:bodyPr/>
        <a:lstStyle/>
        <a:p>
          <a:pPr>
            <a:defRPr b="1"/>
          </a:pPr>
          <a:r>
            <a:rPr lang="ne-NP" sz="2000" dirty="0">
              <a:effectLst/>
            </a:rPr>
            <a:t>परमेश्वरले सञ्चारलाई पुन:स्थापित गर्न कसरी प्रयास गर्नुभयो?</a:t>
          </a:r>
          <a:endParaRPr lang="en" sz="2000" dirty="0">
            <a:effectLst/>
          </a:endParaRPr>
        </a:p>
      </dgm:t>
    </dgm:pt>
    <dgm:pt modelId="{CAFD1F87-1AC8-44D3-97A5-36E0BACBE5CC}" type="parTrans" cxnId="{9D9C0E4F-9367-44DC-A644-3534CEF1B5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C6E6D2-F015-46A6-A7CC-352350BC3278}" type="sibTrans" cxnId="{9D9C0E4F-9367-44DC-A644-3534CEF1B580}">
      <dgm:prSet phldrT="3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gm:t>
    </dgm:pt>
    <dgm:pt modelId="{19F867EE-A6CF-4EC1-B7D0-A041C3631F9B}">
      <dgm:prSet custT="1"/>
      <dgm:spPr/>
      <dgm:t>
        <a:bodyPr/>
        <a:lstStyle/>
        <a:p>
          <a:pPr>
            <a:defRPr b="1"/>
          </a:pPr>
          <a:r>
            <a:rPr lang="ne-NP" sz="2000" dirty="0">
              <a:effectLst/>
            </a:rPr>
            <a:t>हामी अहिले परमेश्वरसँग किन प्रत्यक्ष कुराकानी गर्न सक्दैनौँ?</a:t>
          </a:r>
          <a:endParaRPr lang="en" sz="2000" dirty="0">
            <a:effectLst/>
          </a:endParaRPr>
        </a:p>
      </dgm:t>
    </dgm:pt>
    <dgm:pt modelId="{82A32836-630D-44AB-855A-3FB56C616B6B}" type="parTrans" cxnId="{CD61E53B-EC5E-4AA8-895B-5B16E38E885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94620D-93FA-46F3-B132-F6A0CB833774}" type="sibTrans" cxnId="{CD61E53B-EC5E-4AA8-895B-5B16E38E885C}">
      <dgm:prSet phldrT="4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gm:t>
    </dgm:pt>
    <dgm:pt modelId="{8B0C7391-E68C-4682-8A4C-4B9C2D645174}">
      <dgm:prSet custT="1"/>
      <dgm:spPr/>
      <dgm:t>
        <a:bodyPr/>
        <a:lstStyle/>
        <a:p>
          <a:pPr>
            <a:defRPr b="1"/>
          </a:pPr>
          <a:r>
            <a:rPr lang="ne-NP" sz="2000" dirty="0">
              <a:effectLst/>
            </a:rPr>
            <a:t>आज हामी परमेश्वरसँग कसरी सञ्चार गर्न सक्छौँ?</a:t>
          </a:r>
          <a:endParaRPr lang="en" sz="2000" dirty="0">
            <a:effectLst/>
          </a:endParaRPr>
        </a:p>
      </dgm:t>
    </dgm:pt>
    <dgm:pt modelId="{2DD38613-AE2E-4733-9B81-70AAAB0A6B0D}" type="parTrans" cxnId="{3EB12E38-A440-4C2C-8520-B41202564D9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BC4967-E917-4BA5-8D46-8D5C52F647B9}" type="sibTrans" cxnId="{3EB12E38-A440-4C2C-8520-B41202564D92}">
      <dgm:prSet phldrT="5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gm:t>
    </dgm:pt>
    <dgm:pt modelId="{27F00753-58F7-45DA-821F-2008EAC94CEB}" type="pres">
      <dgm:prSet presAssocID="{29201ECF-5C39-4F5A-B547-A34BE62A6232}" presName="root" presStyleCnt="0">
        <dgm:presLayoutVars>
          <dgm:dir/>
          <dgm:resizeHandles val="exact"/>
        </dgm:presLayoutVars>
      </dgm:prSet>
      <dgm:spPr/>
    </dgm:pt>
    <dgm:pt modelId="{497D8036-589A-4F07-A99C-A10D7E59B54B}" type="pres">
      <dgm:prSet presAssocID="{29201ECF-5C39-4F5A-B547-A34BE62A6232}" presName="itemsFlow" presStyleCnt="0"/>
      <dgm:spPr/>
    </dgm:pt>
    <dgm:pt modelId="{DA3D02F7-6669-4681-B66B-3EBCF374A276}" type="pres">
      <dgm:prSet presAssocID="{55591A6F-B6AF-429B-8C32-91F5B1547D10}" presName="item" presStyleCnt="0"/>
      <dgm:spPr/>
    </dgm:pt>
    <dgm:pt modelId="{982C3882-100A-40BE-B120-6DF36B634F24}" type="pres">
      <dgm:prSet presAssocID="{55591A6F-B6AF-429B-8C32-91F5B1547D10}" presName="anchor" presStyleCnt="0"/>
      <dgm:spPr/>
    </dgm:pt>
    <dgm:pt modelId="{88A4B5C2-68AA-461A-A959-82AF1408014E}" type="pres">
      <dgm:prSet presAssocID="{55591A6F-B6AF-429B-8C32-91F5B1547D10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B8CF647B-F574-4FCE-8352-FE92FB35CAB3}" type="pres">
      <dgm:prSet presAssocID="{71E6F894-A02F-486E-9F09-6EB612C80F24}" presName="numCircle" presStyleLbl="node1NoLn" presStyleIdx="0" presStyleCnt="5">
        <dgm:presLayoutVars>
          <dgm:chMax val="0"/>
          <dgm:bulletEnabled/>
        </dgm:presLayoutVars>
      </dgm:prSet>
      <dgm:spPr/>
    </dgm:pt>
    <dgm:pt modelId="{CACFAD57-DC0C-4376-82EB-20144DAB1996}" type="pres">
      <dgm:prSet presAssocID="{55591A6F-B6AF-429B-8C32-91F5B1547D10}" presName="descSpacer" presStyleCnt="0"/>
      <dgm:spPr/>
    </dgm:pt>
    <dgm:pt modelId="{8F44D221-F2F5-48FD-AE91-8A30813CA4DA}" type="pres">
      <dgm:prSet presAssocID="{71E6F894-A02F-486E-9F09-6EB612C80F24}" presName="connector" presStyleLbl="dkBgShp" presStyleIdx="0" presStyleCnt="4"/>
      <dgm:spPr/>
    </dgm:pt>
    <dgm:pt modelId="{4ACEE19B-DFAE-4BF0-86AB-80C1A4583B30}" type="pres">
      <dgm:prSet presAssocID="{4C74804E-B125-4A75-9F6C-6BDF3A197543}" presName="item" presStyleCnt="0"/>
      <dgm:spPr/>
    </dgm:pt>
    <dgm:pt modelId="{8A7783AF-8F2F-45F3-9476-4AEB8AB5AF8C}" type="pres">
      <dgm:prSet presAssocID="{4C74804E-B125-4A75-9F6C-6BDF3A197543}" presName="anchor" presStyleCnt="0"/>
      <dgm:spPr/>
    </dgm:pt>
    <dgm:pt modelId="{E68D658C-2FE9-43DE-BC4D-A18F6DF55924}" type="pres">
      <dgm:prSet presAssocID="{4C74804E-B125-4A75-9F6C-6BDF3A197543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521D96E3-37A7-45CD-B7CD-53A035BA3A3F}" type="pres">
      <dgm:prSet presAssocID="{72869244-121B-4780-9BC6-96CD601EFDD7}" presName="numCircle" presStyleLbl="node1NoLn" presStyleIdx="1" presStyleCnt="5">
        <dgm:presLayoutVars>
          <dgm:chMax val="0"/>
          <dgm:bulletEnabled/>
        </dgm:presLayoutVars>
      </dgm:prSet>
      <dgm:spPr/>
    </dgm:pt>
    <dgm:pt modelId="{C8C47892-6108-42EE-914F-5B4CF2B93540}" type="pres">
      <dgm:prSet presAssocID="{4C74804E-B125-4A75-9F6C-6BDF3A197543}" presName="descSpacer" presStyleCnt="0"/>
      <dgm:spPr/>
    </dgm:pt>
    <dgm:pt modelId="{DDDFDB86-102D-47F8-BD42-78D627B90AFC}" type="pres">
      <dgm:prSet presAssocID="{72869244-121B-4780-9BC6-96CD601EFDD7}" presName="connector" presStyleLbl="dkBgShp" presStyleIdx="1" presStyleCnt="4"/>
      <dgm:spPr/>
    </dgm:pt>
    <dgm:pt modelId="{4ACC58D4-7669-45C9-9515-D2DA812815E5}" type="pres">
      <dgm:prSet presAssocID="{C2BA3E86-0F26-4596-A0F2-D14E11658C57}" presName="item" presStyleCnt="0"/>
      <dgm:spPr/>
    </dgm:pt>
    <dgm:pt modelId="{EC15913F-3925-4F09-A85A-39D1A7197F46}" type="pres">
      <dgm:prSet presAssocID="{C2BA3E86-0F26-4596-A0F2-D14E11658C57}" presName="anchor" presStyleCnt="0"/>
      <dgm:spPr/>
    </dgm:pt>
    <dgm:pt modelId="{243124F9-5C60-4E2E-8E4B-19138C17904C}" type="pres">
      <dgm:prSet presAssocID="{C2BA3E86-0F26-4596-A0F2-D14E11658C57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1AEFD01D-DD54-47AA-9C6C-E1445084A3DD}" type="pres">
      <dgm:prSet presAssocID="{6CC6E6D2-F015-46A6-A7CC-352350BC3278}" presName="numCircle" presStyleLbl="node1NoLn" presStyleIdx="2" presStyleCnt="5">
        <dgm:presLayoutVars>
          <dgm:chMax val="0"/>
          <dgm:bulletEnabled/>
        </dgm:presLayoutVars>
      </dgm:prSet>
      <dgm:spPr/>
    </dgm:pt>
    <dgm:pt modelId="{939EF492-8CE0-4123-B682-BB234C944795}" type="pres">
      <dgm:prSet presAssocID="{C2BA3E86-0F26-4596-A0F2-D14E11658C57}" presName="descSpacer" presStyleCnt="0"/>
      <dgm:spPr/>
    </dgm:pt>
    <dgm:pt modelId="{67B9361A-5011-4506-B9D3-9E6D19D05D5F}" type="pres">
      <dgm:prSet presAssocID="{6CC6E6D2-F015-46A6-A7CC-352350BC3278}" presName="connector" presStyleLbl="dkBgShp" presStyleIdx="2" presStyleCnt="4"/>
      <dgm:spPr/>
    </dgm:pt>
    <dgm:pt modelId="{89A30DBD-D7C6-4398-B220-DB8D30AF4307}" type="pres">
      <dgm:prSet presAssocID="{19F867EE-A6CF-4EC1-B7D0-A041C3631F9B}" presName="item" presStyleCnt="0"/>
      <dgm:spPr/>
    </dgm:pt>
    <dgm:pt modelId="{1AF34E8B-547C-456B-9173-196B71863CE5}" type="pres">
      <dgm:prSet presAssocID="{19F867EE-A6CF-4EC1-B7D0-A041C3631F9B}" presName="anchor" presStyleCnt="0"/>
      <dgm:spPr/>
    </dgm:pt>
    <dgm:pt modelId="{782FEEA3-0052-4FF9-A5EA-B54CA2C4537A}" type="pres">
      <dgm:prSet presAssocID="{19F867EE-A6CF-4EC1-B7D0-A041C3631F9B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49D5BDFE-8663-4590-9DAD-3F859CCCE0C7}" type="pres">
      <dgm:prSet presAssocID="{4794620D-93FA-46F3-B132-F6A0CB833774}" presName="numCircle" presStyleLbl="node1NoLn" presStyleIdx="3" presStyleCnt="5">
        <dgm:presLayoutVars>
          <dgm:chMax val="0"/>
          <dgm:bulletEnabled/>
        </dgm:presLayoutVars>
      </dgm:prSet>
      <dgm:spPr/>
    </dgm:pt>
    <dgm:pt modelId="{4C837333-A2A8-404A-899D-681463BB0E2E}" type="pres">
      <dgm:prSet presAssocID="{19F867EE-A6CF-4EC1-B7D0-A041C3631F9B}" presName="descSpacer" presStyleCnt="0"/>
      <dgm:spPr/>
    </dgm:pt>
    <dgm:pt modelId="{679928AE-2679-4B59-86AC-089A2906A4F5}" type="pres">
      <dgm:prSet presAssocID="{4794620D-93FA-46F3-B132-F6A0CB833774}" presName="connector" presStyleLbl="dkBgShp" presStyleIdx="3" presStyleCnt="4"/>
      <dgm:spPr/>
    </dgm:pt>
    <dgm:pt modelId="{C71088E1-D57A-4A08-99BB-3359CE183322}" type="pres">
      <dgm:prSet presAssocID="{8B0C7391-E68C-4682-8A4C-4B9C2D645174}" presName="item" presStyleCnt="0"/>
      <dgm:spPr/>
    </dgm:pt>
    <dgm:pt modelId="{7A983CDD-C5D7-4FFA-BBA5-59DF0D692CD0}" type="pres">
      <dgm:prSet presAssocID="{8B0C7391-E68C-4682-8A4C-4B9C2D645174}" presName="anchor" presStyleCnt="0"/>
      <dgm:spPr/>
    </dgm:pt>
    <dgm:pt modelId="{FBFD330B-BB8A-4800-A5D2-C3B6AADA529A}" type="pres">
      <dgm:prSet presAssocID="{8B0C7391-E68C-4682-8A4C-4B9C2D645174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A432D7D2-6FD6-4C39-A8B1-0396848A9681}" type="pres">
      <dgm:prSet presAssocID="{30BC4967-E917-4BA5-8D46-8D5C52F647B9}" presName="numCircle" presStyleLbl="node1NoLn" presStyleIdx="4" presStyleCnt="5">
        <dgm:presLayoutVars>
          <dgm:chMax val="0"/>
          <dgm:bulletEnabled/>
        </dgm:presLayoutVars>
      </dgm:prSet>
      <dgm:spPr/>
    </dgm:pt>
    <dgm:pt modelId="{97DBA1A1-0329-49B6-A136-7A68628873EB}" type="pres">
      <dgm:prSet presAssocID="{8B0C7391-E68C-4682-8A4C-4B9C2D645174}" presName="descSpacer" presStyleCnt="0"/>
      <dgm:spPr/>
    </dgm:pt>
  </dgm:ptLst>
  <dgm:cxnLst>
    <dgm:cxn modelId="{1D184D04-81F0-4B07-A1B9-207DCCD10C57}" type="presOf" srcId="{4794620D-93FA-46F3-B132-F6A0CB833774}" destId="{49D5BDFE-8663-4590-9DAD-3F859CCCE0C7}" srcOrd="0" destOrd="0" presId="urn:microsoft.com/office/officeart/2026/layout/NumberedDotsVertical"/>
    <dgm:cxn modelId="{2647FD12-9245-4707-B268-2652E430C9CC}" type="presOf" srcId="{19F867EE-A6CF-4EC1-B7D0-A041C3631F9B}" destId="{782FEEA3-0052-4FF9-A5EA-B54CA2C4537A}" srcOrd="0" destOrd="0" presId="urn:microsoft.com/office/officeart/2026/layout/NumberedDotsVertical"/>
    <dgm:cxn modelId="{80ED102C-1CB6-47E6-9547-DEF0E2FBDC13}" type="presOf" srcId="{4C74804E-B125-4A75-9F6C-6BDF3A197543}" destId="{E68D658C-2FE9-43DE-BC4D-A18F6DF55924}" srcOrd="0" destOrd="0" presId="urn:microsoft.com/office/officeart/2026/layout/NumberedDotsVertical"/>
    <dgm:cxn modelId="{3EB12E38-A440-4C2C-8520-B41202564D92}" srcId="{29201ECF-5C39-4F5A-B547-A34BE62A6232}" destId="{8B0C7391-E68C-4682-8A4C-4B9C2D645174}" srcOrd="4" destOrd="0" parTransId="{2DD38613-AE2E-4733-9B81-70AAAB0A6B0D}" sibTransId="{30BC4967-E917-4BA5-8D46-8D5C52F647B9}"/>
    <dgm:cxn modelId="{1F65A239-4745-4A5B-848F-A3A20E50C9B6}" type="presOf" srcId="{72869244-121B-4780-9BC6-96CD601EFDD7}" destId="{DDDFDB86-102D-47F8-BD42-78D627B90AFC}" srcOrd="1" destOrd="0" presId="urn:microsoft.com/office/officeart/2026/layout/NumberedDotsVertical"/>
    <dgm:cxn modelId="{CD61E53B-EC5E-4AA8-895B-5B16E38E885C}" srcId="{29201ECF-5C39-4F5A-B547-A34BE62A6232}" destId="{19F867EE-A6CF-4EC1-B7D0-A041C3631F9B}" srcOrd="3" destOrd="0" parTransId="{82A32836-630D-44AB-855A-3FB56C616B6B}" sibTransId="{4794620D-93FA-46F3-B132-F6A0CB833774}"/>
    <dgm:cxn modelId="{CE40A13C-3ADD-41CA-A156-38FD98D14110}" type="presOf" srcId="{8B0C7391-E68C-4682-8A4C-4B9C2D645174}" destId="{FBFD330B-BB8A-4800-A5D2-C3B6AADA529A}" srcOrd="0" destOrd="0" presId="urn:microsoft.com/office/officeart/2026/layout/NumberedDotsVertical"/>
    <dgm:cxn modelId="{2366FD40-8F5A-4864-88BC-67627FA568A6}" type="presOf" srcId="{71E6F894-A02F-486E-9F09-6EB612C80F24}" destId="{B8CF647B-F574-4FCE-8352-FE92FB35CAB3}" srcOrd="0" destOrd="0" presId="urn:microsoft.com/office/officeart/2026/layout/NumberedDotsVertical"/>
    <dgm:cxn modelId="{9D9C0E4F-9367-44DC-A644-3534CEF1B580}" srcId="{29201ECF-5C39-4F5A-B547-A34BE62A6232}" destId="{C2BA3E86-0F26-4596-A0F2-D14E11658C57}" srcOrd="2" destOrd="0" parTransId="{CAFD1F87-1AC8-44D3-97A5-36E0BACBE5CC}" sibTransId="{6CC6E6D2-F015-46A6-A7CC-352350BC3278}"/>
    <dgm:cxn modelId="{D8993B70-C334-4316-A357-4AA7B1A4EA35}" type="presOf" srcId="{4794620D-93FA-46F3-B132-F6A0CB833774}" destId="{679928AE-2679-4B59-86AC-089A2906A4F5}" srcOrd="1" destOrd="0" presId="urn:microsoft.com/office/officeart/2026/layout/NumberedDotsVertical"/>
    <dgm:cxn modelId="{B71A5080-BF8D-44BA-986D-E3C1C6BB1AD3}" type="presOf" srcId="{71E6F894-A02F-486E-9F09-6EB612C80F24}" destId="{8F44D221-F2F5-48FD-AE91-8A30813CA4DA}" srcOrd="1" destOrd="0" presId="urn:microsoft.com/office/officeart/2026/layout/NumberedDotsVertical"/>
    <dgm:cxn modelId="{3DC6E197-E1E3-47BF-ADAC-FF62292E7CD7}" type="presOf" srcId="{29201ECF-5C39-4F5A-B547-A34BE62A6232}" destId="{27F00753-58F7-45DA-821F-2008EAC94CEB}" srcOrd="0" destOrd="0" presId="urn:microsoft.com/office/officeart/2026/layout/NumberedDotsVertical"/>
    <dgm:cxn modelId="{F662399A-467B-445B-ACED-B106703E0D4B}" type="presOf" srcId="{72869244-121B-4780-9BC6-96CD601EFDD7}" destId="{521D96E3-37A7-45CD-B7CD-53A035BA3A3F}" srcOrd="0" destOrd="0" presId="urn:microsoft.com/office/officeart/2026/layout/NumberedDotsVertical"/>
    <dgm:cxn modelId="{0DF6EBB3-330B-42BF-9CD6-39D974B4B539}" type="presOf" srcId="{30BC4967-E917-4BA5-8D46-8D5C52F647B9}" destId="{A432D7D2-6FD6-4C39-A8B1-0396848A9681}" srcOrd="0" destOrd="0" presId="urn:microsoft.com/office/officeart/2026/layout/NumberedDotsVertical"/>
    <dgm:cxn modelId="{415FC9D7-BB20-46B4-BE38-31ECD0C5EA30}" type="presOf" srcId="{6CC6E6D2-F015-46A6-A7CC-352350BC3278}" destId="{67B9361A-5011-4506-B9D3-9E6D19D05D5F}" srcOrd="1" destOrd="0" presId="urn:microsoft.com/office/officeart/2026/layout/NumberedDotsVertical"/>
    <dgm:cxn modelId="{30874ADC-0BC4-48DE-BB06-4FE1B0428A67}" type="presOf" srcId="{6CC6E6D2-F015-46A6-A7CC-352350BC3278}" destId="{1AEFD01D-DD54-47AA-9C6C-E1445084A3DD}" srcOrd="0" destOrd="0" presId="urn:microsoft.com/office/officeart/2026/layout/NumberedDotsVertical"/>
    <dgm:cxn modelId="{C97475E1-0CFD-4917-BA1D-395BD57DCD41}" srcId="{29201ECF-5C39-4F5A-B547-A34BE62A6232}" destId="{4C74804E-B125-4A75-9F6C-6BDF3A197543}" srcOrd="1" destOrd="0" parTransId="{885CF629-D05A-4D45-B222-6E5B868C9C7F}" sibTransId="{72869244-121B-4780-9BC6-96CD601EFDD7}"/>
    <dgm:cxn modelId="{343F1FF4-7AAD-49E1-B85E-F398CBFBB16A}" type="presOf" srcId="{55591A6F-B6AF-429B-8C32-91F5B1547D10}" destId="{88A4B5C2-68AA-461A-A959-82AF1408014E}" srcOrd="0" destOrd="0" presId="urn:microsoft.com/office/officeart/2026/layout/NumberedDotsVertical"/>
    <dgm:cxn modelId="{061DF5F8-8DC5-49B6-A210-21E5F5F1E483}" srcId="{29201ECF-5C39-4F5A-B547-A34BE62A6232}" destId="{55591A6F-B6AF-429B-8C32-91F5B1547D10}" srcOrd="0" destOrd="0" parTransId="{B4BC9997-A056-451A-9DB8-F26EB089C7C7}" sibTransId="{71E6F894-A02F-486E-9F09-6EB612C80F24}"/>
    <dgm:cxn modelId="{8560AEFD-F6DC-49E5-BA25-BF6A926B425F}" type="presOf" srcId="{C2BA3E86-0F26-4596-A0F2-D14E11658C57}" destId="{243124F9-5C60-4E2E-8E4B-19138C17904C}" srcOrd="0" destOrd="0" presId="urn:microsoft.com/office/officeart/2026/layout/NumberedDotsVertical"/>
    <dgm:cxn modelId="{A992ED78-FED9-4D20-B719-553E39A7F778}" type="presParOf" srcId="{27F00753-58F7-45DA-821F-2008EAC94CEB}" destId="{497D8036-589A-4F07-A99C-A10D7E59B54B}" srcOrd="0" destOrd="0" presId="urn:microsoft.com/office/officeart/2026/layout/NumberedDotsVertical"/>
    <dgm:cxn modelId="{8A8A9439-ACBD-427C-8D7A-EB502A1B2406}" type="presParOf" srcId="{497D8036-589A-4F07-A99C-A10D7E59B54B}" destId="{DA3D02F7-6669-4681-B66B-3EBCF374A276}" srcOrd="0" destOrd="0" presId="urn:microsoft.com/office/officeart/2026/layout/NumberedDotsVertical"/>
    <dgm:cxn modelId="{98BD9374-6691-4DC6-AE49-F00001F447A4}" type="presParOf" srcId="{DA3D02F7-6669-4681-B66B-3EBCF374A276}" destId="{982C3882-100A-40BE-B120-6DF36B634F24}" srcOrd="0" destOrd="0" presId="urn:microsoft.com/office/officeart/2026/layout/NumberedDotsVertical"/>
    <dgm:cxn modelId="{48F035BE-CD4A-4396-A6B1-26D078FBB99D}" type="presParOf" srcId="{DA3D02F7-6669-4681-B66B-3EBCF374A276}" destId="{88A4B5C2-68AA-461A-A959-82AF1408014E}" srcOrd="1" destOrd="0" presId="urn:microsoft.com/office/officeart/2026/layout/NumberedDotsVertical"/>
    <dgm:cxn modelId="{3CF4F067-7185-47CA-900B-65B1FA630FDD}" type="presParOf" srcId="{DA3D02F7-6669-4681-B66B-3EBCF374A276}" destId="{B8CF647B-F574-4FCE-8352-FE92FB35CAB3}" srcOrd="2" destOrd="0" presId="urn:microsoft.com/office/officeart/2026/layout/NumberedDotsVertical"/>
    <dgm:cxn modelId="{E90EA2C1-C441-4B96-935A-4B851A1B883B}" type="presParOf" srcId="{DA3D02F7-6669-4681-B66B-3EBCF374A276}" destId="{CACFAD57-DC0C-4376-82EB-20144DAB1996}" srcOrd="3" destOrd="0" presId="urn:microsoft.com/office/officeart/2026/layout/NumberedDotsVertical"/>
    <dgm:cxn modelId="{588134A7-3D22-4654-A7D8-7EF39B6FD0C1}" type="presParOf" srcId="{497D8036-589A-4F07-A99C-A10D7E59B54B}" destId="{8F44D221-F2F5-48FD-AE91-8A30813CA4DA}" srcOrd="1" destOrd="0" presId="urn:microsoft.com/office/officeart/2026/layout/NumberedDotsVertical"/>
    <dgm:cxn modelId="{B69CABD0-8572-4EDF-95FC-030CA12BC4D9}" type="presParOf" srcId="{497D8036-589A-4F07-A99C-A10D7E59B54B}" destId="{4ACEE19B-DFAE-4BF0-86AB-80C1A4583B30}" srcOrd="2" destOrd="0" presId="urn:microsoft.com/office/officeart/2026/layout/NumberedDotsVertical"/>
    <dgm:cxn modelId="{6F0BF5A5-0ACD-46B2-BDCA-70B026BD610E}" type="presParOf" srcId="{4ACEE19B-DFAE-4BF0-86AB-80C1A4583B30}" destId="{8A7783AF-8F2F-45F3-9476-4AEB8AB5AF8C}" srcOrd="0" destOrd="0" presId="urn:microsoft.com/office/officeart/2026/layout/NumberedDotsVertical"/>
    <dgm:cxn modelId="{FDFFF691-E6F3-430F-83A7-20D82D33A80C}" type="presParOf" srcId="{4ACEE19B-DFAE-4BF0-86AB-80C1A4583B30}" destId="{E68D658C-2FE9-43DE-BC4D-A18F6DF55924}" srcOrd="1" destOrd="0" presId="urn:microsoft.com/office/officeart/2026/layout/NumberedDotsVertical"/>
    <dgm:cxn modelId="{4A1CD154-3E45-4D48-8D16-EDACAE0F98E4}" type="presParOf" srcId="{4ACEE19B-DFAE-4BF0-86AB-80C1A4583B30}" destId="{521D96E3-37A7-45CD-B7CD-53A035BA3A3F}" srcOrd="2" destOrd="0" presId="urn:microsoft.com/office/officeart/2026/layout/NumberedDotsVertical"/>
    <dgm:cxn modelId="{964D5389-606D-4DC5-9702-7BA6E7573EB8}" type="presParOf" srcId="{4ACEE19B-DFAE-4BF0-86AB-80C1A4583B30}" destId="{C8C47892-6108-42EE-914F-5B4CF2B93540}" srcOrd="3" destOrd="0" presId="urn:microsoft.com/office/officeart/2026/layout/NumberedDotsVertical"/>
    <dgm:cxn modelId="{F91B3335-0BD0-41AD-B83C-1183D48CF0F9}" type="presParOf" srcId="{497D8036-589A-4F07-A99C-A10D7E59B54B}" destId="{DDDFDB86-102D-47F8-BD42-78D627B90AFC}" srcOrd="3" destOrd="0" presId="urn:microsoft.com/office/officeart/2026/layout/NumberedDotsVertical"/>
    <dgm:cxn modelId="{398EBB00-29F3-45A6-84F4-6713573FA45F}" type="presParOf" srcId="{497D8036-589A-4F07-A99C-A10D7E59B54B}" destId="{4ACC58D4-7669-45C9-9515-D2DA812815E5}" srcOrd="4" destOrd="0" presId="urn:microsoft.com/office/officeart/2026/layout/NumberedDotsVertical"/>
    <dgm:cxn modelId="{CF2811E0-7A72-41E2-AB29-59022EF3C5E1}" type="presParOf" srcId="{4ACC58D4-7669-45C9-9515-D2DA812815E5}" destId="{EC15913F-3925-4F09-A85A-39D1A7197F46}" srcOrd="0" destOrd="0" presId="urn:microsoft.com/office/officeart/2026/layout/NumberedDotsVertical"/>
    <dgm:cxn modelId="{43A895DB-79C8-4022-BF7D-50CC886DD520}" type="presParOf" srcId="{4ACC58D4-7669-45C9-9515-D2DA812815E5}" destId="{243124F9-5C60-4E2E-8E4B-19138C17904C}" srcOrd="1" destOrd="0" presId="urn:microsoft.com/office/officeart/2026/layout/NumberedDotsVertical"/>
    <dgm:cxn modelId="{14FA1D96-C66F-4AA7-9A00-78B6002A13BC}" type="presParOf" srcId="{4ACC58D4-7669-45C9-9515-D2DA812815E5}" destId="{1AEFD01D-DD54-47AA-9C6C-E1445084A3DD}" srcOrd="2" destOrd="0" presId="urn:microsoft.com/office/officeart/2026/layout/NumberedDotsVertical"/>
    <dgm:cxn modelId="{5CF029FD-5E7F-4286-B340-500022139C3C}" type="presParOf" srcId="{4ACC58D4-7669-45C9-9515-D2DA812815E5}" destId="{939EF492-8CE0-4123-B682-BB234C944795}" srcOrd="3" destOrd="0" presId="urn:microsoft.com/office/officeart/2026/layout/NumberedDotsVertical"/>
    <dgm:cxn modelId="{926EBFB2-E165-4BDD-820B-0B0553555357}" type="presParOf" srcId="{497D8036-589A-4F07-A99C-A10D7E59B54B}" destId="{67B9361A-5011-4506-B9D3-9E6D19D05D5F}" srcOrd="5" destOrd="0" presId="urn:microsoft.com/office/officeart/2026/layout/NumberedDotsVertical"/>
    <dgm:cxn modelId="{C8C9C988-37F6-45DC-A987-571063F7D1FA}" type="presParOf" srcId="{497D8036-589A-4F07-A99C-A10D7E59B54B}" destId="{89A30DBD-D7C6-4398-B220-DB8D30AF4307}" srcOrd="6" destOrd="0" presId="urn:microsoft.com/office/officeart/2026/layout/NumberedDotsVertical"/>
    <dgm:cxn modelId="{A74C6D6D-6312-40CA-951B-9D49FDEB67C9}" type="presParOf" srcId="{89A30DBD-D7C6-4398-B220-DB8D30AF4307}" destId="{1AF34E8B-547C-456B-9173-196B71863CE5}" srcOrd="0" destOrd="0" presId="urn:microsoft.com/office/officeart/2026/layout/NumberedDotsVertical"/>
    <dgm:cxn modelId="{8A8FE63C-BEC9-4461-938B-71A43F61559A}" type="presParOf" srcId="{89A30DBD-D7C6-4398-B220-DB8D30AF4307}" destId="{782FEEA3-0052-4FF9-A5EA-B54CA2C4537A}" srcOrd="1" destOrd="0" presId="urn:microsoft.com/office/officeart/2026/layout/NumberedDotsVertical"/>
    <dgm:cxn modelId="{9B3D4C26-2728-4312-91E2-4992E77ABFE2}" type="presParOf" srcId="{89A30DBD-D7C6-4398-B220-DB8D30AF4307}" destId="{49D5BDFE-8663-4590-9DAD-3F859CCCE0C7}" srcOrd="2" destOrd="0" presId="urn:microsoft.com/office/officeart/2026/layout/NumberedDotsVertical"/>
    <dgm:cxn modelId="{C54EEE06-1555-44DC-8034-B42E9EFE7CF5}" type="presParOf" srcId="{89A30DBD-D7C6-4398-B220-DB8D30AF4307}" destId="{4C837333-A2A8-404A-899D-681463BB0E2E}" srcOrd="3" destOrd="0" presId="urn:microsoft.com/office/officeart/2026/layout/NumberedDotsVertical"/>
    <dgm:cxn modelId="{ABA1EC80-0837-48FC-A9A3-A5DC5DD96ED8}" type="presParOf" srcId="{497D8036-589A-4F07-A99C-A10D7E59B54B}" destId="{679928AE-2679-4B59-86AC-089A2906A4F5}" srcOrd="7" destOrd="0" presId="urn:microsoft.com/office/officeart/2026/layout/NumberedDotsVertical"/>
    <dgm:cxn modelId="{7E6B3029-482C-47AE-9F2F-B66648976C3F}" type="presParOf" srcId="{497D8036-589A-4F07-A99C-A10D7E59B54B}" destId="{C71088E1-D57A-4A08-99BB-3359CE183322}" srcOrd="8" destOrd="0" presId="urn:microsoft.com/office/officeart/2026/layout/NumberedDotsVertical"/>
    <dgm:cxn modelId="{9ECE48E4-AF54-459F-8F3E-AED641AF04B2}" type="presParOf" srcId="{C71088E1-D57A-4A08-99BB-3359CE183322}" destId="{7A983CDD-C5D7-4FFA-BBA5-59DF0D692CD0}" srcOrd="0" destOrd="0" presId="urn:microsoft.com/office/officeart/2026/layout/NumberedDotsVertical"/>
    <dgm:cxn modelId="{1FF5CB72-91A2-4A60-B841-7D0EB2D11CA8}" type="presParOf" srcId="{C71088E1-D57A-4A08-99BB-3359CE183322}" destId="{FBFD330B-BB8A-4800-A5D2-C3B6AADA529A}" srcOrd="1" destOrd="0" presId="urn:microsoft.com/office/officeart/2026/layout/NumberedDotsVertical"/>
    <dgm:cxn modelId="{C22DDA9D-B882-4B22-9109-F5CCD9D0FE0B}" type="presParOf" srcId="{C71088E1-D57A-4A08-99BB-3359CE183322}" destId="{A432D7D2-6FD6-4C39-A8B1-0396848A9681}" srcOrd="2" destOrd="0" presId="urn:microsoft.com/office/officeart/2026/layout/NumberedDotsVertical"/>
    <dgm:cxn modelId="{410E1AD4-3321-4700-8C84-2750B2DB7035}" type="presParOf" srcId="{C71088E1-D57A-4A08-99BB-3359CE183322}" destId="{97DBA1A1-0329-49B6-A136-7A68628873EB}" srcOrd="3" destOrd="0" presId="urn:microsoft.com/office/officeart/2026/layout/NumberedDotsVertic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CDD8B7-96E9-4903-A142-ACCC62634362}" type="doc">
      <dgm:prSet loTypeId="urn:microsoft.com/office/officeart/2005/8/layout/chevron2" loCatId="list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E79E71C5-5029-4B57-991B-4DA378104E5D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ne-NP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हव्वा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1B80EEA-51F6-4431-8633-7C07CAED3423}" type="par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EC7A9FD0-A583-4874-93E7-770B1A0C77B0}" type="sib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844E2300-1AD3-4457-AA73-22EE5CB99709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tIns="108000"/>
        <a:lstStyle/>
        <a:p>
          <a:pPr>
            <a:lnSpc>
              <a:spcPts val="1800"/>
            </a:lnSpc>
            <a:spcAft>
              <a:spcPts val="0"/>
            </a:spcAft>
            <a:buFontTx/>
            <a:buChar char="–"/>
          </a:pPr>
          <a:r>
            <a:rPr lang="ne-NP" sz="1800" b="1" dirty="0"/>
            <a:t>प्रसवको समयमा कष्ट र पीडा</a:t>
          </a:r>
          <a:endParaRPr lang="es-ES" sz="1800" b="1" dirty="0"/>
        </a:p>
      </dgm:t>
    </dgm:pt>
    <dgm:pt modelId="{E466BB2A-08D6-4448-85DE-3AE8A51220FC}" type="par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2B93E9AA-9E8C-4993-8BE2-221C3A686CB4}" type="sib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021B1DB6-D02A-4E8D-B7AC-E836E3BCA7A6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tIns="108000"/>
        <a:lstStyle/>
        <a:p>
          <a:pPr>
            <a:lnSpc>
              <a:spcPts val="1800"/>
            </a:lnSpc>
            <a:spcAft>
              <a:spcPts val="0"/>
            </a:spcAft>
            <a:buFontTx/>
            <a:buChar char="–"/>
          </a:pPr>
          <a:r>
            <a:rPr lang="ne-NP" sz="1800" b="1" dirty="0"/>
            <a:t>आदमसँगको समानताको क्षति</a:t>
          </a:r>
          <a:endParaRPr lang="es-ES" sz="1800" b="1" dirty="0"/>
        </a:p>
      </dgm:t>
    </dgm:pt>
    <dgm:pt modelId="{9980F73C-CB45-44FA-9E3C-0564EF0282B4}" type="par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562E4D6F-CBD1-400A-9A10-C59C93F50E3B}" type="sib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2BE56907-F565-4D5E-AC3C-22AF77149957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ne-NP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आद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0320900-2A50-4727-9F78-D25CCA2E9579}" type="par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0D56B779-D61B-4109-BF97-EF7A5A76A3CA}" type="sib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B67294B0-4B86-44CB-B5D5-CD7AD200586C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tIns="108000"/>
        <a:lstStyle/>
        <a:p>
          <a:pPr>
            <a:lnSpc>
              <a:spcPts val="1800"/>
            </a:lnSpc>
            <a:spcAft>
              <a:spcPts val="0"/>
            </a:spcAft>
            <a:buFontTx/>
            <a:buChar char="–"/>
          </a:pPr>
          <a:r>
            <a:rPr lang="ne-NP" sz="1800" b="1" dirty="0"/>
            <a:t>कडा परिश्रम गर्नु अन्न/भोजन उब्जाउनु</a:t>
          </a:r>
          <a:endParaRPr lang="es-ES" sz="1800" b="1" dirty="0"/>
        </a:p>
      </dgm:t>
    </dgm:pt>
    <dgm:pt modelId="{25ED48D2-9C21-4938-9D25-3AC1D7EF9A72}" type="par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1284B6A2-483F-49C5-A408-7B62628B7428}" type="sib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5092DA41-403F-47B8-91D8-633930F07697}">
      <dgm:prSet phldrT="[Texto]" phldr="0" custT="1"/>
      <dgm:spPr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ne-NP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सबै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145294C-2AF2-415D-B14C-776C1BEC45B6}" type="par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1C4CE604-4648-4880-BBD7-4BBB3953424A}" type="sib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B63DCA7F-8D28-40AA-A3F8-06F54B6ED480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tIns="108000"/>
        <a:lstStyle/>
        <a:p>
          <a:pPr>
            <a:lnSpc>
              <a:spcPts val="1800"/>
            </a:lnSpc>
            <a:spcAft>
              <a:spcPts val="0"/>
            </a:spcAft>
            <a:buFontTx/>
            <a:buChar char="–"/>
          </a:pPr>
          <a:r>
            <a:rPr lang="ne-NP" sz="1800" b="1" dirty="0"/>
            <a:t>मृत्यु</a:t>
          </a:r>
          <a:endParaRPr lang="es-ES" sz="1800" b="1" dirty="0"/>
        </a:p>
      </dgm:t>
    </dgm:pt>
    <dgm:pt modelId="{E2838746-BE27-4AB2-8265-FF8EC08F3116}" type="par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C95D7FAC-22CB-4CF2-8C4D-6E6082D2A25A}" type="sib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5EC58BFE-0277-4390-AD79-14367E5AD8E1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tIns="108000"/>
        <a:lstStyle/>
        <a:p>
          <a:pPr>
            <a:lnSpc>
              <a:spcPts val="1800"/>
            </a:lnSpc>
            <a:spcAft>
              <a:spcPts val="0"/>
            </a:spcAft>
            <a:buFontTx/>
            <a:buChar char="–"/>
          </a:pPr>
          <a:r>
            <a:rPr lang="ne-NP" sz="1800" b="1" dirty="0"/>
            <a:t>परमेश्वरबाट अलग</a:t>
          </a:r>
          <a:endParaRPr lang="es-ES" sz="1800" b="1" dirty="0"/>
        </a:p>
      </dgm:t>
    </dgm:pt>
    <dgm:pt modelId="{975FFBFA-8CE4-4038-9454-FE4F568E1493}" type="par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E31A2FE3-746B-4027-9AED-25B655BA209D}" type="sib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8A4EBDE7-608C-43FE-B0A9-7B8785ED9B5A}" type="pres">
      <dgm:prSet presAssocID="{B9CDD8B7-96E9-4903-A142-ACCC62634362}" presName="linearFlow" presStyleCnt="0">
        <dgm:presLayoutVars>
          <dgm:dir/>
          <dgm:animLvl val="lvl"/>
          <dgm:resizeHandles val="exact"/>
        </dgm:presLayoutVars>
      </dgm:prSet>
      <dgm:spPr/>
    </dgm:pt>
    <dgm:pt modelId="{D7FC9A5D-6FFB-4476-8329-7D2576EA0639}" type="pres">
      <dgm:prSet presAssocID="{E79E71C5-5029-4B57-991B-4DA378104E5D}" presName="composite" presStyleCnt="0"/>
      <dgm:spPr/>
    </dgm:pt>
    <dgm:pt modelId="{4DFB477E-4F5E-498D-88A5-F919DD0EE08F}" type="pres">
      <dgm:prSet presAssocID="{E79E71C5-5029-4B57-991B-4DA378104E5D}" presName="parentText" presStyleLbl="alignNode1" presStyleIdx="0" presStyleCnt="3" custScaleX="142910" custScaleY="76918" custLinFactNeighborY="-41141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EBCB0F9C-9A2A-4CB8-B625-28085C230517}" type="pres">
      <dgm:prSet presAssocID="{E79E71C5-5029-4B57-991B-4DA378104E5D}" presName="descendantText" presStyleLbl="alignAcc1" presStyleIdx="0" presStyleCnt="3" custScaleX="94767" custScaleY="110364" custLinFactNeighborY="-49406">
        <dgm:presLayoutVars>
          <dgm:bulletEnabled val="1"/>
        </dgm:presLayoutVars>
      </dgm:prSet>
      <dgm:spPr/>
    </dgm:pt>
    <dgm:pt modelId="{C009D70D-35D5-46A8-AFE4-B25DA943119B}" type="pres">
      <dgm:prSet presAssocID="{EC7A9FD0-A583-4874-93E7-770B1A0C77B0}" presName="sp" presStyleCnt="0"/>
      <dgm:spPr/>
    </dgm:pt>
    <dgm:pt modelId="{D987852C-0ABD-4A53-BD1F-0DDC3DACD225}" type="pres">
      <dgm:prSet presAssocID="{2BE56907-F565-4D5E-AC3C-22AF77149957}" presName="composite" presStyleCnt="0"/>
      <dgm:spPr/>
    </dgm:pt>
    <dgm:pt modelId="{7A26033D-C22A-4F50-AA3D-A8F9E6619CC7}" type="pres">
      <dgm:prSet presAssocID="{2BE56907-F565-4D5E-AC3C-22AF77149957}" presName="parentText" presStyleLbl="alignNode1" presStyleIdx="1" presStyleCnt="3" custScaleX="142910" custScaleY="84223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B88879ED-2486-40B7-B176-CD90F8AE9BD1}" type="pres">
      <dgm:prSet presAssocID="{2BE56907-F565-4D5E-AC3C-22AF77149957}" presName="descendantText" presStyleLbl="alignAcc1" presStyleIdx="1" presStyleCnt="3" custScaleX="94767" custScaleY="110364" custLinFactNeighborY="9280">
        <dgm:presLayoutVars>
          <dgm:bulletEnabled val="1"/>
        </dgm:presLayoutVars>
      </dgm:prSet>
      <dgm:spPr/>
    </dgm:pt>
    <dgm:pt modelId="{DDA08393-8166-4108-ABCF-32A64938CB85}" type="pres">
      <dgm:prSet presAssocID="{0D56B779-D61B-4109-BF97-EF7A5A76A3CA}" presName="sp" presStyleCnt="0"/>
      <dgm:spPr/>
    </dgm:pt>
    <dgm:pt modelId="{BCEBBBE5-C1CE-42C7-AA01-0B9C0D8ABBAA}" type="pres">
      <dgm:prSet presAssocID="{5092DA41-403F-47B8-91D8-633930F07697}" presName="composite" presStyleCnt="0"/>
      <dgm:spPr/>
    </dgm:pt>
    <dgm:pt modelId="{50467A6B-5600-4D08-A7A4-1E31712E37CF}" type="pres">
      <dgm:prSet presAssocID="{5092DA41-403F-47B8-91D8-633930F07697}" presName="parentText" presStyleLbl="alignNode1" presStyleIdx="2" presStyleCnt="3" custScaleX="142910" custScaleY="84487" custLinFactNeighborY="39606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10EEF041-E6A6-492D-A7E3-3DB76943A600}" type="pres">
      <dgm:prSet presAssocID="{5092DA41-403F-47B8-91D8-633930F07697}" presName="descendantText" presStyleLbl="alignAcc1" presStyleIdx="2" presStyleCnt="3" custScaleX="94767" custScaleY="110364" custLinFactNeighborY="71931">
        <dgm:presLayoutVars>
          <dgm:bulletEnabled val="1"/>
        </dgm:presLayoutVars>
      </dgm:prSet>
      <dgm:spPr/>
    </dgm:pt>
  </dgm:ptLst>
  <dgm:cxnLst>
    <dgm:cxn modelId="{809B5606-DAD1-492D-A1A0-7CDCB45A6CC6}" srcId="{B9CDD8B7-96E9-4903-A142-ACCC62634362}" destId="{E79E71C5-5029-4B57-991B-4DA378104E5D}" srcOrd="0" destOrd="0" parTransId="{21B80EEA-51F6-4431-8633-7C07CAED3423}" sibTransId="{EC7A9FD0-A583-4874-93E7-770B1A0C77B0}"/>
    <dgm:cxn modelId="{57945706-9609-4519-946A-CD0AD26C1C34}" type="presOf" srcId="{B67294B0-4B86-44CB-B5D5-CD7AD200586C}" destId="{B88879ED-2486-40B7-B176-CD90F8AE9BD1}" srcOrd="0" destOrd="0" presId="urn:microsoft.com/office/officeart/2005/8/layout/chevron2"/>
    <dgm:cxn modelId="{E654382E-BD16-471E-80BD-3B1D423D2344}" srcId="{5092DA41-403F-47B8-91D8-633930F07697}" destId="{B63DCA7F-8D28-40AA-A3F8-06F54B6ED480}" srcOrd="0" destOrd="0" parTransId="{E2838746-BE27-4AB2-8265-FF8EC08F3116}" sibTransId="{C95D7FAC-22CB-4CF2-8C4D-6E6082D2A25A}"/>
    <dgm:cxn modelId="{E1388A31-2FC4-45D6-AB45-A48ADE349F87}" srcId="{2BE56907-F565-4D5E-AC3C-22AF77149957}" destId="{B67294B0-4B86-44CB-B5D5-CD7AD200586C}" srcOrd="0" destOrd="0" parTransId="{25ED48D2-9C21-4938-9D25-3AC1D7EF9A72}" sibTransId="{1284B6A2-483F-49C5-A408-7B62628B7428}"/>
    <dgm:cxn modelId="{1D7D764C-22CF-4D5A-95A2-63618811ADE9}" srcId="{B9CDD8B7-96E9-4903-A142-ACCC62634362}" destId="{5092DA41-403F-47B8-91D8-633930F07697}" srcOrd="2" destOrd="0" parTransId="{B145294C-2AF2-415D-B14C-776C1BEC45B6}" sibTransId="{1C4CE604-4648-4880-BBD7-4BBB3953424A}"/>
    <dgm:cxn modelId="{5DDED654-D6BD-40EF-87BA-25F33C1D306D}" type="presOf" srcId="{2BE56907-F565-4D5E-AC3C-22AF77149957}" destId="{7A26033D-C22A-4F50-AA3D-A8F9E6619CC7}" srcOrd="0" destOrd="0" presId="urn:microsoft.com/office/officeart/2005/8/layout/chevron2"/>
    <dgm:cxn modelId="{9BFD8657-F056-4906-99E0-7E74EC8665B0}" srcId="{B9CDD8B7-96E9-4903-A142-ACCC62634362}" destId="{2BE56907-F565-4D5E-AC3C-22AF77149957}" srcOrd="1" destOrd="0" parTransId="{40320900-2A50-4727-9F78-D25CCA2E9579}" sibTransId="{0D56B779-D61B-4109-BF97-EF7A5A76A3CA}"/>
    <dgm:cxn modelId="{295AE877-CC49-4EAC-89A0-70B48CB53540}" type="presOf" srcId="{844E2300-1AD3-4457-AA73-22EE5CB99709}" destId="{EBCB0F9C-9A2A-4CB8-B625-28085C230517}" srcOrd="0" destOrd="0" presId="urn:microsoft.com/office/officeart/2005/8/layout/chevron2"/>
    <dgm:cxn modelId="{986EA7A1-AC1F-4BF6-B120-37A037240DEF}" type="presOf" srcId="{5EC58BFE-0277-4390-AD79-14367E5AD8E1}" destId="{10EEF041-E6A6-492D-A7E3-3DB76943A600}" srcOrd="0" destOrd="1" presId="urn:microsoft.com/office/officeart/2005/8/layout/chevron2"/>
    <dgm:cxn modelId="{3CD145BF-3AD1-4EBF-AEFE-01581B9A56AD}" type="presOf" srcId="{B63DCA7F-8D28-40AA-A3F8-06F54B6ED480}" destId="{10EEF041-E6A6-492D-A7E3-3DB76943A600}" srcOrd="0" destOrd="0" presId="urn:microsoft.com/office/officeart/2005/8/layout/chevron2"/>
    <dgm:cxn modelId="{D2B10AC4-FF0E-4496-AC06-B1CB3A1B5092}" srcId="{5092DA41-403F-47B8-91D8-633930F07697}" destId="{5EC58BFE-0277-4390-AD79-14367E5AD8E1}" srcOrd="1" destOrd="0" parTransId="{975FFBFA-8CE4-4038-9454-FE4F568E1493}" sibTransId="{E31A2FE3-746B-4027-9AED-25B655BA209D}"/>
    <dgm:cxn modelId="{EFEFF0C7-1C73-4912-B436-1EBF89C0AB92}" srcId="{E79E71C5-5029-4B57-991B-4DA378104E5D}" destId="{844E2300-1AD3-4457-AA73-22EE5CB99709}" srcOrd="0" destOrd="0" parTransId="{E466BB2A-08D6-4448-85DE-3AE8A51220FC}" sibTransId="{2B93E9AA-9E8C-4993-8BE2-221C3A686CB4}"/>
    <dgm:cxn modelId="{9FCE29E0-B3DB-4D6D-BB39-8C84F8BBA3ED}" type="presOf" srcId="{5092DA41-403F-47B8-91D8-633930F07697}" destId="{50467A6B-5600-4D08-A7A4-1E31712E37CF}" srcOrd="0" destOrd="0" presId="urn:microsoft.com/office/officeart/2005/8/layout/chevron2"/>
    <dgm:cxn modelId="{5DF031E9-188A-4786-B296-158EEDB2BF7F}" type="presOf" srcId="{021B1DB6-D02A-4E8D-B7AC-E836E3BCA7A6}" destId="{EBCB0F9C-9A2A-4CB8-B625-28085C230517}" srcOrd="0" destOrd="1" presId="urn:microsoft.com/office/officeart/2005/8/layout/chevron2"/>
    <dgm:cxn modelId="{EC959EF0-9372-4069-A317-54D1253F5073}" type="presOf" srcId="{B9CDD8B7-96E9-4903-A142-ACCC62634362}" destId="{8A4EBDE7-608C-43FE-B0A9-7B8785ED9B5A}" srcOrd="0" destOrd="0" presId="urn:microsoft.com/office/officeart/2005/8/layout/chevron2"/>
    <dgm:cxn modelId="{FE8D0AF2-A7D8-4F17-9956-1E2713BF40E1}" srcId="{E79E71C5-5029-4B57-991B-4DA378104E5D}" destId="{021B1DB6-D02A-4E8D-B7AC-E836E3BCA7A6}" srcOrd="1" destOrd="0" parTransId="{9980F73C-CB45-44FA-9E3C-0564EF0282B4}" sibTransId="{562E4D6F-CBD1-400A-9A10-C59C93F50E3B}"/>
    <dgm:cxn modelId="{ED3A40F2-5E16-43E8-A08A-2AF7848877D8}" type="presOf" srcId="{E79E71C5-5029-4B57-991B-4DA378104E5D}" destId="{4DFB477E-4F5E-498D-88A5-F919DD0EE08F}" srcOrd="0" destOrd="0" presId="urn:microsoft.com/office/officeart/2005/8/layout/chevron2"/>
    <dgm:cxn modelId="{7ADF6D6B-6875-4D9C-8F32-8C67AAD0F716}" type="presParOf" srcId="{8A4EBDE7-608C-43FE-B0A9-7B8785ED9B5A}" destId="{D7FC9A5D-6FFB-4476-8329-7D2576EA0639}" srcOrd="0" destOrd="0" presId="urn:microsoft.com/office/officeart/2005/8/layout/chevron2"/>
    <dgm:cxn modelId="{3EB54AA0-26A0-4063-A98F-7E8CC23E29AE}" type="presParOf" srcId="{D7FC9A5D-6FFB-4476-8329-7D2576EA0639}" destId="{4DFB477E-4F5E-498D-88A5-F919DD0EE08F}" srcOrd="0" destOrd="0" presId="urn:microsoft.com/office/officeart/2005/8/layout/chevron2"/>
    <dgm:cxn modelId="{4F6437CD-1C63-48BD-9968-98992E72FA6A}" type="presParOf" srcId="{D7FC9A5D-6FFB-4476-8329-7D2576EA0639}" destId="{EBCB0F9C-9A2A-4CB8-B625-28085C230517}" srcOrd="1" destOrd="0" presId="urn:microsoft.com/office/officeart/2005/8/layout/chevron2"/>
    <dgm:cxn modelId="{FE9850CD-D152-4590-9911-BE45BFC31624}" type="presParOf" srcId="{8A4EBDE7-608C-43FE-B0A9-7B8785ED9B5A}" destId="{C009D70D-35D5-46A8-AFE4-B25DA943119B}" srcOrd="1" destOrd="0" presId="urn:microsoft.com/office/officeart/2005/8/layout/chevron2"/>
    <dgm:cxn modelId="{113C0FFE-420D-47A5-A3E2-018AF2129C50}" type="presParOf" srcId="{8A4EBDE7-608C-43FE-B0A9-7B8785ED9B5A}" destId="{D987852C-0ABD-4A53-BD1F-0DDC3DACD225}" srcOrd="2" destOrd="0" presId="urn:microsoft.com/office/officeart/2005/8/layout/chevron2"/>
    <dgm:cxn modelId="{F5C32C6C-F79B-4AE1-B104-9E0DE8CB89F4}" type="presParOf" srcId="{D987852C-0ABD-4A53-BD1F-0DDC3DACD225}" destId="{7A26033D-C22A-4F50-AA3D-A8F9E6619CC7}" srcOrd="0" destOrd="0" presId="urn:microsoft.com/office/officeart/2005/8/layout/chevron2"/>
    <dgm:cxn modelId="{F49F2121-6682-4BE3-AE7A-BA7B15761220}" type="presParOf" srcId="{D987852C-0ABD-4A53-BD1F-0DDC3DACD225}" destId="{B88879ED-2486-40B7-B176-CD90F8AE9BD1}" srcOrd="1" destOrd="0" presId="urn:microsoft.com/office/officeart/2005/8/layout/chevron2"/>
    <dgm:cxn modelId="{76ED84D5-181B-40DD-AFDA-843540FE1D94}" type="presParOf" srcId="{8A4EBDE7-608C-43FE-B0A9-7B8785ED9B5A}" destId="{DDA08393-8166-4108-ABCF-32A64938CB85}" srcOrd="3" destOrd="0" presId="urn:microsoft.com/office/officeart/2005/8/layout/chevron2"/>
    <dgm:cxn modelId="{61190680-F95D-4D5D-A769-B49EECBFCCA9}" type="presParOf" srcId="{8A4EBDE7-608C-43FE-B0A9-7B8785ED9B5A}" destId="{BCEBBBE5-C1CE-42C7-AA01-0B9C0D8ABBAA}" srcOrd="4" destOrd="0" presId="urn:microsoft.com/office/officeart/2005/8/layout/chevron2"/>
    <dgm:cxn modelId="{3FE44B18-D90D-4FDB-AD24-864C48A1F3D0}" type="presParOf" srcId="{BCEBBBE5-C1CE-42C7-AA01-0B9C0D8ABBAA}" destId="{50467A6B-5600-4D08-A7A4-1E31712E37CF}" srcOrd="0" destOrd="0" presId="urn:microsoft.com/office/officeart/2005/8/layout/chevron2"/>
    <dgm:cxn modelId="{6EB29C95-4ED5-4610-9BD2-CD9FB6594027}" type="presParOf" srcId="{BCEBBBE5-C1CE-42C7-AA01-0B9C0D8ABBAA}" destId="{10EEF041-E6A6-492D-A7E3-3DB76943A60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4B5C2-68AA-461A-A959-82AF1408014E}">
      <dsp:nvSpPr>
        <dsp:cNvPr id="0" name=""/>
        <dsp:cNvSpPr/>
      </dsp:nvSpPr>
      <dsp:spPr>
        <a:xfrm>
          <a:off x="1092166" y="203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e-NP" sz="2000" kern="1200" dirty="0">
              <a:effectLst/>
            </a:rPr>
            <a:t>सुरुमा परमेश्वरले मानवजातिसँग कसरी सञ्चार गर्नुभएको थियो?</a:t>
          </a:r>
          <a:endParaRPr lang="en" sz="2000" kern="1200" dirty="0">
            <a:effectLst/>
          </a:endParaRPr>
        </a:p>
      </dsp:txBody>
      <dsp:txXfrm>
        <a:off x="1092166" y="2030"/>
        <a:ext cx="4997387" cy="634833"/>
      </dsp:txXfrm>
    </dsp:sp>
    <dsp:sp modelId="{B8CF647B-F574-4FCE-8352-FE92FB35CAB3}">
      <dsp:nvSpPr>
        <dsp:cNvPr id="0" name=""/>
        <dsp:cNvSpPr/>
      </dsp:nvSpPr>
      <dsp:spPr>
        <a:xfrm>
          <a:off x="351595" y="27424"/>
          <a:ext cx="584046" cy="58404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7127" y="112956"/>
        <a:ext cx="412982" cy="412982"/>
      </dsp:txXfrm>
    </dsp:sp>
    <dsp:sp modelId="{8F44D221-F2F5-48FD-AE91-8A30813CA4DA}">
      <dsp:nvSpPr>
        <dsp:cNvPr id="0" name=""/>
        <dsp:cNvSpPr/>
      </dsp:nvSpPr>
      <dsp:spPr>
        <a:xfrm rot="5400000">
          <a:off x="592832" y="65463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437127" y="112956"/>
        <a:ext cx="412982" cy="412982"/>
      </dsp:txXfrm>
    </dsp:sp>
    <dsp:sp modelId="{E68D658C-2FE9-43DE-BC4D-A18F6DF55924}">
      <dsp:nvSpPr>
        <dsp:cNvPr id="0" name=""/>
        <dsp:cNvSpPr/>
      </dsp:nvSpPr>
      <dsp:spPr>
        <a:xfrm>
          <a:off x="1092166" y="68765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e-NP" sz="2000" kern="1200" dirty="0">
              <a:effectLst/>
            </a:rPr>
            <a:t>मानवजातिले परमेश्वरसँगको सञ्चार कसरी बन्द भयो?</a:t>
          </a:r>
          <a:endParaRPr lang="en" sz="2000" kern="1200" dirty="0">
            <a:effectLst/>
          </a:endParaRPr>
        </a:p>
      </dsp:txBody>
      <dsp:txXfrm>
        <a:off x="1092166" y="687650"/>
        <a:ext cx="4997387" cy="634833"/>
      </dsp:txXfrm>
    </dsp:sp>
    <dsp:sp modelId="{521D96E3-37A7-45CD-B7CD-53A035BA3A3F}">
      <dsp:nvSpPr>
        <dsp:cNvPr id="0" name=""/>
        <dsp:cNvSpPr/>
      </dsp:nvSpPr>
      <dsp:spPr>
        <a:xfrm>
          <a:off x="351595" y="713043"/>
          <a:ext cx="584046" cy="58404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>
        <a:off x="437127" y="798575"/>
        <a:ext cx="412982" cy="412982"/>
      </dsp:txXfrm>
    </dsp:sp>
    <dsp:sp modelId="{DDDFDB86-102D-47F8-BD42-78D627B90AFC}">
      <dsp:nvSpPr>
        <dsp:cNvPr id="0" name=""/>
        <dsp:cNvSpPr/>
      </dsp:nvSpPr>
      <dsp:spPr>
        <a:xfrm rot="5400000">
          <a:off x="592832" y="134025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 rot="-5400000">
        <a:off x="437127" y="798575"/>
        <a:ext cx="412982" cy="412982"/>
      </dsp:txXfrm>
    </dsp:sp>
    <dsp:sp modelId="{243124F9-5C60-4E2E-8E4B-19138C17904C}">
      <dsp:nvSpPr>
        <dsp:cNvPr id="0" name=""/>
        <dsp:cNvSpPr/>
      </dsp:nvSpPr>
      <dsp:spPr>
        <a:xfrm>
          <a:off x="1092166" y="137327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e-NP" sz="2000" kern="1200" dirty="0">
              <a:effectLst/>
            </a:rPr>
            <a:t>परमेश्वरले सञ्चारलाई पुन:स्थापित गर्न कसरी प्रयास गर्नुभयो?</a:t>
          </a:r>
          <a:endParaRPr lang="en" sz="2000" kern="1200" dirty="0">
            <a:effectLst/>
          </a:endParaRPr>
        </a:p>
      </dsp:txBody>
      <dsp:txXfrm>
        <a:off x="1092166" y="1373270"/>
        <a:ext cx="4997387" cy="634833"/>
      </dsp:txXfrm>
    </dsp:sp>
    <dsp:sp modelId="{1AEFD01D-DD54-47AA-9C6C-E1445084A3DD}">
      <dsp:nvSpPr>
        <dsp:cNvPr id="0" name=""/>
        <dsp:cNvSpPr/>
      </dsp:nvSpPr>
      <dsp:spPr>
        <a:xfrm>
          <a:off x="351595" y="1398663"/>
          <a:ext cx="584046" cy="58404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>
        <a:off x="437127" y="1484195"/>
        <a:ext cx="412982" cy="412982"/>
      </dsp:txXfrm>
    </dsp:sp>
    <dsp:sp modelId="{67B9361A-5011-4506-B9D3-9E6D19D05D5F}">
      <dsp:nvSpPr>
        <dsp:cNvPr id="0" name=""/>
        <dsp:cNvSpPr/>
      </dsp:nvSpPr>
      <dsp:spPr>
        <a:xfrm rot="5400000">
          <a:off x="592832" y="202587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 rot="-5400000">
        <a:off x="437127" y="1484195"/>
        <a:ext cx="412982" cy="412982"/>
      </dsp:txXfrm>
    </dsp:sp>
    <dsp:sp modelId="{782FEEA3-0052-4FF9-A5EA-B54CA2C4537A}">
      <dsp:nvSpPr>
        <dsp:cNvPr id="0" name=""/>
        <dsp:cNvSpPr/>
      </dsp:nvSpPr>
      <dsp:spPr>
        <a:xfrm>
          <a:off x="1092166" y="205889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e-NP" sz="2000" kern="1200" dirty="0">
              <a:effectLst/>
            </a:rPr>
            <a:t>हामी अहिले परमेश्वरसँग किन प्रत्यक्ष कुराकानी गर्न सक्दैनौँ?</a:t>
          </a:r>
          <a:endParaRPr lang="en" sz="2000" kern="1200" dirty="0">
            <a:effectLst/>
          </a:endParaRPr>
        </a:p>
      </dsp:txBody>
      <dsp:txXfrm>
        <a:off x="1092166" y="2058890"/>
        <a:ext cx="4997387" cy="634833"/>
      </dsp:txXfrm>
    </dsp:sp>
    <dsp:sp modelId="{49D5BDFE-8663-4590-9DAD-3F859CCCE0C7}">
      <dsp:nvSpPr>
        <dsp:cNvPr id="0" name=""/>
        <dsp:cNvSpPr/>
      </dsp:nvSpPr>
      <dsp:spPr>
        <a:xfrm>
          <a:off x="351595" y="2084283"/>
          <a:ext cx="584046" cy="58404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>
        <a:off x="437127" y="2169815"/>
        <a:ext cx="412982" cy="412982"/>
      </dsp:txXfrm>
    </dsp:sp>
    <dsp:sp modelId="{679928AE-2679-4B59-86AC-089A2906A4F5}">
      <dsp:nvSpPr>
        <dsp:cNvPr id="0" name=""/>
        <dsp:cNvSpPr/>
      </dsp:nvSpPr>
      <dsp:spPr>
        <a:xfrm rot="5400000">
          <a:off x="592832" y="271149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 rot="-5400000">
        <a:off x="437127" y="2169815"/>
        <a:ext cx="412982" cy="412982"/>
      </dsp:txXfrm>
    </dsp:sp>
    <dsp:sp modelId="{FBFD330B-BB8A-4800-A5D2-C3B6AADA529A}">
      <dsp:nvSpPr>
        <dsp:cNvPr id="0" name=""/>
        <dsp:cNvSpPr/>
      </dsp:nvSpPr>
      <dsp:spPr>
        <a:xfrm>
          <a:off x="1092166" y="274451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e-NP" sz="2000" kern="1200" dirty="0">
              <a:effectLst/>
            </a:rPr>
            <a:t>आज हामी परमेश्वरसँग कसरी सञ्चार गर्न सक्छौँ?</a:t>
          </a:r>
          <a:endParaRPr lang="en" sz="2000" kern="1200" dirty="0">
            <a:effectLst/>
          </a:endParaRPr>
        </a:p>
      </dsp:txBody>
      <dsp:txXfrm>
        <a:off x="1092166" y="2744510"/>
        <a:ext cx="4997387" cy="634833"/>
      </dsp:txXfrm>
    </dsp:sp>
    <dsp:sp modelId="{A432D7D2-6FD6-4C39-A8B1-0396848A9681}">
      <dsp:nvSpPr>
        <dsp:cNvPr id="0" name=""/>
        <dsp:cNvSpPr/>
      </dsp:nvSpPr>
      <dsp:spPr>
        <a:xfrm>
          <a:off x="351595" y="2769903"/>
          <a:ext cx="584046" cy="58404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sp:txBody>
      <dsp:txXfrm>
        <a:off x="437127" y="2855435"/>
        <a:ext cx="412982" cy="4129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B477E-4F5E-498D-88A5-F919DD0EE08F}">
      <dsp:nvSpPr>
        <dsp:cNvPr id="0" name=""/>
        <dsp:cNvSpPr/>
      </dsp:nvSpPr>
      <dsp:spPr>
        <a:xfrm rot="5400000">
          <a:off x="80344" y="33144"/>
          <a:ext cx="512887" cy="667044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हव्वा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 rot="-5400000">
        <a:off x="3266" y="110222"/>
        <a:ext cx="667044" cy="384665"/>
      </dsp:txXfrm>
    </dsp:sp>
    <dsp:sp modelId="{EBCB0F9C-9A2A-4CB8-B625-28085C230517}">
      <dsp:nvSpPr>
        <dsp:cNvPr id="0" name=""/>
        <dsp:cNvSpPr/>
      </dsp:nvSpPr>
      <dsp:spPr>
        <a:xfrm rot="5400000">
          <a:off x="2369490" y="-1621648"/>
          <a:ext cx="478338" cy="3863635"/>
        </a:xfrm>
        <a:prstGeom prst="round2Same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0800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ts val="18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ne-NP" sz="1800" b="1" kern="1200" dirty="0"/>
            <a:t>प्रसवको समयमा कष्ट र पीडा</a:t>
          </a:r>
          <a:endParaRPr lang="es-ES" sz="1800" b="1" kern="1200" dirty="0"/>
        </a:p>
        <a:p>
          <a:pPr marL="171450" lvl="1" indent="-171450" algn="l" defTabSz="800100">
            <a:lnSpc>
              <a:spcPts val="18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ne-NP" sz="1800" b="1" kern="1200" dirty="0"/>
            <a:t>आदमसँगको समानताको क्षति</a:t>
          </a:r>
          <a:endParaRPr lang="es-ES" sz="1800" b="1" kern="1200" dirty="0"/>
        </a:p>
      </dsp:txBody>
      <dsp:txXfrm rot="-5400000">
        <a:off x="676842" y="94351"/>
        <a:ext cx="3840284" cy="431636"/>
      </dsp:txXfrm>
    </dsp:sp>
    <dsp:sp modelId="{7A26033D-C22A-4F50-AA3D-A8F9E6619CC7}">
      <dsp:nvSpPr>
        <dsp:cNvPr id="0" name=""/>
        <dsp:cNvSpPr/>
      </dsp:nvSpPr>
      <dsp:spPr>
        <a:xfrm rot="5400000">
          <a:off x="55989" y="686427"/>
          <a:ext cx="561597" cy="667044"/>
        </a:xfrm>
        <a:prstGeom prst="homePlate">
          <a:avLst/>
        </a:prstGeom>
        <a:gradFill rotWithShape="0">
          <a:gsLst>
            <a:gs pos="0">
              <a:schemeClr val="accent3">
                <a:hueOff val="-5999998"/>
                <a:satOff val="0"/>
                <a:lumOff val="-15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5999998"/>
                <a:satOff val="0"/>
                <a:lumOff val="-15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5999998"/>
                <a:satOff val="0"/>
                <a:lumOff val="-15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आद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 rot="-5400000">
        <a:off x="3266" y="739151"/>
        <a:ext cx="667044" cy="421198"/>
      </dsp:txXfrm>
    </dsp:sp>
    <dsp:sp modelId="{B88879ED-2486-40B7-B176-CD90F8AE9BD1}">
      <dsp:nvSpPr>
        <dsp:cNvPr id="0" name=""/>
        <dsp:cNvSpPr/>
      </dsp:nvSpPr>
      <dsp:spPr>
        <a:xfrm rot="5400000">
          <a:off x="2369490" y="-988336"/>
          <a:ext cx="478338" cy="3863635"/>
        </a:xfrm>
        <a:prstGeom prst="round2Same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3">
              <a:hueOff val="-5999998"/>
              <a:satOff val="0"/>
              <a:lumOff val="-1500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0800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ts val="18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ne-NP" sz="1800" b="1" kern="1200" dirty="0"/>
            <a:t>कडा परिश्रम गर्नु अन्न/भोजन उब्जाउनु</a:t>
          </a:r>
          <a:endParaRPr lang="es-ES" sz="1800" b="1" kern="1200" dirty="0"/>
        </a:p>
      </dsp:txBody>
      <dsp:txXfrm rot="-5400000">
        <a:off x="676842" y="727663"/>
        <a:ext cx="3840284" cy="431636"/>
      </dsp:txXfrm>
    </dsp:sp>
    <dsp:sp modelId="{50467A6B-5600-4D08-A7A4-1E31712E37CF}">
      <dsp:nvSpPr>
        <dsp:cNvPr id="0" name=""/>
        <dsp:cNvSpPr/>
      </dsp:nvSpPr>
      <dsp:spPr>
        <a:xfrm rot="5400000">
          <a:off x="55109" y="1353829"/>
          <a:ext cx="563357" cy="667044"/>
        </a:xfrm>
        <a:prstGeom prst="homePlate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  <a:lin ang="5400000" scaled="0"/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सबै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 rot="-5400000">
        <a:off x="3266" y="1405673"/>
        <a:ext cx="667044" cy="422518"/>
      </dsp:txXfrm>
    </dsp:sp>
    <dsp:sp modelId="{10EEF041-E6A6-492D-A7E3-3DB76943A600}">
      <dsp:nvSpPr>
        <dsp:cNvPr id="0" name=""/>
        <dsp:cNvSpPr/>
      </dsp:nvSpPr>
      <dsp:spPr>
        <a:xfrm rot="5400000">
          <a:off x="2369490" y="-313485"/>
          <a:ext cx="478338" cy="3863635"/>
        </a:xfrm>
        <a:prstGeom prst="round2Same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0800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ts val="18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ne-NP" sz="1800" b="1" kern="1200" dirty="0"/>
            <a:t>मृत्यु</a:t>
          </a:r>
          <a:endParaRPr lang="es-ES" sz="1800" b="1" kern="1200" dirty="0"/>
        </a:p>
        <a:p>
          <a:pPr marL="171450" lvl="1" indent="-171450" algn="l" defTabSz="800100">
            <a:lnSpc>
              <a:spcPts val="18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ne-NP" sz="1800" b="1" kern="1200" dirty="0"/>
            <a:t>परमेश्वरबाट अलग</a:t>
          </a:r>
          <a:endParaRPr lang="es-ES" sz="1800" b="1" kern="1200" dirty="0"/>
        </a:p>
      </dsp:txBody>
      <dsp:txXfrm rot="-5400000">
        <a:off x="676842" y="1402514"/>
        <a:ext cx="3840284" cy="4316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NumberedDotsVertical">
  <dgm:title val=""/>
  <dgm:desc val=""/>
  <dgm:catLst>
    <dgm:cat type="timeline" pri="106"/>
  </dgm:catLst>
  <dgm:sampData>
    <dgm:dataModel>
      <dgm:ptLst>
        <dgm:pt modelId="0" type="doc"/>
        <dgm:pt modelId="100">
          <dgm:prSet phldrT="Add an event" phldr="1"/>
        </dgm:pt>
        <dgm:pt modelId="101">
          <dgm:prSet phldrT="Write a description of the significance of this event" phldr="1"/>
        </dgm:pt>
        <dgm:pt modelId="200">
          <dgm:prSet phldrT="Add an event" phldr="1"/>
        </dgm:pt>
        <dgm:pt modelId="201">
          <dgm:prSet phldrT="Write a description of the significance of this event" phldr="1"/>
        </dgm:pt>
        <dgm:pt modelId="300">
          <dgm:prSet phldrT="Add an event" phldr="1"/>
        </dgm:pt>
        <dgm:pt modelId="301">
          <dgm:prSet phldrT="Write a description of the significance of this event" phldr="1"/>
        </dgm:pt>
        <dgm:pt modelId="400">
          <dgm:prSet phldrT="Add an event" phldr="1"/>
        </dgm:pt>
        <dgm:pt modelId="401">
          <dgm:prSet phldrT="Write a description of the significance of this event" phldr="1"/>
        </dgm:pt>
        <dgm:pt modelId="500">
          <dgm:prSet phldrT="Add an event" phldr="1"/>
        </dgm:pt>
        <dgm:pt modelId="501">
          <dgm:prSet phldrT="Write a description of the significance of this event" phldr="1"/>
        </dgm:pt>
        <dgm:pt modelId="1100" type="sibTrans" cxnId="{390F3A6B-427B-458B-BC89-7B1C04D95223}">
          <dgm:prSet phldrT="1"/>
          <dgm:t>
            <a:bodyPr/>
            <a:lstStyle/>
            <a:p>
              <a:r>
                <a:t>1</a:t>
              </a:r>
            </a:p>
          </dgm:t>
        </dgm:pt>
        <dgm:pt modelId="1200" type="sibTrans" cxnId="{08E5065A-F54E-4836-806B-D3239D8B229D}">
          <dgm:prSet phldrT="2"/>
          <dgm:t>
            <a:bodyPr/>
            <a:lstStyle/>
            <a:p>
              <a:r>
                <a:t>2</a:t>
              </a:r>
            </a:p>
          </dgm:t>
        </dgm:pt>
        <dgm:pt modelId="1300" type="sibTrans" cxnId="{38C84925-E07B-4FAF-A9BD-748E7EEFB7A1}">
          <dgm:prSet phldrT="3"/>
          <dgm:t>
            <a:bodyPr/>
            <a:lstStyle/>
            <a:p>
              <a:r>
                <a:t>3</a:t>
              </a:r>
            </a:p>
          </dgm:t>
        </dgm:pt>
        <dgm:pt modelId="1400" type="sibTrans" cxnId="{01A6E880-2BF4-497E-8D24-4FAB994C446B}">
          <dgm:prSet phldrT="4"/>
          <dgm:t>
            <a:bodyPr/>
            <a:lstStyle/>
            <a:p>
              <a:r>
                <a:t>4</a:t>
              </a:r>
            </a:p>
          </dgm:t>
        </dgm:pt>
        <dgm:pt modelId="1500" type="sibTrans" cxnId="{5C343175-DA79-47DA-A65E-91DB04918322}">
          <dgm:prSet phldrT="5"/>
          <dgm:t>
            <a:bodyPr/>
            <a:lstStyle/>
            <a:p>
              <a:r>
                <a:t>5</a:t>
              </a:r>
            </a:p>
          </dgm:t>
        </dgm:pt>
      </dgm:ptLst>
      <dgm:cxnLst>
        <dgm:cxn modelId="1000" srcId="0" destId="100" srcOrd="0" destOrd="0" sibTransId="1100"/>
        <dgm:cxn modelId="1001" srcId="100" destId="101" srcOrd="0" destOrd="0"/>
        <dgm:cxn modelId="2000" srcId="0" destId="200" srcOrd="1" destOrd="0" sibTransId="1200"/>
        <dgm:cxn modelId="2001" srcId="200" destId="201" srcOrd="0" destOrd="0"/>
        <dgm:cxn modelId="3000" srcId="0" destId="300" srcOrd="2" destOrd="0" sibTransId="1300"/>
        <dgm:cxn modelId="3001" srcId="300" destId="301" srcOrd="0" destOrd="0"/>
        <dgm:cxn modelId="4000" srcId="0" destId="400" srcOrd="3" destOrd="0" sibTransId="1400"/>
        <dgm:cxn modelId="4001" srcId="400" destId="401" srcOrd="0" destOrd="0"/>
        <dgm:cxn modelId="5000" srcId="0" destId="500" srcOrd="4" destOrd="0" sibTransId="1500"/>
        <dgm:cxn modelId="5001" srcId="500" destId="50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l" for="ch" forName="itemsFlow"/>
      <dgm:constr type="w" for="ch" forName="itemsFlow" refType="w"/>
      <dgm:constr type="t" for="ch" forName="itemsFlow"/>
      <dgm:constr type="h" for="ch" forName="itemsFlow" refType="h"/>
    </dgm:constrLst>
    <dgm:ruleLst/>
    <dgm:layoutNode name="itemsFlow">
      <dgm:alg type="lin">
        <dgm:param type="linDir" val="fromT"/>
        <dgm:param type="fallback" val="1D"/>
      </dgm:alg>
      <dgm:shape xmlns:r="http://schemas.openxmlformats.org/officeDocument/2006/relationships" r:blip="">
        <dgm:adjLst/>
      </dgm:shape>
      <dgm:presOf/>
      <dgm:constrLst>
        <dgm:constr type="w" for="ch" forName="item" refType="w"/>
        <dgm:constr type="h" for="ch" forName="item" refType="h"/>
        <dgm:constr type="h" for="ch" forName="connector" refType="h" refFor="ch" refForName="item" fact="0.08"/>
        <dgm:constr type="w" for="ch" forName="connector" refType="w" fact="0.5"/>
        <dgm:constr type="stemThick" for="ch" forName="connector" op="lte" val="38100"/>
        <dgm:constr type="primFontSz" for="des" forName="titleText" op="equ"/>
        <dgm:constr type="primFontSz" for="des" forName="titleTextCentered" op="equ"/>
        <dgm:constr type="primFontSz" for="des" forName="descText" op="equ"/>
      </dgm:constrLst>
      <dgm:ruleLst/>
      <dgm:forEach name="nodesForEach" axis="ch" ptType="node">
        <dgm:layoutNode name="item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anchor"/>
            <dgm:constr type="t" for="ch" forName="anchor"/>
            <dgm:constr type="w" for="ch" forName="anchor" refType="w"/>
            <dgm:constr type="h" for="ch" forName="anchor" refType="h"/>
            <dgm:constr type="ctrX" for="ch" forName="numCircle" refType="h" refFor="ch" refForName="numCircle" fact="1.102"/>
            <dgm:constr type="ctrX" for="ch" forName="numCircle" refType="w" op="lte" fact="0.5"/>
            <dgm:constr type="ctrY" for="ch" forName="numCircle" refType="h" fact="0.5"/>
            <dgm:constr type="w" for="ch" forName="numCircle" refType="h" op="equ" fact="0.92"/>
            <dgm:constr type="h" for="ch" forName="numCircle" refType="h" op="equ" fact="0.92"/>
            <dgm:constr type="w" for="ch" forName="numCircle" refType="w" op="lte" fact="0.139"/>
            <dgm:constr type="h" for="ch" forName="numCircle" refType="w" op="lte" fact="0.139"/>
            <dgm:constr type="l" for="ch" forName="titleText" refType="h" refFor="ch" refForName="numCircle" fact="1.87"/>
            <dgm:constr type="t" for="ch" forName="titleText" refType="h" fact="0"/>
            <dgm:constr type="w" for="ch" forName="titleText" refType="w" fact="0.74"/>
            <dgm:constr type="h" for="ch" forName="titleText" refType="h" fact="0.5"/>
            <dgm:constr type="l" for="ch" forName="titleTextCentered" refType="h" refFor="ch" refForName="numCircle" fact="1.87"/>
            <dgm:constr type="t" for="ch" forName="titleTextCentered" refType="h" fact="0"/>
            <dgm:constr type="w" for="ch" forName="titleTextCentered" refType="w" fact="0.74"/>
            <dgm:constr type="h" for="ch" forName="titleTextCentered" refType="h"/>
            <dgm:constr type="l" for="ch" forName="descText" refType="h" refFor="ch" refForName="numCircle" fact="1.87"/>
            <dgm:constr type="t" for="ch" forName="descText" refType="h" fact="0.5"/>
            <dgm:constr type="w" for="ch" forName="descText" refType="w" fact="0.74"/>
            <dgm:constr type="h" for="ch" forName="descText" refType="h" fact="0.5"/>
            <dgm:constr type="l" for="ch" forName="descSpacer" refType="h" refFor="ch" refForName="numCircle" fact="1.87"/>
            <dgm:constr type="t" for="ch" forName="descSpacer" refType="h" fact="0.5"/>
            <dgm:constr type="w" for="ch" forName="descSpacer" refType="w" fact="0.74"/>
            <dgm:constr type="h" for="ch" forName="descSpacer" refType="h" fact="0.5"/>
          </dgm:constrLst>
          <dgm:ruleLst/>
          <dgm:layoutNode name="ancho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hasDescChoose">
            <dgm:if name="hasDesc" axis="ch" ptType="node" func="cnt" op="gte" val="1">
              <dgm:layoutNode name="titleText" styleLbl="revTx">
                <dgm:varLst>
                  <dgm:chMax val="0"/>
                  <dgm:chPref val="0"/>
                </dgm:varLst>
                <dgm:alg type="tx">
                  <dgm:param type="txAnchorVert" val="b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if>
            <dgm:else name="noDesc">
              <dgm:layoutNode name="titleTextCentered" styleLbl="revTx">
                <dgm:varLst>
                  <dgm:chMax val="0"/>
                  <dgm:chPref val="0"/>
                </dgm:varLst>
                <dgm:alg type="tx">
                  <dgm:param type="txAnchorVert" val="mid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else>
          </dgm:choose>
          <dgm:forEach name="numForEach" axis="followSib" ptType="sibTrans" hideLastTrans="0" cnt="1">
            <dgm:layoutNode name="numCircle" styleLbl="node1NoLn">
              <dgm:varLst>
                <dgm:chMax val="0"/>
                <dgm:bulletEnabled/>
              </dgm:varLst>
              <dgm:alg type="tx">
                <dgm:param type="txAnchorVert" val="mid"/>
                <dgm:param type="txAnchorHorzCh" val="ctr"/>
              </dgm:alg>
              <dgm:shape xmlns:r="http://schemas.openxmlformats.org/officeDocument/2006/relationships" type="ellipse" r:blip="">
                <dgm:adjLst/>
              </dgm:shape>
              <dgm:presOf axis="self" ptType="sibTrans"/>
              <dgm:constrLst>
                <dgm:constr type="primFontSz" val="36"/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6" fact="NaN" max="NaN"/>
              </dgm:ruleLst>
            </dgm:layoutNode>
          </dgm:forEach>
          <dgm:choose name="descChoose">
            <dgm:if name="showDesc" axis="ch" ptType="node" func="cnt" op="gte" val="1">
              <dgm:layoutNode name="descText" styleLbl="revTx">
                <dgm:varLst>
                  <dgm:chMax val="0"/>
                  <dgm:chPref val="0"/>
                </dgm:varLst>
                <dgm:alg type="tx">
                  <dgm:param type="txAnchorVert" val="t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des" ptType="node"/>
                <dgm:constrLst>
                  <dgm:constr type="secFontSz" val="14"/>
                  <dgm:constr type="primFontSz" refType="secFontSz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7" fact="NaN" max="NaN"/>
                </dgm:ruleLst>
              </dgm:layoutNode>
            </dgm:if>
            <dgm:else name="noDescSpacer">
              <dgm:layoutNode name="descSpac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else>
          </dgm:choose>
        </dgm:layoutNode>
        <dgm:forEach name="sibTransForEach" axis="followSib" ptType="sibTrans" cnt="1">
          <dgm:layoutNode name="connector" styleLbl="dkBgShp">
            <dgm:alg type="conn">
              <dgm:param type="begPts" val="auto"/>
              <dgm:param type="endPts" val="auto"/>
              <dgm:param type="srcNode" val="numCircle"/>
              <dgm:param type="dstNode" val="numCircle"/>
              <dgm:param type="begSty" val="noArr"/>
              <dgm:param type="endSty" val="noArr"/>
              <dgm:param type="connRout" val="stra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begPad"/>
              <dgm:constr type="endPad"/>
              <dgm:constr type="stemThick" refType="h" fact="0.3"/>
            </dgm:constrLst>
            <dgm:ruleLst/>
          </dgm:layoutNode>
        </dgm:forEach>
      </dgm:forEach>
    </dgm:layoutNode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lain"/>
          </dgm1611:buPr>
        </dgm1611:autoBuNodeInfo>
      </dgm1611:autoBuNodeInfoLst>
    </a:ex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7B8D36-163D-1EE9-BAFA-6EA1A9233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A70D8B-6E11-398F-69E9-5D170DB1D2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BC1E4A-5DE8-B7AD-E319-F9F0A291C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2599A1-58F0-FDFE-CAE9-E423280F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9C0B4B-E8CF-561C-BEAB-1732132D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703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D5FE5-0B06-A7EF-168E-91852C57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0DCDA0-FCE5-C15F-CA8E-50E39157B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CC6AEF-309A-922F-9D84-32892F10C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99BF8B-C8E2-8A07-B68D-271A6CEA4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5F317C-E724-F894-8B5B-F05A8F82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212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023DB-1C00-1041-BE8B-A8B6F8192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416B90-9423-313A-5993-905839B28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B869FD-2224-9AB6-D064-2BC3CABE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4DADFA-78ED-88DD-6B0D-3CB5EF86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A17583-197D-3AB1-5F6F-E7879813F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134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6BE9F-6B1D-863F-3B35-BF1139194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5270A5-5775-9BBD-940D-CF19DA0479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C2D1F3-574C-2694-663C-89398AB02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C5DF3A-4D58-F0F4-350B-EB7884A67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02891F-5B64-AF37-71FC-E1D8EA0CB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F2B75B-261D-C1CB-4125-A07C94C19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23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70BE2-D408-0D37-48EB-3F9AD95B7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F1268E-4B5B-2160-3644-4D944AB0C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3C9BC8-8FA0-7B4C-A4A0-3616C75FD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75E123-760A-6018-E6F3-43E90D723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DF8084-EA43-73B4-1457-201D0A0C0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BC3B372-5EB4-D17A-26D9-6D5C38FAF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CC20F0C-2DB3-B172-DB9A-48C661C2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DD3717-C153-AC6D-629B-A52E9C87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99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BA6F34-EB1B-37D6-2767-AE400736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D64C0A-AA19-359F-6B2B-B01C7DF15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894862-66A5-42A9-9C5D-674C2016E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097457-C625-572A-24ED-709A6AF0C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64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1C57D01-86AD-4056-E882-9B445027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848FB6-8134-1E8F-B7C3-4F11C599C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781B98-AB98-F2CD-1EDE-CB351761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826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B0E57-04F1-962B-A31C-229D0E52B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721106-E019-8B1F-C60F-A3F7F5483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05CD66-5D69-B662-847D-B89757B41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1F9115-4FC9-C5E4-786A-DCF493245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45FFC9-B748-2C7E-2EB9-AF739F26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9D258E-A7FF-AF52-9313-250D93AD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195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4EF48-1D18-880A-E841-73C4C6E6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6896AE8-CF80-F47E-4495-62432AB04E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7E43C7-6275-BBB2-F404-3D46E6831E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C7C62B-C479-A9E5-8811-1E67D61D9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689FA6-1134-762C-3C14-B5FFDDAA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50B16C-42E6-05F2-9BE3-3C53775A8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30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0CA25-4E55-6207-5631-FCAE10C9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50C3F8-FF21-9989-51C5-CE5116203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20E3E7-691D-5469-D15B-9AC28AD34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CABFDC-318C-48B0-5D64-24D5FE57A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5BAD6B-F377-881D-9C44-DDAE5053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300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6C4FF8-85E8-67A3-AA1B-2E5D41096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B91128-F7C3-AB60-7A78-885F09E91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D25F2C-8CB7-8187-7674-542BE0C1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18DC26-EF99-29DE-17D7-F4F98AA4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85B117-0784-30C8-CA65-E3973266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290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7B8D36-163D-1EE9-BAFA-6EA1A9233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A70D8B-6E11-398F-69E9-5D170DB1D2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BC1E4A-5DE8-B7AD-E319-F9F0A291C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2599A1-58F0-FDFE-CAE9-E423280F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9C0B4B-E8CF-561C-BEAB-1732132D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2018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D5FE5-0B06-A7EF-168E-91852C57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0DCDA0-FCE5-C15F-CA8E-50E39157B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CC6AEF-309A-922F-9D84-32892F10C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99BF8B-C8E2-8A07-B68D-271A6CEA4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5F317C-E724-F894-8B5B-F05A8F82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5947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023DB-1C00-1041-BE8B-A8B6F8192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416B90-9423-313A-5993-905839B28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B869FD-2224-9AB6-D064-2BC3CABE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4DADFA-78ED-88DD-6B0D-3CB5EF86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A17583-197D-3AB1-5F6F-E7879813F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679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6BE9F-6B1D-863F-3B35-BF1139194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5270A5-5775-9BBD-940D-CF19DA0479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C2D1F3-574C-2694-663C-89398AB02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C5DF3A-4D58-F0F4-350B-EB7884A67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02891F-5B64-AF37-71FC-E1D8EA0CB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F2B75B-261D-C1CB-4125-A07C94C19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9957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70BE2-D408-0D37-48EB-3F9AD95B7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F1268E-4B5B-2160-3644-4D944AB0C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3C9BC8-8FA0-7B4C-A4A0-3616C75FD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75E123-760A-6018-E6F3-43E90D723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DF8084-EA43-73B4-1457-201D0A0C0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BC3B372-5EB4-D17A-26D9-6D5C38FAF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CC20F0C-2DB3-B172-DB9A-48C661C2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DD3717-C153-AC6D-629B-A52E9C87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05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BA6F34-EB1B-37D6-2767-AE400736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D64C0A-AA19-359F-6B2B-B01C7DF15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894862-66A5-42A9-9C5D-674C2016E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097457-C625-572A-24ED-709A6AF0C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679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1C57D01-86AD-4056-E882-9B445027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848FB6-8134-1E8F-B7C3-4F11C599C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781B98-AB98-F2CD-1EDE-CB351761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026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B0E57-04F1-962B-A31C-229D0E52B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721106-E019-8B1F-C60F-A3F7F5483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05CD66-5D69-B662-847D-B89757B41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1F9115-4FC9-C5E4-786A-DCF493245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45FFC9-B748-2C7E-2EB9-AF739F26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9D258E-A7FF-AF52-9313-250D93AD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0629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4EF48-1D18-880A-E841-73C4C6E6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6896AE8-CF80-F47E-4495-62432AB04E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7E43C7-6275-BBB2-F404-3D46E6831E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C7C62B-C479-A9E5-8811-1E67D61D9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689FA6-1134-762C-3C14-B5FFDDAA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50B16C-42E6-05F2-9BE3-3C53775A8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5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0CA25-4E55-6207-5631-FCAE10C9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50C3F8-FF21-9989-51C5-CE5116203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20E3E7-691D-5469-D15B-9AC28AD34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CABFDC-318C-48B0-5D64-24D5FE57A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5BAD6B-F377-881D-9C44-DDAE5053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251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6C4FF8-85E8-67A3-AA1B-2E5D41096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B91128-F7C3-AB60-7A78-885F09E91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D25F2C-8CB7-8187-7674-542BE0C1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18DC26-EF99-29DE-17D7-F4F98AA4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85B117-0784-30C8-CA65-E3973266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7402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4B069E6-C230-DFD5-D0BE-24E1B4EBA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9D8A00-724D-08F1-DD73-B8212A1DE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0641F2-C3DD-722E-25DC-F12CD4179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77903-1C51-D5FD-84BF-5D770A53A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A07437-E561-AA1A-9782-CBB3AFE6D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333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4B069E6-C230-DFD5-D0BE-24E1B4EBA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9D8A00-724D-08F1-DD73-B8212A1DE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0641F2-C3DD-722E-25DC-F12CD4179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892662-602A-4A2F-8847-CFEE9BEDE8A2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77903-1C51-D5FD-84BF-5D770A53A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A07437-E561-AA1A-9782-CBB3AFE6D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7871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microsoft.com/office/2007/relationships/hdphoto" Target="../media/hdphoto2.wdp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3.png"/><Relationship Id="rId7" Type="http://schemas.openxmlformats.org/officeDocument/2006/relationships/image" Target="../media/image26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microsoft.com/office/2007/relationships/hdphoto" Target="../media/hdphoto5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34.jpeg"/><Relationship Id="rId7" Type="http://schemas.openxmlformats.org/officeDocument/2006/relationships/diagramData" Target="../diagrams/data2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6.jpeg"/><Relationship Id="rId11" Type="http://schemas.microsoft.com/office/2007/relationships/diagramDrawing" Target="../diagrams/drawing2.xml"/><Relationship Id="rId5" Type="http://schemas.microsoft.com/office/2007/relationships/hdphoto" Target="../media/hdphoto7.wdp"/><Relationship Id="rId10" Type="http://schemas.openxmlformats.org/officeDocument/2006/relationships/diagramColors" Target="../diagrams/colors2.xml"/><Relationship Id="rId4" Type="http://schemas.openxmlformats.org/officeDocument/2006/relationships/image" Target="../media/image35.png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1EE580E-5E20-43CA-CC94-C6FDC9A5E84F}"/>
              </a:ext>
            </a:extLst>
          </p:cNvPr>
          <p:cNvSpPr txBox="1"/>
          <p:nvPr/>
        </p:nvSpPr>
        <p:spPr>
          <a:xfrm>
            <a:off x="1" y="123825"/>
            <a:ext cx="45271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ne-NP" sz="5400" b="1" spc="600" dirty="0">
                <a:ln>
                  <a:solidFill>
                    <a:srgbClr val="F1893B"/>
                  </a:solidFill>
                </a:ln>
                <a:solidFill>
                  <a:prstClr val="white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</a:rPr>
              <a:t>सृष्टिकर्ता बोल्नुहुन्छ</a:t>
            </a:r>
            <a:endParaRPr kumimoji="0" lang="en" sz="5400" b="1" i="0" u="none" strike="noStrike" kern="1200" cap="none" spc="600" normalizeH="0" baseline="0" noProof="0" dirty="0">
              <a:ln>
                <a:solidFill>
                  <a:srgbClr val="F1893B"/>
                </a:solidFill>
              </a:ln>
              <a:solidFill>
                <a:prstClr val="white"/>
              </a:solidFill>
              <a:effectLst>
                <a:glow rad="114300">
                  <a:srgbClr val="FAD8BE">
                    <a:alpha val="75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182B58B-E9ED-F4B6-9BEA-03BE68F3BA5F}"/>
              </a:ext>
            </a:extLst>
          </p:cNvPr>
          <p:cNvSpPr txBox="1"/>
          <p:nvPr/>
        </p:nvSpPr>
        <p:spPr>
          <a:xfrm>
            <a:off x="8780490" y="6519446"/>
            <a:ext cx="3411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>
              <a:defRPr/>
            </a:pPr>
            <a:r>
              <a:rPr lang="ne-NP" sz="1600" b="1" dirty="0"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अक्टोबर ३, २०२६ को लागि अध्याय १</a:t>
            </a:r>
            <a:endParaRPr kumimoji="0" lang="en" sz="1600" b="1" i="0" u="none" strike="noStrike" kern="1200" cap="none" spc="0" normalizeH="0" baseline="0" noProof="0" dirty="0">
              <a:ln>
                <a:noFill/>
              </a:ln>
              <a:solidFill>
                <a:srgbClr val="CDE6FF"/>
              </a:solidFill>
              <a:effectLst>
                <a:glow rad="127000">
                  <a:prstClr val="black">
                    <a:alpha val="42000"/>
                  </a:prst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008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05345-BAE7-F319-E568-6B4C287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207681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60443F-4E3C-1D84-ACC8-F045E85BC8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1035" y="371088"/>
            <a:ext cx="5129784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207681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0A1C60-243C-48E5-31C5-E0BFD10483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1180" y="371088"/>
            <a:ext cx="5129784" cy="5571066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id="{C9CC7EB9-4964-D0E4-2EAE-B00BCA602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7940" y="5321796"/>
            <a:ext cx="10618279" cy="1399044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innerShdw blurRad="114300">
              <a:schemeClr val="tx2">
                <a:lumMod val="90000"/>
                <a:lumOff val="1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56EDE6-1B73-3A5C-033C-C37523B7649A}"/>
              </a:ext>
            </a:extLst>
          </p:cNvPr>
          <p:cNvSpPr txBox="1"/>
          <p:nvPr/>
        </p:nvSpPr>
        <p:spPr>
          <a:xfrm>
            <a:off x="957072" y="5552904"/>
            <a:ext cx="10285500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"</a:t>
            </a:r>
            <a:r>
              <a:rPr lang="ne-NP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  <a:cs typeface="Kalimati" pitchFamily="2"/>
              </a:rPr>
              <a:t>"प्राचीन समयमा परमेश्वर हाम्रा पुर्खाहरूसँग अगमवक्ताहरूद्वारा धेरै पटक र विभिन्न रीतिले बोल्नुभयो, तर यी पछिल्ला दिनहरूमा उहाँ आफ्ना पुत्रद्वारा हामीसँग बोल्नुभएको छ, जसलाई उहाँले सबै कुराको हकदार नियुक्त गर्नुभयो, र जसद्वारा उहाँले ब्रह्माण्डको पनि सृष्टि गर्नुभयो।" (हिब्रू १:१-२)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cs typeface="Kalimat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1388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duotone>
              <a:schemeClr val="accent6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FD14EAE-4961-C4D8-B049-9A6F0F139F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7836822"/>
              </p:ext>
            </p:extLst>
          </p:nvPr>
        </p:nvGraphicFramePr>
        <p:xfrm>
          <a:off x="5438774" y="3352800"/>
          <a:ext cx="6753226" cy="3381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DCC50C88-D337-1334-5651-9D1FA5AC059E}"/>
              </a:ext>
            </a:extLst>
          </p:cNvPr>
          <p:cNvSpPr txBox="1"/>
          <p:nvPr/>
        </p:nvSpPr>
        <p:spPr>
          <a:xfrm>
            <a:off x="125506" y="247650"/>
            <a:ext cx="62752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prstClr val="black"/>
                </a:solidFill>
              </a:rPr>
              <a:t>के तपाईंले कहिल्यै परमेश्वरसँग प्रत्यक्ष रूपमा कुरा गर्नुभएको छ? के तपाईंले कहिल्यै उहाँको आवाज सुन्न सक्नुभएको छ? यसको उत्तर स्पष्ट छ: “छैन।”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41983-0199-D01F-B47D-1F39ED4E981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788" y="123826"/>
            <a:ext cx="5250788" cy="29379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15A8985-6D95-64F0-2DC3-A147B7002FF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4" y="3094975"/>
            <a:ext cx="4687167" cy="3515375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DB83916-EC20-F9FF-E2D5-EC84FA1D2E64}"/>
              </a:ext>
            </a:extLst>
          </p:cNvPr>
          <p:cNvSpPr txBox="1"/>
          <p:nvPr/>
        </p:nvSpPr>
        <p:spPr>
          <a:xfrm>
            <a:off x="125506" y="1956360"/>
            <a:ext cx="627529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prstClr val="black"/>
                </a:solidFill>
              </a:rPr>
              <a:t>हामी परमेश्वरसँग प्रत्यक्ष रूपमा बोल्न नसक्नुको कारण के हो? के यो सधैँ यस्तै थियो? के हामी कहिल्यै त्यसरी कुरा गर्न सक्षम हुनेछौँ र?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0FD6359-AAC4-9C8F-94BE-C8B6BD999B6F}"/>
              </a:ext>
            </a:extLst>
          </p:cNvPr>
          <p:cNvSpPr txBox="1"/>
          <p:nvPr/>
        </p:nvSpPr>
        <p:spPr>
          <a:xfrm>
            <a:off x="125506" y="1263313"/>
            <a:ext cx="62752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"/>
            </a:defPPr>
            <a:lvl1pPr lvl="0">
              <a:spcBef>
                <a:spcPts val="600"/>
              </a:spcBef>
              <a:defRPr sz="2000" b="1">
                <a:solidFill>
                  <a:prstClr val="black"/>
                </a:solidFill>
              </a:defRPr>
            </a:lvl1pPr>
          </a:lstStyle>
          <a:p>
            <a:r>
              <a:rPr lang="ne-NP" dirty="0"/>
              <a:t>हामी केवल अप्रत्यक्ष माध्यमहरू (प्रार्थना, बाइबल, अगमवक्ताहरू, …) बाट मात्र परमेश्वरसँग कुरा गर्न सक्छौँ।</a:t>
            </a:r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76249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50"/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50"/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50"/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50"/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50"/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50"/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"/>
                            </p:stCondLst>
                            <p:childTnLst>
                              <p:par>
                                <p:cTn id="63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50"/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50"/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"/>
                            </p:stCondLst>
                            <p:childTnLst>
                              <p:par>
                                <p:cTn id="75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50"/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"/>
                            </p:stCondLst>
                            <p:childTnLst>
                              <p:par>
                                <p:cTn id="84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Graphic spid="3" grpId="1" uiExpand="1">
        <p:bldSub>
          <a:bldDgm bld="one"/>
        </p:bldSub>
      </p:bldGraphic>
      <p:bldGraphic spid="3" grpId="2" uiExpand="1">
        <p:bldSub>
          <a:bldDgm bld="one"/>
        </p:bldSub>
      </p:bldGraphic>
      <p:bldGraphic spid="3" grpId="3" uiExpand="1">
        <p:bldSub>
          <a:bldDgm bld="one"/>
        </p:bldSub>
      </p:bldGraphic>
      <p:bldGraphic spid="3" grpId="4" uiExpand="1">
        <p:bldSub>
          <a:bldDgm bld="one"/>
        </p:bldSub>
      </p:bldGraphic>
      <p:bldP spid="4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DB373D-8E1A-CF75-FEE4-918739B89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EB32B64C-D6AF-7CD1-AC77-905F335A84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54" y="1399531"/>
            <a:ext cx="3598751" cy="2310286"/>
          </a:xfrm>
          <a:prstGeom prst="rect">
            <a:avLst/>
          </a:prstGeom>
          <a:ln w="38100" cap="sq">
            <a:solidFill>
              <a:srgbClr val="12738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6D666C2-454B-6F6B-3AE8-33A8E757099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7543" y="968622"/>
            <a:ext cx="4051910" cy="2741195"/>
          </a:xfrm>
          <a:prstGeom prst="rect">
            <a:avLst/>
          </a:prstGeom>
          <a:ln w="38100" cap="sq">
            <a:solidFill>
              <a:srgbClr val="8C5A2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E8EAD47-0527-AC10-D901-E25E3E717E3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8479967" y="1383725"/>
            <a:ext cx="2830286" cy="1894535"/>
          </a:xfrm>
          <a:prstGeom prst="rect">
            <a:avLst/>
          </a:prstGeom>
          <a:ln w="38100" cap="sq">
            <a:solidFill>
              <a:srgbClr val="5209A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B0D663E-83C1-2F27-29E9-236B66FB02E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2407" y="3439128"/>
            <a:ext cx="3188239" cy="2940275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B147849-8CCC-DD16-4BEF-CCA85E9BC95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76862" y="3858126"/>
            <a:ext cx="2127687" cy="2269563"/>
          </a:xfrm>
          <a:prstGeom prst="rect">
            <a:avLst/>
          </a:prstGeom>
          <a:ln w="38100" cap="sq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BC0F8B1-F985-469B-8332-13DBC7665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91958" y="971170"/>
            <a:ext cx="2308583" cy="2741196"/>
          </a:xfrm>
          <a:custGeom>
            <a:avLst/>
            <a:gdLst>
              <a:gd name="connsiteX0" fmla="*/ 2308583 w 2308583"/>
              <a:gd name="connsiteY0" fmla="*/ 2741196 h 2741196"/>
              <a:gd name="connsiteX1" fmla="*/ 462 w 2308583"/>
              <a:gd name="connsiteY1" fmla="*/ 2741196 h 2741196"/>
              <a:gd name="connsiteX2" fmla="*/ 0 w 2308583"/>
              <a:gd name="connsiteY2" fmla="*/ 2469337 h 2741196"/>
              <a:gd name="connsiteX3" fmla="*/ 2022607 w 2308583"/>
              <a:gd name="connsiteY3" fmla="*/ 2470269 h 2741196"/>
              <a:gd name="connsiteX4" fmla="*/ 2022607 w 2308583"/>
              <a:gd name="connsiteY4" fmla="*/ 0 h 2741196"/>
              <a:gd name="connsiteX5" fmla="*/ 2308583 w 2308583"/>
              <a:gd name="connsiteY5" fmla="*/ 0 h 274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2741196">
                <a:moveTo>
                  <a:pt x="2308583" y="2741196"/>
                </a:moveTo>
                <a:lnTo>
                  <a:pt x="462" y="2741196"/>
                </a:lnTo>
                <a:cubicBezTo>
                  <a:pt x="-462" y="2647366"/>
                  <a:pt x="923" y="2563167"/>
                  <a:pt x="0" y="2469337"/>
                </a:cubicBezTo>
                <a:lnTo>
                  <a:pt x="2022607" y="2470269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rgbClr val="127385"/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9D15953-1642-4DD6-AD9E-01AA19247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9466972" y="954126"/>
            <a:ext cx="2308583" cy="1114404"/>
          </a:xfrm>
          <a:custGeom>
            <a:avLst/>
            <a:gdLst>
              <a:gd name="connsiteX0" fmla="*/ 462 w 2308583"/>
              <a:gd name="connsiteY0" fmla="*/ 1114404 h 1114404"/>
              <a:gd name="connsiteX1" fmla="*/ 2308583 w 2308583"/>
              <a:gd name="connsiteY1" fmla="*/ 1114404 h 1114404"/>
              <a:gd name="connsiteX2" fmla="*/ 2308583 w 2308583"/>
              <a:gd name="connsiteY2" fmla="*/ 0 h 1114404"/>
              <a:gd name="connsiteX3" fmla="*/ 2022607 w 2308583"/>
              <a:gd name="connsiteY3" fmla="*/ 0 h 1114404"/>
              <a:gd name="connsiteX4" fmla="*/ 2022607 w 2308583"/>
              <a:gd name="connsiteY4" fmla="*/ 843477 h 1114404"/>
              <a:gd name="connsiteX5" fmla="*/ 0 w 2308583"/>
              <a:gd name="connsiteY5" fmla="*/ 842545 h 1114404"/>
              <a:gd name="connsiteX6" fmla="*/ 462 w 2308583"/>
              <a:gd name="connsiteY6" fmla="*/ 1114404 h 11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8583" h="1114404">
                <a:moveTo>
                  <a:pt x="462" y="1114404"/>
                </a:moveTo>
                <a:lnTo>
                  <a:pt x="2308583" y="1114404"/>
                </a:lnTo>
                <a:lnTo>
                  <a:pt x="2308583" y="0"/>
                </a:lnTo>
                <a:lnTo>
                  <a:pt x="2022607" y="0"/>
                </a:lnTo>
                <a:lnTo>
                  <a:pt x="2022607" y="843477"/>
                </a:lnTo>
                <a:lnTo>
                  <a:pt x="0" y="842545"/>
                </a:lnTo>
                <a:cubicBezTo>
                  <a:pt x="923" y="936375"/>
                  <a:pt x="-462" y="1020574"/>
                  <a:pt x="462" y="1114404"/>
                </a:cubicBezTo>
                <a:close/>
              </a:path>
            </a:pathLst>
          </a:custGeom>
          <a:solidFill>
            <a:srgbClr val="5209A3">
              <a:alpha val="74902"/>
            </a:srgb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FBF3780C-749F-4B50-9E1D-F2B1F6DBB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76828" y="3439128"/>
            <a:ext cx="2525072" cy="3398994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bg2">
              <a:lumMod val="2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078393-6A07-1A82-10A8-9E466DDC308F}"/>
              </a:ext>
            </a:extLst>
          </p:cNvPr>
          <p:cNvSpPr txBox="1"/>
          <p:nvPr/>
        </p:nvSpPr>
        <p:spPr>
          <a:xfrm>
            <a:off x="0" y="-5379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ne-NP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सुरुमा परमेश्वरले मानवजातिसँग कसरी सञ्चार गर्नुभएको थियो?</a:t>
            </a:r>
            <a:endParaRPr kumimoji="0" lang="en" sz="2800" b="1" i="0" u="none" strike="noStrike" kern="1200" cap="none" spc="0" normalizeH="0" baseline="0" noProof="0" dirty="0">
              <a:ln w="10160">
                <a:solidFill>
                  <a:srgbClr val="3399FF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AF5ED87-860F-FECB-E1D8-704F90DC581A}"/>
              </a:ext>
            </a:extLst>
          </p:cNvPr>
          <p:cNvSpPr txBox="1"/>
          <p:nvPr/>
        </p:nvSpPr>
        <p:spPr>
          <a:xfrm>
            <a:off x="504825" y="264052"/>
            <a:ext cx="111823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ne-NP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“अनि परमप्रभु परमेश्वरले मानिसलाई यो आज्ञा दिनुभयो, ‘तिमी बगैँचाका जुनसुकै फलफूलका रुखहरूबाट निसङ्कोच खान सक्छौ’” (उत्पत्ति २:१६)</a:t>
            </a:r>
            <a:endParaRPr kumimoji="0" lang="en" sz="1400" b="1" i="0" u="none" strike="noStrike" kern="1200" cap="none" spc="0" normalizeH="0" baseline="0" noProof="0" dirty="0">
              <a:ln>
                <a:noFill/>
              </a:ln>
              <a:solidFill>
                <a:srgbClr val="FFCC00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D024289-7396-14BE-03AD-F6E83AF374A7}"/>
              </a:ext>
            </a:extLst>
          </p:cNvPr>
          <p:cNvSpPr txBox="1"/>
          <p:nvPr/>
        </p:nvSpPr>
        <p:spPr>
          <a:xfrm>
            <a:off x="66076" y="3800923"/>
            <a:ext cx="5943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prstClr val="black"/>
                </a:solidFill>
              </a:rPr>
              <a:t>सुरुमा, परमेश्वरले संसारलाई मानिसहरू बस्नका लागि सृष्टि गर्नुभएको थियो (यशैया ४५:१८)।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D2A983A-5F9F-158A-4502-2F0DB12F0621}"/>
              </a:ext>
            </a:extLst>
          </p:cNvPr>
          <p:cNvSpPr txBox="1"/>
          <p:nvPr/>
        </p:nvSpPr>
        <p:spPr>
          <a:xfrm>
            <a:off x="66076" y="6130236"/>
            <a:ext cx="82437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prstClr val="black"/>
                </a:solidFill>
              </a:rPr>
              <a:t>मानवजाति अब पूर्ण थियो र नव-सृजित संसारमा बस्नका लागि तयार थियो (उत्पत्ति १:२७)।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53BC87F-F8D9-7D9B-7223-67D028DF07C7}"/>
              </a:ext>
            </a:extLst>
          </p:cNvPr>
          <p:cNvSpPr txBox="1"/>
          <p:nvPr/>
        </p:nvSpPr>
        <p:spPr>
          <a:xfrm>
            <a:off x="66076" y="5353799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prstClr val="black"/>
                </a:solidFill>
              </a:rPr>
              <a:t>त्यही दिन, उहाँले आदमको एउटा करङबाट हव्वाको सृष्टि गर्नुभएको थियो (उत्पत्ति २:१८, २१-२२)।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328E35D-582C-88D0-A038-36AA37744E0D}"/>
              </a:ext>
            </a:extLst>
          </p:cNvPr>
          <p:cNvSpPr txBox="1"/>
          <p:nvPr/>
        </p:nvSpPr>
        <p:spPr>
          <a:xfrm>
            <a:off x="66076" y="4577361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prstClr val="black"/>
                </a:solidFill>
              </a:rPr>
              <a:t>जब सबै कुरा तयार भयो, उहाँले पृथ्वीको माटोबाट आदमको सृष्टि गर्नुभएको थियो (उत्पत्ति २:४-७)।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28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 animBg="1"/>
      <p:bldP spid="5" grpId="0"/>
      <p:bldP spid="10" grpId="0"/>
      <p:bldP spid="13" grpId="0"/>
      <p:bldP spid="16" grpId="0"/>
      <p:bldP spid="18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1C24FA-3646-81E3-C590-A7F8F1F6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771392" y="3771475"/>
            <a:ext cx="1719072" cy="15238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626113" y="-391517"/>
            <a:ext cx="1715478" cy="847074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509" y="1043686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E741930-CF69-CEC2-F883-C11D30D009C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1198498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5E81767-8AFD-D940-EE66-1BF176FD9A4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43598" y="1200371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85D7B37-9DB1-0A9B-3355-E3B675515C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3944406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DFC13C5-825D-4710-0A7E-ECE4CE7872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3598" y="3944406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152302-8790-0447-0784-F87EE7ED3D5B}"/>
              </a:ext>
            </a:extLst>
          </p:cNvPr>
          <p:cNvSpPr txBox="1">
            <a:spLocks/>
          </p:cNvSpPr>
          <p:nvPr/>
        </p:nvSpPr>
        <p:spPr>
          <a:xfrm>
            <a:off x="8596094" y="1080840"/>
            <a:ext cx="34257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prstClr val="black"/>
                </a:solidFill>
              </a:rPr>
              <a:t>यस प्रक्रियाको दौरानमा, परमेश्वर र आदमबीच धेरै कुराकानी भएको थियो: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E25D71-D2F5-53E4-7167-E6E6E5CF10B0}"/>
              </a:ext>
            </a:extLst>
          </p:cNvPr>
          <p:cNvSpPr txBox="1"/>
          <p:nvPr/>
        </p:nvSpPr>
        <p:spPr>
          <a:xfrm>
            <a:off x="9180440" y="5542228"/>
            <a:ext cx="299960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prstClr val="black"/>
                </a:solidFill>
              </a:rPr>
              <a:t>उहाँले उनलाई हव्वासँग चिनाउनुभयो र उनीहरूलाई विवाहमा बाँधिदिनुभयो (उत्पत्ति २:२२-२४)।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552D844-1789-CB5F-75E0-24D65A640AED}"/>
              </a:ext>
            </a:extLst>
          </p:cNvPr>
          <p:cNvSpPr txBox="1"/>
          <p:nvPr/>
        </p:nvSpPr>
        <p:spPr>
          <a:xfrm>
            <a:off x="9180439" y="4419944"/>
            <a:ext cx="30115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prstClr val="black"/>
                </a:solidFill>
              </a:rPr>
              <a:t>उहाँले उसलाई पशु-प्राणीहरूको नाम राख्न भन्नुभयो (उत्पत्ति २:१९)।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2752BFD-04E7-D624-5251-447E7244E87F}"/>
              </a:ext>
            </a:extLst>
          </p:cNvPr>
          <p:cNvSpPr txBox="1"/>
          <p:nvPr/>
        </p:nvSpPr>
        <p:spPr>
          <a:xfrm>
            <a:off x="9180439" y="3297660"/>
            <a:ext cx="30115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prstClr val="black"/>
                </a:solidFill>
              </a:rPr>
              <a:t>उहाँले उनका सीमाहरू तोकिदिनुभएको थियो (उत्पत्ति २:१६-१७)।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82A27D2-2ECB-06C7-9089-CC1E37AF63E4}"/>
              </a:ext>
            </a:extLst>
          </p:cNvPr>
          <p:cNvSpPr txBox="1"/>
          <p:nvPr/>
        </p:nvSpPr>
        <p:spPr>
          <a:xfrm>
            <a:off x="9163878" y="2175376"/>
            <a:ext cx="30161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SzPct val="150000"/>
              <a:defRPr/>
            </a:pPr>
            <a:r>
              <a:rPr lang="ne-NP" sz="2000" b="1" dirty="0">
                <a:solidFill>
                  <a:prstClr val="black"/>
                </a:solidFill>
              </a:rPr>
              <a:t>यस प्रक्रियाको दौरानमा, परमेश्वर र आदमबीच धेरै कुराकानी भएको थियो: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D28CC1F-5B69-01D5-E459-0662BAF685C0}"/>
              </a:ext>
            </a:extLst>
          </p:cNvPr>
          <p:cNvSpPr txBox="1"/>
          <p:nvPr/>
        </p:nvSpPr>
        <p:spPr>
          <a:xfrm>
            <a:off x="0" y="-82296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ne-NP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सुरुमा परमेश्वरले मानवजातिसँग कसरी सञ्चार गर्नुभएको थियो?</a:t>
            </a:r>
            <a:endParaRPr kumimoji="0" lang="en" sz="2800" b="1" i="0" u="none" strike="noStrike" kern="1200" cap="none" spc="0" normalizeH="0" baseline="0" noProof="0" dirty="0">
              <a:ln w="10160">
                <a:solidFill>
                  <a:srgbClr val="3399FF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EB9DE99-EBBA-3625-21A5-C73E5F7BEEEE}"/>
              </a:ext>
            </a:extLst>
          </p:cNvPr>
          <p:cNvSpPr txBox="1"/>
          <p:nvPr/>
        </p:nvSpPr>
        <p:spPr>
          <a:xfrm>
            <a:off x="504825" y="255035"/>
            <a:ext cx="111823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cs typeface="Kalimati" pitchFamily="2"/>
              </a:rPr>
              <a:t>“</a:t>
            </a:r>
            <a:r>
              <a:rPr lang="ne-NP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Kalimati" pitchFamily="2"/>
              </a:rPr>
              <a:t>“अनि परमप्रभु परमेश्वरले मानिसलाई यो आज्ञा दिनुभयो, ‘तिमी बगैँचाका जुनसुकै फलफूलका रुखहरूबाट निसङ्कोच खान सक्छौ’” (उत्पत्ति २:१६)</a:t>
            </a:r>
            <a:endParaRPr kumimoji="0" lang="en" sz="1400" b="1" i="0" u="none" strike="noStrike" kern="1200" cap="none" spc="0" normalizeH="0" baseline="0" noProof="0" dirty="0">
              <a:ln>
                <a:noFill/>
              </a:ln>
              <a:solidFill>
                <a:srgbClr val="FFCC00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cs typeface="Kalimati" pitchFamily="2"/>
            </a:endParaRPr>
          </a:p>
        </p:txBody>
      </p:sp>
      <p:pic>
        <p:nvPicPr>
          <p:cNvPr id="33" name="Gráfico 32" descr="Hoja con relleno sólido">
            <a:extLst>
              <a:ext uri="{FF2B5EF4-FFF2-40B4-BE49-F238E27FC236}">
                <a16:creationId xmlns:a16="http://schemas.microsoft.com/office/drawing/2014/main" id="{D28BDE75-2366-B38C-75BC-6EC5DFAB94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71733" y="2228347"/>
            <a:ext cx="308705" cy="308705"/>
          </a:xfrm>
          <a:prstGeom prst="rect">
            <a:avLst/>
          </a:prstGeom>
          <a:effectLst/>
        </p:spPr>
      </p:pic>
      <p:pic>
        <p:nvPicPr>
          <p:cNvPr id="35" name="Gráfico 34" descr="Hoja con relleno sólido">
            <a:extLst>
              <a:ext uri="{FF2B5EF4-FFF2-40B4-BE49-F238E27FC236}">
                <a16:creationId xmlns:a16="http://schemas.microsoft.com/office/drawing/2014/main" id="{84248D1E-71B9-314C-D61D-4E459BCE40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89399" y="3338087"/>
            <a:ext cx="308705" cy="308705"/>
          </a:xfrm>
          <a:prstGeom prst="rect">
            <a:avLst/>
          </a:prstGeom>
          <a:effectLst/>
        </p:spPr>
      </p:pic>
      <p:pic>
        <p:nvPicPr>
          <p:cNvPr id="37" name="Gráfico 36" descr="Hoja con relleno sólido">
            <a:extLst>
              <a:ext uri="{FF2B5EF4-FFF2-40B4-BE49-F238E27FC236}">
                <a16:creationId xmlns:a16="http://schemas.microsoft.com/office/drawing/2014/main" id="{B10F3045-0EAC-E066-AD4F-F4B19A6925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98207" y="4461410"/>
            <a:ext cx="308705" cy="308705"/>
          </a:xfrm>
          <a:prstGeom prst="rect">
            <a:avLst/>
          </a:prstGeom>
          <a:effectLst/>
        </p:spPr>
      </p:pic>
      <p:pic>
        <p:nvPicPr>
          <p:cNvPr id="39" name="Gráfico 38" descr="Hoja con relleno sólido">
            <a:extLst>
              <a:ext uri="{FF2B5EF4-FFF2-40B4-BE49-F238E27FC236}">
                <a16:creationId xmlns:a16="http://schemas.microsoft.com/office/drawing/2014/main" id="{2AB7C547-3389-12B5-57F6-B382236DC1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26088" y="5606236"/>
            <a:ext cx="308705" cy="3087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0652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1" grpId="0" animBg="1"/>
      <p:bldP spid="11" grpId="0"/>
      <p:bldP spid="14" grpId="0"/>
      <p:bldP spid="16" grpId="0"/>
      <p:bldP spid="18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644347-D7E5-050A-D0B9-E6679D36D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8ED5DE8-CA8B-4332-9D76-60AD9B818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2983B4D-AA9E-4FCA-A321-B87362793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20712" y="1046440"/>
            <a:ext cx="2446384" cy="5558220"/>
            <a:chOff x="329184" y="1"/>
            <a:chExt cx="2446384" cy="5777808"/>
          </a:xfrm>
          <a:solidFill>
            <a:schemeClr val="accent1">
              <a:lumMod val="50000"/>
            </a:schemeClr>
          </a:solidFill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2432161" cy="0"/>
            </a:xfrm>
            <a:prstGeom prst="line">
              <a:avLst/>
            </a:prstGeom>
            <a:grpFill/>
            <a:ln w="152400">
              <a:solidFill>
                <a:schemeClr val="accent4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2446384" cy="5532119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 26">
            <a:extLst>
              <a:ext uri="{FF2B5EF4-FFF2-40B4-BE49-F238E27FC236}">
                <a16:creationId xmlns:a16="http://schemas.microsoft.com/office/drawing/2014/main" id="{59ECFFD6-BDE6-853E-6374-1F5E88272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0131" y="1153561"/>
            <a:ext cx="4130923" cy="2648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1697" y="1506582"/>
            <a:ext cx="6875958" cy="52638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F709253-C382-860F-6B94-B37CBA8B42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8" y="1706600"/>
            <a:ext cx="3061551" cy="28084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9256E9E-DC35-B841-2E04-DCAE089B15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89"/>
          <a:stretch>
            <a:fillRect/>
          </a:stretch>
        </p:blipFill>
        <p:spPr>
          <a:xfrm>
            <a:off x="8375609" y="1682885"/>
            <a:ext cx="3118104" cy="2307430"/>
          </a:xfrm>
          <a:prstGeom prst="snip2DiagRect">
            <a:avLst>
              <a:gd name="adj1" fmla="val 20676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438921A-0E33-2797-3A45-B475690714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7" y="4733660"/>
            <a:ext cx="3061552" cy="1814451"/>
          </a:xfrm>
          <a:prstGeom prst="snip2DiagRect">
            <a:avLst>
              <a:gd name="adj1" fmla="val 23554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EB15589-C8D9-E048-2640-4254B38AF1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75609" y="4226666"/>
            <a:ext cx="3118104" cy="23391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16A15C1-5EDC-BD69-5584-05D256BDF147}"/>
              </a:ext>
            </a:extLst>
          </p:cNvPr>
          <p:cNvSpPr txBox="1"/>
          <p:nvPr/>
        </p:nvSpPr>
        <p:spPr>
          <a:xfrm>
            <a:off x="276224" y="1155403"/>
            <a:ext cx="42758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prstClr val="black"/>
                </a:solidFill>
              </a:rPr>
              <a:t>परमेश्वरले आदम र हव्वालाई उनीहरूले कस्तो व्यवहार गर्नुपर्छ र के खानुपर्छ भनी निर्देशन दिनुभएको थियो (उत्पत्ति १:२८-२९)।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8F1393-8B10-78F0-207E-83EA793B4774}"/>
              </a:ext>
            </a:extLst>
          </p:cNvPr>
          <p:cNvSpPr txBox="1"/>
          <p:nvPr/>
        </p:nvSpPr>
        <p:spPr>
          <a:xfrm>
            <a:off x="276225" y="5703640"/>
            <a:ext cx="43346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prstClr val="black"/>
                </a:solidFill>
              </a:rPr>
              <a:t>त्यस समयदेखि, उहाँ प्रत्येक दिन हावा शीतल भएको बेला उनीहरूलाई भेट्नुहुन्थ्यो (उत्पत्ति ३:८)।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A2A6974-F77F-216A-D0D9-157839E1CF28}"/>
              </a:ext>
            </a:extLst>
          </p:cNvPr>
          <p:cNvSpPr txBox="1"/>
          <p:nvPr/>
        </p:nvSpPr>
        <p:spPr>
          <a:xfrm>
            <a:off x="276225" y="4084968"/>
            <a:ext cx="433468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prstClr val="black"/>
                </a:solidFill>
              </a:rPr>
              <a:t>उहाँले उनीहरूलाई सामाजिक प्राणीको रूपमा सृष्टि गर्नुभयो, जसले आपसमा मात्र नभई अन्य प्राणीहरू (जस्तै स्वर्गदूतहरू) सँग पनि कुराकानी गर्न सक्थे।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E1F7F38-D184-D31B-4295-D8613AF5C225}"/>
              </a:ext>
            </a:extLst>
          </p:cNvPr>
          <p:cNvSpPr txBox="1"/>
          <p:nvPr/>
        </p:nvSpPr>
        <p:spPr>
          <a:xfrm>
            <a:off x="276225" y="2466297"/>
            <a:ext cx="433468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prstClr val="black"/>
                </a:solidFill>
              </a:rPr>
              <a:t>उहाँले उनीहरूलाई सामाजिक प्राणीको रूपमा सृष्टि गर्नुभयो, जसले आपसमा मात्र नभई अन्य प्राणीहरू (जस्तै स्वर्गदूतहरू) सँग पनि कुराकानी गर्न सक्थे।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5920270-DD91-F817-7911-2B95F1FA0903}"/>
              </a:ext>
            </a:extLst>
          </p:cNvPr>
          <p:cNvSpPr txBox="1"/>
          <p:nvPr/>
        </p:nvSpPr>
        <p:spPr>
          <a:xfrm>
            <a:off x="0" y="-9525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ne-NP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सुरुमा परमेश्वरले मानवजातिसँग कसरी सञ्चार गर्नुभएको थियो?</a:t>
            </a:r>
            <a:endParaRPr kumimoji="0" lang="en" sz="2800" b="1" i="0" u="none" strike="noStrike" kern="1200" cap="none" spc="0" normalizeH="0" baseline="0" noProof="0" dirty="0">
              <a:ln w="10160">
                <a:solidFill>
                  <a:srgbClr val="3399FF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B1365ECA-0299-C4AF-13AA-5A5B4C0CCD66}"/>
              </a:ext>
            </a:extLst>
          </p:cNvPr>
          <p:cNvSpPr txBox="1"/>
          <p:nvPr/>
        </p:nvSpPr>
        <p:spPr>
          <a:xfrm>
            <a:off x="504824" y="274243"/>
            <a:ext cx="111823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ne-NP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“अनि परमप्रभु परमेश्वरले मानिसलाई यो आज्ञा दिनुभयो, ‘तिमीले बगैँचाका जुनसुकै फलफूलका रुखहरूबाट निसङ्कोच खान सक्छौ’” (उत्पत्ति २:१६)</a:t>
            </a:r>
            <a:endParaRPr kumimoji="0" lang="en" sz="1400" b="1" i="0" u="none" strike="noStrike" kern="1200" cap="none" spc="0" normalizeH="0" baseline="0" noProof="0" dirty="0">
              <a:ln>
                <a:noFill/>
              </a:ln>
              <a:solidFill>
                <a:srgbClr val="FFCC00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813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3" grpId="0" animBg="1"/>
      <p:bldP spid="9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A1DE6-8611-508E-EB16-BE780993F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890E1C4A-9771-42CE-B5F9-E8321FC8267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382"/>
          <a:stretch>
            <a:fillRect/>
          </a:stretch>
        </p:blipFill>
        <p:spPr>
          <a:xfrm>
            <a:off x="9617741" y="4762568"/>
            <a:ext cx="2418610" cy="203636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1">
                <a:lumMod val="6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FF54B60-6590-1F88-1C4E-17AED85B586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17740" y="2689568"/>
            <a:ext cx="2418611" cy="199842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CF41EBB-9F20-FD61-5BB9-E78457F54A4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7743" y="1002939"/>
            <a:ext cx="2418614" cy="160680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8622D7A-788A-CB54-FDAE-E69842DBC2E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"/>
          <a:stretch>
            <a:fillRect/>
          </a:stretch>
        </p:blipFill>
        <p:spPr>
          <a:xfrm>
            <a:off x="4968250" y="1002939"/>
            <a:ext cx="4556762" cy="144102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6CF9115-4C92-26AF-792B-CDB0444AED1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5642" y="1002940"/>
            <a:ext cx="4721164" cy="14410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3CF574B-5F22-2C0C-6C77-8FEC2905CA83}"/>
              </a:ext>
            </a:extLst>
          </p:cNvPr>
          <p:cNvSpPr txBox="1"/>
          <p:nvPr/>
        </p:nvSpPr>
        <p:spPr>
          <a:xfrm>
            <a:off x="0" y="-19878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lvl="0" algn="ctr">
              <a:defRPr/>
            </a:pPr>
            <a:r>
              <a:rPr lang="ne-NP" sz="2800" b="1" kern="0" dirty="0">
                <a:ln/>
                <a:solidFill>
                  <a:srgbClr val="FFBDBD">
                    <a:lumMod val="50000"/>
                  </a:srgbClr>
                </a:solidFill>
              </a:rPr>
              <a:t>मानवजातिले परमेश्वरसँगको सञ्चार कसरी बन्द गर्‍यो?</a:t>
            </a:r>
            <a:endParaRPr kumimoji="0" lang="en" sz="2800" b="1" i="0" u="none" strike="noStrike" kern="0" cap="none" spc="0" normalizeH="0" baseline="0" noProof="0" dirty="0">
              <a:ln/>
              <a:solidFill>
                <a:srgbClr val="FFBDBD">
                  <a:lumMod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B1CC0D-64B4-7E60-4E32-2EA4C3C2D3A0}"/>
              </a:ext>
            </a:extLst>
          </p:cNvPr>
          <p:cNvSpPr txBox="1"/>
          <p:nvPr/>
        </p:nvSpPr>
        <p:spPr>
          <a:xfrm>
            <a:off x="1" y="505864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ne-NP" b="1" dirty="0">
                <a:solidFill>
                  <a:srgbClr val="7030A0"/>
                </a:solidFill>
                <a:latin typeface="Comic Sans MS" panose="030F0702030302020204" pitchFamily="66" charset="0"/>
              </a:rPr>
              <a:t>“उनले उत्तर दियो, ‘मैले बगैँचामा तपाईंको आवाज सुनेँ, र म नाङ्गै भएको हुनाले म डराएँ; त्यसैले म लुकेँ’” (उत्पत्ति ३:१०)</a:t>
            </a:r>
            <a:endParaRPr kumimoji="0" lang="en" sz="1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A47B347-9097-0B6E-97D1-CDFDCBBD0667}"/>
              </a:ext>
            </a:extLst>
          </p:cNvPr>
          <p:cNvSpPr txBox="1"/>
          <p:nvPr/>
        </p:nvSpPr>
        <p:spPr>
          <a:xfrm>
            <a:off x="0" y="2446250"/>
            <a:ext cx="9525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b="1" dirty="0">
                <a:solidFill>
                  <a:prstClr val="black"/>
                </a:solidFill>
              </a:rPr>
              <a:t>आदम र हव्वा स्वतन्त्र रूपमा रोज्न सक्ने क्षमताका साथ सिर्जना गरिएका थिए। उनीहरूले त्यो स्वतन्त्रता प्रयोग गर्न सकून् भनेर परमेश्वरले उनीहरूलाई सबै कुरा दिनुभयो, तर एउटा रुख भने आफ्नै लागि राख्नुभयो (उत्पत्ति २:१६-१७)।</a:t>
            </a:r>
            <a:endParaRPr kumimoji="0" lang="e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906C58F-45EB-358F-741C-DF9FD53C5E2D}"/>
              </a:ext>
            </a:extLst>
          </p:cNvPr>
          <p:cNvSpPr txBox="1"/>
          <p:nvPr/>
        </p:nvSpPr>
        <p:spPr>
          <a:xfrm>
            <a:off x="0" y="6194718"/>
            <a:ext cx="95250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b="1" dirty="0">
                <a:solidFill>
                  <a:prstClr val="black"/>
                </a:solidFill>
              </a:rPr>
              <a:t>त्यसपछिको अर्को नकारात्मक प्रतिक्रिया यो थियो कि उनीहरूले आफ्नो आज्ञाभङ्गको कारण यति धेरै दोषी महसुस गरे कि उनीहरू परमेश्वरसँग अरू कुराकानी गर्नै चाहँदैनथे (उत्पत्ति ३:८)।</a:t>
            </a:r>
            <a:endParaRPr kumimoji="0" lang="e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212B4F1-DE63-E026-2E21-07A832DF930A}"/>
              </a:ext>
            </a:extLst>
          </p:cNvPr>
          <p:cNvSpPr txBox="1"/>
          <p:nvPr/>
        </p:nvSpPr>
        <p:spPr>
          <a:xfrm>
            <a:off x="-5" y="5465351"/>
            <a:ext cx="95250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b="1" dirty="0">
                <a:solidFill>
                  <a:prstClr val="black"/>
                </a:solidFill>
              </a:rPr>
              <a:t>त्यही क्षण, उनीहरूलाई ढाकेको महिमाको वस्त्र हरायो; उनीहरूले आफू नाङ्गै भएको महसुस गरे; र आफ्ना गल्ती लुकाउन उपायहरू खोज्न थाले (उत्पत्ति ३:७)।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66994BC-768B-37C4-CB16-A25A745B3882}"/>
              </a:ext>
            </a:extLst>
          </p:cNvPr>
          <p:cNvSpPr txBox="1"/>
          <p:nvPr/>
        </p:nvSpPr>
        <p:spPr>
          <a:xfrm>
            <a:off x="0" y="4735983"/>
            <a:ext cx="95250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b="1" dirty="0">
                <a:solidFill>
                  <a:prstClr val="black"/>
                </a:solidFill>
              </a:rPr>
              <a:t>निषेधित फलको आकर्षणमा परेर हव्वाले त्यो खाई र आदमलाई पनि उकासी, जसले गर्दा उसले पनि खायो (उत्पत्ति ३:६)।</a:t>
            </a:r>
            <a:endParaRPr kumimoji="0" lang="e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704490C-0D79-4F75-8EC5-039297EE2AF6}"/>
              </a:ext>
            </a:extLst>
          </p:cNvPr>
          <p:cNvSpPr txBox="1"/>
          <p:nvPr/>
        </p:nvSpPr>
        <p:spPr>
          <a:xfrm>
            <a:off x="0" y="3452617"/>
            <a:ext cx="952500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b="1" dirty="0">
                <a:solidFill>
                  <a:prstClr val="black"/>
                </a:solidFill>
              </a:rPr>
              <a:t>त्यही रुखमा, सर्पको रूप धारण गरेर आदम र हव्वाको भलो चाहेको स्वाङ पार्ने परीक्षाकर्ताले उनीहरूलाई धेरै असत्य कुराहरू भन्यो (जुन हव्वाले आदमलाई सुनाई): तिमीहरू अमर छौ (“तिमीहरू मर्दै मर्दैनौ”); तिमीहरू ईश्वर जस्तै हुनेछौ (“तिमीहरू परमेश्वर जस्तै हुनेछौ”); परमेश्वरले तिमीहरूबाट सत्य लुकाउनुहुन्छ (“परमेश्वरलाई थाहा छ कि…”) (उत्पत्ति ३:१-५)।</a:t>
            </a:r>
            <a:endParaRPr kumimoji="0" lang="e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0811212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3" grpId="0"/>
      <p:bldP spid="5" grpId="0"/>
      <p:bldP spid="11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2FA424FA-57B0-944C-0D0D-0E658FADF6C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7071" y="4475345"/>
            <a:ext cx="3882356" cy="2183825"/>
          </a:xfrm>
          <a:prstGeom prst="round2DiagRect">
            <a:avLst>
              <a:gd name="adj1" fmla="val 0"/>
              <a:gd name="adj2" fmla="val 13146"/>
            </a:avLst>
          </a:prstGeom>
          <a:ln w="5715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A413AAA-2605-4CED-030C-441A84D094E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81139" y="2104458"/>
            <a:ext cx="1988288" cy="2142179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accent4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E510C36-0F3C-1BA4-15CA-38847889CCD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24" r="-712"/>
          <a:stretch>
            <a:fillRect/>
          </a:stretch>
        </p:blipFill>
        <p:spPr>
          <a:xfrm>
            <a:off x="145752" y="3204568"/>
            <a:ext cx="2192670" cy="2324366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964466A-A894-8C55-C4CC-5225F953EAD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53" y="1017200"/>
            <a:ext cx="3534734" cy="1988288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60FD512-8419-9933-0062-386CC2BCCE07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ne-NP" sz="3200" b="1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</a:rPr>
              <a:t>परमेश्वरले सञ्चारलाई पुन:स्थापित गर्न कसरी प्रयास गर्नुभयो?</a:t>
            </a:r>
            <a:endParaRPr kumimoji="0" lang="en" sz="3200" b="1" i="0" u="none" strike="noStrike" kern="1200" cap="none" spc="0" normalizeH="0" baseline="0" noProof="0" dirty="0">
              <a:ln w="6600">
                <a:solidFill>
                  <a:srgbClr val="00CC00">
                    <a:lumMod val="50000"/>
                  </a:srgbClr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00CC00">
                    <a:lumMod val="75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F6CC614-EF68-C141-2A2C-C6581B47980D}"/>
              </a:ext>
            </a:extLst>
          </p:cNvPr>
          <p:cNvSpPr txBox="1"/>
          <p:nvPr/>
        </p:nvSpPr>
        <p:spPr>
          <a:xfrm>
            <a:off x="1681162" y="512587"/>
            <a:ext cx="8829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ne-NP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“तर परमप्रभु परमेश्वरले मानिसलाई बोलाएर भन्नुभयो, ‘तिमी कहाँ छौ?’” (उत्पत्ति ३:९)</a:t>
            </a:r>
            <a:endParaRPr kumimoji="0" lang="en" sz="1400" b="1" i="0" u="none" strike="noStrike" kern="1200" cap="none" spc="0" normalizeH="0" baseline="0" noProof="0" dirty="0">
              <a:ln>
                <a:noFill/>
              </a:ln>
              <a:solidFill>
                <a:srgbClr val="009999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9CC9BC0-F4CD-D121-0358-62EEA312A3FB}"/>
              </a:ext>
            </a:extLst>
          </p:cNvPr>
          <p:cNvSpPr txBox="1"/>
          <p:nvPr/>
        </p:nvSpPr>
        <p:spPr>
          <a:xfrm>
            <a:off x="3744284" y="917912"/>
            <a:ext cx="84477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b="1" dirty="0">
                <a:solidFill>
                  <a:prstClr val="black"/>
                </a:solidFill>
              </a:rPr>
              <a:t>आदम र हव्वाले पाप गरेका छन् भन्ने जानेर पनि परमेश्वर—आफ्नो बानी अनुसार—उनीहरूसँग बोल्न नजिक आउनुभयो। पहिलो जस्तै, खुसीसाथ उहाँलाई भेट्न आउनुको सट्टा, परमेश्वरले उनीहरूलाई भेट्न बोलाउनुपर्‍यो (उत्पत्ति ३:८-९)।</a:t>
            </a:r>
            <a:endParaRPr kumimoji="0" lang="e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8804883-85B3-9DDD-B6EA-D73A26152A2C}"/>
              </a:ext>
            </a:extLst>
          </p:cNvPr>
          <p:cNvSpPr txBox="1"/>
          <p:nvPr/>
        </p:nvSpPr>
        <p:spPr>
          <a:xfrm>
            <a:off x="2444160" y="3441833"/>
            <a:ext cx="76369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b="1" dirty="0">
                <a:solidFill>
                  <a:prstClr val="black"/>
                </a:solidFill>
              </a:rPr>
              <a:t>शताब्दीयौँ पछि, परमेश्वरले अर्का पापीलाई पश्चात्तापमा ल्याउन उहाँतर्फ हेर्नुभयो: पत्रुस (लूका २२:६१-६२)। </a:t>
            </a:r>
            <a:endParaRPr kumimoji="0" lang="e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D62D7E2-D9B5-458D-F235-0D0C7ED5A3C5}"/>
              </a:ext>
            </a:extLst>
          </p:cNvPr>
          <p:cNvSpPr txBox="1"/>
          <p:nvPr/>
        </p:nvSpPr>
        <p:spPr>
          <a:xfrm>
            <a:off x="0" y="5688757"/>
            <a:ext cx="81870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b="1" dirty="0">
                <a:solidFill>
                  <a:prstClr val="black"/>
                </a:solidFill>
              </a:rPr>
              <a:t>आज, हामी मानिसहरू पनि उस्तै ढाँचा अपनाउँछौँ। हामी पापमा टाँसिएर रहन्छौँ र आफूलाई सही ठहराउने प्रयास गर्छौँ। पाप हामीमा "टाँसिएको" भए तापनि, परमेश्वर अझै पनि हामीलाई पुनर्स्थापित गर्न चाहनुहुन्छ, र उहाँ हामीलाई बोलाउनुहुन्छ: “मेरो ठाउँमा आओ” (यशैया ५५:३)।</a:t>
            </a:r>
            <a:endParaRPr kumimoji="0" lang="e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ED2F0F2-C794-5788-CE73-7106D6992245}"/>
              </a:ext>
            </a:extLst>
          </p:cNvPr>
          <p:cNvSpPr txBox="1"/>
          <p:nvPr/>
        </p:nvSpPr>
        <p:spPr>
          <a:xfrm>
            <a:off x="2444160" y="4288295"/>
            <a:ext cx="56486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b="1" dirty="0">
                <a:solidFill>
                  <a:prstClr val="black"/>
                </a:solidFill>
              </a:rPr>
              <a:t>आफ्नो पाप स्वीकार गर्ने पत्रुसको विपरीत, आदम र हव्वाले परमेश्वरको अगाडि आफूलाई निर्दोष साबित गर्ने प्रयास गरे र आफ्नो अपराधको दोष अरूलाई दिए (उत्पत्ति ३:१२-१३)।</a:t>
            </a:r>
            <a:endParaRPr kumimoji="0" lang="e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DC541AC-0FD9-3DB8-D615-361F6287647B}"/>
              </a:ext>
            </a:extLst>
          </p:cNvPr>
          <p:cNvSpPr txBox="1"/>
          <p:nvPr/>
        </p:nvSpPr>
        <p:spPr>
          <a:xfrm>
            <a:off x="3727080" y="2041373"/>
            <a:ext cx="629026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"/>
            </a:defPPr>
            <a:lvl1pPr lvl="0">
              <a:spcBef>
                <a:spcPts val="600"/>
              </a:spcBef>
              <a:defRPr sz="2000" b="1">
                <a:solidFill>
                  <a:prstClr val="black"/>
                </a:solidFill>
              </a:defRPr>
            </a:lvl1pPr>
          </a:lstStyle>
          <a:p>
            <a:r>
              <a:rPr lang="ne-NP" sz="1800" dirty="0"/>
              <a:t>यद्यपि उनीहरू परमेश्वरसँग कुराकानी गर्न चाहँदैनथे, परमेश्वर भने उनीहरूसँग सञ्चार गर्न चाहनुहुन्थ्यो। उहाँ पापीको साथबाट पछि हट्नुभएन, बरु उनको पश्चात्तापको खोजी गर्दै उनी पापको सामना गरेको उनलाई  महसुस गराउनुभयो (उत्पत्ति ३:१०-११)।</a:t>
            </a:r>
            <a:endParaRPr lang="en" sz="1800" dirty="0"/>
          </a:p>
        </p:txBody>
      </p:sp>
    </p:spTree>
    <p:extLst>
      <p:ext uri="{BB962C8B-B14F-4D97-AF65-F5344CB8AC3E}">
        <p14:creationId xmlns:p14="http://schemas.microsoft.com/office/powerpoint/2010/main" val="32069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  <p:bldP spid="14" grpId="0"/>
      <p:bldP spid="16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25947-7A4D-CFDD-2146-49B893C71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B47405-4F45-AAE8-AC94-AF5B4435CA74}"/>
              </a:ext>
            </a:extLst>
          </p:cNvPr>
          <p:cNvSpPr txBox="1"/>
          <p:nvPr/>
        </p:nvSpPr>
        <p:spPr>
          <a:xfrm>
            <a:off x="193040" y="79920"/>
            <a:ext cx="11805920" cy="400712"/>
          </a:xfrm>
          <a:prstGeom prst="rect">
            <a:avLst/>
          </a:prstGeom>
          <a:noFill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lvl="0" algn="ctr"/>
            <a:r>
              <a:rPr lang="hi-IN" sz="2400" b="1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हामी अहिले परमेश्वरसँग किन प्रत्यक्ष कुराकानी गर्न सक्दैनौँ?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7068971-3808-4BDD-0F68-E0C818825488}"/>
              </a:ext>
            </a:extLst>
          </p:cNvPr>
          <p:cNvSpPr txBox="1"/>
          <p:nvPr/>
        </p:nvSpPr>
        <p:spPr>
          <a:xfrm>
            <a:off x="0" y="490448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hi-IN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““उहाँले मानिसलाई बाहिर धपाएपछि, जीवनको रुखको बाटो पहरा दिनका लागि अदनको बगैँचाको पूर्वतिर करूबहरू र चारैतिर घुमिरहने ज्वालामय तरवार राख्नुभयो” (उत्पत्ति ३:२४)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C786AE-3E4A-959B-8591-452ADF3EEEFB}"/>
              </a:ext>
            </a:extLst>
          </p:cNvPr>
          <p:cNvSpPr txBox="1"/>
          <p:nvPr/>
        </p:nvSpPr>
        <p:spPr>
          <a:xfrm>
            <a:off x="3538215" y="1316460"/>
            <a:ext cx="40287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lang="hi-IN" sz="2000" b="1" dirty="0">
                <a:solidFill>
                  <a:prstClr val="black"/>
                </a:solidFill>
              </a:rPr>
              <a:t>परमेश्वरले पापी जोडीलाई उनीहरूको पापको परिणामहरू प्रस्तुत गर्नुभयो, जसमध्ये अदनबाट निकालिएपछि परमेश्वरसँग पुनः प्रत्यक्ष रूपमा बोल्न असम्भव हुनु पनि एक थियो (उत्पत्ति ३:१६-२४)।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9B914D5-5EBD-D446-1E5F-4006744B21DD}"/>
              </a:ext>
            </a:extLst>
          </p:cNvPr>
          <p:cNvSpPr txBox="1"/>
          <p:nvPr/>
        </p:nvSpPr>
        <p:spPr>
          <a:xfrm>
            <a:off x="3038474" y="3456810"/>
            <a:ext cx="91535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lang="hi-IN" sz="2000" b="1" dirty="0">
                <a:solidFill>
                  <a:prstClr val="black"/>
                </a:solidFill>
              </a:rPr>
              <a:t>पापको परिणामहरू सुनाउनुअघि, परमेश्वरले उनीहरूलाई समाधान प्रस्तुत गर्नुभयो: हव्वाको एक सन्तानले सैतानको शक्तिलाई अन्त्य गर्नेछ र मानवजातिको पुनर्स्थापना गर्नेछ (उत्पत्ति ३:१५)।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1E0356-E78A-42EC-0D27-A2FF5352914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17" y="1264341"/>
            <a:ext cx="3338882" cy="1878121"/>
          </a:xfrm>
          <a:prstGeom prst="ellipse">
            <a:avLst/>
          </a:prstGeom>
          <a:ln w="63500" cap="rnd">
            <a:solidFill>
              <a:srgbClr val="C0000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9640D7E-AB65-E254-FC98-55B8A1BE7A3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8909" y="4350076"/>
            <a:ext cx="3912504" cy="22007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4F3D3E-CFB0-EC94-B5E9-F9FE994B671E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17" y="3270024"/>
            <a:ext cx="2730658" cy="3389782"/>
          </a:xfrm>
          <a:prstGeom prst="roundRect">
            <a:avLst>
              <a:gd name="adj" fmla="val 973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95EC5FBD-975A-9C4D-27E6-E3E3B006D542}"/>
              </a:ext>
            </a:extLst>
          </p:cNvPr>
          <p:cNvSpPr txBox="1"/>
          <p:nvPr/>
        </p:nvSpPr>
        <p:spPr>
          <a:xfrm>
            <a:off x="3038474" y="4294292"/>
            <a:ext cx="507941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hi-IN" sz="2000" b="1" dirty="0">
                <a:solidFill>
                  <a:prstClr val="black"/>
                </a:solidFill>
              </a:rPr>
              <a:t>अगमवक्ताहरूद्वारा, परमेश्वरले मुक्ति कसरी पूरा हुन्छ भन्ने कुरा सञ्चार गर्नुभयो: परमेश्वर स्वयं देहधारी हुनुभयो, हाम्रा पापहरूका लागि मृत्यु भोग्नुभयो, पुनरुत्थान हुनुभयो, र हामीलाई अनन्त जीवन प्रदान गर्नुभयो (यशैया ९:६; ५३:६, १०-११)।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5103319-64E3-E768-C0C7-BECB9958CC0F}"/>
              </a:ext>
            </a:extLst>
          </p:cNvPr>
          <p:cNvSpPr txBox="1"/>
          <p:nvPr/>
        </p:nvSpPr>
        <p:spPr>
          <a:xfrm>
            <a:off x="7615236" y="1153108"/>
            <a:ext cx="43821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hi-IN" sz="2000" b="1" dirty="0">
                <a:solidFill>
                  <a:prstClr val="black"/>
                </a:solidFill>
              </a:rPr>
              <a:t>परिणामहरू:</a:t>
            </a: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26BA54D5-0FB4-B4C3-70D9-51A5C3378C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1548273"/>
              </p:ext>
            </p:extLst>
          </p:nvPr>
        </p:nvGraphicFramePr>
        <p:xfrm>
          <a:off x="7566975" y="1447709"/>
          <a:ext cx="4543743" cy="1990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CA471673-7832-C6DC-9365-4DF814C9171D}"/>
              </a:ext>
            </a:extLst>
          </p:cNvPr>
          <p:cNvSpPr txBox="1"/>
          <p:nvPr/>
        </p:nvSpPr>
        <p:spPr>
          <a:xfrm>
            <a:off x="3038473" y="6055103"/>
            <a:ext cx="50794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i-IN" sz="2000" b="1" dirty="0">
                <a:solidFill>
                  <a:prstClr val="black"/>
                </a:solidFill>
              </a:rPr>
              <a:t>पाप सुरु हुनेबित्तिकै, उद्धारकर्ताको प्रतिज्ञा पनि सुरु भयो।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505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  <p:bldP spid="11" grpId="0"/>
      <p:bldP spid="13" grpId="0"/>
      <p:bldGraphic spid="14" grpId="0" uiExpand="1">
        <p:bldSub>
          <a:bldDgm bld="one"/>
        </p:bldSub>
      </p:bldGraphic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6292167F-FFC4-17F8-2CBB-82757D68F5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8190" y="4623838"/>
            <a:ext cx="2143120" cy="2143120"/>
          </a:xfrm>
          <a:prstGeom prst="snip2DiagRect">
            <a:avLst>
              <a:gd name="adj1" fmla="val 17165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7030A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2F3CDB57-55AF-4CDD-6AEB-C5C33A8EDFB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2357407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0F0CDA5-E30D-45A0-9D1F-9D8ECD6360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97991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EC30647-B1C4-CB0A-B071-ABFAE6B2E7A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4623838"/>
            <a:ext cx="2143120" cy="2143120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C7ED4CC-4677-ECDE-83B2-63879DDE809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2357440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430D1C2-BFCE-07D4-23E4-DF56B87683B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133082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E2C930-6DA5-A228-323E-9F1D38B88449}"/>
              </a:ext>
            </a:extLst>
          </p:cNvPr>
          <p:cNvSpPr txBox="1"/>
          <p:nvPr/>
        </p:nvSpPr>
        <p:spPr>
          <a:xfrm>
            <a:off x="2377630" y="10510"/>
            <a:ext cx="7470561" cy="1077218"/>
          </a:xfrm>
          <a:prstGeom prst="rect">
            <a:avLst/>
          </a:prstGeom>
          <a:noFill/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ne-NP" sz="3200" b="1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</a:rPr>
              <a:t>आज हामी परमेश्वरसँग कसरी सञ्चार गर्न सक्छौँ?</a:t>
            </a:r>
            <a:endParaRPr kumimoji="0" lang="en" sz="3200" b="1" i="0" u="none" strike="noStrike" kern="1200" cap="none" spc="0" normalizeH="0" baseline="0" noProof="0" dirty="0">
              <a:ln w="12700" cmpd="sng">
                <a:solidFill>
                  <a:srgbClr val="FF66CC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FF66CC"/>
                  </a:gs>
                  <a:gs pos="4000">
                    <a:srgbClr val="FF66CC">
                      <a:lumMod val="50000"/>
                    </a:srgbClr>
                  </a:gs>
                  <a:gs pos="87000">
                    <a:srgbClr val="FF66CC">
                      <a:lumMod val="40000"/>
                      <a:lumOff val="60000"/>
                    </a:srgbClr>
                  </a:gs>
                </a:gsLst>
                <a:lin ang="5400000"/>
              </a:gra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B098BB-CE4A-7D4F-89FC-08F4C43F3B1F}"/>
              </a:ext>
            </a:extLst>
          </p:cNvPr>
          <p:cNvSpPr txBox="1"/>
          <p:nvPr/>
        </p:nvSpPr>
        <p:spPr>
          <a:xfrm>
            <a:off x="2236182" y="1041972"/>
            <a:ext cx="7747881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ne-NP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“हे मानिसको छोरा, मैले तिमीलाई इस्राएलका घरानाका लागि पहरेदार बनाएको छु; त्यसैले मैले भनेको वचन सुन र मेरो तर्फबाट उनीहरूलाई चेतावनी देऊ।” (इजकिएल ३३:७)</a:t>
            </a:r>
            <a:endParaRPr kumimoji="0" lang="en" sz="1200" b="1" i="0" u="none" strike="noStrike" kern="1200" cap="none" spc="0" normalizeH="0" baseline="0" noProof="0" dirty="0">
              <a:ln>
                <a:noFill/>
              </a:ln>
              <a:solidFill>
                <a:srgbClr val="009999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EB4AE0-DC77-B41F-FC4C-AD1B7FDD46DF}"/>
              </a:ext>
            </a:extLst>
          </p:cNvPr>
          <p:cNvSpPr txBox="1"/>
          <p:nvPr/>
        </p:nvSpPr>
        <p:spPr>
          <a:xfrm>
            <a:off x="2377631" y="2150572"/>
            <a:ext cx="74705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prstClr val="black"/>
                </a:solidFill>
              </a:rPr>
              <a:t>आज हामीसँग सञ्चार गर्नका लागि परमेश्वरले दुईवटा “सन्दर्भ पुस्तकहरू” लेख्नुभएको छ: सृष्टि, र बाइबल (रोमी १:२०;</a:t>
            </a:r>
            <a:br>
              <a:rPr lang="es-ES" sz="2000" b="1" dirty="0">
                <a:solidFill>
                  <a:prstClr val="black"/>
                </a:solidFill>
              </a:rPr>
            </a:br>
            <a:r>
              <a:rPr lang="ne-NP" sz="2000" b="1" dirty="0">
                <a:solidFill>
                  <a:prstClr val="black"/>
                </a:solidFill>
              </a:rPr>
              <a:t>२ तिमोथी ३:१५)।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130ED01-C6AB-8B09-8927-34D3E6D15D2E}"/>
              </a:ext>
            </a:extLst>
          </p:cNvPr>
          <p:cNvSpPr txBox="1"/>
          <p:nvPr/>
        </p:nvSpPr>
        <p:spPr>
          <a:xfrm>
            <a:off x="2360223" y="5786610"/>
            <a:ext cx="74367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"/>
            </a:defPPr>
            <a:lvl1pPr lvl="0">
              <a:spcBef>
                <a:spcPts val="600"/>
              </a:spcBef>
              <a:defRPr sz="2000" b="1">
                <a:solidFill>
                  <a:prstClr val="black"/>
                </a:solidFill>
              </a:defRPr>
            </a:lvl1pPr>
          </a:lstStyle>
          <a:p>
            <a:r>
              <a:rPr lang="ne-NP" dirty="0"/>
              <a:t>यसबाहेक, परमेश्वरले हामीसँग प्रार्थना (भजनसंग्रह ५:२); स्वर्गदूतहरू (प्रेरित ८:२६); अगमवक्ताहरू (योएल २:२८); र, विशेष गरी, पवित्र आत्माद्वारा सञ्चार गर्नुहुन्छ (यूहन्ना १४:२६)।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41BA48B-8C02-E414-4EE0-C56C422F9FEA}"/>
              </a:ext>
            </a:extLst>
          </p:cNvPr>
          <p:cNvSpPr txBox="1"/>
          <p:nvPr/>
        </p:nvSpPr>
        <p:spPr>
          <a:xfrm>
            <a:off x="2360223" y="4779781"/>
            <a:ext cx="74367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prstClr val="black"/>
                </a:solidFill>
              </a:rPr>
              <a:t>यसमा, हामी को हौँ, कहाँबाट आएका हौँ, र कहाँ जाँदैछौँ भन्ने कुरा पत्ता लगाउँछौँ। त्यहाँ हामीले हाम्रो जीवनका लागि परमेश्वरको उद्देश्य पाउँछौँ।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5DE2D16-B6D9-626B-E1D5-A423DDE354AF}"/>
              </a:ext>
            </a:extLst>
          </p:cNvPr>
          <p:cNvSpPr txBox="1"/>
          <p:nvPr/>
        </p:nvSpPr>
        <p:spPr>
          <a:xfrm>
            <a:off x="2374843" y="3157400"/>
            <a:ext cx="743673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"/>
            </a:defPPr>
            <a:lvl1pPr lvl="0">
              <a:spcBef>
                <a:spcPts val="600"/>
              </a:spcBef>
              <a:defRPr sz="2000" b="1">
                <a:solidFill>
                  <a:prstClr val="black"/>
                </a:solidFill>
              </a:defRPr>
            </a:lvl1pPr>
          </a:lstStyle>
          <a:p>
            <a:r>
              <a:rPr lang="ne-NP" dirty="0"/>
              <a:t>यद्यपि सृष्टिले हामीलाई सृष्टिकर्ताको बारेमा बताउँछ, यो पापद्वारा गहिरो रूपमा दूषित भएको छ। तर बाइबलमा परमेश्वरबाट सन्देश प्राप्त गर्ने अगमवक्ताहरूद्वारा प्रसारित स्पष्ट र प्रत्यक्ष मार्गनिर्देशनहरू छन्। बाइबलमा, हामी येशूको जीवन र सेवामा परमेश्वरको सबैभन्दा पूर्ण प्रकटीकरण पनि पाउँछौँ (हिब्रू १:१-२)।</a:t>
            </a:r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427416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11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DFBF7BA-2AF4-FC47-1488-A8AA77C015F9}"/>
              </a:ext>
            </a:extLst>
          </p:cNvPr>
          <p:cNvSpPr txBox="1"/>
          <p:nvPr/>
        </p:nvSpPr>
        <p:spPr>
          <a:xfrm>
            <a:off x="730468" y="611210"/>
            <a:ext cx="10731063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cs typeface="Kalimati" pitchFamily="2"/>
              </a:rPr>
              <a:t>“</a:t>
            </a:r>
            <a:r>
              <a:rPr lang="ne-NP" sz="2400" b="1" dirty="0">
                <a:solidFill>
                  <a:prstClr val="black"/>
                </a:solidFill>
                <a:latin typeface="Constantia" panose="02030602050306030303" pitchFamily="18" charset="0"/>
                <a:cs typeface="Kalimati" pitchFamily="2"/>
              </a:rPr>
              <a:t>“मानिस र परमेश्वरबीच सहकार्य हुनुपर्ने थियो। तर आदमको आज्ञाभङ्गले गर्दा यो योजनामा ठूलो बाधा पुग्यो। सैतानले उसलाई पाप गर्न लगायो, र आदमले पाप गरेपछि परमेश्वरले उहाँसँग त्यसरी कुराकानी गर्नुभएन जसरी पाप नगरेको समयमा गर्नुहुन्थ्यो।</a:t>
            </a:r>
          </a:p>
          <a:p>
            <a:pPr lvl="0">
              <a:spcBef>
                <a:spcPts val="600"/>
              </a:spcBef>
              <a:defRPr/>
            </a:pPr>
            <a:r>
              <a:rPr lang="ne-NP" sz="2400" b="1" dirty="0">
                <a:solidFill>
                  <a:prstClr val="black"/>
                </a:solidFill>
                <a:latin typeface="Constantia" panose="02030602050306030303" pitchFamily="18" charset="0"/>
                <a:cs typeface="Kalimati" pitchFamily="2"/>
              </a:rPr>
              <a:t>पतनपछि ख्रीष्ट आदमका शिक्षक बन्नुभयो। उहाँले मानवजातिको लागि परमेश्वरको स्थानमा कार्य गर्नुभयो, जसले मानव जातिलाई तत्कालको मृत्युबाट बचाउनुभयो। उहाँले मध्यस्थकर्ताको पद सम्हाल्नुभयो। आदम र हव्वालाई उनीहरूको भक्तिमा फर्कनका लागि एउटा परीक्षाको समय (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  <a:cs typeface="Kalimati" pitchFamily="2"/>
              </a:rPr>
              <a:t>probation) </a:t>
            </a:r>
            <a:r>
              <a:rPr lang="ne-NP" sz="2400" b="1" dirty="0">
                <a:solidFill>
                  <a:prstClr val="black"/>
                </a:solidFill>
                <a:latin typeface="Constantia" panose="02030602050306030303" pitchFamily="18" charset="0"/>
                <a:cs typeface="Kalimati" pitchFamily="2"/>
              </a:rPr>
              <a:t>दिइएको थियो, र यस योजनामा उनीहरूका सबै भावी पुस्ताहरू समावेश थिए। (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  <a:cs typeface="Kalimati" pitchFamily="2"/>
              </a:rPr>
              <a:t>Letter 91, 1900, pp. 3-6)।</a:t>
            </a:r>
          </a:p>
          <a:p>
            <a:pPr lvl="0">
              <a:spcBef>
                <a:spcPts val="600"/>
              </a:spcBef>
              <a:defRPr/>
            </a:pPr>
            <a:r>
              <a:rPr lang="ne-NP" sz="2400" b="1" dirty="0">
                <a:solidFill>
                  <a:prstClr val="black"/>
                </a:solidFill>
                <a:latin typeface="Constantia" panose="02030602050306030303" pitchFamily="18" charset="0"/>
                <a:cs typeface="Kalimati" pitchFamily="2"/>
              </a:rPr>
              <a:t>परमेश्वरका पुत्रको प्रायश्चित बिना परमेश्वरबाट मानिसमा आशिष् वा मुक्तिको कुनै सञ्चार हुन सक्दैनथ्यो। परमेश्वर आफ्नै नियमको आदरका लागि संवेदनशील हुनुहुन्थ्यो। त्यो नियमको उल्लङ्घनले परमेश्वर र मानिसबीच भयानक विभाजन ल्याएको थियो। आदमलाई उहाँको निर्दोषतामा उहाँका सृष्टिकर्तासँग प्रत्यक्ष, नि:शुल्क र खुसीको संगति प्रदान गरिएको थियो। उहाँको आज्ञाभङ्गपछि, परमेश्वरले मानिससँग केवल ख्रीष्ट र स्वर्गदूतहरूद्वारा मात्र सञ्चार गर्नुहुनेछ (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  <a:cs typeface="Kalimati" pitchFamily="2"/>
              </a:rPr>
              <a:t>The Signs of the Times, January 30, 1879)।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B63CE35-0814-3253-34E3-86B7F486FC19}"/>
              </a:ext>
            </a:extLst>
          </p:cNvPr>
          <p:cNvSpPr txBox="1"/>
          <p:nvPr/>
        </p:nvSpPr>
        <p:spPr>
          <a:xfrm>
            <a:off x="7005965" y="6457890"/>
            <a:ext cx="5186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>
              <a:defRPr/>
            </a:pPr>
            <a:r>
              <a:rPr lang="ne-NP" b="1" dirty="0">
                <a:solidFill>
                  <a:prstClr val="black"/>
                </a:solidFill>
              </a:rPr>
              <a:t>एलेन जी, ह्वाइट, कन्फ्लिक्ट एण्ड करेज, जनवरी १४</a:t>
            </a:r>
            <a:endParaRPr kumimoji="0" lang="e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283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60E2287-452A-5A2D-2B4F-10346E9C2A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8112" y="5200457"/>
            <a:ext cx="3541225" cy="1317571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BE31802-689B-4E7F-73C7-328E724561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3" y="3446624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A30EB33-E2FF-F7D7-88AB-1AF0210B2C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4" y="748421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0F672E9-E6F8-53DA-8A3D-587F84180FB8}"/>
              </a:ext>
            </a:extLst>
          </p:cNvPr>
          <p:cNvSpPr txBox="1"/>
          <p:nvPr/>
        </p:nvSpPr>
        <p:spPr>
          <a:xfrm>
            <a:off x="-1" y="0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ne-NP" sz="4400" b="1" dirty="0">
                <a:ln w="6600">
                  <a:solidFill>
                    <a:srgbClr val="009999">
                      <a:lumMod val="60000"/>
                      <a:lumOff val="4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9999">
                      <a:lumMod val="60000"/>
                      <a:lumOff val="40000"/>
                    </a:srgbClr>
                  </a:outerShdw>
                </a:effectLst>
              </a:rPr>
              <a:t>परिशिष्ट: एलेन जी. ह्वाइटको जीवनी</a:t>
            </a:r>
            <a:endParaRPr kumimoji="0" lang="en" sz="4400" b="1" i="0" u="none" strike="noStrike" kern="1200" cap="none" spc="0" normalizeH="0" baseline="0" noProof="0" dirty="0">
              <a:ln w="6600">
                <a:solidFill>
                  <a:srgbClr val="FFCC0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01B4DA-118E-C84A-4DFB-4954DD2C7C77}"/>
              </a:ext>
            </a:extLst>
          </p:cNvPr>
          <p:cNvSpPr txBox="1"/>
          <p:nvPr/>
        </p:nvSpPr>
        <p:spPr>
          <a:xfrm>
            <a:off x="3647088" y="674851"/>
            <a:ext cx="8271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prstClr val="black"/>
                </a:solidFill>
              </a:rPr>
              <a:t>युनिस र रोबर्ट हार्मनका आठ जना बच्चाहरूमध्ये सबैभन्दा कान्छी एलेन गुल्ड र एलिजाबेथ हार्मनको जन्म नोभेम्बर २६, १८२७ मा गोरहम, मेन, अमेरिकामा भएको थियो।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30C9959-2020-3CF2-A495-117B8AE222F8}"/>
              </a:ext>
            </a:extLst>
          </p:cNvPr>
          <p:cNvSpPr txBox="1"/>
          <p:nvPr/>
        </p:nvSpPr>
        <p:spPr>
          <a:xfrm>
            <a:off x="369832" y="2428276"/>
            <a:ext cx="96675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prstClr val="black"/>
                </a:solidFill>
              </a:rPr>
              <a:t>जब एलेन नौ वर्षकी थिइन्, उहाँकै एउटा सहपाठीले उहाँलाई ढुङ्गाले हानेपछि अनुहारमा गम्भीर चोट लागेको थियो। चोटले उहाँमा दीर्घकालीन असर छोड्यो जसले गर्दा उहाँले विद्यालय छोड्नुपर्‍यो र उहाँको सामाजिक जीवन सीमित भयो।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71AF794-8CDA-7673-9AA0-E2CBEDB2451A}"/>
              </a:ext>
            </a:extLst>
          </p:cNvPr>
          <p:cNvSpPr txBox="1"/>
          <p:nvPr/>
        </p:nvSpPr>
        <p:spPr>
          <a:xfrm>
            <a:off x="3647088" y="3467969"/>
            <a:ext cx="65059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prstClr val="black"/>
                </a:solidFill>
              </a:rPr>
              <a:t>परिवारले विलियम मिलरका शिक्षाहरू स्वीकार गर्‍यो, र एलेनले १८४२ मा मेथोडिस्ट चर्चमा बप्तिस्मा लिनुभयो।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E83DD52-096B-1348-350B-1A2402CAF9FB}"/>
              </a:ext>
            </a:extLst>
          </p:cNvPr>
          <p:cNvSpPr txBox="1"/>
          <p:nvPr/>
        </p:nvSpPr>
        <p:spPr>
          <a:xfrm>
            <a:off x="3647089" y="4199885"/>
            <a:ext cx="51983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prstClr val="black"/>
                </a:solidFill>
              </a:rPr>
              <a:t>तर एलेनले आफू हराएको महसुस गर्नुभयो, र पास्टर लेभी स्टकम्यानले परमेश्वरको साँचो प्रेम बुझ्न मद्दत नगरेसम्म आफूलाई मुक्तिको लागि अयोग्य ठान्नुभयो।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BDA7E9B-3A70-8B39-B7D4-D02B1F164E5C}"/>
              </a:ext>
            </a:extLst>
          </p:cNvPr>
          <p:cNvSpPr txBox="1"/>
          <p:nvPr/>
        </p:nvSpPr>
        <p:spPr>
          <a:xfrm>
            <a:off x="3647088" y="5547355"/>
            <a:ext cx="44248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prstClr val="black"/>
                </a:solidFill>
              </a:rPr>
              <a:t> त्यस क्षणदेखि, उहाँ येशूको गहिरो प्रेममा पर्नुभयो र आफ्नो बाँकी जीवन उहाँकै सेवामा बिताउनुभयो।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0618FB-C2D1-C259-0F0B-881B65A04840}"/>
              </a:ext>
            </a:extLst>
          </p:cNvPr>
          <p:cNvSpPr txBox="1"/>
          <p:nvPr/>
        </p:nvSpPr>
        <p:spPr>
          <a:xfrm>
            <a:off x="3647088" y="1705452"/>
            <a:ext cx="82716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prstClr val="black"/>
                </a:solidFill>
              </a:rPr>
              <a:t>त्यसको केही समयपछि नै उनीहरूको टोपी बनाउने व्यवसाय विस्तार गर्न परिवार मेनको ठूलो शहर पोर्टल्याण्डमा सरेको थियो।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1140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9" grpId="0"/>
      <p:bldP spid="11" grpId="0"/>
      <p:bldP spid="6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8">
      <a:dk1>
        <a:sysClr val="windowText" lastClr="000000"/>
      </a:dk1>
      <a:lt1>
        <a:sysClr val="window" lastClr="FFFFFF"/>
      </a:lt1>
      <a:dk2>
        <a:srgbClr val="009999"/>
      </a:dk2>
      <a:lt2>
        <a:srgbClr val="FFBDBD"/>
      </a:lt2>
      <a:accent1>
        <a:srgbClr val="3399FF"/>
      </a:accent1>
      <a:accent2>
        <a:srgbClr val="FFCC00"/>
      </a:accent2>
      <a:accent3>
        <a:srgbClr val="FF66CC"/>
      </a:accent3>
      <a:accent4>
        <a:srgbClr val="00CC00"/>
      </a:accent4>
      <a:accent5>
        <a:srgbClr val="8D30F4"/>
      </a:accent5>
      <a:accent6>
        <a:srgbClr val="CC0066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Personalizado 8">
      <a:dk1>
        <a:sysClr val="windowText" lastClr="000000"/>
      </a:dk1>
      <a:lt1>
        <a:sysClr val="window" lastClr="FFFFFF"/>
      </a:lt1>
      <a:dk2>
        <a:srgbClr val="009999"/>
      </a:dk2>
      <a:lt2>
        <a:srgbClr val="FFBDBD"/>
      </a:lt2>
      <a:accent1>
        <a:srgbClr val="3399FF"/>
      </a:accent1>
      <a:accent2>
        <a:srgbClr val="FFCC00"/>
      </a:accent2>
      <a:accent3>
        <a:srgbClr val="FF66CC"/>
      </a:accent3>
      <a:accent4>
        <a:srgbClr val="00CC00"/>
      </a:accent4>
      <a:accent5>
        <a:srgbClr val="8D30F4"/>
      </a:accent5>
      <a:accent6>
        <a:srgbClr val="CC0066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1535</Words>
  <Application>Microsoft Office PowerPoint</Application>
  <PresentationFormat>Panorámica</PresentationFormat>
  <Paragraphs>81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20" baseType="lpstr">
      <vt:lpstr>Constantia</vt:lpstr>
      <vt:lpstr>Aptos Display</vt:lpstr>
      <vt:lpstr>Aptos</vt:lpstr>
      <vt:lpstr>Calibri</vt:lpstr>
      <vt:lpstr>Comic Sans MS</vt:lpstr>
      <vt:lpstr>Arial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57</cp:revision>
  <dcterms:created xsi:type="dcterms:W3CDTF">2026-09-07T12:37:12Z</dcterms:created>
  <dcterms:modified xsi:type="dcterms:W3CDTF">2026-09-22T17:00:30Z</dcterms:modified>
</cp:coreProperties>
</file>