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  <p:embeddedFont>
      <p:font typeface="Kalimati" panose="020B0604020202020204"/>
      <p:regular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 custT="1"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e-NP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अगमवक्ताको</a:t>
          </a:r>
          <a:r>
            <a:rPr lang="ne-NP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सेवामा कसलाई बोलाइएको थियो?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e-NP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अगमवक्ताहरूको</a:t>
          </a:r>
          <a:r>
            <a:rPr lang="ne-NP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व्यवहार कस्तो थियो?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e-NP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अगमवक्ताहरूले</a:t>
          </a:r>
          <a:r>
            <a:rPr lang="ne-NP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के-के काम गरे?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e-NP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कुन-कुन स्त्रीहरूमा </a:t>
          </a:r>
          <a:r>
            <a:rPr lang="ne-NP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अगमवाणीको</a:t>
          </a:r>
          <a:r>
            <a:rPr lang="ne-NP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वरदान थियो?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e-NP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झूटा </a:t>
          </a:r>
          <a:r>
            <a:rPr lang="ne-NP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अगमवक्ताहरूमा</a:t>
          </a:r>
          <a:r>
            <a:rPr lang="ne-NP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के-कस्ता लक्षणहरू थिए?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राजाहरूसँग: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ne-NP" sz="1600" b="1" dirty="0" err="1"/>
            <a:t>तिनीहरूलाई</a:t>
          </a:r>
          <a:r>
            <a:rPr lang="ne-NP" sz="1600" b="1" dirty="0"/>
            <a:t> अभिषेक गरे (१ राजा १९:१६)</a:t>
          </a:r>
          <a:endParaRPr lang="es-ES" sz="16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पुजारीहरूसँग: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ne-NP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गल्ती गर्दा </a:t>
          </a:r>
          <a:r>
            <a:rPr lang="ne-NP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तिनीहरूको</a:t>
          </a:r>
          <a:r>
            <a:rPr lang="ne-NP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सामना गरे (</a:t>
          </a:r>
          <a:r>
            <a:rPr lang="ne-NP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मलाकी</a:t>
          </a:r>
          <a:r>
            <a:rPr lang="ne-NP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२:१-२)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जनतासँग: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ne-NP" sz="1600" b="1" dirty="0" err="1"/>
            <a:t>तिनीहरूलाई</a:t>
          </a:r>
          <a:r>
            <a:rPr lang="ne-NP" sz="1600" b="1" dirty="0"/>
            <a:t> परमेश्वरको मार्गमा शिक्षा दिए (</a:t>
          </a:r>
          <a:r>
            <a:rPr lang="ne-NP" sz="1600" b="1" dirty="0" err="1"/>
            <a:t>मीका</a:t>
          </a:r>
          <a:r>
            <a:rPr lang="ne-NP" sz="1600" b="1" dirty="0"/>
            <a:t> ६:८)</a:t>
          </a:r>
          <a:endParaRPr lang="es-ES" sz="16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हामीसँग: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ne-NP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तिनीहरूले</a:t>
          </a:r>
          <a:r>
            <a:rPr lang="ne-NP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आफ्ना सन्देशहरू लिखित रूपमा राखे (२ इतिहास १३:२२)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D2A602F2-7549-4C63-8A60-4AD88EE6F3A6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endParaRPr lang="en-US" sz="1600" b="1" dirty="0"/>
        </a:p>
      </dgm:t>
    </dgm:pt>
    <dgm:pt modelId="{87E9542A-AD37-4411-B0E5-16846C7A3AEE}" type="parTrans" cxnId="{FF15A51C-86A3-424B-834F-D58C675B4DCE}">
      <dgm:prSet/>
      <dgm:spPr/>
      <dgm:t>
        <a:bodyPr/>
        <a:lstStyle/>
        <a:p>
          <a:endParaRPr lang="en-US"/>
        </a:p>
      </dgm:t>
    </dgm:pt>
    <dgm:pt modelId="{60DA1580-B005-43F5-B573-7BB9E2B437A0}" type="sibTrans" cxnId="{FF15A51C-86A3-424B-834F-D58C675B4DCE}">
      <dgm:prSet/>
      <dgm:spPr/>
      <dgm:t>
        <a:bodyPr/>
        <a:lstStyle/>
        <a:p>
          <a:endParaRPr lang="en-US"/>
        </a:p>
      </dgm:t>
    </dgm:pt>
    <dgm:pt modelId="{DFD87FBF-C40C-4DFF-9DE6-AB3B6B57C428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ne-NP" sz="1600" b="1" dirty="0"/>
            <a:t>असल काम गर्दा तिनीहरूलाई प्रोत्साहन दिए (२ इतिहास १५:८)</a:t>
          </a:r>
          <a:endParaRPr lang="en-US" sz="1600" b="1" dirty="0"/>
        </a:p>
      </dgm:t>
    </dgm:pt>
    <dgm:pt modelId="{BFD7FD93-F211-475D-8D3F-FFADEF3F4017}" type="parTrans" cxnId="{4EDDDDEB-8503-42E5-834B-AE583354C69A}">
      <dgm:prSet/>
      <dgm:spPr/>
      <dgm:t>
        <a:bodyPr/>
        <a:lstStyle/>
        <a:p>
          <a:endParaRPr lang="en-US"/>
        </a:p>
      </dgm:t>
    </dgm:pt>
    <dgm:pt modelId="{8CA42FC3-3845-4308-AE3F-A01AEDF682C5}" type="sibTrans" cxnId="{4EDDDDEB-8503-42E5-834B-AE583354C69A}">
      <dgm:prSet/>
      <dgm:spPr/>
      <dgm:t>
        <a:bodyPr/>
        <a:lstStyle/>
        <a:p>
          <a:endParaRPr lang="en-US"/>
        </a:p>
      </dgm:t>
    </dgm:pt>
    <dgm:pt modelId="{98A225DF-85B2-4240-86C9-22C657B04946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endParaRPr lang="en-US" sz="1600" b="1" dirty="0"/>
        </a:p>
      </dgm:t>
    </dgm:pt>
    <dgm:pt modelId="{83C3D318-1D15-4C45-9943-B4B50B892286}" type="parTrans" cxnId="{46808FB0-E862-4475-ACF3-ED21C1342990}">
      <dgm:prSet/>
      <dgm:spPr/>
      <dgm:t>
        <a:bodyPr/>
        <a:lstStyle/>
        <a:p>
          <a:endParaRPr lang="en-US"/>
        </a:p>
      </dgm:t>
    </dgm:pt>
    <dgm:pt modelId="{A621F073-7778-4CD0-B8F3-44786A24656E}" type="sibTrans" cxnId="{46808FB0-E862-4475-ACF3-ED21C1342990}">
      <dgm:prSet/>
      <dgm:spPr/>
      <dgm:t>
        <a:bodyPr/>
        <a:lstStyle/>
        <a:p>
          <a:endParaRPr lang="en-US"/>
        </a:p>
      </dgm:t>
    </dgm:pt>
    <dgm:pt modelId="{48091C6D-B7AB-4344-A858-7E795D06F9E0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ne-NP" sz="1600" b="1" dirty="0"/>
            <a:t>गल्ती गर्दा तिनीहरूको सामना गरे (१ राजा २१:२०)</a:t>
          </a:r>
          <a:endParaRPr lang="en-US" sz="1600" b="1" dirty="0"/>
        </a:p>
      </dgm:t>
    </dgm:pt>
    <dgm:pt modelId="{60E8BC25-3B5E-4F57-AF3C-C0B939E72BF0}" type="parTrans" cxnId="{9715A1FE-8758-42D3-8140-BB4E296C282C}">
      <dgm:prSet/>
      <dgm:spPr/>
      <dgm:t>
        <a:bodyPr/>
        <a:lstStyle/>
        <a:p>
          <a:endParaRPr lang="en-US"/>
        </a:p>
      </dgm:t>
    </dgm:pt>
    <dgm:pt modelId="{EDB79758-161E-4DAE-944B-CF6146658E8A}" type="sibTrans" cxnId="{9715A1FE-8758-42D3-8140-BB4E296C282C}">
      <dgm:prSet/>
      <dgm:spPr/>
      <dgm:t>
        <a:bodyPr/>
        <a:lstStyle/>
        <a:p>
          <a:endParaRPr lang="en-US"/>
        </a:p>
      </dgm:t>
    </dgm:pt>
    <dgm:pt modelId="{384D4F79-5D7B-41AD-8058-872B71A3D7E7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endParaRPr lang="en-US" sz="1600" b="1" dirty="0"/>
        </a:p>
      </dgm:t>
    </dgm:pt>
    <dgm:pt modelId="{D0CAF280-FEAA-4B4D-81F7-D50769AB47B7}" type="parTrans" cxnId="{FF378873-AFBC-4B5D-978F-1E13CD729139}">
      <dgm:prSet/>
      <dgm:spPr/>
      <dgm:t>
        <a:bodyPr/>
        <a:lstStyle/>
        <a:p>
          <a:endParaRPr lang="en-US"/>
        </a:p>
      </dgm:t>
    </dgm:pt>
    <dgm:pt modelId="{82CDEFA4-D329-4AA2-8817-739D7D8BB440}" type="sibTrans" cxnId="{FF378873-AFBC-4B5D-978F-1E13CD729139}">
      <dgm:prSet/>
      <dgm:spPr/>
      <dgm:t>
        <a:bodyPr/>
        <a:lstStyle/>
        <a:p>
          <a:endParaRPr lang="en-US"/>
        </a:p>
      </dgm:t>
    </dgm:pt>
    <dgm:pt modelId="{CA579254-A8D1-4C38-8FDD-685DC0AAD1A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endParaRPr lang="en-US" sz="1600" b="1" dirty="0"/>
        </a:p>
      </dgm:t>
    </dgm:pt>
    <dgm:pt modelId="{818E0F1C-F3C5-4622-A526-E1DA087C9447}" type="parTrans" cxnId="{C38F13A7-1FD8-4472-8942-A2A62A0BE2B4}">
      <dgm:prSet/>
      <dgm:spPr/>
      <dgm:t>
        <a:bodyPr/>
        <a:lstStyle/>
        <a:p>
          <a:endParaRPr lang="en-US"/>
        </a:p>
      </dgm:t>
    </dgm:pt>
    <dgm:pt modelId="{6AF088C2-183A-4E80-B7FF-C38BE2FE4C3F}" type="sibTrans" cxnId="{C38F13A7-1FD8-4472-8942-A2A62A0BE2B4}">
      <dgm:prSet/>
      <dgm:spPr/>
      <dgm:t>
        <a:bodyPr/>
        <a:lstStyle/>
        <a:p>
          <a:endParaRPr lang="en-US"/>
        </a:p>
      </dgm:t>
    </dgm:pt>
    <dgm:pt modelId="{AC8DF245-55B3-4243-88EB-922647497CC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endParaRPr lang="es-ES" sz="1600" dirty="0"/>
        </a:p>
      </dgm:t>
    </dgm:pt>
    <dgm:pt modelId="{FCD04A4B-5286-4623-8256-18E286AB51F6}" type="parTrans" cxnId="{F8D1836F-2624-4F3F-A604-49AB3A7AAB88}">
      <dgm:prSet/>
      <dgm:spPr/>
    </dgm:pt>
    <dgm:pt modelId="{59C96D31-163F-40E0-91ED-553D77DA6AD6}" type="sibTrans" cxnId="{F8D1836F-2624-4F3F-A604-49AB3A7AAB88}">
      <dgm:prSet/>
      <dgm:spPr/>
    </dgm:pt>
    <dgm:pt modelId="{B3611708-2156-4990-8CBD-1915EA0B1FB4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endParaRPr lang="en-US" sz="1600" b="1"/>
        </a:p>
      </dgm:t>
    </dgm:pt>
    <dgm:pt modelId="{D8B923DF-BD87-42C6-9764-4E351235C8FD}" type="parTrans" cxnId="{F11CD98B-77A5-4438-98A0-FE59795547C9}">
      <dgm:prSet/>
      <dgm:spPr/>
      <dgm:t>
        <a:bodyPr/>
        <a:lstStyle/>
        <a:p>
          <a:endParaRPr lang="en-US"/>
        </a:p>
      </dgm:t>
    </dgm:pt>
    <dgm:pt modelId="{78C94F4B-EEA0-42C7-800B-8805FC4E6385}" type="sibTrans" cxnId="{F11CD98B-77A5-4438-98A0-FE59795547C9}">
      <dgm:prSet/>
      <dgm:spPr/>
      <dgm:t>
        <a:bodyPr/>
        <a:lstStyle/>
        <a:p>
          <a:endParaRPr lang="en-US"/>
        </a:p>
      </dgm:t>
    </dgm:pt>
    <dgm:pt modelId="{49701108-5A38-4E3A-AB39-FAA52D478344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ne-NP" sz="1600" b="1"/>
            <a:t> तिनीहरूका पापहरू प्रकट गरिदिए (यशैया ५८:१)</a:t>
          </a:r>
          <a:endParaRPr lang="en-US" sz="1600" b="1"/>
        </a:p>
      </dgm:t>
    </dgm:pt>
    <dgm:pt modelId="{556974D2-CE54-4647-A9E0-0BEF3983A6A1}" type="parTrans" cxnId="{E662992A-50E7-483E-8A3C-C73D1C63FE47}">
      <dgm:prSet/>
      <dgm:spPr/>
      <dgm:t>
        <a:bodyPr/>
        <a:lstStyle/>
        <a:p>
          <a:endParaRPr lang="en-US"/>
        </a:p>
      </dgm:t>
    </dgm:pt>
    <dgm:pt modelId="{0CDD9EF6-AC1F-467C-A32B-6DC7BDCD7CA4}" type="sibTrans" cxnId="{E662992A-50E7-483E-8A3C-C73D1C63FE47}">
      <dgm:prSet/>
      <dgm:spPr/>
      <dgm:t>
        <a:bodyPr/>
        <a:lstStyle/>
        <a:p>
          <a:endParaRPr lang="en-US"/>
        </a:p>
      </dgm:t>
    </dgm:pt>
    <dgm:pt modelId="{E903B696-1E12-45FB-9EE3-0A743201181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ne-NP" sz="1600" b="1"/>
            <a:t> तिनीहरूलाई पश्चात्तापको लागि आह्वान गरे (इजकिएल १८:३२)</a:t>
          </a:r>
          <a:endParaRPr lang="en-US" sz="1600" b="1"/>
        </a:p>
      </dgm:t>
    </dgm:pt>
    <dgm:pt modelId="{0362E436-0F69-48C8-AB54-AC4D3220DA71}" type="parTrans" cxnId="{04A6A264-89F0-4244-A2A2-B915FA867490}">
      <dgm:prSet/>
      <dgm:spPr/>
      <dgm:t>
        <a:bodyPr/>
        <a:lstStyle/>
        <a:p>
          <a:endParaRPr lang="en-US"/>
        </a:p>
      </dgm:t>
    </dgm:pt>
    <dgm:pt modelId="{9241ADB3-0EC9-4098-A37E-2C3F474A6826}" type="sibTrans" cxnId="{04A6A264-89F0-4244-A2A2-B915FA867490}">
      <dgm:prSet/>
      <dgm:spPr/>
      <dgm:t>
        <a:bodyPr/>
        <a:lstStyle/>
        <a:p>
          <a:endParaRPr lang="en-US"/>
        </a:p>
      </dgm:t>
    </dgm:pt>
    <dgm:pt modelId="{A8D5B8F8-699A-49B8-8F67-42C129D249F2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endParaRPr lang="en-US" sz="1600" b="1" dirty="0"/>
        </a:p>
      </dgm:t>
    </dgm:pt>
    <dgm:pt modelId="{59E8511D-6BDB-45E8-964C-B3EEF9A93BE9}" type="parTrans" cxnId="{4822D9CE-C6E0-4F46-83AD-ED656AC25104}">
      <dgm:prSet/>
      <dgm:spPr/>
      <dgm:t>
        <a:bodyPr/>
        <a:lstStyle/>
        <a:p>
          <a:endParaRPr lang="en-US"/>
        </a:p>
      </dgm:t>
    </dgm:pt>
    <dgm:pt modelId="{794F9BF2-3979-4481-9CC7-E91593AA61D7}" type="sibTrans" cxnId="{4822D9CE-C6E0-4F46-83AD-ED656AC25104}">
      <dgm:prSet/>
      <dgm:spPr/>
      <dgm:t>
        <a:bodyPr/>
        <a:lstStyle/>
        <a:p>
          <a:endParaRPr lang="en-US"/>
        </a:p>
      </dgm:t>
    </dgm:pt>
    <dgm:pt modelId="{5DF571F3-12A8-45A1-B8D0-04FF06BDA557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endParaRPr lang="es-ES" sz="1600" dirty="0"/>
        </a:p>
      </dgm:t>
    </dgm:pt>
    <dgm:pt modelId="{34675977-0919-47AE-B6F5-61F9E09C4375}" type="parTrans" cxnId="{C98A0146-E3E9-4A67-9E24-3956121FE7A9}">
      <dgm:prSet/>
      <dgm:spPr/>
    </dgm:pt>
    <dgm:pt modelId="{C5F4919A-B572-4A6B-BE41-F6E408D1B0DF}" type="sibTrans" cxnId="{C98A0146-E3E9-4A67-9E24-3956121FE7A9}">
      <dgm:prSet/>
      <dgm:spPr/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27847F0F-1372-4D06-8018-F6A1B0455D47}" type="presOf" srcId="{49701108-5A38-4E3A-AB39-FAA52D478344}" destId="{1C67A4CD-D8D9-4790-9FCB-FE35047E44B9}" srcOrd="0" destOrd="2" presId="urn:microsoft.com/office/officeart/2005/8/layout/hList1"/>
    <dgm:cxn modelId="{FF15A51C-86A3-424B-834F-D58C675B4DCE}" srcId="{1ED089DF-0F6F-4C31-B555-8CDA354AEBB9}" destId="{D2A602F2-7549-4C63-8A60-4AD88EE6F3A6}" srcOrd="1" destOrd="0" parTransId="{87E9542A-AD37-4411-B0E5-16846C7A3AEE}" sibTransId="{60DA1580-B005-43F5-B573-7BB9E2B437A0}"/>
    <dgm:cxn modelId="{E662992A-50E7-483E-8A3C-C73D1C63FE47}" srcId="{365E8307-D0B4-4265-A8A1-80D0456768FA}" destId="{49701108-5A38-4E3A-AB39-FAA52D478344}" srcOrd="2" destOrd="0" parTransId="{556974D2-CE54-4647-A9E0-0BEF3983A6A1}" sibTransId="{0CDD9EF6-AC1F-467C-A32B-6DC7BDCD7CA4}"/>
    <dgm:cxn modelId="{B11AB22B-5630-4A3B-AC13-1F5595953605}" type="presOf" srcId="{E903B696-1E12-45FB-9EE3-0A7432011813}" destId="{1C67A4CD-D8D9-4790-9FCB-FE35047E44B9}" srcOrd="0" destOrd="3" presId="urn:microsoft.com/office/officeart/2005/8/layout/hList1"/>
    <dgm:cxn modelId="{7510712D-11A2-41F1-B46A-80F6E7F8E81D}" type="presOf" srcId="{5DF571F3-12A8-45A1-B8D0-04FF06BDA557}" destId="{1C67A4CD-D8D9-4790-9FCB-FE35047E44B9}" srcOrd="0" destOrd="5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B810503C-2476-4C6F-8F97-2015BFAE4387}" type="presOf" srcId="{CA579254-A8D1-4C38-8FDD-685DC0AAD1AF}" destId="{DE916DB0-9BB6-48A9-BFF3-35B5FFCB431D}" srcOrd="0" destOrd="6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04A6A264-89F0-4244-A2A2-B915FA867490}" srcId="{365E8307-D0B4-4265-A8A1-80D0456768FA}" destId="{E903B696-1E12-45FB-9EE3-0A7432011813}" srcOrd="3" destOrd="0" parTransId="{0362E436-0F69-48C8-AB54-AC4D3220DA71}" sibTransId="{9241ADB3-0EC9-4098-A37E-2C3F474A6826}"/>
    <dgm:cxn modelId="{2B30FA45-2789-4EE9-A8BC-B6BC45F875CB}" type="presOf" srcId="{A8D5B8F8-699A-49B8-8F67-42C129D249F2}" destId="{1C67A4CD-D8D9-4790-9FCB-FE35047E44B9}" srcOrd="0" destOrd="4" presId="urn:microsoft.com/office/officeart/2005/8/layout/hList1"/>
    <dgm:cxn modelId="{C98A0146-E3E9-4A67-9E24-3956121FE7A9}" srcId="{365E8307-D0B4-4265-A8A1-80D0456768FA}" destId="{5DF571F3-12A8-45A1-B8D0-04FF06BDA557}" srcOrd="5" destOrd="0" parTransId="{34675977-0919-47AE-B6F5-61F9E09C4375}" sibTransId="{C5F4919A-B572-4A6B-BE41-F6E408D1B0DF}"/>
    <dgm:cxn modelId="{F8D1836F-2624-4F3F-A604-49AB3A7AAB88}" srcId="{1ED089DF-0F6F-4C31-B555-8CDA354AEBB9}" destId="{AC8DF245-55B3-4243-88EB-922647497CCF}" srcOrd="7" destOrd="0" parTransId="{FCD04A4B-5286-4623-8256-18E286AB51F6}" sibTransId="{59C96D31-163F-40E0-91ED-553D77DA6AD6}"/>
    <dgm:cxn modelId="{85388E6F-6C5A-455B-9190-14D136260A08}" type="presOf" srcId="{DFD87FBF-C40C-4DFF-9DE6-AB3B6B57C428}" destId="{DE916DB0-9BB6-48A9-BFF3-35B5FFCB431D}" srcOrd="0" destOrd="2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FF378873-AFBC-4B5D-978F-1E13CD729139}" srcId="{1ED089DF-0F6F-4C31-B555-8CDA354AEBB9}" destId="{384D4F79-5D7B-41AD-8058-872B71A3D7E7}" srcOrd="5" destOrd="0" parTransId="{D0CAF280-FEAA-4B4D-81F7-D50769AB47B7}" sibTransId="{82CDEFA4-D329-4AA2-8817-739D7D8BB44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5D024E5A-1CF4-44C3-8E02-1EEA007DFF6E}" type="presOf" srcId="{98A225DF-85B2-4240-86C9-22C657B04946}" destId="{DE916DB0-9BB6-48A9-BFF3-35B5FFCB431D}" srcOrd="0" destOrd="3" presId="urn:microsoft.com/office/officeart/2005/8/layout/hList1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F11CD98B-77A5-4438-98A0-FE59795547C9}" srcId="{365E8307-D0B4-4265-A8A1-80D0456768FA}" destId="{B3611708-2156-4990-8CBD-1915EA0B1FB4}" srcOrd="1" destOrd="0" parTransId="{D8B923DF-BD87-42C6-9764-4E351235C8FD}" sibTransId="{78C94F4B-EEA0-42C7-800B-8805FC4E6385}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38F13A7-1FD8-4472-8942-A2A62A0BE2B4}" srcId="{1ED089DF-0F6F-4C31-B555-8CDA354AEBB9}" destId="{CA579254-A8D1-4C38-8FDD-685DC0AAD1AF}" srcOrd="6" destOrd="0" parTransId="{818E0F1C-F3C5-4622-A526-E1DA087C9447}" sibTransId="{6AF088C2-183A-4E80-B7FF-C38BE2FE4C3F}"/>
    <dgm:cxn modelId="{46808FB0-E862-4475-ACF3-ED21C1342990}" srcId="{1ED089DF-0F6F-4C31-B555-8CDA354AEBB9}" destId="{98A225DF-85B2-4240-86C9-22C657B04946}" srcOrd="3" destOrd="0" parTransId="{83C3D318-1D15-4C45-9943-B4B50B892286}" sibTransId="{A621F073-7778-4CD0-B8F3-44786A24656E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393367C8-AE26-4BA1-91F5-7990C83B9FB9}" type="presOf" srcId="{AC8DF245-55B3-4243-88EB-922647497CCF}" destId="{DE916DB0-9BB6-48A9-BFF3-35B5FFCB431D}" srcOrd="0" destOrd="7" presId="urn:microsoft.com/office/officeart/2005/8/layout/hList1"/>
    <dgm:cxn modelId="{4822D9CE-C6E0-4F46-83AD-ED656AC25104}" srcId="{365E8307-D0B4-4265-A8A1-80D0456768FA}" destId="{A8D5B8F8-699A-49B8-8F67-42C129D249F2}" srcOrd="4" destOrd="0" parTransId="{59E8511D-6BDB-45E8-964C-B3EEF9A93BE9}" sibTransId="{794F9BF2-3979-4481-9CC7-E91593AA61D7}"/>
    <dgm:cxn modelId="{CB004DD2-CF57-4CE0-9900-D3744AEFD279}" type="presOf" srcId="{384D4F79-5D7B-41AD-8058-872B71A3D7E7}" destId="{DE916DB0-9BB6-48A9-BFF3-35B5FFCB431D}" srcOrd="0" destOrd="5" presId="urn:microsoft.com/office/officeart/2005/8/layout/hList1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6D7D24EA-293B-4264-A231-BFBC79FC38CD}" type="presOf" srcId="{D2A602F2-7549-4C63-8A60-4AD88EE6F3A6}" destId="{DE916DB0-9BB6-48A9-BFF3-35B5FFCB431D}" srcOrd="0" destOrd="1" presId="urn:microsoft.com/office/officeart/2005/8/layout/hList1"/>
    <dgm:cxn modelId="{88B19AEA-98BF-4FB6-B86A-31528F5F5B60}" type="presOf" srcId="{48091C6D-B7AB-4344-A858-7E795D06F9E0}" destId="{DE916DB0-9BB6-48A9-BFF3-35B5FFCB431D}" srcOrd="0" destOrd="4" presId="urn:microsoft.com/office/officeart/2005/8/layout/hList1"/>
    <dgm:cxn modelId="{4EDDDDEB-8503-42E5-834B-AE583354C69A}" srcId="{1ED089DF-0F6F-4C31-B555-8CDA354AEBB9}" destId="{DFD87FBF-C40C-4DFF-9DE6-AB3B6B57C428}" srcOrd="2" destOrd="0" parTransId="{BFD7FD93-F211-475D-8D3F-FFADEF3F4017}" sibTransId="{8CA42FC3-3845-4308-AE3F-A01AEDF682C5}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2AB086F8-8930-49D6-9C34-1C71CB13DC80}" type="presOf" srcId="{B3611708-2156-4990-8CBD-1915EA0B1FB4}" destId="{1C67A4CD-D8D9-4790-9FCB-FE35047E44B9}" srcOrd="0" destOrd="1" presId="urn:microsoft.com/office/officeart/2005/8/layout/hList1"/>
    <dgm:cxn modelId="{9715A1FE-8758-42D3-8140-BB4E296C282C}" srcId="{1ED089DF-0F6F-4C31-B555-8CDA354AEBB9}" destId="{48091C6D-B7AB-4344-A858-7E795D06F9E0}" srcOrd="4" destOrd="0" parTransId="{60E8BC25-3B5E-4F57-AF3C-C0B939E72BF0}" sibTransId="{EDB79758-161E-4DAE-944B-CF6146658E8A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ne-NP" sz="2000" b="1" dirty="0" err="1">
              <a:solidFill>
                <a:schemeClr val="tx1"/>
              </a:solidFill>
            </a:rPr>
            <a:t>तिनीहरूले</a:t>
          </a:r>
          <a:r>
            <a:rPr lang="ne-NP" sz="2000" b="1" dirty="0">
              <a:solidFill>
                <a:schemeClr val="tx1"/>
              </a:solidFill>
            </a:rPr>
            <a:t> आफ्नै </a:t>
          </a:r>
          <a:r>
            <a:rPr lang="ne-NP" sz="2000" b="1" dirty="0" err="1">
              <a:solidFill>
                <a:schemeClr val="tx1"/>
              </a:solidFill>
            </a:rPr>
            <a:t>अगमवाणीहरू</a:t>
          </a:r>
          <a:r>
            <a:rPr lang="ne-NP" sz="2000" b="1" dirty="0">
              <a:solidFill>
                <a:schemeClr val="tx1"/>
              </a:solidFill>
            </a:rPr>
            <a:t> बनाए (</a:t>
          </a:r>
          <a:r>
            <a:rPr lang="ne-NP" sz="2000" b="1" dirty="0" err="1">
              <a:solidFill>
                <a:schemeClr val="tx1"/>
              </a:solidFill>
            </a:rPr>
            <a:t>इजकिएल</a:t>
          </a:r>
          <a:r>
            <a:rPr lang="ne-NP" sz="2000" b="1" dirty="0">
              <a:solidFill>
                <a:schemeClr val="tx1"/>
              </a:solidFill>
            </a:rPr>
            <a:t> १३:२, १७)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ne-NP" sz="1600" b="1" dirty="0" err="1">
              <a:solidFill>
                <a:schemeClr val="tx1"/>
              </a:solidFill>
            </a:rPr>
            <a:t>तिनीहरूले</a:t>
          </a:r>
          <a:r>
            <a:rPr lang="ne-NP" sz="1600" b="1" dirty="0">
              <a:solidFill>
                <a:schemeClr val="tx1"/>
              </a:solidFill>
            </a:rPr>
            <a:t> मानिसहरूले सुन्न चाहेका कुराहरू भने (</a:t>
          </a:r>
          <a:r>
            <a:rPr lang="ne-NP" sz="1600" b="1" dirty="0" err="1">
              <a:solidFill>
                <a:schemeClr val="tx1"/>
              </a:solidFill>
            </a:rPr>
            <a:t>इजकिएल</a:t>
          </a:r>
          <a:r>
            <a:rPr lang="ne-NP" sz="1600" b="1" dirty="0">
              <a:solidFill>
                <a:schemeClr val="tx1"/>
              </a:solidFill>
            </a:rPr>
            <a:t>  १३:१६)</a:t>
          </a:r>
          <a:endParaRPr lang="en-US" sz="16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ne-NP" sz="2000" b="1" dirty="0" err="1">
              <a:solidFill>
                <a:schemeClr val="tx1"/>
              </a:solidFill>
              <a:cs typeface="Kalimati" panose="00000400000000000000" pitchFamily="2"/>
            </a:rPr>
            <a:t>तिनीहरूले</a:t>
          </a:r>
          <a:r>
            <a:rPr lang="ne-NP" sz="2000" b="1" dirty="0">
              <a:solidFill>
                <a:schemeClr val="tx1"/>
              </a:solidFill>
              <a:cs typeface="Kalimati" panose="00000400000000000000" pitchFamily="2"/>
            </a:rPr>
            <a:t> पापको विरुद्धमा बोलेनन् (</a:t>
          </a:r>
          <a:r>
            <a:rPr lang="ne-NP" sz="2000" b="1" dirty="0" err="1">
              <a:solidFill>
                <a:schemeClr val="tx1"/>
              </a:solidFill>
              <a:cs typeface="Kalimati" panose="00000400000000000000" pitchFamily="2"/>
            </a:rPr>
            <a:t>इजकिएल</a:t>
          </a:r>
          <a:r>
            <a:rPr lang="ne-NP" sz="2000" b="1" dirty="0">
              <a:solidFill>
                <a:schemeClr val="tx1"/>
              </a:solidFill>
              <a:cs typeface="Kalimati" panose="00000400000000000000" pitchFamily="2"/>
            </a:rPr>
            <a:t> १३:२२)</a:t>
          </a:r>
          <a:endParaRPr lang="en-US" sz="2000" noProof="0" dirty="0">
            <a:solidFill>
              <a:schemeClr val="tx1"/>
            </a:solidFill>
            <a:cs typeface="Kalimati" panose="00000400000000000000" pitchFamily="2"/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ne-NP" sz="1800" b="1" dirty="0" err="1">
              <a:solidFill>
                <a:schemeClr val="tx1"/>
              </a:solidFill>
            </a:rPr>
            <a:t>तिनीहरूले</a:t>
          </a:r>
          <a:r>
            <a:rPr lang="ne-NP" sz="1800" b="1" dirty="0">
              <a:solidFill>
                <a:schemeClr val="tx1"/>
              </a:solidFill>
            </a:rPr>
            <a:t> व्यक्तिगत लाभ खोजिरहेका थिए (</a:t>
          </a:r>
          <a:r>
            <a:rPr lang="ne-NP" sz="1800" b="1" dirty="0" err="1">
              <a:solidFill>
                <a:schemeClr val="tx1"/>
              </a:solidFill>
            </a:rPr>
            <a:t>इजकिएल</a:t>
          </a:r>
          <a:r>
            <a:rPr lang="ne-NP" sz="1800" b="1" dirty="0">
              <a:solidFill>
                <a:schemeClr val="tx1"/>
              </a:solidFill>
            </a:rPr>
            <a:t> १३:१९)</a:t>
          </a:r>
          <a:endParaRPr lang="en-US" sz="18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अगमवक्ताको</a:t>
          </a:r>
          <a:r>
            <a:rPr lang="ne-NP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सेवामा कसलाई बोलाइएको थियो?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अगमवक्ताहरूको</a:t>
          </a:r>
          <a:r>
            <a:rPr lang="ne-NP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व्यवहार कस्तो थियो?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अगमवक्ताहरूले</a:t>
          </a:r>
          <a:r>
            <a:rPr lang="ne-NP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के-के काम गरे?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कुन-कुन स्त्रीहरूमा </a:t>
          </a:r>
          <a:r>
            <a:rPr lang="ne-NP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अगमवाणीको</a:t>
          </a:r>
          <a:r>
            <a:rPr lang="ne-NP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वरदान थियो?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झूटा </a:t>
          </a:r>
          <a:r>
            <a:rPr lang="ne-NP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अगमवक्ताहरूमा</a:t>
          </a:r>
          <a:r>
            <a:rPr lang="ne-NP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के-कस्ता लक्षणहरू थिए?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260469"/>
          <a:ext cx="2641948" cy="51832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राजाहरूसँग: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260469"/>
        <a:ext cx="2641948" cy="518321"/>
      </dsp:txXfrm>
    </dsp:sp>
    <dsp:sp modelId="{DE916DB0-9BB6-48A9-BFF3-35B5FFCB431D}">
      <dsp:nvSpPr>
        <dsp:cNvPr id="0" name=""/>
        <dsp:cNvSpPr/>
      </dsp:nvSpPr>
      <dsp:spPr>
        <a:xfrm>
          <a:off x="14517" y="260469"/>
          <a:ext cx="2641948" cy="3709831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e-NP" sz="1600" b="1" kern="1200" dirty="0" err="1"/>
            <a:t>तिनीहरूलाई</a:t>
          </a:r>
          <a:r>
            <a:rPr lang="ne-NP" sz="1600" b="1" kern="1200" dirty="0"/>
            <a:t> अभिषेक गरे (१ राजा १९:१६)</a:t>
          </a:r>
          <a:endParaRPr lang="es-ES" sz="1600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600" b="1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e-NP" sz="1600" b="1" kern="1200" dirty="0"/>
            <a:t>असल काम गर्दा तिनीहरूलाई प्रोत्साहन दिए (२ इतिहास १५:८)</a:t>
          </a:r>
          <a:endParaRPr lang="en-US" sz="1600" b="1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600" b="1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e-NP" sz="1600" b="1" kern="1200" dirty="0"/>
            <a:t>गल्ती गर्दा तिनीहरूको सामना गरे (१ राजा २१:२०)</a:t>
          </a:r>
          <a:endParaRPr lang="en-US" sz="1600" b="1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600" b="1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600" b="1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sz="1600" kern="1200" dirty="0"/>
        </a:p>
      </dsp:txBody>
      <dsp:txXfrm>
        <a:off x="14517" y="260469"/>
        <a:ext cx="2641948" cy="3709831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523557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पुजारीहरूसँग: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523557"/>
      </dsp:txXfrm>
    </dsp:sp>
    <dsp:sp modelId="{04C60BD0-E465-45DD-864B-0D8C1C3C4F09}">
      <dsp:nvSpPr>
        <dsp:cNvPr id="0" name=""/>
        <dsp:cNvSpPr/>
      </dsp:nvSpPr>
      <dsp:spPr>
        <a:xfrm>
          <a:off x="3025977" y="523557"/>
          <a:ext cx="2639368" cy="3186273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ne-NP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गल्ती गर्दा </a:t>
          </a:r>
          <a:r>
            <a:rPr lang="ne-NP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तिनीहरूको</a:t>
          </a:r>
          <a:r>
            <a:rPr lang="ne-NP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सामना गरे (</a:t>
          </a:r>
          <a:r>
            <a:rPr lang="ne-NP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मलाकी</a:t>
          </a:r>
          <a:r>
            <a:rPr lang="ne-NP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२:१-२)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523557"/>
        <a:ext cx="2639368" cy="3186273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523557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जनतासँग: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523557"/>
      </dsp:txXfrm>
    </dsp:sp>
    <dsp:sp modelId="{1C67A4CD-D8D9-4790-9FCB-FE35047E44B9}">
      <dsp:nvSpPr>
        <dsp:cNvPr id="0" name=""/>
        <dsp:cNvSpPr/>
      </dsp:nvSpPr>
      <dsp:spPr>
        <a:xfrm>
          <a:off x="6034856" y="523557"/>
          <a:ext cx="2639368" cy="3186273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e-NP" sz="1600" b="1" kern="1200" dirty="0" err="1"/>
            <a:t>तिनीहरूलाई</a:t>
          </a:r>
          <a:r>
            <a:rPr lang="ne-NP" sz="1600" b="1" kern="1200" dirty="0"/>
            <a:t> परमेश्वरको मार्गमा शिक्षा दिए (</a:t>
          </a:r>
          <a:r>
            <a:rPr lang="ne-NP" sz="1600" b="1" kern="1200" dirty="0" err="1"/>
            <a:t>मीका</a:t>
          </a:r>
          <a:r>
            <a:rPr lang="ne-NP" sz="1600" b="1" kern="1200" dirty="0"/>
            <a:t> ६:८)</a:t>
          </a:r>
          <a:endParaRPr lang="es-ES" sz="1600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600" b="1" kern="120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e-NP" sz="1600" b="1" kern="1200"/>
            <a:t> तिनीहरूका पापहरू प्रकट गरिदिए (यशैया ५८:१)</a:t>
          </a:r>
          <a:endParaRPr lang="en-US" sz="1600" b="1" kern="120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e-NP" sz="1600" b="1" kern="1200"/>
            <a:t> तिनीहरूलाई पश्चात्तापको लागि आह्वान गरे (इजकिएल १८:३२)</a:t>
          </a:r>
          <a:endParaRPr lang="en-US" sz="1600" b="1" kern="120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600" b="1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sz="1600" kern="1200" dirty="0"/>
        </a:p>
      </dsp:txBody>
      <dsp:txXfrm>
        <a:off x="6034856" y="523557"/>
        <a:ext cx="2639368" cy="3186273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523557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हामीसँग: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523557"/>
      </dsp:txXfrm>
    </dsp:sp>
    <dsp:sp modelId="{7C107A4B-B9C0-4C78-B580-4E5C3CAE4211}">
      <dsp:nvSpPr>
        <dsp:cNvPr id="0" name=""/>
        <dsp:cNvSpPr/>
      </dsp:nvSpPr>
      <dsp:spPr>
        <a:xfrm>
          <a:off x="9043736" y="523557"/>
          <a:ext cx="2639368" cy="3186273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ne-NP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तिनीहरूले</a:t>
          </a:r>
          <a:r>
            <a:rPr lang="ne-NP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आफ्ना सन्देशहरू लिखित रूपमा राखे (२ इतिहास १३:२२)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523557"/>
        <a:ext cx="2639368" cy="31862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 err="1">
              <a:solidFill>
                <a:schemeClr val="tx1"/>
              </a:solidFill>
            </a:rPr>
            <a:t>तिनीहरूले</a:t>
          </a:r>
          <a:r>
            <a:rPr lang="ne-NP" sz="2000" b="1" kern="1200" dirty="0">
              <a:solidFill>
                <a:schemeClr val="tx1"/>
              </a:solidFill>
            </a:rPr>
            <a:t> आफ्नै </a:t>
          </a:r>
          <a:r>
            <a:rPr lang="ne-NP" sz="2000" b="1" kern="1200" dirty="0" err="1">
              <a:solidFill>
                <a:schemeClr val="tx1"/>
              </a:solidFill>
            </a:rPr>
            <a:t>अगमवाणीहरू</a:t>
          </a:r>
          <a:r>
            <a:rPr lang="ne-NP" sz="2000" b="1" kern="1200" dirty="0">
              <a:solidFill>
                <a:schemeClr val="tx1"/>
              </a:solidFill>
            </a:rPr>
            <a:t> बनाए (</a:t>
          </a:r>
          <a:r>
            <a:rPr lang="ne-NP" sz="2000" b="1" kern="1200" dirty="0" err="1">
              <a:solidFill>
                <a:schemeClr val="tx1"/>
              </a:solidFill>
            </a:rPr>
            <a:t>इजकिएल</a:t>
          </a:r>
          <a:r>
            <a:rPr lang="ne-NP" sz="2000" b="1" kern="1200" dirty="0">
              <a:solidFill>
                <a:schemeClr val="tx1"/>
              </a:solidFill>
            </a:rPr>
            <a:t> १३:२, १७)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 err="1">
              <a:solidFill>
                <a:schemeClr val="tx1"/>
              </a:solidFill>
            </a:rPr>
            <a:t>तिनीहरूले</a:t>
          </a:r>
          <a:r>
            <a:rPr lang="ne-NP" sz="1600" b="1" kern="1200" dirty="0">
              <a:solidFill>
                <a:schemeClr val="tx1"/>
              </a:solidFill>
            </a:rPr>
            <a:t> मानिसहरूले सुन्न चाहेका कुराहरू भने (</a:t>
          </a:r>
          <a:r>
            <a:rPr lang="ne-NP" sz="1600" b="1" kern="1200" dirty="0" err="1">
              <a:solidFill>
                <a:schemeClr val="tx1"/>
              </a:solidFill>
            </a:rPr>
            <a:t>इजकिएल</a:t>
          </a:r>
          <a:r>
            <a:rPr lang="ne-NP" sz="1600" b="1" kern="1200" dirty="0">
              <a:solidFill>
                <a:schemeClr val="tx1"/>
              </a:solidFill>
            </a:rPr>
            <a:t>  १३:१६)</a:t>
          </a:r>
          <a:endParaRPr lang="en-US" sz="1600" kern="120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 err="1">
              <a:solidFill>
                <a:schemeClr val="tx1"/>
              </a:solidFill>
              <a:cs typeface="Kalimati" panose="00000400000000000000" pitchFamily="2"/>
            </a:rPr>
            <a:t>तिनीहरूले</a:t>
          </a:r>
          <a:r>
            <a:rPr lang="ne-NP" sz="2000" b="1" kern="1200" dirty="0">
              <a:solidFill>
                <a:schemeClr val="tx1"/>
              </a:solidFill>
              <a:cs typeface="Kalimati" panose="00000400000000000000" pitchFamily="2"/>
            </a:rPr>
            <a:t> पापको विरुद्धमा बोलेनन् (</a:t>
          </a:r>
          <a:r>
            <a:rPr lang="ne-NP" sz="2000" b="1" kern="1200" dirty="0" err="1">
              <a:solidFill>
                <a:schemeClr val="tx1"/>
              </a:solidFill>
              <a:cs typeface="Kalimati" panose="00000400000000000000" pitchFamily="2"/>
            </a:rPr>
            <a:t>इजकिएल</a:t>
          </a:r>
          <a:r>
            <a:rPr lang="ne-NP" sz="2000" b="1" kern="1200" dirty="0">
              <a:solidFill>
                <a:schemeClr val="tx1"/>
              </a:solidFill>
              <a:cs typeface="Kalimati" panose="00000400000000000000" pitchFamily="2"/>
            </a:rPr>
            <a:t> १३:२२)</a:t>
          </a:r>
          <a:endParaRPr lang="en-US" sz="2000" kern="1200" noProof="0" dirty="0">
            <a:solidFill>
              <a:schemeClr val="tx1"/>
            </a:solidFill>
            <a:cs typeface="Kalimati" panose="00000400000000000000" pitchFamily="2"/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dirty="0" err="1">
              <a:solidFill>
                <a:schemeClr val="tx1"/>
              </a:solidFill>
            </a:rPr>
            <a:t>तिनीहरूले</a:t>
          </a:r>
          <a:r>
            <a:rPr lang="ne-NP" sz="1800" b="1" kern="1200" dirty="0">
              <a:solidFill>
                <a:schemeClr val="tx1"/>
              </a:solidFill>
            </a:rPr>
            <a:t> व्यक्तिगत लाभ खोजिरहेका थिए (</a:t>
          </a:r>
          <a:r>
            <a:rPr lang="ne-NP" sz="1800" b="1" kern="1200" dirty="0" err="1">
              <a:solidFill>
                <a:schemeClr val="tx1"/>
              </a:solidFill>
            </a:rPr>
            <a:t>इजकिएल</a:t>
          </a:r>
          <a:r>
            <a:rPr lang="ne-NP" sz="1800" b="1" kern="1200" dirty="0">
              <a:solidFill>
                <a:schemeClr val="tx1"/>
              </a:solidFill>
            </a:rPr>
            <a:t> १३:१९)</a:t>
          </a:r>
          <a:endParaRPr lang="en-US" sz="18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ne-NP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पुरानो करारका </a:t>
            </a:r>
            <a:r>
              <a:rPr lang="ne-NP" sz="4400" b="1" spc="300" noProof="0" dirty="0" err="1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अगमवक्ताहरू</a:t>
            </a:r>
            <a:endParaRPr lang="en-US" sz="4400" b="1" spc="300" noProof="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अक्टोबर १७, २०२६ को लागि अध्याय ३</a:t>
            </a:r>
            <a:endParaRPr lang="en-US" sz="1600" b="1" noProof="0" dirty="0">
              <a:solidFill>
                <a:srgbClr val="D5CD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489364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"यहोशापातले उभिएर भने, 'हे यहूदा र यरूशलेमका बासिन्दाहरू, मेरो कुरा सुन: परमप्रभु आफ्ना परमेश्वरमा विश्वास गर, र तिमीहरू स्थिर रहनेछौ; उहाँका अगमवक्ताहरूमाथि विश्वास गर, र तिमीहरू सफल हुनेछौ।’ “ </a:t>
            </a:r>
            <a:endParaRPr kumimoji="0" lang="es-ES" sz="26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6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(२ इतिहास २०:२०)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7874576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पुरानो करारको समयमा, परमेश्वरबाट सन्देश प्राप्त गरी अरूलाई सुनाउने मानिसहरूलाई </a:t>
            </a:r>
            <a:r>
              <a:rPr lang="ne-NP" sz="2000" b="1" dirty="0" err="1"/>
              <a:t>दर्शी</a:t>
            </a:r>
            <a:r>
              <a:rPr lang="ne-NP" sz="2000" b="1" dirty="0"/>
              <a:t> वा </a:t>
            </a:r>
            <a:r>
              <a:rPr lang="ne-NP" sz="2000" b="1" dirty="0" err="1"/>
              <a:t>अगमवक्ता</a:t>
            </a:r>
            <a:r>
              <a:rPr lang="ne-NP" sz="2000" b="1" dirty="0"/>
              <a:t> भनिन्थ्यो (१ </a:t>
            </a:r>
            <a:r>
              <a:rPr lang="ne-NP" sz="2000" b="1" dirty="0" err="1"/>
              <a:t>शमूएल</a:t>
            </a:r>
            <a:r>
              <a:rPr lang="ne-NP" sz="2000" b="1" dirty="0"/>
              <a:t> ९:९)।</a:t>
            </a:r>
            <a:r>
              <a:rPr lang="en-US" sz="2000" b="1" dirty="0"/>
              <a:t>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तर त्यहाँ झूटा </a:t>
            </a:r>
            <a:r>
              <a:rPr lang="ne-NP" sz="2000" b="1" dirty="0" err="1">
                <a:solidFill>
                  <a:prstClr val="black"/>
                </a:solidFill>
              </a:rPr>
              <a:t>अगमवक्ताहरू</a:t>
            </a:r>
            <a:r>
              <a:rPr lang="ne-NP" sz="2000" b="1" dirty="0">
                <a:solidFill>
                  <a:prstClr val="black"/>
                </a:solidFill>
              </a:rPr>
              <a:t> पनि थिए जसले "आफ्नै मनको दर्शन" </a:t>
            </a:r>
            <a:r>
              <a:rPr lang="ne-NP" sz="2000" b="1" dirty="0" err="1">
                <a:solidFill>
                  <a:prstClr val="black"/>
                </a:solidFill>
              </a:rPr>
              <a:t>बोल्दथे</a:t>
            </a:r>
            <a:r>
              <a:rPr lang="ne-NP" sz="2000" b="1" dirty="0">
                <a:solidFill>
                  <a:prstClr val="black"/>
                </a:solidFill>
              </a:rPr>
              <a:t> (</a:t>
            </a:r>
            <a:r>
              <a:rPr lang="ne-NP" sz="2000" b="1" dirty="0" err="1">
                <a:solidFill>
                  <a:prstClr val="black"/>
                </a:solidFill>
              </a:rPr>
              <a:t>यर्मिया</a:t>
            </a:r>
            <a:r>
              <a:rPr lang="ne-NP" sz="2000" b="1" dirty="0">
                <a:solidFill>
                  <a:prstClr val="black"/>
                </a:solidFill>
              </a:rPr>
              <a:t> २३:१६)।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063629"/>
            <a:ext cx="7896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 err="1">
                <a:solidFill>
                  <a:prstClr val="black"/>
                </a:solidFill>
              </a:rPr>
              <a:t>तिनीहरूसँग</a:t>
            </a:r>
            <a:r>
              <a:rPr lang="ne-NP" sz="2000" b="1" dirty="0">
                <a:solidFill>
                  <a:prstClr val="black"/>
                </a:solidFill>
              </a:rPr>
              <a:t> गुप्त कुराहरू र भविष्यमा हुने घटनाहरू जान्ने क्षमता हुन्थ्यो (१ </a:t>
            </a:r>
            <a:r>
              <a:rPr lang="ne-NP" sz="2000" b="1" dirty="0" err="1">
                <a:solidFill>
                  <a:prstClr val="black"/>
                </a:solidFill>
              </a:rPr>
              <a:t>शमूएल</a:t>
            </a:r>
            <a:r>
              <a:rPr lang="ne-NP" sz="2000" b="1" dirty="0">
                <a:solidFill>
                  <a:prstClr val="black"/>
                </a:solidFill>
              </a:rPr>
              <a:t> ९:६), तर </a:t>
            </a:r>
            <a:r>
              <a:rPr lang="ne-NP" sz="2000" b="1" dirty="0" err="1">
                <a:solidFill>
                  <a:prstClr val="black"/>
                </a:solidFill>
              </a:rPr>
              <a:t>तिनीहरूको</a:t>
            </a:r>
            <a:r>
              <a:rPr lang="ne-NP" sz="2000" b="1" dirty="0">
                <a:solidFill>
                  <a:prstClr val="black"/>
                </a:solidFill>
              </a:rPr>
              <a:t> काम यसमा मात्र सीमित थिएन; यसमा अरू धेरै कुराहरू समावेश थिए। यो क्षमता अवश्य पनि </a:t>
            </a:r>
            <a:r>
              <a:rPr lang="ne-NP" sz="2000" b="1" dirty="0" err="1">
                <a:solidFill>
                  <a:prstClr val="black"/>
                </a:solidFill>
              </a:rPr>
              <a:t>तिनीहरू</a:t>
            </a:r>
            <a:r>
              <a:rPr lang="ne-NP" sz="2000" b="1" dirty="0">
                <a:solidFill>
                  <a:prstClr val="black"/>
                </a:solidFill>
              </a:rPr>
              <a:t> आफ्नै बलबाट होइन, तर परमेश्वरबाट आएको थियो।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ne-NP" sz="3600" b="1" dirty="0" err="1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अगमवक्ताको</a:t>
            </a:r>
            <a:r>
              <a:rPr lang="ne-NP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सेवामा कसलाई बोलाइएको थियो?</a:t>
            </a:r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"</a:t>
            </a:r>
            <a:r>
              <a:rPr lang="ne-NP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एलिया</a:t>
            </a:r>
            <a:r>
              <a:rPr lang="ne-NP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ne-NP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हामीजस्तै</a:t>
            </a:r>
            <a:r>
              <a:rPr lang="ne-NP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मानिस थिए। पानी नपरोस् भनी तिनले उत्कट प्रार्थना गरे, र साढे तीन वर्षसम्म देशमा पानी परेन।" (</a:t>
            </a:r>
            <a:r>
              <a:rPr lang="ne-NP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याकूब</a:t>
            </a:r>
            <a:r>
              <a:rPr lang="ne-NP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५:१७)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328232"/>
            <a:ext cx="6033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b="1" dirty="0">
                <a:cs typeface="Kalimati" panose="00000400000000000000" pitchFamily="2"/>
              </a:rPr>
              <a:t>हामी </a:t>
            </a:r>
            <a:r>
              <a:rPr lang="ne-NP" b="1" dirty="0" err="1">
                <a:cs typeface="Kalimati" panose="00000400000000000000" pitchFamily="2"/>
              </a:rPr>
              <a:t>अगमवक्ताहरूलाई</a:t>
            </a:r>
            <a:r>
              <a:rPr lang="ne-NP" b="1" dirty="0">
                <a:cs typeface="Kalimati" panose="00000400000000000000" pitchFamily="2"/>
              </a:rPr>
              <a:t> "असाधारण" वा "</a:t>
            </a:r>
            <a:r>
              <a:rPr lang="ne-NP" b="1" dirty="0" err="1">
                <a:cs typeface="Kalimati" panose="00000400000000000000" pitchFamily="2"/>
              </a:rPr>
              <a:t>अतिमानव</a:t>
            </a:r>
            <a:r>
              <a:rPr lang="ne-NP" b="1" dirty="0">
                <a:cs typeface="Kalimati" panose="00000400000000000000" pitchFamily="2"/>
              </a:rPr>
              <a:t>" (</a:t>
            </a:r>
            <a:r>
              <a:rPr lang="en-US" b="1" dirty="0">
                <a:cs typeface="Kalimati" panose="00000400000000000000" pitchFamily="2"/>
              </a:rPr>
              <a:t>Supermen) </a:t>
            </a:r>
            <a:r>
              <a:rPr lang="ne-NP" b="1" dirty="0">
                <a:cs typeface="Kalimati" panose="00000400000000000000" pitchFamily="2"/>
              </a:rPr>
              <a:t>थिए भन्ने भ्रममा पर्न </a:t>
            </a:r>
            <a:r>
              <a:rPr lang="ne-NP" b="1" dirty="0" err="1">
                <a:cs typeface="Kalimati" panose="00000400000000000000" pitchFamily="2"/>
              </a:rPr>
              <a:t>सक्छौँ</a:t>
            </a:r>
            <a:r>
              <a:rPr lang="ne-NP" b="1" dirty="0">
                <a:cs typeface="Kalimati" panose="00000400000000000000" pitchFamily="2"/>
              </a:rPr>
              <a:t>। तर </a:t>
            </a:r>
            <a:r>
              <a:rPr lang="ne-NP" b="1" dirty="0" err="1">
                <a:cs typeface="Kalimati" panose="00000400000000000000" pitchFamily="2"/>
              </a:rPr>
              <a:t>मोशाले</a:t>
            </a:r>
            <a:r>
              <a:rPr lang="ne-NP" b="1" dirty="0">
                <a:cs typeface="Kalimati" panose="00000400000000000000" pitchFamily="2"/>
              </a:rPr>
              <a:t> आफू स्पष्ट बोल्न नसक्ने </a:t>
            </a:r>
            <a:r>
              <a:rPr lang="ne-NP" b="1" dirty="0" err="1">
                <a:cs typeface="Kalimati" panose="00000400000000000000" pitchFamily="2"/>
              </a:rPr>
              <a:t>भएकाले</a:t>
            </a:r>
            <a:r>
              <a:rPr lang="ne-NP" b="1" dirty="0">
                <a:cs typeface="Kalimati" panose="00000400000000000000" pitchFamily="2"/>
              </a:rPr>
              <a:t> क्षमा मागेका थिए (प्रस्थान ४:१०); </a:t>
            </a:r>
            <a:r>
              <a:rPr lang="ne-NP" b="1" dirty="0" err="1">
                <a:cs typeface="Kalimati" panose="00000400000000000000" pitchFamily="2"/>
              </a:rPr>
              <a:t>यशैयाले</a:t>
            </a:r>
            <a:r>
              <a:rPr lang="ne-NP" b="1" dirty="0">
                <a:cs typeface="Kalimati" panose="00000400000000000000" pitchFamily="2"/>
              </a:rPr>
              <a:t> आफ्ना ओठ अशुद्ध छन् भनेका थिए (</a:t>
            </a:r>
            <a:r>
              <a:rPr lang="ne-NP" b="1" dirty="0" err="1">
                <a:cs typeface="Kalimati" panose="00000400000000000000" pitchFamily="2"/>
              </a:rPr>
              <a:t>यशैया</a:t>
            </a:r>
            <a:r>
              <a:rPr lang="ne-NP" b="1" dirty="0">
                <a:cs typeface="Kalimati" panose="00000400000000000000" pitchFamily="2"/>
              </a:rPr>
              <a:t> ६:५); </a:t>
            </a:r>
            <a:r>
              <a:rPr lang="ne-NP" b="1" dirty="0" err="1">
                <a:cs typeface="Kalimati" panose="00000400000000000000" pitchFamily="2"/>
              </a:rPr>
              <a:t>यर्मियाले</a:t>
            </a:r>
            <a:r>
              <a:rPr lang="ne-NP" b="1" dirty="0">
                <a:cs typeface="Kalimati" panose="00000400000000000000" pitchFamily="2"/>
              </a:rPr>
              <a:t> आफू त्यो कामको लागि अति सानो छ भन्ने ठानेका थिए (</a:t>
            </a:r>
            <a:r>
              <a:rPr lang="ne-NP" b="1" dirty="0" err="1">
                <a:cs typeface="Kalimati" panose="00000400000000000000" pitchFamily="2"/>
              </a:rPr>
              <a:t>यर्मिया</a:t>
            </a:r>
            <a:r>
              <a:rPr lang="ne-NP" b="1" dirty="0">
                <a:cs typeface="Kalimati" panose="00000400000000000000" pitchFamily="2"/>
              </a:rPr>
              <a:t> १:६)।</a:t>
            </a:r>
            <a:endParaRPr lang="en-US" b="1" dirty="0">
              <a:cs typeface="Kalimati" panose="00000400000000000000" pitchFamily="2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5" y="4126571"/>
            <a:ext cx="46860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एउटा ठूलो </a:t>
            </a:r>
            <a:r>
              <a:rPr lang="ne-NP" sz="2000" b="1" dirty="0" err="1"/>
              <a:t>आश्चर्यकर्म</a:t>
            </a:r>
            <a:r>
              <a:rPr lang="ne-NP" sz="2000" b="1" dirty="0"/>
              <a:t> गरेपछि, रानी </a:t>
            </a:r>
            <a:r>
              <a:rPr lang="ne-NP" sz="2000" b="1" dirty="0" err="1"/>
              <a:t>इजाबेलको</a:t>
            </a:r>
            <a:r>
              <a:rPr lang="ne-NP" sz="2000" b="1" dirty="0"/>
              <a:t> मृत्युको धम्कीले गर्दा </a:t>
            </a:r>
            <a:r>
              <a:rPr lang="ne-NP" sz="2000" b="1" dirty="0" err="1"/>
              <a:t>एलिया</a:t>
            </a:r>
            <a:r>
              <a:rPr lang="ne-NP" sz="2000" b="1" dirty="0"/>
              <a:t> पूर्ण रूपमा निराश भएका थिए (१ राजा १९:२-४)।</a:t>
            </a:r>
            <a:endParaRPr lang="en-US" sz="2000" b="1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2959448"/>
            <a:ext cx="61593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राजा </a:t>
            </a:r>
            <a:r>
              <a:rPr lang="ne-NP" sz="2000" b="1" dirty="0" err="1">
                <a:solidFill>
                  <a:prstClr val="black"/>
                </a:solidFill>
              </a:rPr>
              <a:t>आहाबको</a:t>
            </a:r>
            <a:r>
              <a:rPr lang="ne-NP" sz="2000" b="1" dirty="0">
                <a:solidFill>
                  <a:prstClr val="black"/>
                </a:solidFill>
              </a:rPr>
              <a:t> अधर्मको कारण ठूलो अनिकालको धम्की दिने </a:t>
            </a:r>
            <a:r>
              <a:rPr lang="ne-NP" sz="2000" b="1" dirty="0" err="1">
                <a:solidFill>
                  <a:prstClr val="black"/>
                </a:solidFill>
              </a:rPr>
              <a:t>शाहसी</a:t>
            </a:r>
            <a:r>
              <a:rPr lang="ne-NP" sz="2000" b="1" dirty="0">
                <a:solidFill>
                  <a:prstClr val="black"/>
                </a:solidFill>
              </a:rPr>
              <a:t> </a:t>
            </a:r>
            <a:r>
              <a:rPr lang="ne-NP" sz="2000" b="1" dirty="0" err="1">
                <a:solidFill>
                  <a:prstClr val="black"/>
                </a:solidFill>
              </a:rPr>
              <a:t>एलियाको</a:t>
            </a:r>
            <a:r>
              <a:rPr lang="ne-NP" sz="2000" b="1" dirty="0">
                <a:solidFill>
                  <a:prstClr val="black"/>
                </a:solidFill>
              </a:rPr>
              <a:t> बारेमा भनिएको छ: उनी "</a:t>
            </a:r>
            <a:r>
              <a:rPr lang="ne-NP" sz="2000" b="1" dirty="0" err="1">
                <a:solidFill>
                  <a:prstClr val="black"/>
                </a:solidFill>
              </a:rPr>
              <a:t>हामीजस्तै</a:t>
            </a:r>
            <a:r>
              <a:rPr lang="ne-NP" sz="2000" b="1" dirty="0">
                <a:solidFill>
                  <a:prstClr val="black"/>
                </a:solidFill>
              </a:rPr>
              <a:t> मानिस थिए" (</a:t>
            </a:r>
            <a:r>
              <a:rPr lang="ne-NP" sz="2000" b="1" dirty="0" err="1">
                <a:solidFill>
                  <a:prstClr val="black"/>
                </a:solidFill>
              </a:rPr>
              <a:t>याकूब</a:t>
            </a:r>
            <a:r>
              <a:rPr lang="ne-NP" sz="2000" b="1" dirty="0">
                <a:solidFill>
                  <a:prstClr val="black"/>
                </a:solidFill>
              </a:rPr>
              <a:t> ५:१७)।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5" y="5450010"/>
            <a:ext cx="4855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  <a:cs typeface="Kalimati" panose="00000400000000000000" pitchFamily="2"/>
              </a:rPr>
              <a:t>यो स्पष्ट छ कि परमेश्वरले आफ्ना </a:t>
            </a:r>
            <a:r>
              <a:rPr lang="ne-NP" b="1" dirty="0" err="1">
                <a:solidFill>
                  <a:prstClr val="black"/>
                </a:solidFill>
                <a:cs typeface="Kalimati" panose="00000400000000000000" pitchFamily="2"/>
              </a:rPr>
              <a:t>अगमवक्ताहरू</a:t>
            </a:r>
            <a:r>
              <a:rPr lang="ne-NP" b="1" dirty="0">
                <a:solidFill>
                  <a:prstClr val="black"/>
                </a:solidFill>
                <a:cs typeface="Kalimati" panose="00000400000000000000" pitchFamily="2"/>
              </a:rPr>
              <a:t> सिद्ध भएकै कारणले चुन्नुहुन्न। </a:t>
            </a:r>
            <a:r>
              <a:rPr lang="ne-NP" b="1" dirty="0" err="1">
                <a:solidFill>
                  <a:prstClr val="black"/>
                </a:solidFill>
                <a:cs typeface="Kalimati" panose="00000400000000000000" pitchFamily="2"/>
              </a:rPr>
              <a:t>उहाँले</a:t>
            </a:r>
            <a:r>
              <a:rPr lang="ne-NP" b="1" dirty="0">
                <a:solidFill>
                  <a:prstClr val="black"/>
                </a:solidFill>
                <a:cs typeface="Kalimati" panose="00000400000000000000" pitchFamily="2"/>
              </a:rPr>
              <a:t> </a:t>
            </a:r>
            <a:r>
              <a:rPr lang="ne-NP" b="1" dirty="0" err="1">
                <a:solidFill>
                  <a:prstClr val="black"/>
                </a:solidFill>
                <a:cs typeface="Kalimati" panose="00000400000000000000" pitchFamily="2"/>
              </a:rPr>
              <a:t>तिनीहरूमा</a:t>
            </a:r>
            <a:r>
              <a:rPr lang="ne-NP" b="1" dirty="0">
                <a:solidFill>
                  <a:prstClr val="black"/>
                </a:solidFill>
                <a:cs typeface="Kalimati" panose="00000400000000000000" pitchFamily="2"/>
              </a:rPr>
              <a:t> के देख्नुहुन्छ? </a:t>
            </a:r>
            <a:r>
              <a:rPr lang="ne-NP" b="1" dirty="0" err="1">
                <a:solidFill>
                  <a:prstClr val="black"/>
                </a:solidFill>
                <a:cs typeface="Kalimati" panose="00000400000000000000" pitchFamily="2"/>
              </a:rPr>
              <a:t>परमेश्वरप्रतिको</a:t>
            </a:r>
            <a:r>
              <a:rPr lang="ne-NP" b="1" dirty="0">
                <a:solidFill>
                  <a:prstClr val="black"/>
                </a:solidFill>
                <a:cs typeface="Kalimati" panose="00000400000000000000" pitchFamily="2"/>
              </a:rPr>
              <a:t> </a:t>
            </a:r>
            <a:r>
              <a:rPr lang="ne-NP" b="1" dirty="0" err="1">
                <a:solidFill>
                  <a:prstClr val="black"/>
                </a:solidFill>
                <a:cs typeface="Kalimati" panose="00000400000000000000" pitchFamily="2"/>
              </a:rPr>
              <a:t>तिनीहरूको</a:t>
            </a:r>
            <a:r>
              <a:rPr lang="ne-NP" b="1" dirty="0">
                <a:solidFill>
                  <a:prstClr val="black"/>
                </a:solidFill>
                <a:cs typeface="Kalimati" panose="00000400000000000000" pitchFamily="2"/>
              </a:rPr>
              <a:t> प्रेम र </a:t>
            </a:r>
            <a:r>
              <a:rPr lang="ne-NP" b="1" dirty="0" err="1">
                <a:solidFill>
                  <a:prstClr val="black"/>
                </a:solidFill>
                <a:cs typeface="Kalimati" panose="00000400000000000000" pitchFamily="2"/>
              </a:rPr>
              <a:t>उहाँको</a:t>
            </a:r>
            <a:r>
              <a:rPr lang="ne-NP" b="1" dirty="0">
                <a:solidFill>
                  <a:prstClr val="black"/>
                </a:solidFill>
                <a:cs typeface="Kalimati" panose="00000400000000000000" pitchFamily="2"/>
              </a:rPr>
              <a:t> </a:t>
            </a:r>
            <a:r>
              <a:rPr lang="ne-NP" b="1" dirty="0" err="1">
                <a:solidFill>
                  <a:prstClr val="black"/>
                </a:solidFill>
                <a:cs typeface="Kalimati" panose="00000400000000000000" pitchFamily="2"/>
              </a:rPr>
              <a:t>अज्ञापालन</a:t>
            </a:r>
            <a:r>
              <a:rPr lang="ne-NP" b="1" dirty="0">
                <a:solidFill>
                  <a:prstClr val="black"/>
                </a:solidFill>
                <a:cs typeface="Kalimati" panose="00000400000000000000" pitchFamily="2"/>
              </a:rPr>
              <a:t> गर्ने </a:t>
            </a:r>
            <a:r>
              <a:rPr lang="ne-NP" b="1" dirty="0" err="1">
                <a:solidFill>
                  <a:prstClr val="black"/>
                </a:solidFill>
                <a:cs typeface="Kalimati" panose="00000400000000000000" pitchFamily="2"/>
              </a:rPr>
              <a:t>तिनीहरूको</a:t>
            </a:r>
            <a:r>
              <a:rPr lang="ne-NP" b="1" dirty="0">
                <a:solidFill>
                  <a:prstClr val="black"/>
                </a:solidFill>
                <a:cs typeface="Kalimati" panose="00000400000000000000" pitchFamily="2"/>
              </a:rPr>
              <a:t> इच्छा।</a:t>
            </a:r>
            <a:endParaRPr lang="en-US" b="1" dirty="0">
              <a:solidFill>
                <a:prstClr val="black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4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अगमवक्ताहरूको</a:t>
            </a:r>
            <a:r>
              <a:rPr lang="ne-NP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व्यवहार कस्तो थियो?</a:t>
            </a:r>
            <a:endParaRPr lang="en-US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655141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ne-NP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तर मीकाले भने, 'परमप्रभुको जीवनको शपथ खाएर भन्छु, परमप्रभुले मलाई जे भन्नुहुन्छ, म त्यही मात्र भन्नेछु।’ “</a:t>
            </a:r>
            <a:endParaRPr lang="es-E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ne-NP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(१ राजा २२:१४)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b="1" dirty="0"/>
              <a:t>परमेश्वरका प्रवक्ताको रूपमा, </a:t>
            </a:r>
            <a:r>
              <a:rPr lang="ne-NP" b="1" dirty="0" err="1"/>
              <a:t>अगमवक्ता</a:t>
            </a:r>
            <a:r>
              <a:rPr lang="ne-NP" b="1" dirty="0"/>
              <a:t> र </a:t>
            </a:r>
            <a:r>
              <a:rPr lang="ne-NP" b="1" dirty="0" err="1"/>
              <a:t>अगमवादिनीहरूले</a:t>
            </a:r>
            <a:r>
              <a:rPr lang="ne-NP" b="1" dirty="0"/>
              <a:t> आफ्नो बोलावटअनुसार जीवन जिउने प्रयास गरे (१ </a:t>
            </a:r>
            <a:r>
              <a:rPr lang="ne-NP" b="1" dirty="0" err="1"/>
              <a:t>शमूएल</a:t>
            </a:r>
            <a:r>
              <a:rPr lang="ne-NP" b="1" dirty="0"/>
              <a:t> १२:३-४)। मानिसहरूले </a:t>
            </a:r>
            <a:r>
              <a:rPr lang="ne-NP" b="1" dirty="0" err="1"/>
              <a:t>तिनीहरूलाई</a:t>
            </a:r>
            <a:r>
              <a:rPr lang="ne-NP" b="1" dirty="0"/>
              <a:t> "परमेश्वरको जन", "आदरणीय व्यक्ति" भनेर </a:t>
            </a:r>
            <a:r>
              <a:rPr lang="ne-NP" b="1" dirty="0" err="1"/>
              <a:t>चिन्दथे</a:t>
            </a:r>
            <a:r>
              <a:rPr lang="ne-NP" b="1" dirty="0"/>
              <a:t> (१ </a:t>
            </a:r>
            <a:r>
              <a:rPr lang="ne-NP" b="1" dirty="0" err="1"/>
              <a:t>शमूएल</a:t>
            </a:r>
            <a:r>
              <a:rPr lang="ne-NP" b="1" dirty="0"/>
              <a:t> ९:६)।</a:t>
            </a:r>
            <a:endParaRPr lang="en-U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924008"/>
            <a:ext cx="6118922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 err="1"/>
              <a:t>मीका</a:t>
            </a:r>
            <a:r>
              <a:rPr lang="ne-NP" sz="2000" b="1" dirty="0"/>
              <a:t> अनुकूल सन्देश दिने ४०० </a:t>
            </a:r>
            <a:r>
              <a:rPr lang="ne-NP" sz="2000" b="1" dirty="0" err="1"/>
              <a:t>अगमवक्ताहरू</a:t>
            </a:r>
            <a:r>
              <a:rPr lang="ne-NP" sz="2000" b="1" dirty="0"/>
              <a:t>, र परिस्थितिसँग सम्झौता गर्न सल्लाह दिने एउटा पहरादारको दुई राजाका अगाडि उभिए (१ राजा २२:१०-१३)। तापनि, उनी दृढ रहे र परमेश्वरले प्रकट गर्नुभएको </a:t>
            </a:r>
            <a:r>
              <a:rPr lang="ne-NP" sz="2000" b="1" dirty="0" err="1"/>
              <a:t>कुराबाहेक</a:t>
            </a:r>
            <a:r>
              <a:rPr lang="ne-NP" sz="2000" b="1" dirty="0"/>
              <a:t> अरू केही भन्न इन्कार गरे (१ राजा २२:१४)।</a:t>
            </a:r>
          </a:p>
          <a:p>
            <a:pPr>
              <a:spcBef>
                <a:spcPts val="600"/>
              </a:spcBef>
            </a:pPr>
            <a:endParaRPr lang="ne-NP" sz="20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जसले </a:t>
            </a:r>
            <a:r>
              <a:rPr lang="ne-NP" sz="2000" b="1" dirty="0" err="1">
                <a:solidFill>
                  <a:prstClr val="black"/>
                </a:solidFill>
              </a:rPr>
              <a:t>तिनीहरूको</a:t>
            </a:r>
            <a:r>
              <a:rPr lang="ne-NP" sz="2000" b="1" dirty="0">
                <a:solidFill>
                  <a:prstClr val="black"/>
                </a:solidFill>
              </a:rPr>
              <a:t> सन्देश स्वीकार गर्न इन्कार गरे, </a:t>
            </a:r>
            <a:r>
              <a:rPr lang="ne-NP" sz="2000" b="1" dirty="0" err="1">
                <a:solidFill>
                  <a:prstClr val="black"/>
                </a:solidFill>
              </a:rPr>
              <a:t>तिनीहरूले</a:t>
            </a:r>
            <a:r>
              <a:rPr lang="ne-NP" sz="2000" b="1" dirty="0">
                <a:solidFill>
                  <a:prstClr val="black"/>
                </a:solidFill>
              </a:rPr>
              <a:t> </a:t>
            </a:r>
            <a:r>
              <a:rPr lang="ne-NP" sz="2000" b="1" dirty="0" err="1">
                <a:solidFill>
                  <a:prstClr val="black"/>
                </a:solidFill>
              </a:rPr>
              <a:t>अगमवक्ताहरूलाई</a:t>
            </a:r>
            <a:r>
              <a:rPr lang="ne-NP" sz="2000" b="1" dirty="0">
                <a:solidFill>
                  <a:prstClr val="black"/>
                </a:solidFill>
              </a:rPr>
              <a:t> घृणा गरे र धम्की दिए (१ राजा २२:८, २७)। तर सामना </a:t>
            </a:r>
            <a:r>
              <a:rPr lang="ne-NP" sz="2000" b="1" dirty="0" err="1">
                <a:solidFill>
                  <a:prstClr val="black"/>
                </a:solidFill>
              </a:rPr>
              <a:t>गर्नुपरेका</a:t>
            </a:r>
            <a:r>
              <a:rPr lang="ne-NP" sz="2000" b="1" dirty="0">
                <a:solidFill>
                  <a:prstClr val="black"/>
                </a:solidFill>
              </a:rPr>
              <a:t> दबाबहरूको </a:t>
            </a:r>
            <a:r>
              <a:rPr lang="ne-NP" sz="2000" b="1" dirty="0" err="1">
                <a:solidFill>
                  <a:prstClr val="black"/>
                </a:solidFill>
              </a:rPr>
              <a:t>बाबजुद</a:t>
            </a:r>
            <a:r>
              <a:rPr lang="ne-NP" sz="2000" b="1" dirty="0">
                <a:solidFill>
                  <a:prstClr val="black"/>
                </a:solidFill>
              </a:rPr>
              <a:t>, </a:t>
            </a:r>
            <a:r>
              <a:rPr lang="ne-NP" sz="2000" b="1" dirty="0" err="1">
                <a:solidFill>
                  <a:prstClr val="black"/>
                </a:solidFill>
              </a:rPr>
              <a:t>अगमवक्ताहरूले</a:t>
            </a:r>
            <a:r>
              <a:rPr lang="ne-NP" sz="2000" b="1" dirty="0">
                <a:solidFill>
                  <a:prstClr val="black"/>
                </a:solidFill>
              </a:rPr>
              <a:t> आफ्नो सन्देश </a:t>
            </a:r>
            <a:r>
              <a:rPr lang="ne-NP" sz="2000" b="1" dirty="0" err="1">
                <a:solidFill>
                  <a:prstClr val="black"/>
                </a:solidFill>
              </a:rPr>
              <a:t>निष्ठापूर्वक</a:t>
            </a:r>
            <a:r>
              <a:rPr lang="ne-NP" sz="2000" b="1" dirty="0">
                <a:solidFill>
                  <a:prstClr val="black"/>
                </a:solidFill>
              </a:rPr>
              <a:t> पुर्याए।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863000"/>
            <a:ext cx="60655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तिनीहरू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सिद्ध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थिएनन्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, तर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तिनीहरू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प्रार्थना गर्ने,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वचनप्रति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विश्वासी, र परमेश्वर तथा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उहाँका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प्रजाका सेवकहरू थिए (१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शमूएल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१२:२३;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यरमिया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४२:४)।</a:t>
            </a:r>
            <a:endParaRPr lang="en-US" sz="2000" b="1" dirty="0">
              <a:solidFill>
                <a:prstClr val="black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6355628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4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अगमवक्ताहरूले</a:t>
            </a:r>
            <a:r>
              <a:rPr lang="ne-NP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 के-के काम गरे?</a:t>
            </a:r>
          </a:p>
          <a:p>
            <a:pPr algn="ctr"/>
            <a:endParaRPr lang="ne-NP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72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"</a:t>
            </a:r>
            <a:r>
              <a:rPr lang="ne-NP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निम्शीका</a:t>
            </a:r>
            <a:r>
              <a:rPr lang="ne-NP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छोरा </a:t>
            </a:r>
            <a:r>
              <a:rPr lang="ne-NP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येहूलाई</a:t>
            </a:r>
            <a:r>
              <a:rPr lang="ne-NP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ne-NP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इस्राएलको</a:t>
            </a:r>
            <a:r>
              <a:rPr lang="ne-NP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राजा हुनका लागि अभिषेक गरे, र </a:t>
            </a:r>
            <a:r>
              <a:rPr lang="ne-NP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आबेल-महोलाहका</a:t>
            </a:r>
            <a:r>
              <a:rPr lang="ne-NP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ne-NP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शापातका</a:t>
            </a:r>
            <a:r>
              <a:rPr lang="ne-NP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छोरा </a:t>
            </a:r>
            <a:r>
              <a:rPr lang="ne-NP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एलीशालाई</a:t>
            </a:r>
            <a:r>
              <a:rPr lang="ne-NP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आफ्नो ठाउँमा </a:t>
            </a:r>
            <a:r>
              <a:rPr lang="ne-NP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अगमवक्ता</a:t>
            </a:r>
            <a:r>
              <a:rPr lang="ne-NP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हुनका लागि अभिषेक गरे।" (१ राजा १९:१६)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अन्य कामहरूका बाहेक, </a:t>
            </a:r>
            <a:r>
              <a:rPr lang="ne-NP" sz="2000" b="1" dirty="0" err="1"/>
              <a:t>अगमवक्ताहरूले</a:t>
            </a:r>
            <a:r>
              <a:rPr lang="ne-NP" sz="2000" b="1" dirty="0"/>
              <a:t> यी कार्यहरू गरेका थिए:</a:t>
            </a:r>
            <a:endParaRPr lang="en-US" sz="20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34842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266313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44361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596070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609818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833321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545334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63839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ne-NP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कुन-कुन स्त्रीहरूमा </a:t>
            </a:r>
            <a:r>
              <a:rPr lang="ne-NP" sz="4000" b="1" spc="50" dirty="0" err="1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अगमवाणीको</a:t>
            </a:r>
            <a:r>
              <a:rPr lang="ne-NP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 वरदान थियो?</a:t>
            </a:r>
            <a:endParaRPr lang="en-US" sz="4000" b="1" spc="50" dirty="0">
              <a:ln w="9525" cmpd="sng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chemeClr val="accent1">
                    <a:lumMod val="50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ne-NP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"त्यस समय </a:t>
            </a:r>
            <a:r>
              <a:rPr lang="ne-NP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लप्पिदोलकी</a:t>
            </a:r>
            <a:r>
              <a:rPr lang="ne-NP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पत्नी </a:t>
            </a:r>
            <a:r>
              <a:rPr lang="ne-NP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दबोरा</a:t>
            </a:r>
            <a:r>
              <a:rPr lang="ne-NP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नामकी एक </a:t>
            </a:r>
            <a:r>
              <a:rPr lang="ne-NP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अगमवादिनीले</a:t>
            </a:r>
            <a:r>
              <a:rPr lang="ne-NP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ne-NP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इस्राएलको</a:t>
            </a:r>
            <a:r>
              <a:rPr lang="ne-NP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न्याय गरिरहेकी थिइन्।" (न्यायकर्ता ४:४)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b="1" dirty="0"/>
              <a:t>पुरानो करारमा पाँच जना महिला </a:t>
            </a:r>
            <a:r>
              <a:rPr lang="ne-NP" b="1" dirty="0" err="1"/>
              <a:t>अगमवादिनीहरूको</a:t>
            </a:r>
            <a:r>
              <a:rPr lang="ne-NP" b="1" dirty="0"/>
              <a:t> उल्लेख छ। </a:t>
            </a:r>
            <a:r>
              <a:rPr lang="ne-NP" b="1" dirty="0" err="1"/>
              <a:t>तिनीहरूमध्ये</a:t>
            </a:r>
            <a:r>
              <a:rPr lang="ne-NP" b="1" dirty="0"/>
              <a:t> एक, </a:t>
            </a:r>
            <a:r>
              <a:rPr lang="ne-NP" b="1" dirty="0" err="1"/>
              <a:t>नोआदिया</a:t>
            </a:r>
            <a:r>
              <a:rPr lang="ne-NP" b="1" dirty="0"/>
              <a:t>, झूटी </a:t>
            </a:r>
            <a:r>
              <a:rPr lang="ne-NP" b="1" dirty="0" err="1"/>
              <a:t>अगमवादिनी</a:t>
            </a:r>
            <a:r>
              <a:rPr lang="ne-NP" b="1" dirty="0"/>
              <a:t> थिइन् (</a:t>
            </a:r>
            <a:r>
              <a:rPr lang="ne-NP" b="1" dirty="0" err="1"/>
              <a:t>नेहेम्याह</a:t>
            </a:r>
            <a:r>
              <a:rPr lang="ne-NP" b="1" dirty="0"/>
              <a:t> ६:१४)। अर्की, </a:t>
            </a:r>
            <a:r>
              <a:rPr lang="ne-NP" b="1" dirty="0" err="1"/>
              <a:t>यशैयाकी</a:t>
            </a:r>
            <a:r>
              <a:rPr lang="ne-NP" b="1" dirty="0"/>
              <a:t> पत्नीको हकमा, उनीसँग त्यो वरदान भएकोले वा </a:t>
            </a:r>
            <a:r>
              <a:rPr lang="ne-NP" b="1" dirty="0" err="1"/>
              <a:t>अगमवक्ताकी</a:t>
            </a:r>
            <a:r>
              <a:rPr lang="ne-NP" b="1" dirty="0"/>
              <a:t> पत्नी भएकोले </a:t>
            </a:r>
            <a:r>
              <a:rPr lang="ne-NP" b="1" dirty="0" err="1"/>
              <a:t>अगमवादिनी</a:t>
            </a:r>
            <a:r>
              <a:rPr lang="ne-NP" b="1" dirty="0"/>
              <a:t> भनिएको हो, निश्चित छैन (</a:t>
            </a:r>
            <a:r>
              <a:rPr lang="ne-NP" b="1" dirty="0" err="1"/>
              <a:t>यशैया</a:t>
            </a:r>
            <a:r>
              <a:rPr lang="ne-NP" b="1" dirty="0"/>
              <a:t> ८:३)।</a:t>
            </a:r>
            <a:endParaRPr lang="en-U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हुल्दा: </a:t>
            </a:r>
            <a:r>
              <a:rPr lang="ne-N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भेटिएको व्यवस्थाको पुस्तकको बारेमा </a:t>
            </a:r>
            <a:r>
              <a:rPr lang="ne-NP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योशीयाह</a:t>
            </a:r>
            <a:r>
              <a:rPr lang="ne-N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राजाले उनीसँग परामर्श लिएका थिए। राजाको प्रश्नको उत्तर </a:t>
            </a:r>
            <a:r>
              <a:rPr lang="ne-NP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दिनुका</a:t>
            </a:r>
            <a:r>
              <a:rPr lang="ne-N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साथै, उनले राजालाई प्रोत्साहनका शब्दहरू पनि भनेकी थिइन् (२ राजा २२:१४-२०)।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ne-NP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दबोरा</a:t>
            </a:r>
            <a:r>
              <a:rPr lang="ne-NP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: </a:t>
            </a:r>
            <a:r>
              <a:rPr lang="ne-N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उनले </a:t>
            </a:r>
            <a:r>
              <a:rPr lang="ne-NP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अगमवादिनी</a:t>
            </a:r>
            <a:r>
              <a:rPr lang="ne-N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र न्यायकर्ता दुवै पद सम्हालेकी थिइन्, र </a:t>
            </a:r>
            <a:r>
              <a:rPr lang="ne-NP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बराकसँगै</a:t>
            </a:r>
            <a:r>
              <a:rPr lang="ne-N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</a:t>
            </a:r>
            <a:r>
              <a:rPr lang="ne-NP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सिसराको</a:t>
            </a:r>
            <a:r>
              <a:rPr lang="ne-N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विरुद्धमा युद्धमा मानिसहरूको नेतृत्व गरिन्। विजयपछि, उनले प्रशंसाको </a:t>
            </a:r>
            <a:r>
              <a:rPr lang="ne-NP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अगमवाणीयुक्त</a:t>
            </a:r>
            <a:r>
              <a:rPr lang="ne-N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Kalimati" panose="00000400000000000000" pitchFamily="2"/>
              </a:rPr>
              <a:t> गीत गाइन् (न्यायकर्ता ४:४-९; ५:१)।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Kalimati" panose="00000400000000000000" pitchFamily="2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ne-NP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मरियम</a:t>
            </a:r>
            <a:r>
              <a:rPr lang="ne-NP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ne-NP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अगमवादिनीको</a:t>
            </a:r>
            <a:r>
              <a:rPr lang="ne-N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रूपमा, उनले लाल समुद्र पार गरेपछि स्त्रीहरूलाई गीत गाउनमा नेतृत्व गरिन्। उनले मरुभूमिको यात्राको क्रममा आफ्ना भाइहरूलाई मानिसहरूको नेतृत्व गर्न पनि मद्दत गरिन् (प्रस्थान १५:२०; </a:t>
            </a:r>
            <a:r>
              <a:rPr lang="ne-NP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मीका</a:t>
            </a:r>
            <a:r>
              <a:rPr lang="ne-N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६:४)।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झूटा </a:t>
            </a:r>
            <a:r>
              <a:rPr lang="ne-NP" sz="3600" b="1" dirty="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अगमवक्ताहरूमा</a:t>
            </a:r>
            <a:r>
              <a:rPr lang="ne-NP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के-कस्ता लक्षणहरू थिए?</a:t>
            </a:r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920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"तब </a:t>
            </a:r>
            <a:r>
              <a:rPr lang="ne-NP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परमप्रभुले</a:t>
            </a:r>
            <a:r>
              <a:rPr lang="ne-NP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मलाई भन्नुभयो, '</a:t>
            </a:r>
            <a:r>
              <a:rPr lang="ne-NP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अगमवक्ताहरूले</a:t>
            </a:r>
            <a:r>
              <a:rPr lang="ne-NP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मेरो नाममा झूटा </a:t>
            </a:r>
            <a:r>
              <a:rPr lang="ne-NP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अगमवाणी</a:t>
            </a:r>
            <a:r>
              <a:rPr lang="ne-NP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बोलिरहेका छन्। मैले </a:t>
            </a:r>
            <a:r>
              <a:rPr lang="ne-NP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तिनीहरूलाई</a:t>
            </a:r>
            <a:r>
              <a:rPr lang="ne-NP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पठाएको छैन, न त नियुक्ति गरेको छु, न त </a:t>
            </a:r>
            <a:r>
              <a:rPr lang="ne-NP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तिनीहरूसँग</a:t>
            </a:r>
            <a:r>
              <a:rPr lang="ne-NP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बोलेको नै छु। </a:t>
            </a:r>
            <a:r>
              <a:rPr lang="ne-NP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तिनीहरूले</a:t>
            </a:r>
            <a:r>
              <a:rPr lang="ne-NP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तिमीहरूलाई झूटा दर्शन, तन्त्रमन्त्र, व्यर्थका कुरा र आफ्नै मनको छलको </a:t>
            </a:r>
            <a:r>
              <a:rPr lang="ne-NP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अगमवाणी</a:t>
            </a:r>
            <a:r>
              <a:rPr lang="ne-NP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बोलिरहेका छन्।' " (</a:t>
            </a:r>
            <a:r>
              <a:rPr lang="ne-NP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यर्मिया</a:t>
            </a:r>
            <a:r>
              <a:rPr lang="ne-NP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१४:१४)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b="1" dirty="0" err="1"/>
              <a:t>अगमवाणी</a:t>
            </a:r>
            <a:r>
              <a:rPr lang="ne-NP" b="1" dirty="0"/>
              <a:t> भन्ने सबैले परमेश्वरबाट सन्देश पाएका कारण त्यसो गरेका </a:t>
            </a:r>
            <a:r>
              <a:rPr lang="ne-NP" b="1" dirty="0" err="1"/>
              <a:t>थिएनन्</a:t>
            </a:r>
            <a:r>
              <a:rPr lang="ne-NP" b="1" dirty="0"/>
              <a:t> (</a:t>
            </a:r>
            <a:r>
              <a:rPr lang="ne-NP" b="1" dirty="0" err="1"/>
              <a:t>यर्मिया</a:t>
            </a:r>
            <a:r>
              <a:rPr lang="ne-NP" b="1" dirty="0"/>
              <a:t> १४:१४)। </a:t>
            </a:r>
            <a:r>
              <a:rPr lang="ne-NP" b="1" dirty="0" err="1"/>
              <a:t>तिनीहरूको</a:t>
            </a:r>
            <a:r>
              <a:rPr lang="ne-NP" b="1" dirty="0"/>
              <a:t> सन्देश के थियो, र </a:t>
            </a:r>
            <a:r>
              <a:rPr lang="ne-NP" b="1" dirty="0" err="1"/>
              <a:t>तिनीहरूले</a:t>
            </a:r>
            <a:r>
              <a:rPr lang="ne-NP" b="1" dirty="0"/>
              <a:t> किन त्यो सन्देश दिए?</a:t>
            </a:r>
            <a:endParaRPr lang="en-US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382890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सत्य होइन भन्ने </a:t>
            </a:r>
            <a:r>
              <a:rPr lang="ne-NP" sz="2000" b="1" dirty="0" err="1"/>
              <a:t>जान्दाजान्दै</a:t>
            </a:r>
            <a:r>
              <a:rPr lang="ne-NP" sz="2000" b="1" dirty="0"/>
              <a:t> पनि कसैले परमेश्वरको तर्फबाट बोलेको दाबी किन गर्छ? आत्म-भ्रम? नाम कमाउने इच्छा, वा आर्थिक वा अन्य लाभ?</a:t>
            </a:r>
            <a:endParaRPr lang="en-U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सच्चा </a:t>
            </a:r>
            <a:r>
              <a:rPr lang="ne-NP" sz="2000" b="1" dirty="0" err="1"/>
              <a:t>अगमवक्ताले</a:t>
            </a:r>
            <a:r>
              <a:rPr lang="ne-NP" sz="2000" b="1" dirty="0"/>
              <a:t> सधैँ पापका खतराहरूका बारेमा चेतावनी दिन्छ, र परिणाम जस्तोसुकै भए पनि मानिसहरूलाई विश्वासी रहन प्रोत्साहन दिन्छ।</a:t>
            </a:r>
            <a:endParaRPr lang="en-US" sz="20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झूटा </a:t>
            </a:r>
            <a:r>
              <a:rPr lang="ne-NP" b="1" dirty="0" err="1">
                <a:solidFill>
                  <a:prstClr val="black"/>
                </a:solidFill>
              </a:rPr>
              <a:t>अगमवक्ताहरूको</a:t>
            </a:r>
            <a:r>
              <a:rPr lang="ne-NP" b="1" dirty="0">
                <a:solidFill>
                  <a:prstClr val="black"/>
                </a:solidFill>
              </a:rPr>
              <a:t> बारेमा सबैभन्दा दुःखद कुरा के हो भने मानिसहरू </a:t>
            </a:r>
            <a:r>
              <a:rPr lang="ne-NP" b="1" dirty="0" err="1">
                <a:solidFill>
                  <a:prstClr val="black"/>
                </a:solidFill>
              </a:rPr>
              <a:t>तिनीहरूको</a:t>
            </a:r>
            <a:r>
              <a:rPr lang="ne-NP" b="1" dirty="0">
                <a:solidFill>
                  <a:prstClr val="black"/>
                </a:solidFill>
              </a:rPr>
              <a:t> कुरा सुन्छन् र </a:t>
            </a:r>
            <a:r>
              <a:rPr lang="ne-NP" b="1" dirty="0" err="1">
                <a:solidFill>
                  <a:prstClr val="black"/>
                </a:solidFill>
              </a:rPr>
              <a:t>तिनीहरूका</a:t>
            </a:r>
            <a:r>
              <a:rPr lang="ne-NP" b="1" dirty="0">
                <a:solidFill>
                  <a:prstClr val="black"/>
                </a:solidFill>
              </a:rPr>
              <a:t> पछि लाग्छन्। </a:t>
            </a:r>
            <a:r>
              <a:rPr lang="ne-NP" b="1" dirty="0" err="1">
                <a:solidFill>
                  <a:prstClr val="black"/>
                </a:solidFill>
              </a:rPr>
              <a:t>तिनीहरूलाई</a:t>
            </a:r>
            <a:r>
              <a:rPr lang="ne-NP" b="1" dirty="0">
                <a:solidFill>
                  <a:prstClr val="black"/>
                </a:solidFill>
              </a:rPr>
              <a:t> उनीहरूले भनेको कुरा मन पर्छ किनभने यसमा कुनै प्रयासको आवश्यकता पर्दैन र यसले </a:t>
            </a:r>
            <a:r>
              <a:rPr lang="ne-NP" b="1" dirty="0" err="1">
                <a:solidFill>
                  <a:prstClr val="black"/>
                </a:solidFill>
              </a:rPr>
              <a:t>तिनीहरूको</a:t>
            </a:r>
            <a:r>
              <a:rPr lang="ne-NP" b="1" dirty="0">
                <a:solidFill>
                  <a:prstClr val="black"/>
                </a:solidFill>
              </a:rPr>
              <a:t> विवेकलाई बिझाउँदैन। तर </a:t>
            </a:r>
            <a:r>
              <a:rPr lang="ne-NP" b="1" dirty="0" err="1">
                <a:solidFill>
                  <a:prstClr val="black"/>
                </a:solidFill>
              </a:rPr>
              <a:t>तिनीहरूको</a:t>
            </a:r>
            <a:r>
              <a:rPr lang="ne-NP" b="1" dirty="0">
                <a:solidFill>
                  <a:prstClr val="black"/>
                </a:solidFill>
              </a:rPr>
              <a:t> मार्ग </a:t>
            </a:r>
            <a:r>
              <a:rPr lang="ne-NP" b="1" dirty="0" err="1">
                <a:solidFill>
                  <a:prstClr val="black"/>
                </a:solidFill>
              </a:rPr>
              <a:t>पछ्याउनाले</a:t>
            </a:r>
            <a:r>
              <a:rPr lang="ne-NP" b="1" dirty="0">
                <a:solidFill>
                  <a:prstClr val="black"/>
                </a:solidFill>
              </a:rPr>
              <a:t> मृत्युतर्फ मात्र </a:t>
            </a:r>
            <a:r>
              <a:rPr lang="ne-NP" b="1" dirty="0" err="1">
                <a:solidFill>
                  <a:prstClr val="black"/>
                </a:solidFill>
              </a:rPr>
              <a:t>लैजान्छ</a:t>
            </a:r>
            <a:r>
              <a:rPr lang="ne-NP" b="1" dirty="0">
                <a:solidFill>
                  <a:prstClr val="black"/>
                </a:solidFill>
              </a:rPr>
              <a:t>।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"कुनै पनि प्रेरित र </a:t>
            </a:r>
            <a:r>
              <a:rPr lang="ne-NP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अगमवक्ताले</a:t>
            </a:r>
            <a:r>
              <a:rPr lang="ne-NP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कहिल्यै पनि आफू </a:t>
            </a:r>
            <a:r>
              <a:rPr lang="ne-NP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पापविहीन</a:t>
            </a:r>
            <a:r>
              <a:rPr lang="ne-NP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भएको दाबी गरेनन्। परमेश्वरको सबैभन्दा नजिक रहेका मानिसहरू, जसले </a:t>
            </a:r>
            <a:r>
              <a:rPr lang="ne-NP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जानीजानी</a:t>
            </a:r>
            <a:r>
              <a:rPr lang="ne-NP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गल्ती काम </a:t>
            </a:r>
            <a:r>
              <a:rPr lang="ne-NP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गर्नुभन्दा</a:t>
            </a:r>
            <a:r>
              <a:rPr lang="ne-NP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आफ्नै जीवनको बलिदान दिन तयार भएका थिए, जसलाई परमेश्वरले दिव्य ज्योति र शक्तिले आदर गर्नुभयो, </a:t>
            </a:r>
            <a:r>
              <a:rPr lang="ne-NP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तिनीहरूले</a:t>
            </a:r>
            <a:r>
              <a:rPr lang="ne-NP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आफ्नो स्वभावको </a:t>
            </a:r>
            <a:r>
              <a:rPr lang="ne-NP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पापीपनलाई</a:t>
            </a:r>
            <a:r>
              <a:rPr lang="ne-NP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स्वीकार गरेका थिए। </a:t>
            </a:r>
            <a:r>
              <a:rPr lang="ne-NP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तिनीहरूले</a:t>
            </a:r>
            <a:r>
              <a:rPr lang="ne-NP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शरीरमा कुनै भरोसा राखेनन्, आफ्नै धार्मिकताको कुनै दाबी गरेनन्, तर पूर्ण रूपमा </a:t>
            </a:r>
            <a:r>
              <a:rPr lang="ne-NP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ख्रीष्टको</a:t>
            </a:r>
            <a:r>
              <a:rPr lang="ne-NP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धार्मिकतामा भरोसा गरे।"</a:t>
            </a:r>
            <a:endParaRPr lang="en-US" sz="2800" b="1" dirty="0">
              <a:solidFill>
                <a:srgbClr val="522E00"/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5155898" y="5981199"/>
            <a:ext cx="4842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e-NP" sz="1600" b="1" dirty="0" err="1">
                <a:solidFill>
                  <a:srgbClr val="522E00"/>
                </a:solidFill>
              </a:rPr>
              <a:t>एलेन</a:t>
            </a:r>
            <a:r>
              <a:rPr lang="ne-NP" sz="1600" b="1" dirty="0">
                <a:solidFill>
                  <a:srgbClr val="522E00"/>
                </a:solidFill>
              </a:rPr>
              <a:t> जी. </a:t>
            </a:r>
            <a:r>
              <a:rPr lang="ne-NP" sz="1600" b="1" dirty="0" err="1">
                <a:solidFill>
                  <a:srgbClr val="522E00"/>
                </a:solidFill>
              </a:rPr>
              <a:t>ह्वाइट</a:t>
            </a:r>
            <a:r>
              <a:rPr lang="ne-NP" sz="1600" b="1" i="1" dirty="0">
                <a:solidFill>
                  <a:srgbClr val="522E00"/>
                </a:solidFill>
              </a:rPr>
              <a:t>, द </a:t>
            </a:r>
            <a:r>
              <a:rPr lang="ne-NP" sz="1600" b="1" i="1" dirty="0" err="1">
                <a:solidFill>
                  <a:srgbClr val="522E00"/>
                </a:solidFill>
              </a:rPr>
              <a:t>एक्ट्स</a:t>
            </a:r>
            <a:r>
              <a:rPr lang="ne-NP" sz="1600" b="1" i="1" dirty="0">
                <a:solidFill>
                  <a:srgbClr val="522E00"/>
                </a:solidFill>
              </a:rPr>
              <a:t> अफ द </a:t>
            </a:r>
            <a:r>
              <a:rPr lang="ne-NP" sz="1600" b="1" i="1" dirty="0" err="1">
                <a:solidFill>
                  <a:srgbClr val="522E00"/>
                </a:solidFill>
              </a:rPr>
              <a:t>एपसल्स</a:t>
            </a:r>
            <a:r>
              <a:rPr lang="ne-NP" sz="1600" b="1" dirty="0">
                <a:solidFill>
                  <a:srgbClr val="522E00"/>
                </a:solidFill>
              </a:rPr>
              <a:t>, पृष्ठ ५६१</a:t>
            </a:r>
            <a:endParaRPr lang="en-US" sz="1600" b="1" dirty="0">
              <a:solidFill>
                <a:srgbClr val="522E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परिशिष्ट: </a:t>
            </a:r>
            <a:r>
              <a:rPr lang="ne-NP" sz="3600" b="1" dirty="0" err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एलेन</a:t>
            </a:r>
            <a:r>
              <a:rPr lang="ne-NP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 जी. </a:t>
            </a:r>
            <a:r>
              <a:rPr lang="ne-NP" sz="3600" b="1" dirty="0" err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ह्वाइटको</a:t>
            </a:r>
            <a:r>
              <a:rPr lang="ne-NP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 </a:t>
            </a:r>
            <a:r>
              <a:rPr lang="ne-NP" sz="3600" b="1" dirty="0" err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अगमवाणीकीय</a:t>
            </a:r>
            <a:r>
              <a:rPr lang="ne-NP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 बोलावट</a:t>
            </a:r>
            <a:endParaRPr lang="en-US" sz="36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आफ्नो पहिलो दर्शनपछि, </a:t>
            </a:r>
            <a:r>
              <a:rPr lang="ne-NP" sz="2000" b="1" dirty="0" err="1"/>
              <a:t>एलेनले</a:t>
            </a:r>
            <a:r>
              <a:rPr lang="ne-NP" sz="2000" b="1" dirty="0"/>
              <a:t> आफ्नो </a:t>
            </a:r>
            <a:r>
              <a:rPr lang="ne-NP" sz="2000" b="1" dirty="0" err="1"/>
              <a:t>अगमवाणीकीय</a:t>
            </a:r>
            <a:r>
              <a:rPr lang="ne-NP" sz="2000" b="1" dirty="0"/>
              <a:t> सेवा पूरा गर्न आफूलाई अयोग्य महसुस गरिन्। खराब स्वास्थ्य र सीमित शिक्षाको कारण, १७ </a:t>
            </a:r>
            <a:r>
              <a:rPr lang="ne-NP" sz="2000" b="1" dirty="0" err="1"/>
              <a:t>वर्षीया</a:t>
            </a:r>
            <a:r>
              <a:rPr lang="ne-NP" sz="2000" b="1" dirty="0"/>
              <a:t> किशोरीले आफूलाई यो बोलावट पूरा गर्न अयोग्य र असमर्थ महसुस गरेकी थिइन्।</a:t>
            </a:r>
            <a:endParaRPr lang="en-US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 err="1"/>
              <a:t>उहाँको</a:t>
            </a:r>
            <a:r>
              <a:rPr lang="ne-NP" sz="2000" b="1" dirty="0"/>
              <a:t> सेवा </a:t>
            </a:r>
            <a:r>
              <a:rPr lang="ne-NP" sz="2000" b="1" dirty="0" err="1"/>
              <a:t>एड्भेन्टिस्ट</a:t>
            </a:r>
            <a:r>
              <a:rPr lang="ne-NP" sz="2000" b="1" dirty="0"/>
              <a:t> स्वास्थ्य र शिक्षा प्रणाली स्थापना गर्न महत्त्वपूर्ण थियो, र </a:t>
            </a:r>
            <a:r>
              <a:rPr lang="ne-NP" sz="2000" b="1" dirty="0" err="1"/>
              <a:t>उहाँले</a:t>
            </a:r>
            <a:r>
              <a:rPr lang="ne-NP" sz="2000" b="1" dirty="0"/>
              <a:t> करिब १००,००० पृष्ठका प्रेरित लेखहरू छोडेर जानुभयो जसले संसारभरि ईश्वरीय निर्देशनहरू सञ्चार गरिरहेका छन्।</a:t>
            </a:r>
            <a:endParaRPr lang="en-U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बीस वर्षभन्दा कम समयमा, धेरै दर्शनहरू प्राप्त गरेपछि, र आफ्ना पति — जेम्स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ह्वाइट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— को सहयोगमा, उनले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सेभेन्थ-डे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एड्भेन्टिस्ट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मण्डलीको जग </a:t>
            </a:r>
            <a:r>
              <a:rPr lang="ne-NP" sz="2000" b="1" dirty="0" err="1">
                <a:solidFill>
                  <a:prstClr val="black"/>
                </a:solidFill>
                <a:cs typeface="Kalimati" panose="00000400000000000000" pitchFamily="2"/>
              </a:rPr>
              <a:t>बसाल्न</a:t>
            </a:r>
            <a:r>
              <a:rPr lang="ne-NP" sz="2000" b="1" dirty="0">
                <a:solidFill>
                  <a:prstClr val="black"/>
                </a:solidFill>
                <a:cs typeface="Kalimati" panose="00000400000000000000" pitchFamily="2"/>
              </a:rPr>
              <a:t> मद्दत गरिन् (जसको आधिकारिक स्थापना १८६३ मा भएको थियो)।</a:t>
            </a:r>
            <a:endParaRPr lang="en-US" sz="2000" b="1" dirty="0">
              <a:solidFill>
                <a:prstClr val="black"/>
              </a:solidFill>
              <a:cs typeface="Kalimati" panose="00000400000000000000" pitchFamily="2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पहिलो दर्शनको एक हप्तापछि, उनले दोस्रो दर्शन देखिन् जसमा उनलाई सामना गर्नुपर्ने चुनौतीहरूको बारेमा चेतावनी दिइएको थियो। धेरै प्रार्थनापछि, र आफ्ना केही दाजुभाइ तथा </a:t>
            </a:r>
            <a:r>
              <a:rPr lang="ne-NP" sz="2000" b="1" dirty="0" err="1">
                <a:solidFill>
                  <a:prstClr val="black"/>
                </a:solidFill>
              </a:rPr>
              <a:t>दिदीबहिनीहरूबाट</a:t>
            </a:r>
            <a:r>
              <a:rPr lang="ne-NP" sz="2000" b="1" dirty="0">
                <a:solidFill>
                  <a:prstClr val="black"/>
                </a:solidFill>
              </a:rPr>
              <a:t> प्रोत्साहित भई, </a:t>
            </a:r>
            <a:r>
              <a:rPr lang="ne-NP" sz="2000" b="1" dirty="0" err="1">
                <a:solidFill>
                  <a:prstClr val="black"/>
                </a:solidFill>
              </a:rPr>
              <a:t>एलेनले</a:t>
            </a:r>
            <a:r>
              <a:rPr lang="ne-NP" sz="2000" b="1" dirty="0">
                <a:solidFill>
                  <a:prstClr val="black"/>
                </a:solidFill>
              </a:rPr>
              <a:t> अन्ततः आफ्नो बोलावट स्वीकार गरिन्।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1241</Words>
  <Application>Microsoft Office PowerPoint</Application>
  <PresentationFormat>Panorámica</PresentationFormat>
  <Paragraphs>64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Aptos</vt:lpstr>
      <vt:lpstr>Arial</vt:lpstr>
      <vt:lpstr>Kalimati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96</cp:revision>
  <dcterms:created xsi:type="dcterms:W3CDTF">2026-09-19T14:53:33Z</dcterms:created>
  <dcterms:modified xsi:type="dcterms:W3CDTF">2026-10-03T13:49:08Z</dcterms:modified>
</cp:coreProperties>
</file>