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4" r:id="rId2"/>
    <p:sldId id="292" r:id="rId3"/>
    <p:sldId id="293" r:id="rId4"/>
    <p:sldId id="295" r:id="rId5"/>
    <p:sldId id="298" r:id="rId6"/>
    <p:sldId id="300" r:id="rId7"/>
    <p:sldId id="301" r:id="rId8"/>
    <p:sldId id="302" r:id="rId9"/>
    <p:sldId id="303" r:id="rId10"/>
    <p:sldId id="305" r:id="rId11"/>
    <p:sldId id="307" r:id="rId12"/>
    <p:sldId id="308" r:id="rId13"/>
    <p:sldId id="30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F2601E"/>
    <a:srgbClr val="184372"/>
    <a:srgbClr val="0D253F"/>
    <a:srgbClr val="613E51"/>
    <a:srgbClr val="D5E1EB"/>
    <a:srgbClr val="C3D4E2"/>
    <a:srgbClr val="A3293D"/>
    <a:srgbClr val="8A2334"/>
    <a:srgbClr val="D4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BE765-965F-4C7D-8ADA-52DB9DDCDA5A}" type="datetimeFigureOut">
              <a:rPr lang="es-ES" smtClean="0"/>
              <a:t>23/09/2025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0BFE-FB92-412C-968E-547767D88FA2}" type="slidenum">
              <a:rPr lang="es-ES" smtClean="0"/>
              <a:t>‹Nº›</a:t>
            </a:fld>
            <a:endParaRPr lang="es-ES"/>
          </a:p>
        </p:txBody>
      </p:sp>
    </p:spTree>
    <p:extLst>
      <p:ext uri="{BB962C8B-B14F-4D97-AF65-F5344CB8AC3E}">
        <p14:creationId xmlns:p14="http://schemas.microsoft.com/office/powerpoint/2010/main" val="39493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fld id="{26520BFE-FB92-412C-968E-547767D88FA2}" type="slidenum">
              <a:rPr lang="es-ES" smtClean="0"/>
              <a:t>5</a:t>
            </a:fld>
            <a:endParaRPr lang="es-ES"/>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680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92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863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43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203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334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24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069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5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98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21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09816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79" r="2612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80273" y="116647"/>
            <a:ext cx="5254222" cy="640175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ne-NP" sz="4000" b="1" dirty="0">
                <a:ln w="12700" cmpd="sng">
                  <a:noFill/>
                  <a:prstDash val="solid"/>
                </a:ln>
                <a:solidFill>
                  <a:srgbClr val="693F17"/>
                </a:solidFill>
                <a:latin typeface="Comic Sans MS" panose="030F0702030302020204" pitchFamily="66" charset="0"/>
              </a:rPr>
              <a:t>बलियो र अति साहसी होऊ। मेरो दास मोशाले तिमीलाई आज्ञा गरेअनुसार सबै व्‍यवस्‍था पालन गर्नू। त्‍यसबाट दाहिनेतिर वा देब्रेतिर नफर्कनू, र तिमी जहीँ गए पनि सफलता पाउनेछौ</a:t>
            </a:r>
          </a:p>
          <a:p>
            <a:pPr algn="ctr">
              <a:spcBef>
                <a:spcPts val="1200"/>
              </a:spcBef>
            </a:pPr>
            <a:r>
              <a:rPr lang="ne-NP" sz="4000" b="1" dirty="0">
                <a:ln w="12700" cmpd="sng">
                  <a:noFill/>
                  <a:prstDash val="solid"/>
                </a:ln>
                <a:solidFill>
                  <a:srgbClr val="693F17"/>
                </a:solidFill>
                <a:latin typeface="Comic Sans MS" panose="030F0702030302020204" pitchFamily="66" charset="0"/>
              </a:rPr>
              <a:t>यहोशू १:७</a:t>
            </a:r>
            <a:endParaRPr lang="es-ES" sz="4000" b="1" dirty="0">
              <a:ln w="12700" cmpd="sng">
                <a:noFill/>
                <a:prstDash val="solid"/>
              </a:ln>
              <a:solidFill>
                <a:srgbClr val="693F17"/>
              </a:solidFill>
              <a:latin typeface="Comic Sans MS" panose="030F0702030302020204" pitchFamily="66" charset="0"/>
            </a:endParaRP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6887" r="16887"/>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113" b="8113"/>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76" t="5373" r="-76" b="13939"/>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322E626-40EB-C6C8-CD9F-D629B6453044}"/>
              </a:ext>
            </a:extLst>
          </p:cNvPr>
          <p:cNvSpPr txBox="1"/>
          <p:nvPr/>
        </p:nvSpPr>
        <p:spPr>
          <a:xfrm>
            <a:off x="236602" y="4767045"/>
            <a:ext cx="11755373" cy="175432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005EA4"/>
                </a:solidFill>
                <a:latin typeface="Comic Sans MS" panose="030F0702030302020204" pitchFamily="66" charset="0"/>
              </a:rPr>
              <a:t>“</a:t>
            </a:r>
            <a:r>
              <a:rPr lang="ne-NP" sz="3600" b="1" dirty="0">
                <a:ln w="12700" cmpd="sng">
                  <a:noFill/>
                  <a:prstDash val="solid"/>
                </a:ln>
                <a:solidFill>
                  <a:srgbClr val="005EA4"/>
                </a:solidFill>
                <a:latin typeface="Comic Sans MS" panose="030F0702030302020204" pitchFamily="66" charset="0"/>
              </a:rPr>
              <a:t>यी कुराहरू तिनीहरूलाई उदाहरणको रूपमा भएथे र हाम्रै शिक्षाको निम्‍ति लेखिएका हुन्, जसमाथि युग-युगको अन्‍त्‍य आइसकेको छ। </a:t>
            </a:r>
            <a:r>
              <a:rPr lang="es-ES" sz="3600" b="1" dirty="0">
                <a:ln w="12700" cmpd="sng">
                  <a:noFill/>
                  <a:prstDash val="solid"/>
                </a:ln>
                <a:solidFill>
                  <a:srgbClr val="005EA4"/>
                </a:solidFill>
                <a:latin typeface="Comic Sans MS" panose="030F0702030302020204" pitchFamily="66" charset="0"/>
              </a:rPr>
              <a:t>” </a:t>
            </a:r>
            <a:r>
              <a:rPr lang="es-ES" sz="2800" b="1" dirty="0">
                <a:ln w="12700" cmpd="sng">
                  <a:noFill/>
                  <a:prstDash val="solid"/>
                </a:ln>
                <a:solidFill>
                  <a:srgbClr val="005EA4"/>
                </a:solidFill>
                <a:latin typeface="Comic Sans MS" panose="030F0702030302020204" pitchFamily="66" charset="0"/>
              </a:rPr>
              <a:t>(</a:t>
            </a:r>
            <a:r>
              <a:rPr lang="ne-NP" sz="2800" b="1" dirty="0">
                <a:ln w="12700" cmpd="sng">
                  <a:noFill/>
                  <a:prstDash val="solid"/>
                </a:ln>
                <a:solidFill>
                  <a:srgbClr val="005EA4"/>
                </a:solidFill>
                <a:latin typeface="Comic Sans MS" panose="030F0702030302020204" pitchFamily="66" charset="0"/>
              </a:rPr>
              <a:t>१</a:t>
            </a:r>
            <a:r>
              <a:rPr lang="es-ES" sz="2800" b="1" dirty="0">
                <a:ln w="12700" cmpd="sng">
                  <a:noFill/>
                  <a:prstDash val="solid"/>
                </a:ln>
                <a:solidFill>
                  <a:srgbClr val="005EA4"/>
                </a:solidFill>
                <a:latin typeface="Comic Sans MS" panose="030F0702030302020204" pitchFamily="66" charset="0"/>
              </a:rPr>
              <a:t> </a:t>
            </a:r>
            <a:r>
              <a:rPr lang="ne-NP" sz="2800" b="1" dirty="0">
                <a:ln w="12700" cmpd="sng">
                  <a:noFill/>
                  <a:prstDash val="solid"/>
                </a:ln>
                <a:solidFill>
                  <a:srgbClr val="005EA4"/>
                </a:solidFill>
                <a:latin typeface="Comic Sans MS" panose="030F0702030302020204" pitchFamily="66" charset="0"/>
              </a:rPr>
              <a:t>कोरिन्थी</a:t>
            </a:r>
            <a:r>
              <a:rPr lang="es-ES" sz="2800" b="1" dirty="0">
                <a:ln w="12700" cmpd="sng">
                  <a:noFill/>
                  <a:prstDash val="solid"/>
                </a:ln>
                <a:solidFill>
                  <a:srgbClr val="005EA4"/>
                </a:solidFill>
                <a:latin typeface="Comic Sans MS" panose="030F0702030302020204" pitchFamily="66" charset="0"/>
              </a:rPr>
              <a:t> </a:t>
            </a:r>
            <a:r>
              <a:rPr lang="ne-NP" sz="2800" b="1" dirty="0">
                <a:ln w="12700" cmpd="sng">
                  <a:noFill/>
                  <a:prstDash val="solid"/>
                </a:ln>
                <a:solidFill>
                  <a:srgbClr val="005EA4"/>
                </a:solidFill>
                <a:latin typeface="Comic Sans MS" panose="030F0702030302020204" pitchFamily="66" charset="0"/>
              </a:rPr>
              <a:t>१०</a:t>
            </a:r>
            <a:r>
              <a:rPr lang="es-ES" sz="2800" b="1" dirty="0">
                <a:ln w="12700" cmpd="sng">
                  <a:noFill/>
                  <a:prstDash val="solid"/>
                </a:ln>
                <a:solidFill>
                  <a:srgbClr val="005EA4"/>
                </a:solidFill>
                <a:latin typeface="Comic Sans MS" panose="030F0702030302020204" pitchFamily="66" charset="0"/>
              </a:rPr>
              <a:t>:</a:t>
            </a:r>
            <a:r>
              <a:rPr lang="ne-NP" sz="2800" b="1" dirty="0">
                <a:ln w="12700" cmpd="sng">
                  <a:noFill/>
                  <a:prstDash val="solid"/>
                </a:ln>
                <a:solidFill>
                  <a:srgbClr val="005EA4"/>
                </a:solidFill>
                <a:latin typeface="Comic Sans MS" panose="030F0702030302020204" pitchFamily="66" charset="0"/>
              </a:rPr>
              <a:t>११</a:t>
            </a:r>
            <a:r>
              <a:rPr lang="es-ES" sz="2800" b="1" dirty="0">
                <a:ln w="12700" cmpd="sng">
                  <a:noFill/>
                  <a:prstDash val="solid"/>
                </a:ln>
                <a:solidFill>
                  <a:srgbClr val="005EA4"/>
                </a:solidFill>
                <a:latin typeface="Comic Sans MS" panose="030F0702030302020204" pitchFamily="66" charset="0"/>
              </a:rPr>
              <a:t>)</a:t>
            </a:r>
          </a:p>
        </p:txBody>
      </p:sp>
    </p:spTree>
    <p:extLst>
      <p:ext uri="{BB962C8B-B14F-4D97-AF65-F5344CB8AC3E}">
        <p14:creationId xmlns:p14="http://schemas.microsoft.com/office/powerpoint/2010/main" val="322136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a:extLst>
            <a:ext uri="{FF2B5EF4-FFF2-40B4-BE49-F238E27FC236}">
              <a16:creationId xmlns:a16="http://schemas.microsoft.com/office/drawing/2014/main" id="{69E5E57E-5E38-DDE4-C11B-E4A994D5598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A7D8D431-93D1-55ED-9D52-62FA60D1573D}"/>
              </a:ext>
            </a:extLst>
          </p:cNvPr>
          <p:cNvPicPr>
            <a:picLocks noChangeAspect="1"/>
          </p:cNvPicPr>
          <p:nvPr/>
        </p:nvPicPr>
        <p:blipFill>
          <a:blip r:embed="rId2">
            <a:extLst>
              <a:ext uri="{28A0092B-C50C-407E-A947-70E740481C1C}">
                <a14:useLocalDpi xmlns:a14="http://schemas.microsoft.com/office/drawing/2010/main" val="0"/>
              </a:ext>
            </a:extLst>
          </a:blip>
          <a:srcRect t="14689" b="14689"/>
          <a:stretch/>
        </p:blipFill>
        <p:spPr>
          <a:xfrm>
            <a:off x="317636" y="321734"/>
            <a:ext cx="3797570" cy="2010551"/>
          </a:xfrm>
          <a:prstGeom prst="rect">
            <a:avLst/>
          </a:prstGeom>
          <a:effectLst>
            <a:innerShdw blurRad="114300">
              <a:prstClr val="black"/>
            </a:innerShdw>
          </a:effectLst>
        </p:spPr>
      </p:pic>
      <p:pic>
        <p:nvPicPr>
          <p:cNvPr id="18" name="Imagen 17">
            <a:extLst>
              <a:ext uri="{FF2B5EF4-FFF2-40B4-BE49-F238E27FC236}">
                <a16:creationId xmlns:a16="http://schemas.microsoft.com/office/drawing/2014/main" id="{258F107F-7145-3777-779F-29D3B3343769}"/>
              </a:ext>
            </a:extLst>
          </p:cNvPr>
          <p:cNvPicPr>
            <a:picLocks noChangeAspect="1"/>
          </p:cNvPicPr>
          <p:nvPr/>
        </p:nvPicPr>
        <p:blipFill rotWithShape="1">
          <a:blip r:embed="rId3">
            <a:extLst>
              <a:ext uri="{28A0092B-C50C-407E-A947-70E740481C1C}">
                <a14:useLocalDpi xmlns:a14="http://schemas.microsoft.com/office/drawing/2010/main" val="0"/>
              </a:ext>
            </a:extLst>
          </a:blip>
          <a:srcRect l="17498" r="6930"/>
          <a:stretch>
            <a:fillRect/>
          </a:stretch>
        </p:blipFill>
        <p:spPr>
          <a:xfrm>
            <a:off x="4202549" y="321732"/>
            <a:ext cx="3793472" cy="4111323"/>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48809E40-1410-03B2-93EE-2028D167AD6E}"/>
              </a:ext>
            </a:extLst>
          </p:cNvPr>
          <p:cNvPicPr>
            <a:picLocks noChangeAspect="1"/>
          </p:cNvPicPr>
          <p:nvPr/>
        </p:nvPicPr>
        <p:blipFill>
          <a:blip r:embed="rId4">
            <a:extLst>
              <a:ext uri="{28A0092B-C50C-407E-A947-70E740481C1C}">
                <a14:useLocalDpi xmlns:a14="http://schemas.microsoft.com/office/drawing/2010/main" val="0"/>
              </a:ext>
            </a:extLst>
          </a:blip>
          <a:srcRect t="14708" b="14708"/>
          <a:stretch/>
        </p:blipFill>
        <p:spPr>
          <a:xfrm>
            <a:off x="8086176" y="321733"/>
            <a:ext cx="3797984" cy="2010552"/>
          </a:xfrm>
          <a:prstGeom prst="rect">
            <a:avLst/>
          </a:prstGeom>
          <a:effectLst>
            <a:innerShdw blurRad="114300">
              <a:prstClr val="black"/>
            </a:innerShdw>
          </a:effectLst>
        </p:spPr>
      </p:pic>
      <p:pic>
        <p:nvPicPr>
          <p:cNvPr id="14" name="Imagen 13">
            <a:extLst>
              <a:ext uri="{FF2B5EF4-FFF2-40B4-BE49-F238E27FC236}">
                <a16:creationId xmlns:a16="http://schemas.microsoft.com/office/drawing/2014/main" id="{B27A5EB9-9E0C-6CF2-53E7-8301B2458F3B}"/>
              </a:ext>
            </a:extLst>
          </p:cNvPr>
          <p:cNvPicPr>
            <a:picLocks noChangeAspect="1"/>
          </p:cNvPicPr>
          <p:nvPr/>
        </p:nvPicPr>
        <p:blipFill rotWithShape="1">
          <a:blip r:embed="rId5">
            <a:extLst>
              <a:ext uri="{28A0092B-C50C-407E-A947-70E740481C1C}">
                <a14:useLocalDpi xmlns:a14="http://schemas.microsoft.com/office/drawing/2010/main" val="0"/>
              </a:ext>
            </a:extLst>
          </a:blip>
          <a:srcRect t="7593" b="21649"/>
          <a:stretch>
            <a:fillRect/>
          </a:stretch>
        </p:blipFill>
        <p:spPr>
          <a:xfrm>
            <a:off x="317634" y="2422097"/>
            <a:ext cx="3794760" cy="2013804"/>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85276301-6F8D-C5EA-5C70-4D0FE54F6566}"/>
              </a:ext>
            </a:extLst>
          </p:cNvPr>
          <p:cNvPicPr>
            <a:picLocks noChangeAspect="1"/>
          </p:cNvPicPr>
          <p:nvPr/>
        </p:nvPicPr>
        <p:blipFill>
          <a:blip r:embed="rId6">
            <a:extLst>
              <a:ext uri="{28A0092B-C50C-407E-A947-70E740481C1C}">
                <a14:useLocalDpi xmlns:a14="http://schemas.microsoft.com/office/drawing/2010/main" val="0"/>
              </a:ext>
            </a:extLst>
          </a:blip>
          <a:srcRect t="14877" b="14877"/>
          <a:stretch/>
        </p:blipFill>
        <p:spPr>
          <a:xfrm>
            <a:off x="8082952" y="2431705"/>
            <a:ext cx="3797983" cy="2000947"/>
          </a:xfrm>
          <a:prstGeom prst="rect">
            <a:avLst/>
          </a:prstGeom>
          <a:effectLst>
            <a:innerShdw blurRad="114300">
              <a:prstClr val="black"/>
            </a:innerShdw>
          </a:effectLst>
        </p:spPr>
      </p:pic>
      <p:pic>
        <p:nvPicPr>
          <p:cNvPr id="12" name="Imagen 11" descr="Diagrama&#10;&#10;El contenido generado por IA puede ser incorrecto.">
            <a:extLst>
              <a:ext uri="{FF2B5EF4-FFF2-40B4-BE49-F238E27FC236}">
                <a16:creationId xmlns:a16="http://schemas.microsoft.com/office/drawing/2014/main" id="{78995D3D-1EA1-6C76-DC98-0F133FCAE823}"/>
              </a:ext>
            </a:extLst>
          </p:cNvPr>
          <p:cNvPicPr>
            <a:picLocks noChangeAspect="1"/>
          </p:cNvPicPr>
          <p:nvPr/>
        </p:nvPicPr>
        <p:blipFill rotWithShape="1">
          <a:blip r:embed="rId7">
            <a:extLst>
              <a:ext uri="{28A0092B-C50C-407E-A947-70E740481C1C}">
                <a14:useLocalDpi xmlns:a14="http://schemas.microsoft.com/office/drawing/2010/main" val="0"/>
              </a:ext>
            </a:extLst>
          </a:blip>
          <a:srcRect l="173" t="3270" r="-173" b="26088"/>
          <a:stretch>
            <a:fillRect/>
          </a:stretch>
        </p:blipFill>
        <p:spPr>
          <a:xfrm>
            <a:off x="317634" y="4525716"/>
            <a:ext cx="3794760" cy="201055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EE0C5E3-6180-FF39-0BE1-1AA50FCD60C2}"/>
              </a:ext>
            </a:extLst>
          </p:cNvPr>
          <p:cNvSpPr txBox="1"/>
          <p:nvPr/>
        </p:nvSpPr>
        <p:spPr>
          <a:xfrm>
            <a:off x="4525698" y="4650725"/>
            <a:ext cx="7010400" cy="1908215"/>
          </a:xfrm>
          <a:prstGeom prst="rect">
            <a:avLst/>
          </a:prstGeom>
          <a:noFill/>
        </p:spPr>
        <p:txBody>
          <a:bodyPr wrap="square">
            <a:spAutoFit/>
          </a:bodyPr>
          <a:lstStyle/>
          <a:p>
            <a:pPr algn="ctr">
              <a:spcBef>
                <a:spcPts val="1200"/>
              </a:spcBef>
            </a:pPr>
            <a:r>
              <a:rPr lang="es-ES" sz="36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ne-NP" sz="3600" b="1" dirty="0">
                <a:ln w="12700" cmpd="sng">
                  <a:solidFill>
                    <a:schemeClr val="accent5"/>
                  </a:solidFill>
                  <a:prstDash val="solid"/>
                </a:ln>
                <a:solidFill>
                  <a:schemeClr val="accent5">
                    <a:lumMod val="20000"/>
                    <a:lumOff val="80000"/>
                  </a:schemeClr>
                </a:solidFill>
                <a:latin typeface="Comic Sans MS" panose="030F0702030302020204" pitchFamily="66" charset="0"/>
              </a:rPr>
              <a:t>नम्र जवाफले क्रोधलाई शान्‍त पार्छ, तर कठोर वचनले रीस उठाउँछ।</a:t>
            </a:r>
            <a:r>
              <a:rPr lang="es-ES" sz="36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endParaRPr lang="ne-NP" sz="3600" b="1" dirty="0">
              <a:ln w="12700" cmpd="sng">
                <a:solidFill>
                  <a:schemeClr val="accent5"/>
                </a:solidFill>
                <a:prstDash val="solid"/>
              </a:ln>
              <a:solidFill>
                <a:schemeClr val="accent5">
                  <a:lumMod val="20000"/>
                  <a:lumOff val="80000"/>
                </a:schemeClr>
              </a:solidFill>
              <a:latin typeface="Comic Sans MS" panose="030F0702030302020204" pitchFamily="66" charset="0"/>
            </a:endParaRPr>
          </a:p>
          <a:p>
            <a:pPr algn="ctr">
              <a:spcBef>
                <a:spcPts val="1200"/>
              </a:spcBef>
            </a:pPr>
            <a:r>
              <a:rPr lang="es-ES" sz="3600" b="1" dirty="0">
                <a:ln w="12700" cmpd="sng">
                  <a:solidFill>
                    <a:schemeClr val="accent5"/>
                  </a:solidFill>
                  <a:prstDash val="solid"/>
                </a:ln>
                <a:solidFill>
                  <a:schemeClr val="accent5">
                    <a:lumMod val="20000"/>
                    <a:lumOff val="80000"/>
                  </a:schemeClr>
                </a:solidFill>
                <a:latin typeface="Comic Sans MS" panose="030F0702030302020204" pitchFamily="66" charset="0"/>
              </a:rPr>
              <a:t> </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ne-NP" sz="2800" b="1" dirty="0">
                <a:ln w="12700" cmpd="sng">
                  <a:solidFill>
                    <a:schemeClr val="accent5"/>
                  </a:solidFill>
                  <a:prstDash val="solid"/>
                </a:ln>
                <a:solidFill>
                  <a:schemeClr val="accent5">
                    <a:lumMod val="20000"/>
                    <a:lumOff val="80000"/>
                  </a:schemeClr>
                </a:solidFill>
                <a:latin typeface="Comic Sans MS" panose="030F0702030302020204" pitchFamily="66" charset="0"/>
              </a:rPr>
              <a:t>हितोपदेश</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 </a:t>
            </a:r>
            <a:r>
              <a:rPr lang="ne-NP" sz="2800" b="1" dirty="0">
                <a:ln w="12700" cmpd="sng">
                  <a:solidFill>
                    <a:schemeClr val="accent5"/>
                  </a:solidFill>
                  <a:prstDash val="solid"/>
                </a:ln>
                <a:solidFill>
                  <a:schemeClr val="accent5">
                    <a:lumMod val="20000"/>
                    <a:lumOff val="80000"/>
                  </a:schemeClr>
                </a:solidFill>
                <a:latin typeface="Comic Sans MS" panose="030F0702030302020204" pitchFamily="66" charset="0"/>
              </a:rPr>
              <a:t>१५</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ne-NP" sz="2800" b="1" dirty="0">
                <a:ln w="12700" cmpd="sng">
                  <a:solidFill>
                    <a:schemeClr val="accent5"/>
                  </a:solidFill>
                  <a:prstDash val="solid"/>
                </a:ln>
                <a:solidFill>
                  <a:schemeClr val="accent5">
                    <a:lumMod val="20000"/>
                    <a:lumOff val="80000"/>
                  </a:schemeClr>
                </a:solidFill>
                <a:latin typeface="Comic Sans MS" panose="030F0702030302020204" pitchFamily="66" charset="0"/>
              </a:rPr>
              <a:t>१</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p>
        </p:txBody>
      </p:sp>
    </p:spTree>
    <p:extLst>
      <p:ext uri="{BB962C8B-B14F-4D97-AF65-F5344CB8AC3E}">
        <p14:creationId xmlns:p14="http://schemas.microsoft.com/office/powerpoint/2010/main" val="65528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785104"/>
          </a:xfrm>
          <a:prstGeom prst="rect">
            <a:avLst/>
          </a:prstGeom>
          <a:noFill/>
        </p:spPr>
        <p:txBody>
          <a:bodyPr wrap="square">
            <a:spAutoFit/>
          </a:bodyPr>
          <a:lstStyle/>
          <a:p>
            <a:pPr algn="ctr">
              <a:spcBef>
                <a:spcPts val="1200"/>
              </a:spcBef>
            </a:pPr>
            <a:r>
              <a:rPr lang="es-E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r>
              <a:rPr lang="ne-NP"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परमप्रभुले जति उत्तम प्रणहरू इस्राएलीहरूलाई गर्नुभएको थियो, तिनीहरूमा एक पनि घटी भएन, सबै पूरा भए।</a:t>
            </a:r>
            <a:r>
              <a:rPr lang="es-E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 </a:t>
            </a:r>
            <a:endParaRPr lang="ne-NP"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endParaRPr>
          </a:p>
          <a:p>
            <a:pPr algn="ctr">
              <a:spcBef>
                <a:spcPts val="1200"/>
              </a:spcBef>
            </a:pP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r>
              <a:rPr lang="ne-NP"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यहोशू २१</a:t>
            </a: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r>
              <a:rPr lang="ne-NP"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४५</a:t>
            </a: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p>
        </p:txBody>
      </p:sp>
    </p:spTree>
    <p:extLst>
      <p:ext uri="{BB962C8B-B14F-4D97-AF65-F5344CB8AC3E}">
        <p14:creationId xmlns:p14="http://schemas.microsoft.com/office/powerpoint/2010/main" val="189957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74BC364-77D0-43BC-53E2-AA31799ADD4A}"/>
              </a:ext>
            </a:extLst>
          </p:cNvPr>
          <p:cNvSpPr txBox="1"/>
          <p:nvPr/>
        </p:nvSpPr>
        <p:spPr>
          <a:xfrm>
            <a:off x="5090745" y="3449462"/>
            <a:ext cx="6176689" cy="3231654"/>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800" b="1" dirty="0">
                <a:ln w="12700" cmpd="sng">
                  <a:noFill/>
                  <a:prstDash val="solid"/>
                </a:ln>
                <a:solidFill>
                  <a:schemeClr val="accent2">
                    <a:lumMod val="75000"/>
                  </a:schemeClr>
                </a:solidFill>
                <a:latin typeface="Comic Sans MS" panose="030F0702030302020204" pitchFamily="66" charset="0"/>
                <a:cs typeface="Kalimati" panose="00000400000000000000" pitchFamily="2"/>
              </a:rPr>
              <a:t>“</a:t>
            </a:r>
            <a:r>
              <a:rPr lang="ne-NP" sz="2800" b="1" dirty="0">
                <a:ln w="12700" cmpd="sng">
                  <a:noFill/>
                  <a:prstDash val="solid"/>
                </a:ln>
                <a:solidFill>
                  <a:schemeClr val="accent2">
                    <a:lumMod val="75000"/>
                  </a:schemeClr>
                </a:solidFill>
                <a:latin typeface="Comic Sans MS" panose="030F0702030302020204" pitchFamily="66" charset="0"/>
                <a:cs typeface="Kalimati" panose="00000400000000000000" pitchFamily="2"/>
              </a:rPr>
              <a:t>तर यदि परमप्रभुको सेवा गर्न तिमीहरूलाई मन पर्दैन भनेता तिमीहरूले कसको सेवा गर्ने आजै तिमीहरूले रोज— कि तिम्रा पिता-पुर्खाहरूले यूफ्रेटिस नदी पारि पुजेका देवताहरू कि तिमीहरू अहिले बसेको देशका एमोरीहरूका देवताहरू। तर म र मेरो घरानाले परमप्रभुकै सेवा गर्नेछौं।”</a:t>
            </a:r>
            <a:r>
              <a:rPr lang="es-ES" sz="3600" b="1" dirty="0">
                <a:ln w="12700" cmpd="sng">
                  <a:noFill/>
                  <a:prstDash val="solid"/>
                </a:ln>
                <a:solidFill>
                  <a:schemeClr val="accent2">
                    <a:lumMod val="75000"/>
                  </a:schemeClr>
                </a:solidFill>
                <a:latin typeface="Comic Sans MS" panose="030F0702030302020204" pitchFamily="66" charset="0"/>
              </a:rPr>
              <a:t>” </a:t>
            </a:r>
            <a:r>
              <a:rPr lang="es-ES" sz="2400" b="1" dirty="0">
                <a:ln w="12700" cmpd="sng">
                  <a:noFill/>
                  <a:prstDash val="solid"/>
                </a:ln>
                <a:solidFill>
                  <a:schemeClr val="accent2">
                    <a:lumMod val="75000"/>
                  </a:schemeClr>
                </a:solidFill>
                <a:latin typeface="Comic Sans MS" panose="030F0702030302020204" pitchFamily="66" charset="0"/>
              </a:rPr>
              <a:t>(</a:t>
            </a:r>
            <a:r>
              <a:rPr lang="ne-NP" sz="2400" b="1" dirty="0">
                <a:ln w="12700" cmpd="sng">
                  <a:noFill/>
                  <a:prstDash val="solid"/>
                </a:ln>
                <a:solidFill>
                  <a:schemeClr val="accent2">
                    <a:lumMod val="75000"/>
                  </a:schemeClr>
                </a:solidFill>
                <a:latin typeface="Comic Sans MS" panose="030F0702030302020204" pitchFamily="66" charset="0"/>
              </a:rPr>
              <a:t>यहोशू</a:t>
            </a:r>
            <a:r>
              <a:rPr lang="es-ES" sz="2400" b="1" dirty="0">
                <a:ln w="12700" cmpd="sng">
                  <a:noFill/>
                  <a:prstDash val="solid"/>
                </a:ln>
                <a:solidFill>
                  <a:schemeClr val="accent2">
                    <a:lumMod val="75000"/>
                  </a:schemeClr>
                </a:solidFill>
                <a:latin typeface="Comic Sans MS" panose="030F0702030302020204" pitchFamily="66" charset="0"/>
              </a:rPr>
              <a:t> </a:t>
            </a:r>
            <a:r>
              <a:rPr lang="ne-NP" sz="2400" b="1" dirty="0">
                <a:ln w="12700" cmpd="sng">
                  <a:noFill/>
                  <a:prstDash val="solid"/>
                </a:ln>
                <a:solidFill>
                  <a:schemeClr val="accent2">
                    <a:lumMod val="75000"/>
                  </a:schemeClr>
                </a:solidFill>
                <a:latin typeface="Comic Sans MS" panose="030F0702030302020204" pitchFamily="66" charset="0"/>
              </a:rPr>
              <a:t>२४</a:t>
            </a:r>
            <a:r>
              <a:rPr lang="es-ES" sz="2400" b="1" dirty="0">
                <a:ln w="12700" cmpd="sng">
                  <a:noFill/>
                  <a:prstDash val="solid"/>
                </a:ln>
                <a:solidFill>
                  <a:schemeClr val="accent2">
                    <a:lumMod val="75000"/>
                  </a:schemeClr>
                </a:solidFill>
                <a:latin typeface="Comic Sans MS" panose="030F0702030302020204" pitchFamily="66" charset="0"/>
              </a:rPr>
              <a:t>:</a:t>
            </a:r>
            <a:r>
              <a:rPr lang="ne-NP" sz="2400" b="1" dirty="0">
                <a:ln w="12700" cmpd="sng">
                  <a:noFill/>
                  <a:prstDash val="solid"/>
                </a:ln>
                <a:solidFill>
                  <a:schemeClr val="accent2">
                    <a:lumMod val="75000"/>
                  </a:schemeClr>
                </a:solidFill>
                <a:latin typeface="Comic Sans MS" panose="030F0702030302020204" pitchFamily="66" charset="0"/>
              </a:rPr>
              <a:t>१५</a:t>
            </a:r>
            <a:r>
              <a:rPr lang="es-ES" sz="2400" b="1" dirty="0">
                <a:ln w="12700" cmpd="sng">
                  <a:noFill/>
                  <a:prstDash val="solid"/>
                </a:ln>
                <a:solidFill>
                  <a:schemeClr val="accent2">
                    <a:lumMod val="75000"/>
                  </a:schemeClr>
                </a:solidFill>
                <a:latin typeface="Comic Sans MS" panose="030F0702030302020204" pitchFamily="66" charset="0"/>
              </a:rPr>
              <a:t>)</a:t>
            </a:r>
          </a:p>
        </p:txBody>
      </p:sp>
    </p:spTree>
    <p:extLst>
      <p:ext uri="{BB962C8B-B14F-4D97-AF65-F5344CB8AC3E}">
        <p14:creationId xmlns:p14="http://schemas.microsoft.com/office/powerpoint/2010/main" val="397210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1218388"/>
            <a:ext cx="5463228" cy="4185761"/>
          </a:xfrm>
          <a:prstGeom prst="rect">
            <a:avLst/>
          </a:prstGeom>
          <a:noFill/>
        </p:spPr>
        <p:txBody>
          <a:bodyPr wrap="square">
            <a:spAutoFit/>
          </a:bodyPr>
          <a:lstStyle/>
          <a:p>
            <a:pPr algn="ctr">
              <a:spcBef>
                <a:spcPts val="1200"/>
              </a:spcBef>
            </a:pPr>
            <a:r>
              <a:rPr lang="es-ES" sz="44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ne-NP" sz="44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जासूसहरूलाई राम्रो स्‍वागत गरेकी हुनाले अनाज्ञाकारीहरूका साथमा राहाब वेश्‍या नाश भइनन्‌।" </a:t>
            </a:r>
          </a:p>
          <a:p>
            <a:pPr algn="ctr">
              <a:spcBef>
                <a:spcPts val="1200"/>
              </a:spcBef>
            </a:pPr>
            <a:r>
              <a:rPr lang="es-ES" sz="3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ne-NP" sz="3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हिब्रू ११:३१</a:t>
            </a:r>
            <a:r>
              <a:rPr lang="es-ES" sz="3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p:txBody>
      </p:sp>
    </p:spTree>
    <p:extLst>
      <p:ext uri="{BB962C8B-B14F-4D97-AF65-F5344CB8AC3E}">
        <p14:creationId xmlns:p14="http://schemas.microsoft.com/office/powerpoint/2010/main" val="3289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63" y="157384"/>
            <a:ext cx="3943354" cy="609397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600" b="1" dirty="0">
                <a:ln w="12700" cmpd="sng">
                  <a:noFill/>
                  <a:prstDash val="solid"/>
                </a:ln>
                <a:solidFill>
                  <a:srgbClr val="A3293D"/>
                </a:solidFill>
                <a:latin typeface="Comic Sans MS" panose="030F0702030302020204" pitchFamily="66" charset="0"/>
              </a:rPr>
              <a:t>“</a:t>
            </a:r>
            <a:r>
              <a:rPr lang="ne-NP" sz="2600" b="1" dirty="0">
                <a:ln w="12700" cmpd="sng">
                  <a:noFill/>
                  <a:prstDash val="solid"/>
                </a:ln>
                <a:solidFill>
                  <a:srgbClr val="A3293D"/>
                </a:solidFill>
                <a:latin typeface="Comic Sans MS" panose="030F0702030302020204" pitchFamily="66" charset="0"/>
              </a:rPr>
              <a:t>जसरी परमप्रभु तिमीहरूका परमेश्‍वरले लाल समुद्रलाई हामीले पार नगरुञ्‍जेल हाम्रा सामुन्‍ने सुकाउनुभएको थियो, त्‍यसरी नै तिमीहरूका सामुन्‍ने तिमीहरू पार नगरुञ्‍जेल यर्दन नदीको पानी पनि सुकाउनुभएको थियो। पृथ्‍वीका सारा मानिसहरूले परमप्रभुका बाहुलीको सामर्थ्‍य थाहा पाऊन्, र तिमीहरूले परमप्रभु आफ्‍ना परमेश्‍वरको भय मान भन्‍ने ध्‍येयले यो सब भएको हो।”</a:t>
            </a:r>
            <a:r>
              <a:rPr lang="es-ES" sz="2600" b="1" dirty="0">
                <a:ln w="12700" cmpd="sng">
                  <a:noFill/>
                  <a:prstDash val="solid"/>
                </a:ln>
                <a:solidFill>
                  <a:srgbClr val="A3293D"/>
                </a:solidFill>
                <a:latin typeface="Comic Sans MS" panose="030F0702030302020204" pitchFamily="66" charset="0"/>
              </a:rPr>
              <a:t>”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algn="ctr"/>
            <a:r>
              <a:rPr lang="ne-NP"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यहोशू ४</a:t>
            </a:r>
            <a:r>
              <a:rPr lang="es-ES"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a:t>
            </a:r>
            <a:r>
              <a:rPr lang="ne-NP"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२३</a:t>
            </a:r>
            <a:r>
              <a:rPr lang="es-ES"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 </a:t>
            </a:r>
            <a:r>
              <a:rPr lang="ne-NP"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२४</a:t>
            </a:r>
            <a:endParaRPr lang="es-ES" sz="2400" dirty="0">
              <a:solidFill>
                <a:srgbClr val="D5E1E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03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24" r="10544"/>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96777" y="594815"/>
            <a:ext cx="4439068" cy="4924425"/>
          </a:xfrm>
          <a:prstGeom prst="rect">
            <a:avLst/>
          </a:prstGeom>
          <a:noFill/>
        </p:spPr>
        <p:txBody>
          <a:bodyPr wrap="square">
            <a:spAutoFit/>
          </a:bodyPr>
          <a:lstStyle/>
          <a:p>
            <a:pPr algn="ctr">
              <a:spcBef>
                <a:spcPts val="2400"/>
              </a:spcBef>
            </a:pPr>
            <a:r>
              <a:rPr lang="es-ES" sz="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ne-NP" sz="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परमप्रभुले मानिसको कुरा सुन्‍नुभयो। त्‍यो दिनजस्‍तो उहिले र पछि कहिले भएन। अवश्‍य इस्राएलीहरूका निम्‍ति परमप्रभुले युद्ध गर्नुभयो।</a:t>
            </a:r>
            <a:r>
              <a:rPr lang="es-ES" sz="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a:p>
            <a:pPr algn="ctr">
              <a:spcBef>
                <a:spcPts val="2400"/>
              </a:spcBef>
            </a:pPr>
            <a:r>
              <a:rPr lang="ne-NP"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यहोशू १०</a:t>
            </a: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ne-NP"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१४</a:t>
            </a:r>
            <a:endPar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04410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5981701" cy="4708981"/>
          </a:xfrm>
          <a:prstGeom prst="rect">
            <a:avLst/>
          </a:prstGeom>
          <a:noFill/>
        </p:spPr>
        <p:txBody>
          <a:bodyPr wrap="square">
            <a:spAutoFit/>
            <a:scene3d>
              <a:camera prst="orthographicFront"/>
              <a:lightRig rig="threePt" dir="t"/>
            </a:scene3d>
            <a:sp3d extrusionH="57150">
              <a:bevelT w="38100" h="38100"/>
            </a:sp3d>
          </a:bodyPr>
          <a:lstStyle/>
          <a:p>
            <a:pPr>
              <a:spcBef>
                <a:spcPts val="1200"/>
              </a:spcBef>
            </a:pPr>
            <a:r>
              <a:rPr lang="es-ES" sz="3600" b="1" dirty="0">
                <a:ln w="12700" cmpd="sng">
                  <a:noFill/>
                  <a:prstDash val="solid"/>
                </a:ln>
                <a:solidFill>
                  <a:srgbClr val="613E51"/>
                </a:solidFill>
                <a:latin typeface="Comic Sans MS" panose="030F0702030302020204" pitchFamily="66" charset="0"/>
              </a:rPr>
              <a:t>“</a:t>
            </a:r>
            <a:r>
              <a:rPr lang="ne-NP" sz="3600" b="1" dirty="0">
                <a:ln w="12700" cmpd="sng">
                  <a:noFill/>
                  <a:prstDash val="solid"/>
                </a:ln>
                <a:solidFill>
                  <a:srgbClr val="613E51"/>
                </a:solidFill>
                <a:latin typeface="Comic Sans MS" panose="030F0702030302020204" pitchFamily="66" charset="0"/>
                <a:cs typeface="Kalimati" panose="00000400000000000000" pitchFamily="2"/>
              </a:rPr>
              <a:t>यी सब राजाहरूलाई उनीहरूका देशहरूसमेत यहोशूले एउटै धावामा जिते, किनभने परमप्रभु इस्राएलका परमेश्‍वरले नै इस्राएलीहरूका निम्‍ति युद्ध गर्नुभएको थियो।</a:t>
            </a:r>
            <a:r>
              <a:rPr lang="es-ES" sz="3600" b="1" dirty="0">
                <a:ln w="12700" cmpd="sng">
                  <a:noFill/>
                  <a:prstDash val="solid"/>
                </a:ln>
                <a:solidFill>
                  <a:srgbClr val="613E51"/>
                </a:solidFill>
                <a:latin typeface="Comic Sans MS" panose="030F0702030302020204" pitchFamily="66" charset="0"/>
                <a:cs typeface="Kalimati" panose="00000400000000000000" pitchFamily="2"/>
              </a:rPr>
              <a:t>”</a:t>
            </a:r>
            <a:endParaRPr lang="ne-NP" sz="3600" b="1" dirty="0">
              <a:ln w="12700" cmpd="sng">
                <a:noFill/>
                <a:prstDash val="solid"/>
              </a:ln>
              <a:solidFill>
                <a:srgbClr val="613E51"/>
              </a:solidFill>
              <a:latin typeface="Comic Sans MS" panose="030F0702030302020204" pitchFamily="66" charset="0"/>
              <a:cs typeface="Kalimati" panose="00000400000000000000" pitchFamily="2"/>
            </a:endParaRPr>
          </a:p>
          <a:p>
            <a:pPr>
              <a:spcBef>
                <a:spcPts val="1200"/>
              </a:spcBef>
            </a:pPr>
            <a:endParaRPr lang="ne-NP" sz="3600" b="1" dirty="0">
              <a:ln w="12700" cmpd="sng">
                <a:noFill/>
                <a:prstDash val="solid"/>
              </a:ln>
              <a:solidFill>
                <a:srgbClr val="613E51"/>
              </a:solidFill>
              <a:latin typeface="Comic Sans MS" panose="030F0702030302020204" pitchFamily="66" charset="0"/>
              <a:cs typeface="Kalimati" panose="00000400000000000000" pitchFamily="2"/>
            </a:endParaRPr>
          </a:p>
          <a:p>
            <a:pPr>
              <a:spcBef>
                <a:spcPts val="1200"/>
              </a:spcBef>
            </a:pPr>
            <a:endParaRPr lang="es-ES" sz="2800" b="1" dirty="0">
              <a:ln w="12700" cmpd="sng">
                <a:noFill/>
                <a:prstDash val="solid"/>
              </a:ln>
              <a:solidFill>
                <a:srgbClr val="613E51"/>
              </a:solidFill>
              <a:latin typeface="Comic Sans MS" panose="030F0702030302020204" pitchFamily="66" charset="0"/>
              <a:cs typeface="Kalimati" panose="00000400000000000000" pitchFamily="2"/>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624943"/>
            <a:ext cx="3008540" cy="461665"/>
          </a:xfrm>
          <a:prstGeom prst="rect">
            <a:avLst/>
          </a:prstGeom>
          <a:noFill/>
        </p:spPr>
        <p:txBody>
          <a:bodyPr wrap="square">
            <a:spAutoFit/>
            <a:scene3d>
              <a:camera prst="orthographicFront"/>
              <a:lightRig rig="threePt" dir="t"/>
            </a:scene3d>
            <a:sp3d extrusionH="57150">
              <a:bevelT w="38100" h="38100"/>
            </a:sp3d>
          </a:bodyPr>
          <a:lstStyle/>
          <a:p>
            <a:r>
              <a:rPr lang="ne-NP" sz="2400" b="1" dirty="0">
                <a:ln w="12700" cmpd="sng">
                  <a:noFill/>
                  <a:prstDash val="solid"/>
                </a:ln>
                <a:solidFill>
                  <a:srgbClr val="613E51"/>
                </a:solidFill>
                <a:latin typeface="Comic Sans MS" panose="030F0702030302020204" pitchFamily="66" charset="0"/>
              </a:rPr>
              <a:t>यहोशू १०</a:t>
            </a:r>
            <a:r>
              <a:rPr lang="es-ES" sz="2400" b="1" dirty="0">
                <a:ln w="12700" cmpd="sng">
                  <a:noFill/>
                  <a:prstDash val="solid"/>
                </a:ln>
                <a:solidFill>
                  <a:srgbClr val="613E51"/>
                </a:solidFill>
                <a:latin typeface="Comic Sans MS" panose="030F0702030302020204" pitchFamily="66" charset="0"/>
              </a:rPr>
              <a:t>:</a:t>
            </a:r>
            <a:r>
              <a:rPr lang="ne-NP" sz="2400" b="1" dirty="0">
                <a:ln w="12700" cmpd="sng">
                  <a:noFill/>
                  <a:prstDash val="solid"/>
                </a:ln>
                <a:solidFill>
                  <a:srgbClr val="613E51"/>
                </a:solidFill>
                <a:latin typeface="Comic Sans MS" panose="030F0702030302020204" pitchFamily="66" charset="0"/>
              </a:rPr>
              <a:t>४२</a:t>
            </a:r>
            <a:endParaRPr lang="es-ES" sz="2400" dirty="0">
              <a:solidFill>
                <a:srgbClr val="613E51"/>
              </a:solidFill>
            </a:endParaRPr>
          </a:p>
        </p:txBody>
      </p:sp>
    </p:spTree>
    <p:extLst>
      <p:ext uri="{BB962C8B-B14F-4D97-AF65-F5344CB8AC3E}">
        <p14:creationId xmlns:p14="http://schemas.microsoft.com/office/powerpoint/2010/main" val="216433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715250" y="289679"/>
            <a:ext cx="4362450" cy="627864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000" b="1" dirty="0">
                <a:ln w="12700" cmpd="sng">
                  <a:noFill/>
                  <a:prstDash val="solid"/>
                </a:ln>
                <a:solidFill>
                  <a:schemeClr val="accent4">
                    <a:lumMod val="40000"/>
                    <a:lumOff val="60000"/>
                  </a:schemeClr>
                </a:solidFill>
                <a:latin typeface="Comic Sans MS" panose="030F0702030302020204" pitchFamily="66" charset="0"/>
              </a:rPr>
              <a:t>“</a:t>
            </a:r>
            <a:r>
              <a:rPr lang="ne-NP" sz="4000" b="1" dirty="0">
                <a:ln w="12700" cmpd="sng">
                  <a:noFill/>
                  <a:prstDash val="solid"/>
                </a:ln>
                <a:solidFill>
                  <a:schemeClr val="accent4">
                    <a:lumMod val="40000"/>
                    <a:lumOff val="60000"/>
                  </a:schemeClr>
                </a:solidFill>
                <a:latin typeface="Comic Sans MS" panose="030F0702030302020204" pitchFamily="66" charset="0"/>
              </a:rPr>
              <a:t>“हरेक मानिसलाई त्‍यसको चालअनुसार र त्‍यसका कर्मको फलअनुसार इनाम दिनलाई म परमप्रभु मानिसको हृदय तलाश गर्छु, त्‍यसका मनको म जाँच गर्छु।</a:t>
            </a:r>
            <a:r>
              <a:rPr lang="es-ES" sz="4000" b="1" dirty="0">
                <a:ln w="12700" cmpd="sng">
                  <a:noFill/>
                  <a:prstDash val="solid"/>
                </a:ln>
                <a:solidFill>
                  <a:schemeClr val="accent4">
                    <a:lumMod val="40000"/>
                    <a:lumOff val="60000"/>
                  </a:schemeClr>
                </a:solidFill>
                <a:latin typeface="Comic Sans MS" panose="030F0702030302020204" pitchFamily="66" charset="0"/>
              </a:rPr>
              <a:t>”</a:t>
            </a:r>
          </a:p>
          <a:p>
            <a:pPr algn="ctr">
              <a:spcBef>
                <a:spcPts val="1200"/>
              </a:spcBef>
            </a:pPr>
            <a:r>
              <a:rPr lang="ne-NP" sz="3200" b="1" dirty="0">
                <a:ln w="12700" cmpd="sng">
                  <a:noFill/>
                  <a:prstDash val="solid"/>
                </a:ln>
                <a:solidFill>
                  <a:schemeClr val="accent4">
                    <a:lumMod val="40000"/>
                    <a:lumOff val="60000"/>
                  </a:schemeClr>
                </a:solidFill>
                <a:latin typeface="Comic Sans MS" panose="030F0702030302020204" pitchFamily="66" charset="0"/>
              </a:rPr>
              <a:t>यर्मिया १७</a:t>
            </a:r>
            <a:r>
              <a:rPr lang="es-ES" sz="3200" b="1" dirty="0">
                <a:ln w="12700" cmpd="sng">
                  <a:noFill/>
                  <a:prstDash val="solid"/>
                </a:ln>
                <a:solidFill>
                  <a:schemeClr val="accent4">
                    <a:lumMod val="40000"/>
                    <a:lumOff val="60000"/>
                  </a:schemeClr>
                </a:solidFill>
                <a:latin typeface="Comic Sans MS" panose="030F0702030302020204" pitchFamily="66" charset="0"/>
              </a:rPr>
              <a:t>:</a:t>
            </a:r>
            <a:r>
              <a:rPr lang="ne-NP" sz="3200" b="1" dirty="0">
                <a:ln w="12700" cmpd="sng">
                  <a:noFill/>
                  <a:prstDash val="solid"/>
                </a:ln>
                <a:solidFill>
                  <a:schemeClr val="accent4">
                    <a:lumMod val="40000"/>
                    <a:lumOff val="60000"/>
                  </a:schemeClr>
                </a:solidFill>
                <a:latin typeface="Comic Sans MS" panose="030F0702030302020204" pitchFamily="66" charset="0"/>
              </a:rPr>
              <a:t>१०</a:t>
            </a:r>
            <a:endParaRPr lang="es-ES" sz="3200" b="1" dirty="0">
              <a:ln w="12700" cmpd="sng">
                <a:noFill/>
                <a:prstDash val="solid"/>
              </a:ln>
              <a:solidFill>
                <a:schemeClr val="accent4">
                  <a:lumMod val="40000"/>
                  <a:lumOff val="60000"/>
                </a:schemeClr>
              </a:solidFill>
              <a:latin typeface="Comic Sans MS" panose="030F0702030302020204" pitchFamily="66" charset="0"/>
            </a:endParaRPr>
          </a:p>
        </p:txBody>
      </p:sp>
    </p:spTree>
    <p:extLst>
      <p:ext uri="{BB962C8B-B14F-4D97-AF65-F5344CB8AC3E}">
        <p14:creationId xmlns:p14="http://schemas.microsoft.com/office/powerpoint/2010/main" val="93568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174699"/>
            <a:ext cx="4101806" cy="3570208"/>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dirty="0">
                <a:ln w="12700" cmpd="sng">
                  <a:noFill/>
                  <a:prstDash val="solid"/>
                </a:ln>
                <a:solidFill>
                  <a:srgbClr val="F2601E"/>
                </a:solidFill>
                <a:latin typeface="Comic Sans MS" panose="030F0702030302020204" pitchFamily="66" charset="0"/>
              </a:rPr>
              <a:t>“</a:t>
            </a:r>
            <a:r>
              <a:rPr lang="ne-NP" sz="3200" b="1" dirty="0">
                <a:ln w="12700" cmpd="sng">
                  <a:noFill/>
                  <a:prstDash val="solid"/>
                </a:ln>
                <a:solidFill>
                  <a:srgbClr val="F2601E"/>
                </a:solidFill>
                <a:latin typeface="Comic Sans MS" panose="030F0702030302020204" pitchFamily="66" charset="0"/>
              </a:rPr>
              <a:t>तर पहिले उहाँको राज्‍य र उहाँका धार्मिकताको खोजी गर, र यी सबै थोक तिमीहरूका निम्‍ति थपिनेछन्‌।</a:t>
            </a:r>
            <a:r>
              <a:rPr lang="es-ES" sz="3200" b="1" dirty="0">
                <a:ln w="12700" cmpd="sng">
                  <a:noFill/>
                  <a:prstDash val="solid"/>
                </a:ln>
                <a:solidFill>
                  <a:srgbClr val="F2601E"/>
                </a:solidFill>
                <a:latin typeface="Comic Sans MS" panose="030F0702030302020204" pitchFamily="66" charset="0"/>
              </a:rPr>
              <a:t>”</a:t>
            </a:r>
          </a:p>
          <a:p>
            <a:pPr algn="ctr">
              <a:spcBef>
                <a:spcPts val="1200"/>
              </a:spcBef>
            </a:pPr>
            <a:r>
              <a:rPr lang="ne-NP" sz="2400" b="1" dirty="0">
                <a:ln w="12700" cmpd="sng">
                  <a:noFill/>
                  <a:prstDash val="solid"/>
                </a:ln>
                <a:solidFill>
                  <a:srgbClr val="F2601E"/>
                </a:solidFill>
                <a:latin typeface="Comic Sans MS" panose="030F0702030302020204" pitchFamily="66" charset="0"/>
              </a:rPr>
              <a:t>मत्ती ६</a:t>
            </a:r>
            <a:r>
              <a:rPr lang="es-ES" sz="2400" b="1" dirty="0">
                <a:ln w="12700" cmpd="sng">
                  <a:noFill/>
                  <a:prstDash val="solid"/>
                </a:ln>
                <a:solidFill>
                  <a:srgbClr val="F2601E"/>
                </a:solidFill>
                <a:latin typeface="Comic Sans MS" panose="030F0702030302020204" pitchFamily="66" charset="0"/>
              </a:rPr>
              <a:t>:</a:t>
            </a:r>
            <a:r>
              <a:rPr lang="ne-NP" sz="2400" b="1" dirty="0">
                <a:ln w="12700" cmpd="sng">
                  <a:noFill/>
                  <a:prstDash val="solid"/>
                </a:ln>
                <a:solidFill>
                  <a:srgbClr val="F2601E"/>
                </a:solidFill>
                <a:latin typeface="Comic Sans MS" panose="030F0702030302020204" pitchFamily="66" charset="0"/>
              </a:rPr>
              <a:t>३३</a:t>
            </a:r>
            <a:endParaRPr lang="es-ES" sz="2400" b="1" dirty="0">
              <a:ln w="12700" cmpd="sng">
                <a:noFill/>
                <a:prstDash val="solid"/>
              </a:ln>
              <a:solidFill>
                <a:srgbClr val="F2601E"/>
              </a:solidFill>
              <a:latin typeface="Comic Sans MS" panose="030F0702030302020204" pitchFamily="66" charset="0"/>
            </a:endParaRPr>
          </a:p>
        </p:txBody>
      </p:sp>
    </p:spTree>
    <p:extLst>
      <p:ext uri="{BB962C8B-B14F-4D97-AF65-F5344CB8AC3E}">
        <p14:creationId xmlns:p14="http://schemas.microsoft.com/office/powerpoint/2010/main" val="283184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8" t="2671" r="-38" b="31005"/>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113" r="2" b="2"/>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5492" r="6467"/>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176429" y="541960"/>
            <a:ext cx="4014047" cy="569386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7030A0"/>
                </a:solidFill>
                <a:latin typeface="Comic Sans MS" panose="030F0702030302020204" pitchFamily="66" charset="0"/>
              </a:rPr>
              <a:t>“</a:t>
            </a:r>
            <a:r>
              <a:rPr lang="ne-NP" sz="3600" b="1" dirty="0">
                <a:ln w="12700" cmpd="sng">
                  <a:noFill/>
                  <a:prstDash val="solid"/>
                </a:ln>
                <a:solidFill>
                  <a:srgbClr val="7030A0"/>
                </a:solidFill>
                <a:latin typeface="Comic Sans MS" panose="030F0702030302020204" pitchFamily="66" charset="0"/>
              </a:rPr>
              <a:t>आफ्‍ना अगुवाहरूको सम्‍झना राख, जसले परमेश्‍वरको वचन तिमीहरूलाई सुनाए। तिनीहरूका जीवनको परिणामलाई ध्‍यान देओ, र तिनीहरूका विश्‍वासको अनुकरण गर। </a:t>
            </a:r>
            <a:r>
              <a:rPr lang="es-ES" sz="3800" b="1" dirty="0">
                <a:ln w="12700" cmpd="sng">
                  <a:noFill/>
                  <a:prstDash val="solid"/>
                </a:ln>
                <a:solidFill>
                  <a:srgbClr val="7030A0"/>
                </a:solidFill>
                <a:latin typeface="Comic Sans MS" panose="030F0702030302020204" pitchFamily="66" charset="0"/>
              </a:rPr>
              <a:t>”</a:t>
            </a:r>
          </a:p>
          <a:p>
            <a:pPr algn="ctr">
              <a:spcBef>
                <a:spcPts val="1200"/>
              </a:spcBef>
            </a:pPr>
            <a:r>
              <a:rPr lang="es-ES" sz="2800" b="1" dirty="0">
                <a:ln w="12700" cmpd="sng">
                  <a:noFill/>
                  <a:prstDash val="solid"/>
                </a:ln>
                <a:solidFill>
                  <a:srgbClr val="7030A0"/>
                </a:solidFill>
                <a:latin typeface="Comic Sans MS" panose="030F0702030302020204" pitchFamily="66" charset="0"/>
              </a:rPr>
              <a:t>(</a:t>
            </a:r>
            <a:r>
              <a:rPr lang="ne-NP" sz="2800" b="1" dirty="0">
                <a:ln w="12700" cmpd="sng">
                  <a:noFill/>
                  <a:prstDash val="solid"/>
                </a:ln>
                <a:solidFill>
                  <a:srgbClr val="7030A0"/>
                </a:solidFill>
                <a:latin typeface="Comic Sans MS" panose="030F0702030302020204" pitchFamily="66" charset="0"/>
              </a:rPr>
              <a:t>हिब्रू</a:t>
            </a:r>
            <a:r>
              <a:rPr lang="es-ES" sz="2800" b="1" dirty="0">
                <a:ln w="12700" cmpd="sng">
                  <a:noFill/>
                  <a:prstDash val="solid"/>
                </a:ln>
                <a:solidFill>
                  <a:srgbClr val="7030A0"/>
                </a:solidFill>
                <a:latin typeface="Comic Sans MS" panose="030F0702030302020204" pitchFamily="66" charset="0"/>
              </a:rPr>
              <a:t> </a:t>
            </a:r>
            <a:r>
              <a:rPr lang="ne-NP" sz="2800" b="1" dirty="0">
                <a:ln w="12700" cmpd="sng">
                  <a:noFill/>
                  <a:prstDash val="solid"/>
                </a:ln>
                <a:solidFill>
                  <a:srgbClr val="7030A0"/>
                </a:solidFill>
                <a:latin typeface="Comic Sans MS" panose="030F0702030302020204" pitchFamily="66" charset="0"/>
              </a:rPr>
              <a:t>१३</a:t>
            </a:r>
            <a:r>
              <a:rPr lang="es-ES" sz="2800" b="1" dirty="0">
                <a:ln w="12700" cmpd="sng">
                  <a:noFill/>
                  <a:prstDash val="solid"/>
                </a:ln>
                <a:solidFill>
                  <a:srgbClr val="7030A0"/>
                </a:solidFill>
                <a:latin typeface="Comic Sans MS" panose="030F0702030302020204" pitchFamily="66" charset="0"/>
              </a:rPr>
              <a:t>:</a:t>
            </a:r>
            <a:r>
              <a:rPr lang="ne-NP" sz="2800" b="1" dirty="0">
                <a:ln w="12700" cmpd="sng">
                  <a:noFill/>
                  <a:prstDash val="solid"/>
                </a:ln>
                <a:solidFill>
                  <a:srgbClr val="7030A0"/>
                </a:solidFill>
                <a:latin typeface="Comic Sans MS" panose="030F0702030302020204" pitchFamily="66" charset="0"/>
              </a:rPr>
              <a:t>७</a:t>
            </a:r>
            <a:r>
              <a:rPr lang="es-ES" sz="2800" b="1" dirty="0">
                <a:ln w="12700" cmpd="sng">
                  <a:noFill/>
                  <a:prstDash val="solid"/>
                </a:ln>
                <a:solidFill>
                  <a:srgbClr val="7030A0"/>
                </a:solidFill>
                <a:latin typeface="Comic Sans MS" panose="030F0702030302020204" pitchFamily="66" charset="0"/>
              </a:rPr>
              <a:t>)</a:t>
            </a:r>
          </a:p>
        </p:txBody>
      </p:sp>
    </p:spTree>
    <p:extLst>
      <p:ext uri="{BB962C8B-B14F-4D97-AF65-F5344CB8AC3E}">
        <p14:creationId xmlns:p14="http://schemas.microsoft.com/office/powerpoint/2010/main" val="411895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C1FE-F184-EF7B-20EE-B2E237D83580}"/>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E8612C4F-6856-753C-313E-99A913A20A85}"/>
              </a:ext>
            </a:extLst>
          </p:cNvPr>
          <p:cNvPicPr>
            <a:picLocks noChangeAspect="1"/>
          </p:cNvPicPr>
          <p:nvPr/>
        </p:nvPicPr>
        <p:blipFill rotWithShape="1">
          <a:blip r:embed="rId2">
            <a:extLst>
              <a:ext uri="{28A0092B-C50C-407E-A947-70E740481C1C}">
                <a14:useLocalDpi xmlns:a14="http://schemas.microsoft.com/office/drawing/2010/main" val="0"/>
              </a:ext>
            </a:extLst>
          </a:blip>
          <a:srcRect l="4705" r="4705"/>
          <a:stretch>
            <a:fillRect/>
          </a:stretch>
        </p:blipFill>
        <p:spPr>
          <a:xfrm>
            <a:off x="0" y="-11183"/>
            <a:ext cx="12192000" cy="6869183"/>
          </a:xfrm>
          <a:prstGeom prst="rect">
            <a:avLst/>
          </a:prstGeom>
        </p:spPr>
      </p:pic>
      <p:sp>
        <p:nvSpPr>
          <p:cNvPr id="2" name="CuadroTexto 1">
            <a:extLst>
              <a:ext uri="{FF2B5EF4-FFF2-40B4-BE49-F238E27FC236}">
                <a16:creationId xmlns:a16="http://schemas.microsoft.com/office/drawing/2014/main" id="{3CE7C885-A57A-B51A-C659-D374284465BA}"/>
              </a:ext>
            </a:extLst>
          </p:cNvPr>
          <p:cNvSpPr txBox="1"/>
          <p:nvPr/>
        </p:nvSpPr>
        <p:spPr>
          <a:xfrm>
            <a:off x="-1" y="-11183"/>
            <a:ext cx="12191999" cy="1785104"/>
          </a:xfrm>
          <a:prstGeom prst="rect">
            <a:avLst/>
          </a:prstGeom>
          <a:noFill/>
        </p:spPr>
        <p:txBody>
          <a:bodyPr wrap="square">
            <a:spAutoFit/>
          </a:bodyPr>
          <a:lstStyle/>
          <a:p>
            <a:pPr algn="ctr">
              <a:spcBef>
                <a:spcPts val="1200"/>
              </a:spcBef>
            </a:pP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ne-NP"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आशावादी कैदी हो, आफ्‍नो किल्‍लामा फर्केर जाओ। तिमीहरूलाई दोबर दिनेछु भनी अब म तिमीहरूलाई घोषणा गर्दैछु।</a:t>
            </a: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 </a:t>
            </a:r>
            <a:endParaRPr lang="ne-NP"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endParaRPr>
          </a:p>
          <a:p>
            <a:pPr algn="ctr">
              <a:spcBef>
                <a:spcPts val="1200"/>
              </a:spcBef>
            </a:pP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ne-NP"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जकरिया ९</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ne-NP"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१२</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p>
        </p:txBody>
      </p:sp>
    </p:spTree>
    <p:extLst>
      <p:ext uri="{BB962C8B-B14F-4D97-AF65-F5344CB8AC3E}">
        <p14:creationId xmlns:p14="http://schemas.microsoft.com/office/powerpoint/2010/main" val="25606902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ppt/theme/themeOverride2.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3.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673</TotalTime>
  <Words>399</Words>
  <Application>Microsoft Office PowerPoint</Application>
  <PresentationFormat>Panorámica</PresentationFormat>
  <Paragraphs>25</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84</cp:revision>
  <dcterms:created xsi:type="dcterms:W3CDTF">2025-09-05T17:19:55Z</dcterms:created>
  <dcterms:modified xsi:type="dcterms:W3CDTF">2025-09-23T14:59:09Z</dcterms:modified>
</cp:coreProperties>
</file>