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427434"/>
            <a:ext cx="277177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एक रात दर्शनमा प्रभुले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पावललाई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भन्‍नुभयो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“नडराऊ, तर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बोल्‍दैजाऊ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र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चूप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नलाग,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किनकि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म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तिम्रो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साथ छु, र कसैले तिमीलाई आक्रमण गरेर हानि गर्न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सक्‍ने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छैन, </a:t>
            </a:r>
            <a:r>
              <a:rPr lang="ne-N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किनकि</a:t>
            </a:r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यस सहरमा मेरा धेरै मानिसहरू छन्।</a:t>
            </a:r>
          </a:p>
          <a:p>
            <a:pPr algn="ctr"/>
            <a:r>
              <a:rPr lang="ne-N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प्रेरित १८:९,१०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857500" y="0"/>
            <a:ext cx="7239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"हामी सबैतिरबाट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कष्‍टित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छौं, तर किचिएका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छैनौं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अन्‍योलमा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परेका छौं, तर हताश भएका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छैनौं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९ सताइएका छौं, तापनि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त्‍यागिएका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छैनौं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प्रहार गरेर ढलेका छौं, तापनि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नष्‍ट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पारिएका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छैनौं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येशूको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जीवन हाम्रा शरीरमा प्रकट होस्‌ भनेर हामी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उहाँको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मृत्‍यु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सधैँ हाम्रा शरीरमा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बोकिहिँड्‌छौं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किनकि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हामी जीवित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छँदा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पनि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येशूको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खातिर सधैँ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मृत्‍युको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मुखैमा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परिबस्‍छौं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, यस हेतुले कि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येशूको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जीवन हाम्रा मरणशील शरीरमा प्रकटित होस्‌।"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२ </a:t>
            </a:r>
            <a:r>
              <a:rPr lang="ne-NP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कोरिन्थी</a:t>
            </a:r>
            <a:r>
              <a:rPr lang="ne-NP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४:८-११ </a:t>
            </a:r>
            <a:endParaRPr lang="es-ES" sz="1400" b="1" dirty="0">
              <a:effectLst>
                <a:glow rad="101600">
                  <a:srgbClr val="EEF1F5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"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किनकि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हाम्रा प्रभु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येशू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ख्रीष्‍टको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अनुग्रह तिमीहरूलाई थाहा छ, उहाँ धनी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हुनुहुन्‍थ्‍यो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, तरै पनि तिमीहरूका खातिर उहाँ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गरीब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हुनुभयो, ताकि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उहाँको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गरीबीबाट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तिमीहरू धनी हुन सक।"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cs typeface="Kalimati" panose="00000400000000000000" pitchFamily="2"/>
            </a:endParaRPr>
          </a:p>
          <a:p>
            <a:pPr algn="ctr"/>
            <a:r>
              <a:rPr lang="ne-N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२ </a:t>
            </a:r>
            <a:r>
              <a:rPr lang="ne-NP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कोरिन्थी</a:t>
            </a:r>
            <a:r>
              <a:rPr lang="ne-N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८:९ 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ne-NP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ne-NP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किनकि</a:t>
            </a:r>
            <a:r>
              <a:rPr lang="ne-NP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हाम्रो युद्धका </a:t>
            </a:r>
            <a:r>
              <a:rPr lang="ne-NP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अस्‍त्र-शस्‍त्र</a:t>
            </a:r>
            <a:r>
              <a:rPr lang="ne-NP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सांसारिक होइनन्‌, तर </a:t>
            </a:r>
            <a:r>
              <a:rPr lang="ne-NP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किल्‍लाहरू</a:t>
            </a:r>
            <a:r>
              <a:rPr lang="ne-NP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नाश गर्ने </a:t>
            </a:r>
            <a:r>
              <a:rPr lang="ne-NP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ईश्‍वरीय</a:t>
            </a:r>
            <a:r>
              <a:rPr lang="ne-NP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सामर्थ्‍य</a:t>
            </a:r>
            <a:r>
              <a:rPr lang="ne-NP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वा शक्तिमा तिनमा  छ।“ </a:t>
            </a:r>
            <a:r>
              <a:rPr lang="ne-NP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२ </a:t>
            </a:r>
            <a:r>
              <a:rPr lang="ne-NP" sz="2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कोरिन्थी</a:t>
            </a:r>
            <a:r>
              <a:rPr lang="ne-NP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१०:४ 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2308324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"प्रभु </a:t>
            </a:r>
            <a:r>
              <a:rPr lang="ne-NP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येशू</a:t>
            </a:r>
            <a:r>
              <a:rPr lang="ne-NP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ne-NP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ख्रीष्‍टका</a:t>
            </a:r>
            <a:r>
              <a:rPr lang="ne-NP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अनुग्रह, </a:t>
            </a:r>
            <a:r>
              <a:rPr lang="ne-NP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परमेश्‍वरका</a:t>
            </a:r>
            <a:r>
              <a:rPr lang="ne-NP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प्रेम र पवित्र </a:t>
            </a:r>
            <a:r>
              <a:rPr lang="ne-NP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आत्‍माका</a:t>
            </a:r>
            <a:r>
              <a:rPr lang="ne-NP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सङ्गति तिमीहरू सबैसँग रहून्‌।" </a:t>
            </a:r>
            <a:r>
              <a:rPr lang="ne-NP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२ </a:t>
            </a:r>
            <a:r>
              <a:rPr lang="ne-NP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कोरिन्थी</a:t>
            </a:r>
            <a:r>
              <a:rPr lang="ne-NP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१३:१४ 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किनकि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क्रूसको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सन्‍देश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नष्‍ट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भइरहेकाहरूका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निम्‍ति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मूर्खता हो, तर हामी उद्धार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पाइरहेकाहरूका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निम्‍ति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परमेश्‍वरको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शक्ति हो। " १ </a:t>
            </a:r>
            <a:r>
              <a:rPr lang="ne-NP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कोरिन्थी</a:t>
            </a:r>
            <a:r>
              <a:rPr lang="ne-NP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१:१८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707886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भाइ हो, हाम्रा प्रभु </a:t>
            </a:r>
            <a:r>
              <a:rPr lang="ne-NP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येशू</a:t>
            </a:r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ne-NP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ख्रीष्‍टको</a:t>
            </a:r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नाउँमा म तिमीहरूलाई आग्रह </a:t>
            </a:r>
            <a:r>
              <a:rPr lang="ne-NP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गर्दछु</a:t>
            </a:r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कि तिमीहरू सबै एक-अर्कासँग सहमत </a:t>
            </a:r>
            <a:r>
              <a:rPr lang="ne-NP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होओ</a:t>
            </a:r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र तिमीहरूको माझमा केही फूट नहोस्‌। तर तिमीहरू एकै मन र एकै विचारका </a:t>
            </a:r>
            <a:r>
              <a:rPr lang="ne-NP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होओ</a:t>
            </a:r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।"  १ </a:t>
            </a:r>
            <a:r>
              <a:rPr lang="ne-NP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कोरिन्थी</a:t>
            </a:r>
            <a:r>
              <a:rPr lang="ne-NP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१:१०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038497" y="183987"/>
            <a:ext cx="3936734" cy="4154984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"तिमीहरूको शरीर पवित्र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आत्‍माको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मन्‍दिर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हो, जुन पवित्र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आत्‍मा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तिमीहरूले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परमेश्‍वरबाट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पाएका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छौ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, र उहाँ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तिमीहरूभित्र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वास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गर्नुहुन्‍छ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भन्‍ने</a:t>
            </a:r>
            <a:r>
              <a:rPr lang="ne-NP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Kalimati" panose="00000400000000000000" pitchFamily="2"/>
              </a:rPr>
              <a:t> के तिमीहरूलाई थाहा छैन? तिमीहरू स्‍वयम्‌ आफ्‍नै होइनौ। तिमीहरू मोल तिरेर किनिएका हौ। यसकारण तिमीहरूका शरीरमा परमेश्‍वरको महिमा गर।"   १ कोरिन्थी ६:१९-२०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555332"/>
            <a:ext cx="3295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e-NP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"</a:t>
            </a:r>
            <a:r>
              <a:rPr lang="ne-NP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यसकारण</a:t>
            </a:r>
            <a:r>
              <a:rPr lang="ne-NP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चाहे तिमीहरू </a:t>
            </a:r>
            <a:r>
              <a:rPr lang="ne-NP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खाओ</a:t>
            </a:r>
            <a:r>
              <a:rPr lang="ne-NP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, अथवा </a:t>
            </a:r>
            <a:r>
              <a:rPr lang="ne-NP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पिओ</a:t>
            </a:r>
            <a:r>
              <a:rPr lang="ne-NP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, वा तिमीहरू जेसुकै गर, सबै </a:t>
            </a:r>
            <a:r>
              <a:rPr lang="ne-NP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परमेश्‍वरका</a:t>
            </a:r>
            <a:r>
              <a:rPr lang="ne-NP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महिमाको </a:t>
            </a:r>
            <a:r>
              <a:rPr lang="ne-NP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निम्‍ति</a:t>
            </a:r>
            <a:r>
              <a:rPr lang="ne-NP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गर।" 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  <a:cs typeface="Kalimati" panose="00000400000000000000" pitchFamily="2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186000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ne-NP" sz="1800" dirty="0"/>
              <a:t>१ </a:t>
            </a:r>
            <a:r>
              <a:rPr lang="ne-NP" sz="1800" dirty="0" err="1"/>
              <a:t>कोरिन्थी</a:t>
            </a:r>
            <a:r>
              <a:rPr lang="ne-NP" sz="1800" dirty="0"/>
              <a:t> १०:३१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"प्रेमलाई तिमीहरूको लक्ष्य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बनाओ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र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आत्‍मिक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वरदानहरूका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निम्‍ति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उत्‍कट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अभिलाषा राख, विशेष गरी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अगमवाणी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बोल्‍नका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ne-NP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निम्‍ति</a:t>
            </a:r>
            <a:r>
              <a:rPr lang="ne-NP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। "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ne-NP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१ </a:t>
            </a:r>
            <a:r>
              <a:rPr lang="ne-NP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कोरिन्थी</a:t>
            </a:r>
            <a:r>
              <a:rPr lang="ne-NP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१४:१ 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ne-NP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"अब </a:t>
            </a:r>
            <a:r>
              <a:rPr lang="ne-NP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विश्‍वास</a:t>
            </a:r>
            <a:r>
              <a:rPr lang="ne-NP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आशा, प्रेम, यी तीन </a:t>
            </a:r>
            <a:r>
              <a:rPr lang="ne-NP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रहन्‍छन्</a:t>
            </a:r>
            <a:r>
              <a:rPr lang="ne-NP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‌, तर </a:t>
            </a:r>
            <a:r>
              <a:rPr lang="ne-NP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यिनमा</a:t>
            </a:r>
            <a:r>
              <a:rPr lang="ne-NP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ne-NP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सर्वोत्तमचाहिँ</a:t>
            </a:r>
            <a:r>
              <a:rPr lang="ne-NP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प्रेम नै हो।" </a:t>
            </a:r>
            <a:r>
              <a:rPr lang="ne-NP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१ </a:t>
            </a:r>
            <a:r>
              <a:rPr lang="ne-NP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कोरिन्थी</a:t>
            </a:r>
            <a:r>
              <a:rPr lang="ne-NP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१३:१३ 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"यदि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ख्रीष्‍ट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मृतकबाट पुनर्जीवित पारिनुभएको होइन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भनेता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हाम्रो प्रचार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व्‍यर्थ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हुन्‍छ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, र तिमीहरूको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विश्‍वास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पनि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व्‍यर्थ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हुन्‍छ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त्‍यसभन्‍दा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बढ़ी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हामी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परमेश्‍वरको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बारे झूटा साक्षीहरू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ठहरिन्‍छौं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,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किनकि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उहाँले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ख्रीष्‍टलाई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मृतकबाट पुनर्जीवित पार्नुभयो भनी हामीले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परमेश्‍वरको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बारे गवाही दिएका छौं। तर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साँच्‍चै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मृतकहरूको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पुनरुत्‍थान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हुँदैन भने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उहाँले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ख्रीष्‍टलाई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पुनर्जीवित पार्नुभएन। 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किनकि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यदि मृतकहरूको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पुनरुत्‍थान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नहुने भए ता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ख्रीष्‍ट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पनि मृतकबाट जीवित पारिनुभएन।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ख्रीष्‍ट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पुनर्जीवित पारिनुभएन भने तिमीहरूको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विश्‍वास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व्‍यर्थ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छ, र तिमीहरू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अझसम्‍म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आफ्‍ना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पापमा नै </a:t>
            </a:r>
            <a:r>
              <a:rPr lang="ne-NP" sz="16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छौ</a:t>
            </a:r>
            <a:r>
              <a:rPr lang="ne-NP" sz="16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। " </a:t>
            </a:r>
            <a:r>
              <a:rPr lang="ne-NP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१ </a:t>
            </a:r>
            <a:r>
              <a:rPr lang="ne-NP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कोरिन्थी</a:t>
            </a:r>
            <a:r>
              <a:rPr lang="ne-NP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  <a:cs typeface="Kalimati" panose="00000400000000000000" pitchFamily="2"/>
              </a:rPr>
              <a:t> १५:१४-१७ 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"किनभने तिमीहरूलाई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दु:खी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तुल्‍याउन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होइन, तर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तिमीहरूप्रति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भएको मेरो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प्रशस्‍त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प्रेम तिमीहरूले जान भनेर हृदयको धेरै पीडा र वेदनामा धेरै आँसु बगाउँदै मैले तिमीहरूलाई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लेखेथें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।“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२ </a:t>
            </a:r>
            <a:r>
              <a:rPr lang="ne-N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कोरिन्थी</a:t>
            </a:r>
            <a:r>
              <a:rPr lang="ne-N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२:४ 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500</Words>
  <Application>Microsoft Office PowerPoint</Application>
  <PresentationFormat>Panorámica</PresentationFormat>
  <Paragraphs>18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65</cp:revision>
  <dcterms:created xsi:type="dcterms:W3CDTF">2026-05-16T18:56:31Z</dcterms:created>
  <dcterms:modified xsi:type="dcterms:W3CDTF">2026-06-21T05:44:11Z</dcterms:modified>
</cp:coreProperties>
</file>