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F52"/>
    <a:srgbClr val="FFFFFF"/>
    <a:srgbClr val="7EC354"/>
    <a:srgbClr val="A313AB"/>
    <a:srgbClr val="F6F6B8"/>
    <a:srgbClr val="3378BD"/>
    <a:srgbClr val="FFFF00"/>
    <a:srgbClr val="3376BA"/>
    <a:srgbClr val="6E057C"/>
    <a:srgbClr val="FFF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1" loCatId="list" qsTypeId="urn:microsoft.com/office/officeart/2005/8/quickstyle/simple5#1" qsCatId="simple" csTypeId="urn:microsoft.com/office/officeart/2005/8/colors/colorful5#1" csCatId="colorful" phldr="1"/>
      <dgm:spPr/>
      <dgm:t>
        <a:bodyPr/>
        <a:lstStyle/>
        <a:p>
          <a:endParaRPr lang="es-ES"/>
        </a:p>
      </dgm:t>
    </dgm:pt>
    <dgm:pt modelId="{FDBE2B4B-880D-44A5-BA1E-738A471907D8}">
      <dgm:prSet phldrT="[Texto]" custT="1"/>
      <dgm:spPr/>
      <dgm:t>
        <a:bodyPr/>
        <a:lstStyle/>
        <a:p>
          <a:r>
            <a:rPr lang="nl-N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Wat Ik heb gedaan</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519F864-260D-4F9E-8E3E-8980920C13DA}" type="parTrans" cxnId="{B2470428-9D01-4029-8A74-177CAB0AD9DC}">
      <dgm:prSet/>
      <dgm:spPr/>
      <dgm:t>
        <a:bodyPr/>
        <a:lstStyle/>
        <a:p>
          <a:endParaRPr lang="es-ES" sz="2000" b="1"/>
        </a:p>
      </dgm:t>
    </dgm:pt>
    <dgm:pt modelId="{C99BA550-74AA-45EF-8944-EFF6D3B79A46}" type="sibTrans" cxnId="{B2470428-9D01-4029-8A74-177CAB0AD9DC}">
      <dgm:prSet/>
      <dgm:spPr/>
      <dgm:t>
        <a:bodyPr/>
        <a:lstStyle/>
        <a:p>
          <a:endParaRPr lang="es-ES" sz="2000" b="1"/>
        </a:p>
      </dgm:t>
    </dgm:pt>
    <dgm:pt modelId="{5FC4C79C-629B-4024-B3F8-B22E6748376A}">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verscheen aan de profeten</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887FE00A-7D42-4E84-88F3-ABC49DBF1E9F}" type="parTrans" cxnId="{089C5901-0E23-41C9-86B5-D28504771289}">
      <dgm:prSet/>
      <dgm:spPr>
        <a:ln>
          <a:solidFill>
            <a:schemeClr val="accent5"/>
          </a:solidFill>
        </a:ln>
      </dgm:spPr>
      <dgm:t>
        <a:bodyPr/>
        <a:lstStyle/>
        <a:p>
          <a:endParaRPr lang="es-ES" sz="2000" b="1"/>
        </a:p>
      </dgm:t>
    </dgm:pt>
    <dgm:pt modelId="{3B41628A-09E8-4FD6-9454-B5B5FE6167A8}" type="sibTrans" cxnId="{089C5901-0E23-41C9-86B5-D28504771289}">
      <dgm:prSet/>
      <dgm:spPr/>
      <dgm:t>
        <a:bodyPr/>
        <a:lstStyle/>
        <a:p>
          <a:endParaRPr lang="es-ES" sz="2000" b="1"/>
        </a:p>
      </dgm:t>
    </dgm:pt>
    <dgm:pt modelId="{116E2701-BAA1-4773-9B70-3D8C9EE29078}">
      <dgm:prSet phldrT="[Texto]" phldr="0" custT="1"/>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Ik sloot Mijn verbond met hen</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D48D75E-09B5-4890-B372-5194507A25FD}" type="parTrans" cxnId="{ED17FAA0-B6D6-4CBE-83B6-B2440F8E444B}">
      <dgm:prSet/>
      <dgm:spPr>
        <a:ln>
          <a:solidFill>
            <a:schemeClr val="accent5"/>
          </a:solidFill>
        </a:ln>
      </dgm:spPr>
      <dgm:t>
        <a:bodyPr/>
        <a:lstStyle/>
        <a:p>
          <a:endParaRPr lang="es-ES" sz="2000" b="1"/>
        </a:p>
      </dgm:t>
    </dgm:pt>
    <dgm:pt modelId="{E1313B1E-FB5D-4988-828C-E3FEB6DCA4C5}" type="sibTrans" cxnId="{ED17FAA0-B6D6-4CBE-83B6-B2440F8E444B}">
      <dgm:prSet/>
      <dgm:spPr/>
      <dgm:t>
        <a:bodyPr/>
        <a:lstStyle/>
        <a:p>
          <a:endParaRPr lang="es-ES" sz="2000" b="1"/>
        </a:p>
      </dgm:t>
    </dgm:pt>
    <dgm:pt modelId="{06D4A2CD-68A6-424B-85B8-0A46DCD45F82}">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beloofde hun het land Kanaän te geven</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4F00C094-C983-4755-83EF-8174411FA3D3}" type="parTrans" cxnId="{81280E36-E681-4F5C-AA4D-9B89389560F6}">
      <dgm:prSet/>
      <dgm:spPr>
        <a:ln>
          <a:solidFill>
            <a:schemeClr val="accent5"/>
          </a:solidFill>
        </a:ln>
      </dgm:spPr>
      <dgm:t>
        <a:bodyPr/>
        <a:lstStyle/>
        <a:p>
          <a:endParaRPr lang="es-ES" sz="2000" b="1"/>
        </a:p>
      </dgm:t>
    </dgm:pt>
    <dgm:pt modelId="{8003FF38-C1EB-4D72-A55C-B956E10C8EE5}" type="sibTrans" cxnId="{81280E36-E681-4F5C-AA4D-9B89389560F6}">
      <dgm:prSet/>
      <dgm:spPr/>
      <dgm:t>
        <a:bodyPr/>
        <a:lstStyle/>
        <a:p>
          <a:endParaRPr lang="es-ES" sz="2000" b="1"/>
        </a:p>
      </dgm:t>
    </dgm:pt>
    <dgm:pt modelId="{FEE29EFB-8B61-4E4C-9202-8DC633F8DFC7}">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heb het gekreun van de mensen gehoord</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39BDF7F7-8C2D-4D96-A2F8-D8D0FD5F005C}" type="parTrans" cxnId="{EE3B76F6-0322-462E-8D98-B005FCBBBE4A}">
      <dgm:prSet/>
      <dgm:spPr>
        <a:ln>
          <a:solidFill>
            <a:schemeClr val="accent5"/>
          </a:solidFill>
        </a:ln>
      </dgm:spPr>
      <dgm:t>
        <a:bodyPr/>
        <a:lstStyle/>
        <a:p>
          <a:endParaRPr lang="es-ES" sz="2000" b="1"/>
        </a:p>
      </dgm:t>
    </dgm:pt>
    <dgm:pt modelId="{6AD4273C-02B1-4B75-BB16-2E8E5A83E428}" type="sibTrans" cxnId="{EE3B76F6-0322-462E-8D98-B005FCBBBE4A}">
      <dgm:prSet/>
      <dgm:spPr/>
      <dgm:t>
        <a:bodyPr/>
        <a:lstStyle/>
        <a:p>
          <a:endParaRPr lang="es-ES" sz="2000" b="1"/>
        </a:p>
      </dgm:t>
    </dgm:pt>
    <dgm:pt modelId="{A8AFB6E0-D804-4F16-B740-1289401CE3AE}">
      <dgm:prSet phldrT="[Texto]" phldr="0" custT="1"/>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Ik heb Mijn belofte onthouden</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2082694-A5EF-4DE7-8DC5-72830CBEC624}" type="parTrans" cxnId="{5384B541-4676-4BC7-B6DA-CFAEDE05865A}">
      <dgm:prSet/>
      <dgm:spPr>
        <a:ln>
          <a:solidFill>
            <a:schemeClr val="accent5"/>
          </a:solidFill>
        </a:ln>
      </dgm:spPr>
      <dgm:t>
        <a:bodyPr/>
        <a:lstStyle/>
        <a:p>
          <a:endParaRPr lang="es-ES" sz="2000" b="1"/>
        </a:p>
      </dgm:t>
    </dgm:pt>
    <dgm:pt modelId="{797ADA35-8375-42A0-AEE2-A275BC9C35EA}" type="sibTrans" cxnId="{5384B541-4676-4BC7-B6DA-CFAEDE05865A}">
      <dgm:prSet/>
      <dgm:spPr/>
      <dgm:t>
        <a:bodyPr/>
        <a:lstStyle/>
        <a:p>
          <a:endParaRPr lang="es-ES" sz="2000" b="1"/>
        </a:p>
      </dgm:t>
    </dgm:pt>
    <dgm:pt modelId="{144333C5-8112-45E5-A53F-427347613F04}">
      <dgm:prSet phldrT="[Texto]" custT="1"/>
      <dgm:spPr/>
      <dgm:t>
        <a:bodyPr/>
        <a:lstStyle/>
        <a:p>
          <a:r>
            <a:rPr lang="nl-N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Wat Ik ga doen</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6AD300E-7471-4A6A-9B2F-0F13AF342794}" type="parTrans" cxnId="{82A3799B-AC81-43DF-BD4B-A705EAD781D1}">
      <dgm:prSet/>
      <dgm:spPr/>
      <dgm:t>
        <a:bodyPr/>
        <a:lstStyle/>
        <a:p>
          <a:endParaRPr lang="es-ES" sz="2000" b="1"/>
        </a:p>
      </dgm:t>
    </dgm:pt>
    <dgm:pt modelId="{1319A9FF-8C23-4571-B277-C9CF68CCA29E}" type="sibTrans" cxnId="{82A3799B-AC81-43DF-BD4B-A705EAD781D1}">
      <dgm:prSet/>
      <dgm:spPr/>
      <dgm:t>
        <a:bodyPr/>
        <a:lstStyle/>
        <a:p>
          <a:endParaRPr lang="es-ES" sz="2000" b="1"/>
        </a:p>
      </dgm:t>
    </dgm:pt>
    <dgm:pt modelId="{2FA30455-E9E7-4FA5-A3C9-06B6A51556AD}">
      <dgm:prSet phldrT="[Texto]" custT="1"/>
      <dgm:spPr/>
      <dgm:t>
        <a:bodyPr/>
        <a:lstStyle/>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Ik zal de onderdrukking van de Egyptenaren van hen wegnemen</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FC68B5D2-E39E-4ED9-9736-3C4DB5F70A58}" type="parTrans" cxnId="{36454BA4-6096-4837-978A-8FD730F7CD27}">
      <dgm:prSet/>
      <dgm:spPr/>
      <dgm:t>
        <a:bodyPr/>
        <a:lstStyle/>
        <a:p>
          <a:endParaRPr lang="es-ES" sz="2000" b="1"/>
        </a:p>
      </dgm:t>
    </dgm:pt>
    <dgm:pt modelId="{3E97955A-FBAE-4E58-BCE0-799ED0970FCF}" type="sibTrans" cxnId="{36454BA4-6096-4837-978A-8FD730F7CD27}">
      <dgm:prSet/>
      <dgm:spPr/>
      <dgm:t>
        <a:bodyPr/>
        <a:lstStyle/>
        <a:p>
          <a:endParaRPr lang="es-ES" sz="2000" b="1"/>
        </a:p>
      </dgm:t>
    </dgm:pt>
    <dgm:pt modelId="{D59C7C82-331C-4A7A-A171-BECE0C95AEC5}">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zal hen bevrijden uit de slavernij</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91D41D9F-C6EC-494B-83E9-56B06C86CFA1}" type="parTrans" cxnId="{739F96C9-8F25-4B6A-9522-F95C4764CC15}">
      <dgm:prSet/>
      <dgm:spPr/>
      <dgm:t>
        <a:bodyPr/>
        <a:lstStyle/>
        <a:p>
          <a:endParaRPr lang="es-ES" sz="2000" b="1"/>
        </a:p>
      </dgm:t>
    </dgm:pt>
    <dgm:pt modelId="{6AC756C3-5214-4395-A3B8-00FF2E1A7A20}" type="sibTrans" cxnId="{739F96C9-8F25-4B6A-9522-F95C4764CC15}">
      <dgm:prSet/>
      <dgm:spPr/>
      <dgm:t>
        <a:bodyPr/>
        <a:lstStyle/>
        <a:p>
          <a:endParaRPr lang="es-ES" sz="2000" b="1"/>
        </a:p>
      </dgm:t>
    </dgm:pt>
    <dgm:pt modelId="{DAD6F6C7-5981-45AB-89B9-1F9A1BE68847}">
      <dgm:prSet phldrT="[Texto]" phldr="0" custT="1"/>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Ik zal Mijn kracht inzetten</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EDA6DAC-A971-4DE6-BF23-9F5DCF416284}" type="parTrans" cxnId="{0060C584-20B1-46CC-9038-8FCE9A2D8833}">
      <dgm:prSet/>
      <dgm:spPr/>
      <dgm:t>
        <a:bodyPr/>
        <a:lstStyle/>
        <a:p>
          <a:endParaRPr lang="es-ES" sz="2000" b="1"/>
        </a:p>
      </dgm:t>
    </dgm:pt>
    <dgm:pt modelId="{36B97F3C-A105-40F4-BF7D-2732CFCB9E51}" type="sibTrans" cxnId="{0060C584-20B1-46CC-9038-8FCE9A2D8833}">
      <dgm:prSet/>
      <dgm:spPr/>
      <dgm:t>
        <a:bodyPr/>
        <a:lstStyle/>
        <a:p>
          <a:endParaRPr lang="es-ES" sz="2000" b="1"/>
        </a:p>
      </dgm:t>
    </dgm:pt>
    <dgm:pt modelId="{45431AED-D49D-42B7-B11C-F92E64D904A0}">
      <dgm:prSet phldrT="[Texto]" phldr="0" custT="1"/>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Ik ga van hen Mijn volk maken</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AB8D73E-7857-452F-9487-6953BA9B4782}" type="parTrans" cxnId="{A2E7CF6D-66C6-4219-8280-5376CA706E56}">
      <dgm:prSet/>
      <dgm:spPr/>
      <dgm:t>
        <a:bodyPr/>
        <a:lstStyle/>
        <a:p>
          <a:endParaRPr lang="es-ES" sz="2000" b="1"/>
        </a:p>
      </dgm:t>
    </dgm:pt>
    <dgm:pt modelId="{A2DA2BB2-6B85-4F5E-838D-AE632F4F8DE3}" type="sibTrans" cxnId="{A2E7CF6D-66C6-4219-8280-5376CA706E56}">
      <dgm:prSet/>
      <dgm:spPr/>
      <dgm:t>
        <a:bodyPr/>
        <a:lstStyle/>
        <a:p>
          <a:endParaRPr lang="es-ES" sz="2000" b="1"/>
        </a:p>
      </dgm:t>
    </dgm:pt>
    <dgm:pt modelId="{6FFB3ADF-5A12-4E0A-843A-C6B4289115EF}">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zal hun God zijn</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633FEC5A-9233-4DFB-B7AB-846EF1FE5131}" type="parTrans" cxnId="{A8A29123-6B1A-4FEF-BCB4-C0EE2CB9A8D2}">
      <dgm:prSet/>
      <dgm:spPr/>
      <dgm:t>
        <a:bodyPr/>
        <a:lstStyle/>
        <a:p>
          <a:endParaRPr lang="es-ES" sz="2000" b="1"/>
        </a:p>
      </dgm:t>
    </dgm:pt>
    <dgm:pt modelId="{72CE8F59-099E-47E6-86DF-4D735966C3A3}" type="sibTrans" cxnId="{A8A29123-6B1A-4FEF-BCB4-C0EE2CB9A8D2}">
      <dgm:prSet/>
      <dgm:spPr/>
      <dgm:t>
        <a:bodyPr/>
        <a:lstStyle/>
        <a:p>
          <a:endParaRPr lang="es-ES" sz="2000" b="1"/>
        </a:p>
      </dgm:t>
    </dgm:pt>
    <dgm:pt modelId="{AB77F64E-E5A7-4DED-B78F-A3FB8E8570E0}">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Ik zal hun het land Kanaän geven</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28451DF9-10FE-4E31-B05E-587BAD8AD6FD}" type="parTrans" cxnId="{12C62B13-92C8-4887-A237-F365BBA694A0}">
      <dgm:prSet/>
      <dgm:spPr/>
      <dgm:t>
        <a:bodyPr/>
        <a:lstStyle/>
        <a:p>
          <a:endParaRPr lang="es-ES"/>
        </a:p>
      </dgm:t>
    </dgm:pt>
    <dgm:pt modelId="{B7F086DF-BC5A-4758-A94E-D2E3F5E965E6}" type="sibTrans" cxnId="{12C62B13-92C8-4887-A237-F365BBA694A0}">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89C5901-0E23-41C9-86B5-D28504771289}" srcId="{FDBE2B4B-880D-44A5-BA1E-738A471907D8}" destId="{5FC4C79C-629B-4024-B3F8-B22E6748376A}" srcOrd="0" destOrd="0" parTransId="{887FE00A-7D42-4E84-88F3-ABC49DBF1E9F}" sibTransId="{3B41628A-09E8-4FD6-9454-B5B5FE6167A8}"/>
    <dgm:cxn modelId="{93C21F09-2508-496F-8FBE-934CD5810D24}" type="presOf" srcId="{F2082694-A5EF-4DE7-8DC5-72830CBEC624}" destId="{CD9163F5-12D1-4C79-BB1E-E2A323623614}" srcOrd="0" destOrd="0" presId="urn:microsoft.com/office/officeart/2005/8/layout/hierarchy3#1"/>
    <dgm:cxn modelId="{D153860B-3634-4704-BB02-EFA85CD0A570}" type="presOf" srcId="{45431AED-D49D-42B7-B11C-F92E64D904A0}" destId="{6D17A06B-4AB5-490A-BE50-8F7C04EF6171}" srcOrd="0" destOrd="0" presId="urn:microsoft.com/office/officeart/2005/8/layout/hierarchy3#1"/>
    <dgm:cxn modelId="{AF1B9D12-F73C-4B0E-B9D9-598EC2F4022D}" type="presOf" srcId="{FDBE2B4B-880D-44A5-BA1E-738A471907D8}" destId="{D2BD0434-E91C-4713-8F0C-CE80D6A71EFF}" srcOrd="1" destOrd="0" presId="urn:microsoft.com/office/officeart/2005/8/layout/hierarchy3#1"/>
    <dgm:cxn modelId="{12C62B13-92C8-4887-A237-F365BBA694A0}" srcId="{144333C5-8112-45E5-A53F-427347613F04}" destId="{AB77F64E-E5A7-4DED-B78F-A3FB8E8570E0}" srcOrd="5" destOrd="0" parTransId="{28451DF9-10FE-4E31-B05E-587BAD8AD6FD}" sibTransId="{B7F086DF-BC5A-4758-A94E-D2E3F5E965E6}"/>
    <dgm:cxn modelId="{B8255713-F981-4A2C-B005-24B8867AB255}" type="presOf" srcId="{FEE29EFB-8B61-4E4C-9202-8DC633F8DFC7}" destId="{FD9F2B9D-42CE-4B44-8D29-23C996307518}" srcOrd="0" destOrd="0" presId="urn:microsoft.com/office/officeart/2005/8/layout/hierarchy3#1"/>
    <dgm:cxn modelId="{C38E6418-1334-44F1-B1B4-D8514E36BF94}" type="presOf" srcId="{7AB8D73E-7857-452F-9487-6953BA9B4782}" destId="{FC544EDE-1920-4EF6-BBC4-9A9B6C0A7D47}" srcOrd="0" destOrd="0" presId="urn:microsoft.com/office/officeart/2005/8/layout/hierarchy3#1"/>
    <dgm:cxn modelId="{4F9C7C21-9D5A-4ABB-93CB-5A4A9125F650}" type="presOf" srcId="{144333C5-8112-45E5-A53F-427347613F04}" destId="{EC7D247F-690A-43CC-8F1E-A8548CEC70B7}" srcOrd="1" destOrd="0" presId="urn:microsoft.com/office/officeart/2005/8/layout/hierarchy3#1"/>
    <dgm:cxn modelId="{A8A29123-6B1A-4FEF-BCB4-C0EE2CB9A8D2}" srcId="{144333C5-8112-45E5-A53F-427347613F04}" destId="{6FFB3ADF-5A12-4E0A-843A-C6B4289115EF}" srcOrd="4" destOrd="0" parTransId="{633FEC5A-9233-4DFB-B7AB-846EF1FE5131}" sibTransId="{72CE8F59-099E-47E6-86DF-4D735966C3A3}"/>
    <dgm:cxn modelId="{56BA2625-0CC8-432D-86A7-A2066A84A2F8}" type="presOf" srcId="{144333C5-8112-45E5-A53F-427347613F04}" destId="{27BB95B3-8B9D-4736-8765-48920AA7A04B}" srcOrd="0" destOrd="0" presId="urn:microsoft.com/office/officeart/2005/8/layout/hierarchy3#1"/>
    <dgm:cxn modelId="{B2470428-9D01-4029-8A74-177CAB0AD9DC}" srcId="{6A007B24-054A-41C8-8479-F532ED99647A}" destId="{FDBE2B4B-880D-44A5-BA1E-738A471907D8}" srcOrd="0" destOrd="0" parTransId="{6519F864-260D-4F9E-8E3E-8980920C13DA}" sibTransId="{C99BA550-74AA-45EF-8944-EFF6D3B79A46}"/>
    <dgm:cxn modelId="{8A14A22F-539A-4841-B286-EACEA0648341}" type="presOf" srcId="{2FA30455-E9E7-4FA5-A3C9-06B6A51556AD}" destId="{49FF4BF1-3F20-4D9F-9C42-024DC576218D}" srcOrd="0" destOrd="0" presId="urn:microsoft.com/office/officeart/2005/8/layout/hierarchy3#1"/>
    <dgm:cxn modelId="{B991C732-CF91-419D-9CBC-534CCD354F55}" type="presOf" srcId="{DD48D75E-09B5-4890-B372-5194507A25FD}" destId="{3749E4E8-AC38-4211-BAFB-30B99EDA119E}" srcOrd="0" destOrd="0" presId="urn:microsoft.com/office/officeart/2005/8/layout/hierarchy3#1"/>
    <dgm:cxn modelId="{81280E36-E681-4F5C-AA4D-9B89389560F6}" srcId="{FDBE2B4B-880D-44A5-BA1E-738A471907D8}" destId="{06D4A2CD-68A6-424B-85B8-0A46DCD45F82}" srcOrd="2" destOrd="0" parTransId="{4F00C094-C983-4755-83EF-8174411FA3D3}" sibTransId="{8003FF38-C1EB-4D72-A55C-B956E10C8EE5}"/>
    <dgm:cxn modelId="{5384B541-4676-4BC7-B6DA-CFAEDE05865A}" srcId="{FDBE2B4B-880D-44A5-BA1E-738A471907D8}" destId="{A8AFB6E0-D804-4F16-B740-1289401CE3AE}" srcOrd="4" destOrd="0" parTransId="{F2082694-A5EF-4DE7-8DC5-72830CBEC624}" sibTransId="{797ADA35-8375-42A0-AEE2-A275BC9C35EA}"/>
    <dgm:cxn modelId="{72FAD542-AB72-4169-B381-E0A7E7131517}" type="presOf" srcId="{FC68B5D2-E39E-4ED9-9736-3C4DB5F70A58}" destId="{D41BBAB7-6096-40F6-95D9-14624A9B0FC6}" srcOrd="0" destOrd="0" presId="urn:microsoft.com/office/officeart/2005/8/layout/hierarchy3#1"/>
    <dgm:cxn modelId="{421C0463-DA40-47BB-8B4C-8F8269121DD7}" type="presOf" srcId="{DAD6F6C7-5981-45AB-89B9-1F9A1BE68847}" destId="{CBC1A523-D165-4D06-A252-CB406E710E61}" srcOrd="0" destOrd="0" presId="urn:microsoft.com/office/officeart/2005/8/layout/hierarchy3#1"/>
    <dgm:cxn modelId="{6533AC44-E846-4C9F-9DB0-6BE005D55B6B}" type="presOf" srcId="{06D4A2CD-68A6-424B-85B8-0A46DCD45F82}" destId="{70508775-F007-40A3-AAE7-EAC9CD6B1F64}" srcOrd="0" destOrd="0" presId="urn:microsoft.com/office/officeart/2005/8/layout/hierarchy3#1"/>
    <dgm:cxn modelId="{1848DD44-A6C7-4DAF-8456-85A7F0D0C4EF}" type="presOf" srcId="{FDBE2B4B-880D-44A5-BA1E-738A471907D8}" destId="{AB213338-C813-4077-9EBF-5E67351CBAA6}" srcOrd="0" destOrd="0" presId="urn:microsoft.com/office/officeart/2005/8/layout/hierarchy3#1"/>
    <dgm:cxn modelId="{A2E7CF6D-66C6-4219-8280-5376CA706E56}" srcId="{144333C5-8112-45E5-A53F-427347613F04}" destId="{45431AED-D49D-42B7-B11C-F92E64D904A0}" srcOrd="3" destOrd="0" parTransId="{7AB8D73E-7857-452F-9487-6953BA9B4782}" sibTransId="{A2DA2BB2-6B85-4F5E-838D-AE632F4F8DE3}"/>
    <dgm:cxn modelId="{D8E0BB50-84A4-4023-B60C-2D49EC8BC196}" type="presOf" srcId="{4F00C094-C983-4755-83EF-8174411FA3D3}" destId="{48430AA8-6DB6-4CAB-A95C-B1CB7F6A4CFA}" srcOrd="0" destOrd="0" presId="urn:microsoft.com/office/officeart/2005/8/layout/hierarchy3#1"/>
    <dgm:cxn modelId="{E8DD9A53-4B11-42DC-8CDD-26B97272F2F3}" type="presOf" srcId="{A8AFB6E0-D804-4F16-B740-1289401CE3AE}" destId="{7823029D-24F6-41D6-BEFD-24031D346382}" srcOrd="0" destOrd="0" presId="urn:microsoft.com/office/officeart/2005/8/layout/hierarchy3#1"/>
    <dgm:cxn modelId="{2C2A237C-1DDF-43BB-9A8C-2FD7465EBEB5}" type="presOf" srcId="{144333C5-8112-45E5-A53F-427347613F04}" destId="{AF31B36C-DF8E-46A0-B4CA-155F34DC0371}" srcOrd="2" destOrd="0" presId="urn:microsoft.com/office/officeart/2005/8/layout/hierarchy3#1"/>
    <dgm:cxn modelId="{6A84CF81-D4D9-4F42-A807-A3B00A8F0329}" type="presOf" srcId="{D59C7C82-331C-4A7A-A171-BECE0C95AEC5}" destId="{0EA50098-44D4-49D6-BA4F-F8F0602CAB97}" srcOrd="0" destOrd="0" presId="urn:microsoft.com/office/officeart/2005/8/layout/hierarchy3#1"/>
    <dgm:cxn modelId="{0060C584-20B1-46CC-9038-8FCE9A2D8833}" srcId="{144333C5-8112-45E5-A53F-427347613F04}" destId="{DAD6F6C7-5981-45AB-89B9-1F9A1BE68847}" srcOrd="2" destOrd="0" parTransId="{3EDA6DAC-A971-4DE6-BF23-9F5DCF416284}" sibTransId="{36B97F3C-A105-40F4-BF7D-2732CFCB9E51}"/>
    <dgm:cxn modelId="{BF9BB286-1B6D-45D0-B940-CE5115F389EC}" type="presOf" srcId="{5FC4C79C-629B-4024-B3F8-B22E6748376A}" destId="{B76A652E-E40F-4CE7-A0E6-7E225E9EBE45}" srcOrd="0" destOrd="0" presId="urn:microsoft.com/office/officeart/2005/8/layout/hierarchy3#1"/>
    <dgm:cxn modelId="{82A3799B-AC81-43DF-BD4B-A705EAD781D1}" srcId="{6A007B24-054A-41C8-8479-F532ED99647A}" destId="{144333C5-8112-45E5-A53F-427347613F04}" srcOrd="1" destOrd="0" parTransId="{36AD300E-7471-4A6A-9B2F-0F13AF342794}" sibTransId="{1319A9FF-8C23-4571-B277-C9CF68CCA29E}"/>
    <dgm:cxn modelId="{854754A0-CD67-4CF5-8B3D-2A87CAE45D28}" type="presOf" srcId="{3EDA6DAC-A971-4DE6-BF23-9F5DCF416284}" destId="{93A50A6D-C96B-4FBD-9017-877882150183}" srcOrd="0" destOrd="0" presId="urn:microsoft.com/office/officeart/2005/8/layout/hierarchy3#1"/>
    <dgm:cxn modelId="{ED17FAA0-B6D6-4CBE-83B6-B2440F8E444B}" srcId="{FDBE2B4B-880D-44A5-BA1E-738A471907D8}" destId="{116E2701-BAA1-4773-9B70-3D8C9EE29078}" srcOrd="1" destOrd="0" parTransId="{DD48D75E-09B5-4890-B372-5194507A25FD}" sibTransId="{E1313B1E-FB5D-4988-828C-E3FEB6DCA4C5}"/>
    <dgm:cxn modelId="{283460A1-B08E-4FD3-A2F5-432988061281}" type="presOf" srcId="{887FE00A-7D42-4E84-88F3-ABC49DBF1E9F}" destId="{08F6AAAA-D8E6-4B28-A525-73E230E248FD}" srcOrd="0" destOrd="0" presId="urn:microsoft.com/office/officeart/2005/8/layout/hierarchy3#1"/>
    <dgm:cxn modelId="{36454BA4-6096-4837-978A-8FD730F7CD27}" srcId="{144333C5-8112-45E5-A53F-427347613F04}" destId="{2FA30455-E9E7-4FA5-A3C9-06B6A51556AD}" srcOrd="0" destOrd="0" parTransId="{FC68B5D2-E39E-4ED9-9736-3C4DB5F70A58}" sibTransId="{3E97955A-FBAE-4E58-BCE0-799ED0970FCF}"/>
    <dgm:cxn modelId="{C01636A8-6AD0-42E5-A513-2AA40463CD71}" type="presOf" srcId="{116E2701-BAA1-4773-9B70-3D8C9EE29078}" destId="{1F91FA3C-876E-4C39-9C5B-3ADBB1C6F206}" srcOrd="0" destOrd="0" presId="urn:microsoft.com/office/officeart/2005/8/layout/hierarchy3#1"/>
    <dgm:cxn modelId="{3B45EDAA-D906-48F1-8C9C-417E53734549}" type="presOf" srcId="{AB77F64E-E5A7-4DED-B78F-A3FB8E8570E0}" destId="{79DDD4C1-462B-4119-8CBF-CF44941C33E1}" srcOrd="0" destOrd="0" presId="urn:microsoft.com/office/officeart/2005/8/layout/hierarchy3#1"/>
    <dgm:cxn modelId="{DC5FCFB0-D2E9-4D76-8FFD-475CD3273F79}" type="presOf" srcId="{633FEC5A-9233-4DFB-B7AB-846EF1FE5131}" destId="{F84B7CBF-10FD-4BCD-9113-EEB22E607B3E}" srcOrd="0" destOrd="0" presId="urn:microsoft.com/office/officeart/2005/8/layout/hierarchy3#1"/>
    <dgm:cxn modelId="{4C204BC2-D7B8-4F27-A054-2BE9C2E6FDED}" type="presOf" srcId="{6A007B24-054A-41C8-8479-F532ED99647A}" destId="{BD0F7B0C-9B38-4CF6-96BE-DBC1CB353F4F}" srcOrd="0" destOrd="0" presId="urn:microsoft.com/office/officeart/2005/8/layout/hierarchy3#1"/>
    <dgm:cxn modelId="{739F96C9-8F25-4B6A-9522-F95C4764CC15}" srcId="{144333C5-8112-45E5-A53F-427347613F04}" destId="{D59C7C82-331C-4A7A-A171-BECE0C95AEC5}" srcOrd="1" destOrd="0" parTransId="{91D41D9F-C6EC-494B-83E9-56B06C86CFA1}" sibTransId="{6AC756C3-5214-4395-A3B8-00FF2E1A7A20}"/>
    <dgm:cxn modelId="{60A9EECB-2ADF-4F09-84AE-E1CE0E4D483E}" type="presOf" srcId="{39BDF7F7-8C2D-4D96-A2F8-D8D0FD5F005C}" destId="{B81243C3-2355-447E-B86D-A476F0F9BEA7}" srcOrd="0" destOrd="0" presId="urn:microsoft.com/office/officeart/2005/8/layout/hierarchy3#1"/>
    <dgm:cxn modelId="{5284E8E4-CAF1-495E-9AC4-0B970D01AFCB}" type="presOf" srcId="{28451DF9-10FE-4E31-B05E-587BAD8AD6FD}" destId="{12FA91CB-0F4D-44BE-819F-9233F6F5434C}" srcOrd="0" destOrd="0" presId="urn:microsoft.com/office/officeart/2005/8/layout/hierarchy3#1"/>
    <dgm:cxn modelId="{79DCC8EB-A9F7-41DB-B50D-C377158D061A}" type="presOf" srcId="{91D41D9F-C6EC-494B-83E9-56B06C86CFA1}" destId="{D264CDA2-959C-4332-83D0-29F23DC13F89}" srcOrd="0" destOrd="0" presId="urn:microsoft.com/office/officeart/2005/8/layout/hierarchy3#1"/>
    <dgm:cxn modelId="{2276BBF4-82C4-48DA-A578-CE82E659AFC1}" type="presOf" srcId="{FDBE2B4B-880D-44A5-BA1E-738A471907D8}" destId="{91026478-1CA7-4BAD-B9D0-CC535E43C7D2}" srcOrd="2" destOrd="0" presId="urn:microsoft.com/office/officeart/2005/8/layout/hierarchy3#1"/>
    <dgm:cxn modelId="{4B6EABF5-F13F-4976-AB5D-2664DBFB7BF9}" type="presOf" srcId="{6FFB3ADF-5A12-4E0A-843A-C6B4289115EF}" destId="{2DCC2682-82D8-4132-9F41-16F25ED7272B}" srcOrd="0" destOrd="0" presId="urn:microsoft.com/office/officeart/2005/8/layout/hierarchy3#1"/>
    <dgm:cxn modelId="{EE3B76F6-0322-462E-8D98-B005FCBBBE4A}" srcId="{FDBE2B4B-880D-44A5-BA1E-738A471907D8}" destId="{FEE29EFB-8B61-4E4C-9202-8DC633F8DFC7}" srcOrd="3" destOrd="0" parTransId="{39BDF7F7-8C2D-4D96-A2F8-D8D0FD5F005C}" sibTransId="{6AD4273C-02B1-4B75-BB16-2E8E5A83E428}"/>
    <dgm:cxn modelId="{F0C24900-6C2C-4923-A915-CB65E7B3D5D9}" type="presParOf" srcId="{BD0F7B0C-9B38-4CF6-96BE-DBC1CB353F4F}" destId="{1B539E63-7BD6-431C-92E7-19487E1E585A}" srcOrd="0" destOrd="0" presId="urn:microsoft.com/office/officeart/2005/8/layout/hierarchy3#1"/>
    <dgm:cxn modelId="{597541F0-616C-4A67-AFD2-EF4E4F48F9AA}" type="presParOf" srcId="{1B539E63-7BD6-431C-92E7-19487E1E585A}" destId="{AB213338-C813-4077-9EBF-5E67351CBAA6}" srcOrd="0" destOrd="0" presId="urn:microsoft.com/office/officeart/2005/8/layout/hierarchy3#1"/>
    <dgm:cxn modelId="{603C254C-440D-4C89-B816-AA9F12AB00F8}" type="presParOf" srcId="{AB213338-C813-4077-9EBF-5E67351CBAA6}" destId="{D2BD0434-E91C-4713-8F0C-CE80D6A71EFF}" srcOrd="0" destOrd="0" presId="urn:microsoft.com/office/officeart/2005/8/layout/hierarchy3#1"/>
    <dgm:cxn modelId="{87A84799-8413-40AC-B1BB-DFEE17DD33DD}" type="presParOf" srcId="{AB213338-C813-4077-9EBF-5E67351CBAA6}" destId="{91026478-1CA7-4BAD-B9D0-CC535E43C7D2}" srcOrd="1" destOrd="0" presId="urn:microsoft.com/office/officeart/2005/8/layout/hierarchy3#1"/>
    <dgm:cxn modelId="{0EF08385-7CB8-4474-B8CE-10D4CF3603B0}" type="presParOf" srcId="{1B539E63-7BD6-431C-92E7-19487E1E585A}" destId="{D8FFFB8F-5383-4284-8E38-A9932A73BB7E}" srcOrd="1" destOrd="0" presId="urn:microsoft.com/office/officeart/2005/8/layout/hierarchy3#1"/>
    <dgm:cxn modelId="{349C0CF3-E0D2-46D0-BAB3-A3831854ADC8}" type="presParOf" srcId="{D8FFFB8F-5383-4284-8E38-A9932A73BB7E}" destId="{08F6AAAA-D8E6-4B28-A525-73E230E248FD}" srcOrd="0" destOrd="0" presId="urn:microsoft.com/office/officeart/2005/8/layout/hierarchy3#1"/>
    <dgm:cxn modelId="{02AC126A-CECE-48EC-8DCB-31F61F6AF282}" type="presParOf" srcId="{D8FFFB8F-5383-4284-8E38-A9932A73BB7E}" destId="{B76A652E-E40F-4CE7-A0E6-7E225E9EBE45}" srcOrd="1" destOrd="0" presId="urn:microsoft.com/office/officeart/2005/8/layout/hierarchy3#1"/>
    <dgm:cxn modelId="{2A7F6091-6209-4DA3-B2C0-C27E3957C737}" type="presParOf" srcId="{D8FFFB8F-5383-4284-8E38-A9932A73BB7E}" destId="{3749E4E8-AC38-4211-BAFB-30B99EDA119E}" srcOrd="2" destOrd="0" presId="urn:microsoft.com/office/officeart/2005/8/layout/hierarchy3#1"/>
    <dgm:cxn modelId="{85D13061-DA14-451F-93C6-55D3D731E886}" type="presParOf" srcId="{D8FFFB8F-5383-4284-8E38-A9932A73BB7E}" destId="{1F91FA3C-876E-4C39-9C5B-3ADBB1C6F206}" srcOrd="3" destOrd="0" presId="urn:microsoft.com/office/officeart/2005/8/layout/hierarchy3#1"/>
    <dgm:cxn modelId="{ABD6E482-3271-4FA2-A5E6-9E8C43C27511}" type="presParOf" srcId="{D8FFFB8F-5383-4284-8E38-A9932A73BB7E}" destId="{48430AA8-6DB6-4CAB-A95C-B1CB7F6A4CFA}" srcOrd="4" destOrd="0" presId="urn:microsoft.com/office/officeart/2005/8/layout/hierarchy3#1"/>
    <dgm:cxn modelId="{1C31176C-90F1-459E-AC1B-12A4D608D5B4}" type="presParOf" srcId="{D8FFFB8F-5383-4284-8E38-A9932A73BB7E}" destId="{70508775-F007-40A3-AAE7-EAC9CD6B1F64}" srcOrd="5" destOrd="0" presId="urn:microsoft.com/office/officeart/2005/8/layout/hierarchy3#1"/>
    <dgm:cxn modelId="{74C95915-A2D4-4A93-A7B8-0AFA4B2FB6AF}" type="presParOf" srcId="{D8FFFB8F-5383-4284-8E38-A9932A73BB7E}" destId="{B81243C3-2355-447E-B86D-A476F0F9BEA7}" srcOrd="6" destOrd="0" presId="urn:microsoft.com/office/officeart/2005/8/layout/hierarchy3#1"/>
    <dgm:cxn modelId="{BEABBAB5-356C-4F08-A8B7-327015EEE0D6}" type="presParOf" srcId="{D8FFFB8F-5383-4284-8E38-A9932A73BB7E}" destId="{FD9F2B9D-42CE-4B44-8D29-23C996307518}" srcOrd="7" destOrd="0" presId="urn:microsoft.com/office/officeart/2005/8/layout/hierarchy3#1"/>
    <dgm:cxn modelId="{BA10601B-C97A-4839-A7B6-B4DFDF957CC5}" type="presParOf" srcId="{D8FFFB8F-5383-4284-8E38-A9932A73BB7E}" destId="{CD9163F5-12D1-4C79-BB1E-E2A323623614}" srcOrd="8" destOrd="0" presId="urn:microsoft.com/office/officeart/2005/8/layout/hierarchy3#1"/>
    <dgm:cxn modelId="{D773A985-2FFE-4334-8994-725E3DDC4F50}" type="presParOf" srcId="{D8FFFB8F-5383-4284-8E38-A9932A73BB7E}" destId="{7823029D-24F6-41D6-BEFD-24031D346382}" srcOrd="9" destOrd="0" presId="urn:microsoft.com/office/officeart/2005/8/layout/hierarchy3#1"/>
    <dgm:cxn modelId="{3B0AF157-7389-4F96-A343-C57395CFAFB4}" type="presParOf" srcId="{BD0F7B0C-9B38-4CF6-96BE-DBC1CB353F4F}" destId="{97377611-0F1B-495B-800C-25FCC3049FCD}" srcOrd="1" destOrd="0" presId="urn:microsoft.com/office/officeart/2005/8/layout/hierarchy3#1"/>
    <dgm:cxn modelId="{55811508-89C1-4225-8665-24A34BD89A48}" type="presParOf" srcId="{97377611-0F1B-495B-800C-25FCC3049FCD}" destId="{27BB95B3-8B9D-4736-8765-48920AA7A04B}" srcOrd="0" destOrd="0" presId="urn:microsoft.com/office/officeart/2005/8/layout/hierarchy3#1"/>
    <dgm:cxn modelId="{A5462EEE-1781-41A4-A82B-362B5C7262CC}" type="presParOf" srcId="{27BB95B3-8B9D-4736-8765-48920AA7A04B}" destId="{EC7D247F-690A-43CC-8F1E-A8548CEC70B7}" srcOrd="0" destOrd="0" presId="urn:microsoft.com/office/officeart/2005/8/layout/hierarchy3#1"/>
    <dgm:cxn modelId="{965F2FD2-BA3F-47B7-89BF-1CD33FA991F3}" type="presParOf" srcId="{27BB95B3-8B9D-4736-8765-48920AA7A04B}" destId="{AF31B36C-DF8E-46A0-B4CA-155F34DC0371}" srcOrd="1" destOrd="0" presId="urn:microsoft.com/office/officeart/2005/8/layout/hierarchy3#1"/>
    <dgm:cxn modelId="{8F9FFB3D-F032-4466-8BE4-0423CA6AFA5B}" type="presParOf" srcId="{97377611-0F1B-495B-800C-25FCC3049FCD}" destId="{936AB28A-4204-42C6-B7E7-28457B386707}" srcOrd="1" destOrd="0" presId="urn:microsoft.com/office/officeart/2005/8/layout/hierarchy3#1"/>
    <dgm:cxn modelId="{B9CC94BA-E7D6-4224-9703-AE7502AE2C38}" type="presParOf" srcId="{936AB28A-4204-42C6-B7E7-28457B386707}" destId="{D41BBAB7-6096-40F6-95D9-14624A9B0FC6}" srcOrd="0" destOrd="0" presId="urn:microsoft.com/office/officeart/2005/8/layout/hierarchy3#1"/>
    <dgm:cxn modelId="{4AD8E14D-BD01-416E-B3C5-A37F20AD8704}" type="presParOf" srcId="{936AB28A-4204-42C6-B7E7-28457B386707}" destId="{49FF4BF1-3F20-4D9F-9C42-024DC576218D}" srcOrd="1" destOrd="0" presId="urn:microsoft.com/office/officeart/2005/8/layout/hierarchy3#1"/>
    <dgm:cxn modelId="{0A9B9A60-A1D3-4F39-8EAC-C40ED045320E}" type="presParOf" srcId="{936AB28A-4204-42C6-B7E7-28457B386707}" destId="{D264CDA2-959C-4332-83D0-29F23DC13F89}" srcOrd="2" destOrd="0" presId="urn:microsoft.com/office/officeart/2005/8/layout/hierarchy3#1"/>
    <dgm:cxn modelId="{0A578EA1-DBC1-4C5E-BCE3-4B0110B5AADE}" type="presParOf" srcId="{936AB28A-4204-42C6-B7E7-28457B386707}" destId="{0EA50098-44D4-49D6-BA4F-F8F0602CAB97}" srcOrd="3" destOrd="0" presId="urn:microsoft.com/office/officeart/2005/8/layout/hierarchy3#1"/>
    <dgm:cxn modelId="{5F237023-FFAE-41DA-928D-6560FDFF5B68}" type="presParOf" srcId="{936AB28A-4204-42C6-B7E7-28457B386707}" destId="{93A50A6D-C96B-4FBD-9017-877882150183}" srcOrd="4" destOrd="0" presId="urn:microsoft.com/office/officeart/2005/8/layout/hierarchy3#1"/>
    <dgm:cxn modelId="{9231936A-370A-4BE7-AC34-F75D449B907B}" type="presParOf" srcId="{936AB28A-4204-42C6-B7E7-28457B386707}" destId="{CBC1A523-D165-4D06-A252-CB406E710E61}" srcOrd="5" destOrd="0" presId="urn:microsoft.com/office/officeart/2005/8/layout/hierarchy3#1"/>
    <dgm:cxn modelId="{8A40BC55-68EF-4ECB-8B94-97D00EBB9B30}" type="presParOf" srcId="{936AB28A-4204-42C6-B7E7-28457B386707}" destId="{FC544EDE-1920-4EF6-BBC4-9A9B6C0A7D47}" srcOrd="6" destOrd="0" presId="urn:microsoft.com/office/officeart/2005/8/layout/hierarchy3#1"/>
    <dgm:cxn modelId="{E37F0EE5-F1B1-48D7-A6F9-56C8171BCAA7}" type="presParOf" srcId="{936AB28A-4204-42C6-B7E7-28457B386707}" destId="{6D17A06B-4AB5-490A-BE50-8F7C04EF6171}" srcOrd="7" destOrd="0" presId="urn:microsoft.com/office/officeart/2005/8/layout/hierarchy3#1"/>
    <dgm:cxn modelId="{8F8EBF95-D08A-4BE8-A1B3-84749A5FB9C9}" type="presParOf" srcId="{936AB28A-4204-42C6-B7E7-28457B386707}" destId="{F84B7CBF-10FD-4BCD-9113-EEB22E607B3E}" srcOrd="8" destOrd="0" presId="urn:microsoft.com/office/officeart/2005/8/layout/hierarchy3#1"/>
    <dgm:cxn modelId="{92ECD106-A1E7-4F5A-94B4-0CB6F983DB7A}" type="presParOf" srcId="{936AB28A-4204-42C6-B7E7-28457B386707}" destId="{2DCC2682-82D8-4132-9F41-16F25ED7272B}" srcOrd="9" destOrd="0" presId="urn:microsoft.com/office/officeart/2005/8/layout/hierarchy3#1"/>
    <dgm:cxn modelId="{DC152FA4-5AE9-44EA-9F66-F4373F3DEBA1}" type="presParOf" srcId="{936AB28A-4204-42C6-B7E7-28457B386707}" destId="{12FA91CB-0F4D-44BE-819F-9233F6F5434C}" srcOrd="10" destOrd="0" presId="urn:microsoft.com/office/officeart/2005/8/layout/hierarchy3#1"/>
    <dgm:cxn modelId="{15BAB3E7-A938-47AD-BBF9-8D01D3FE65E5}" type="presParOf" srcId="{936AB28A-4204-42C6-B7E7-28457B386707}" destId="{79DDD4C1-462B-4119-8CBF-CF44941C33E1}" srcOrd="11" destOrd="0" presId="urn:microsoft.com/office/officeart/2005/8/layout/hierarchy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Wat Ik heb gedaan</a:t>
          </a:r>
          <a:endParaRPr lang="en-GB"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verscheen aan de profeten</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Ik sloot Mijn verbond met hen</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beloofde hun het land Kanaän te geven</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heb het gekreun van de mensen gehoord</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Ik heb Mijn belofte onthouden</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Wat Ik ga doen</a:t>
          </a:r>
          <a:endParaRPr lang="en-GB"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Ik zal de onderdrukking van de Egyptenaren van hen wegnemen</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zal hen bevrijden uit de slavernij</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Ik zal Mijn kracht inzetten</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Ik ga van hen Mijn volk maken</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zal hun God zijn</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Ik zal hun het land Kanaän geven</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0B3F51-AA9E-4D34-8144-3A5F1E1AEB52}" type="datetimeFigureOut">
              <a:rPr lang="es-ES" smtClean="0"/>
              <a:t>18/07/2025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0B3F51-AA9E-4D34-8144-3A5F1E1AEB52}" type="datetimeFigureOut">
              <a:rPr lang="es-ES" smtClean="0"/>
              <a:t>18/07/2025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0B3F51-AA9E-4D34-8144-3A5F1E1AEB52}" type="datetimeFigureOut">
              <a:rPr lang="es-ES" smtClean="0"/>
              <a:t>18/07/2025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1C0A70E-3492-40B1-A42F-990C99091365}" type="datetimeFigureOut">
              <a:rPr lang="es-ES" smtClean="0"/>
              <a:t>18/07/2025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1C0A70E-3492-40B1-A42F-990C99091365}" type="datetimeFigureOut">
              <a:rPr lang="es-ES" smtClean="0"/>
              <a:t>18/07/2025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C0A70E-3492-40B1-A42F-990C99091365}" type="datetimeFigureOut">
              <a:rPr lang="es-ES" smtClean="0"/>
              <a:t>18/07/2025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3373B4-DCC3-45D8-8147-B47C9F6A87E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91C0A70E-3492-40B1-A42F-990C99091365}" type="datetimeFigureOut">
              <a:rPr lang="es-ES" smtClean="0"/>
              <a:t>18/07/2025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B03373B4-DCC3-45D8-8147-B47C9F6A87E2}"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0B3F51-AA9E-4D34-8144-3A5F1E1AEB52}" type="datetimeFigureOut">
              <a:rPr lang="es-ES" smtClean="0"/>
              <a:t>18/07/2025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3970836-AFF6-4270-B515-228F2A2EA8D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1" name="Group 20"/>
          <p:cNvGrpSpPr>
            <a:grpSpLocks noGrp="1" noUngrp="1" noRot="1" noChangeAspect="1" noMove="1" noResize="1"/>
          </p:cNvGrpSpPr>
          <p:nvPr/>
        </p:nvGrpSpPr>
        <p:grpSpPr>
          <a:xfrm rot="5400000">
            <a:off x="-1564726" y="1890469"/>
            <a:ext cx="5860051" cy="2079143"/>
            <a:chOff x="6081624" y="1998368"/>
            <a:chExt cx="5613457" cy="782175"/>
          </a:xfrm>
          <a:solidFill>
            <a:schemeClr val="accent4"/>
          </a:solidFill>
        </p:grpSpPr>
        <p:sp>
          <p:nvSpPr>
            <p:cNvPr id="22" name="Rectangle 21"/>
            <p:cNvSpPr>
              <a:spLocks noGrp="1" noRot="1" noMove="1" noResize="1" noEditPoints="1" noAdjustHandles="1" noChangeArrowheads="1" noChangeShapeType="1"/>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ectangle 22"/>
            <p:cNvSpPr>
              <a:spLocks noGrp="1" noRot="1" noMove="1" noResize="1" noEditPoints="1" noAdjustHandles="1" noChangeArrowheads="1" noChangeShapeType="1"/>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5" name="Rectangle 24"/>
          <p:cNvSpPr>
            <a:spLocks noGrp="1" noRot="1" noChangeAspect="1" noMove="1" noResize="1" noEditPoints="1" noAdjustHandles="1" noChangeArrowheads="1" noChangeShapeType="1"/>
          </p:cNvSpPr>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Imagen 2" descr="Imagen que contiene interior, vivo, cuarto, tabla&#10;&#10;El contenido generado por IA puede ser incorrecto."/>
          <p:cNvPicPr>
            <a:picLocks noGrp="1" noRot="1" noChangeAspect="1" noMove="1" noResize="1" noEditPoints="1" noAdjustHandles="1" noChangeArrowheads="1" noChangeShapeType="1" noCrop="1"/>
          </p:cNvPicPr>
          <p:nvPr/>
        </p:nvPicPr>
        <p:blipFill>
          <a:blip r:embed="rId2" cstate="email"/>
          <a:srcRect/>
          <a:stretch>
            <a:fillRect/>
          </a:stretch>
        </p:blipFill>
        <p:spPr>
          <a:xfrm>
            <a:off x="838200" y="1000040"/>
            <a:ext cx="10628376" cy="5440003"/>
          </a:xfrm>
          <a:prstGeom prst="rect">
            <a:avLst/>
          </a:prstGeom>
        </p:spPr>
      </p:pic>
      <p:sp>
        <p:nvSpPr>
          <p:cNvPr id="2" name="CuadroTexto 1"/>
          <p:cNvSpPr txBox="1"/>
          <p:nvPr/>
        </p:nvSpPr>
        <p:spPr>
          <a:xfrm>
            <a:off x="2403607" y="23225"/>
            <a:ext cx="9287650"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spc="600" dirty="0">
                <a:solidFill>
                  <a:srgbClr val="9E7428"/>
                </a:solidFill>
                <a:effectLst>
                  <a:outerShdw blurRad="38100" dist="38100" dir="2700000" algn="tl">
                    <a:srgbClr val="FFC000"/>
                  </a:outerShdw>
                  <a:reflection blurRad="76200" stA="55000" endA="300" endPos="34000" dir="5400000" sy="-100000" algn="bl" rotWithShape="0"/>
                </a:effectLst>
                <a:latin typeface="Calibri" panose="020F0502020204030204" pitchFamily="34" charset="0"/>
              </a:rPr>
              <a:t>MOEILIJKE START</a:t>
            </a:r>
            <a:endParaRPr lang="en-GB" sz="5400" b="1" spc="600" dirty="0">
              <a:solidFill>
                <a:srgbClr val="9E7428"/>
              </a:solidFill>
              <a:effectLst>
                <a:outerShdw blurRad="38100" dist="38100" dir="2700000" algn="tl">
                  <a:srgbClr val="FFC000"/>
                </a:outerShdw>
                <a:reflection blurRad="76200" stA="55000" endA="300" endPos="34000" dir="5400000" sy="-100000" algn="bl" rotWithShape="0"/>
              </a:effectLst>
              <a:latin typeface="Calibri" panose="020F0502020204030204" pitchFamily="34" charset="0"/>
            </a:endParaRPr>
          </a:p>
        </p:txBody>
      </p:sp>
      <p:sp>
        <p:nvSpPr>
          <p:cNvPr id="5" name="CuadroTexto 4"/>
          <p:cNvSpPr txBox="1"/>
          <p:nvPr/>
        </p:nvSpPr>
        <p:spPr>
          <a:xfrm>
            <a:off x="9469737" y="6390468"/>
            <a:ext cx="2071080" cy="338554"/>
          </a:xfrm>
          <a:prstGeom prst="rect">
            <a:avLst/>
          </a:prstGeom>
          <a:noFill/>
        </p:spPr>
        <p:txBody>
          <a:bodyPr wrap="none" rtlCol="0">
            <a:spAutoFit/>
          </a:bodyPr>
          <a:lstStyle/>
          <a:p>
            <a:pPr algn="r"/>
            <a:r>
              <a:rPr lang="nl-NL" sz="1600" b="1" dirty="0">
                <a:solidFill>
                  <a:srgbClr val="491201"/>
                </a:solidFill>
                <a:latin typeface="Calibri" panose="020F0502020204030204" pitchFamily="34" charset="0"/>
              </a:rPr>
              <a:t>Les 3 voor 19 juli 2025</a:t>
            </a:r>
            <a:endParaRPr lang="en-GB" sz="1600" b="1" dirty="0">
              <a:solidFill>
                <a:srgbClr val="49120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2"/>
          <p:cNvSpPr txBox="1"/>
          <p:nvPr/>
        </p:nvSpPr>
        <p:spPr>
          <a:xfrm>
            <a:off x="0"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bodyPr>
          <a:lstStyle/>
          <a:p>
            <a:pPr algn="r"/>
            <a:r>
              <a:rPr lang="en-GB" dirty="0">
                <a:solidFill>
                  <a:srgbClr val="F0C434"/>
                </a:solidFill>
                <a:latin typeface="Comic Sans MS" panose="030F0702030302020204" pitchFamily="66" charset="0"/>
              </a:rPr>
              <a:t>“</a:t>
            </a:r>
            <a:r>
              <a:rPr lang="nl-NL" dirty="0">
                <a:solidFill>
                  <a:srgbClr val="F0C434"/>
                </a:solidFill>
                <a:latin typeface="Comic Sans MS" panose="030F0702030302020204" pitchFamily="66" charset="0"/>
              </a:rPr>
              <a:t>Toen zei de HEERE tegen Mozes:</a:t>
            </a:r>
          </a:p>
          <a:p>
            <a:pPr algn="r"/>
            <a:r>
              <a:rPr lang="nl-NL" dirty="0">
                <a:solidFill>
                  <a:srgbClr val="F0C434"/>
                </a:solidFill>
                <a:latin typeface="Comic Sans MS" panose="030F0702030302020204" pitchFamily="66" charset="0"/>
              </a:rPr>
              <a:t> Zie, Ik heb u voor de farao tot een god gemaakt en uw zal uw profeet zijn.</a:t>
            </a:r>
            <a:r>
              <a:rPr lang="en-GB" dirty="0">
                <a:solidFill>
                  <a:srgbClr val="F0C434"/>
                </a:solidFill>
                <a:latin typeface="Comic Sans MS" panose="030F0702030302020204" pitchFamily="66" charset="0"/>
              </a:rPr>
              <a:t>’” </a:t>
            </a:r>
            <a:r>
              <a:rPr lang="en-GB" sz="1400" dirty="0">
                <a:solidFill>
                  <a:srgbClr val="F0C434"/>
                </a:solidFill>
                <a:latin typeface="Comic Sans MS" panose="030F0702030302020204" pitchFamily="66" charset="0"/>
              </a:rPr>
              <a:t>(Exodus 7:1)</a:t>
            </a:r>
          </a:p>
        </p:txBody>
      </p:sp>
      <p:sp>
        <p:nvSpPr>
          <p:cNvPr id="3" name="CuadroTexto 2"/>
          <p:cNvSpPr txBox="1"/>
          <p:nvPr/>
        </p:nvSpPr>
        <p:spPr>
          <a:xfrm>
            <a:off x="2685681" y="76885"/>
            <a:ext cx="9094840" cy="645160"/>
          </a:xfrm>
          <a:prstGeom prst="rect">
            <a:avLst/>
          </a:prstGeom>
          <a:solidFill>
            <a:srgbClr val="F0C434"/>
          </a:solidFill>
          <a:effectLst/>
        </p:spPr>
        <p:txBody>
          <a:bodyPr wrap="square">
            <a:spAutoFit/>
            <a:scene3d>
              <a:camera prst="orthographicFront"/>
              <a:lightRig rig="threePt" dir="t"/>
            </a:scene3d>
            <a:sp3d extrusionH="57150">
              <a:bevelT w="38100" h="38100"/>
            </a:sp3d>
          </a:bodyPr>
          <a:lstStyle/>
          <a:p>
            <a:pPr algn="ctr"/>
            <a:r>
              <a:rPr lang="en-GB" b="1" dirty="0">
                <a:solidFill>
                  <a:srgbClr val="952B38"/>
                </a:solidFill>
                <a:latin typeface="Comic Sans MS" panose="030F0702030302020204" pitchFamily="66" charset="0"/>
              </a:rPr>
              <a:t>“</a:t>
            </a:r>
            <a:r>
              <a:rPr lang="nl-NL" b="1" dirty="0">
                <a:solidFill>
                  <a:srgbClr val="952B38"/>
                </a:solidFill>
                <a:latin typeface="Comic Sans MS" panose="030F0702030302020204" pitchFamily="66" charset="0"/>
              </a:rPr>
              <a:t>Toen zei de HEERE tegen Mozes: Zie, Ik heb u voor de farao </a:t>
            </a:r>
            <a:r>
              <a:rPr lang="nl-NL" b="1" dirty="0">
                <a:solidFill>
                  <a:srgbClr val="FF0000"/>
                </a:solidFill>
                <a:latin typeface="Comic Sans MS" panose="030F0702030302020204" pitchFamily="66" charset="0"/>
              </a:rPr>
              <a:t>als een god</a:t>
            </a:r>
            <a:r>
              <a:rPr lang="nl-NL" b="1" dirty="0">
                <a:solidFill>
                  <a:srgbClr val="952B38"/>
                </a:solidFill>
                <a:latin typeface="Comic Sans MS" panose="030F0702030302020204" pitchFamily="66" charset="0"/>
              </a:rPr>
              <a:t> gemaakt en uw broer </a:t>
            </a:r>
            <a:r>
              <a:rPr lang="nl-NL" b="1" dirty="0" err="1">
                <a:solidFill>
                  <a:srgbClr val="952B38"/>
                </a:solidFill>
                <a:latin typeface="Comic Sans MS" panose="030F0702030302020204" pitchFamily="66" charset="0"/>
              </a:rPr>
              <a:t>Aäron</a:t>
            </a:r>
            <a:r>
              <a:rPr lang="nl-NL" b="1" dirty="0">
                <a:solidFill>
                  <a:srgbClr val="952B38"/>
                </a:solidFill>
                <a:latin typeface="Comic Sans MS" panose="030F0702030302020204" pitchFamily="66" charset="0"/>
              </a:rPr>
              <a:t> zal uw profeet zijn.</a:t>
            </a:r>
            <a:r>
              <a:rPr lang="en-GB" b="1" dirty="0">
                <a:solidFill>
                  <a:srgbClr val="952B38"/>
                </a:solidFill>
                <a:latin typeface="Comic Sans MS" panose="030F0702030302020204" pitchFamily="66" charset="0"/>
              </a:rPr>
              <a:t>’” </a:t>
            </a:r>
            <a:r>
              <a:rPr lang="en-GB" sz="1400" b="1" dirty="0">
                <a:solidFill>
                  <a:srgbClr val="952B38"/>
                </a:solidFill>
                <a:latin typeface="Comic Sans MS" panose="030F0702030302020204" pitchFamily="66" charset="0"/>
              </a:rPr>
              <a:t>(Exodus 7:1)</a:t>
            </a:r>
          </a:p>
        </p:txBody>
      </p:sp>
      <p:sp>
        <p:nvSpPr>
          <p:cNvPr id="4" name="CuadroTexto 3"/>
          <p:cNvSpPr txBox="1"/>
          <p:nvPr/>
        </p:nvSpPr>
        <p:spPr>
          <a:xfrm>
            <a:off x="3856383" y="756078"/>
            <a:ext cx="8335617" cy="132207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lijkt erop dat "Ik weet niet hoe ik moet spreken" Mozes' favoriete excuus was. Hij maakte God zelfs boos hiermee! Maar God heeft voor alles een oplossing: </a:t>
            </a:r>
            <a:r>
              <a:rPr lang="nl-NL" sz="2000" b="1" dirty="0" err="1">
                <a:latin typeface="Calibri" panose="020F0502020204030204" pitchFamily="34" charset="0"/>
              </a:rPr>
              <a:t>Aäron</a:t>
            </a:r>
            <a:r>
              <a:rPr lang="nl-NL" sz="2000" b="1" dirty="0">
                <a:latin typeface="Calibri" panose="020F0502020204030204" pitchFamily="34" charset="0"/>
              </a:rPr>
              <a:t>, zijn spraakzame broer, zou de "mond" van Mozes zijn. Mozes sprak met zijn broer en hij sprak met de anderen (Ex. 4:10-16).</a:t>
            </a:r>
            <a:endParaRPr lang="en-GB" sz="2000" b="1" dirty="0">
              <a:latin typeface="Calibri" panose="020F0502020204030204" pitchFamily="34" charset="0"/>
            </a:endParaRPr>
          </a:p>
        </p:txBody>
      </p:sp>
      <p:pic>
        <p:nvPicPr>
          <p:cNvPr id="5" name="Imagen 4" descr="Un grupo de personas de pie&#10;&#10;El contenido generado por IA puede ser incorrecto."/>
          <p:cNvPicPr>
            <a:picLocks noChangeAspect="1"/>
          </p:cNvPicPr>
          <p:nvPr/>
        </p:nvPicPr>
        <p:blipFill>
          <a:blip r:embed="rId3" cstate="email"/>
          <a:stretch>
            <a:fillRect/>
          </a:stretch>
        </p:blipFill>
        <p:spPr>
          <a:xfrm>
            <a:off x="305301" y="875346"/>
            <a:ext cx="3372177" cy="2582944"/>
          </a:xfrm>
          <a:prstGeom prst="rect">
            <a:avLst/>
          </a:prstGeom>
          <a:ln w="88900" cap="sq" cmpd="thickThin">
            <a:solidFill>
              <a:srgbClr val="952B38"/>
            </a:solidFill>
            <a:prstDash val="solid"/>
            <a:miter lim="800000"/>
            <a:headEnd/>
            <a:tailEnd/>
          </a:ln>
          <a:effectLst>
            <a:innerShdw blurRad="76200">
              <a:srgbClr val="000000"/>
            </a:innerShdw>
          </a:effectLst>
        </p:spPr>
      </p:pic>
      <p:pic>
        <p:nvPicPr>
          <p:cNvPr id="7" name="Imagen 6" descr="Un grupo de personas haciendo gestos con la cara pintada&#10;&#10;El contenido generado por IA puede ser incorrecto."/>
          <p:cNvPicPr>
            <a:picLocks noChangeAspect="1"/>
          </p:cNvPicPr>
          <p:nvPr/>
        </p:nvPicPr>
        <p:blipFill rotWithShape="1">
          <a:blip r:embed="rId4" cstate="email"/>
          <a:srcRect/>
          <a:stretch>
            <a:fillRect/>
          </a:stretch>
        </p:blipFill>
        <p:spPr>
          <a:xfrm>
            <a:off x="8645151" y="2271537"/>
            <a:ext cx="3372176" cy="4424629"/>
          </a:xfrm>
          <a:prstGeom prst="rect">
            <a:avLst/>
          </a:prstGeom>
          <a:ln w="88900" cap="sq" cmpd="thickThin">
            <a:solidFill>
              <a:srgbClr val="CFA10F"/>
            </a:solidFill>
            <a:prstDash val="solid"/>
            <a:miter lim="800000"/>
            <a:headEnd/>
            <a:tailEnd/>
          </a:ln>
          <a:effectLst>
            <a:innerShdw blurRad="76200">
              <a:srgbClr val="000000"/>
            </a:innerShdw>
          </a:effectLst>
        </p:spPr>
      </p:pic>
      <p:sp>
        <p:nvSpPr>
          <p:cNvPr id="9" name="CuadroTexto 8"/>
          <p:cNvSpPr txBox="1"/>
          <p:nvPr/>
        </p:nvSpPr>
        <p:spPr>
          <a:xfrm>
            <a:off x="98473" y="3540428"/>
            <a:ext cx="813112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Bij deze gelegenheid maakte hij een vergelijking met de rol van profeten. Ze ontvangen een boodschap van God en geven die aan ons door. In die zin speelt Mozes de rol van God, en </a:t>
            </a:r>
            <a:r>
              <a:rPr lang="nl-NL" sz="2000" b="1" dirty="0" err="1">
                <a:latin typeface="Calibri" panose="020F0502020204030204" pitchFamily="34" charset="0"/>
              </a:rPr>
              <a:t>Aäron</a:t>
            </a:r>
            <a:r>
              <a:rPr lang="nl-NL" sz="2000" b="1" dirty="0">
                <a:latin typeface="Calibri" panose="020F0502020204030204" pitchFamily="34" charset="0"/>
              </a:rPr>
              <a:t> die van de profeet.</a:t>
            </a:r>
            <a:endParaRPr lang="en-GB" sz="2000" b="1" dirty="0">
              <a:latin typeface="Calibri" panose="020F0502020204030204" pitchFamily="34" charset="0"/>
            </a:endParaRPr>
          </a:p>
        </p:txBody>
      </p:sp>
      <p:sp>
        <p:nvSpPr>
          <p:cNvPr id="11" name="CuadroTexto 10"/>
          <p:cNvSpPr txBox="1"/>
          <p:nvPr/>
        </p:nvSpPr>
        <p:spPr>
          <a:xfrm>
            <a:off x="3875316" y="2089456"/>
            <a:ext cx="452230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Na de aanvankelijke mislukkingen in Egypte moest God Mozes opnieuw herinneren aan </a:t>
            </a:r>
            <a:r>
              <a:rPr lang="nl-NL" sz="2000" b="1" dirty="0" err="1">
                <a:latin typeface="Calibri" panose="020F0502020204030204" pitchFamily="34" charset="0"/>
              </a:rPr>
              <a:t>Aärons</a:t>
            </a:r>
            <a:r>
              <a:rPr lang="nl-NL" sz="2000" b="1" dirty="0">
                <a:latin typeface="Calibri" panose="020F0502020204030204" pitchFamily="34" charset="0"/>
              </a:rPr>
              <a:t> rol als zijn helper en woordvoerder (Ex. 7:1-2).</a:t>
            </a:r>
            <a:endParaRPr lang="en-GB" sz="2000" b="1" dirty="0">
              <a:latin typeface="Calibri" panose="020F0502020204030204" pitchFamily="34" charset="0"/>
            </a:endParaRPr>
          </a:p>
        </p:txBody>
      </p:sp>
      <p:sp>
        <p:nvSpPr>
          <p:cNvPr id="6" name="CuadroTexto 5"/>
          <p:cNvSpPr txBox="1"/>
          <p:nvPr/>
        </p:nvSpPr>
        <p:spPr>
          <a:xfrm>
            <a:off x="98473" y="5556364"/>
            <a:ext cx="813112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Net als latere profeten moest Mozes tot het volk en tot Farao spreken: "Of zij nu luisteren of zich afwenden, want zij zijn zeer opstandig" (Ezech. 2:7). Dit geldt ook voor ons, want wij zijn de hoorbare stem van God op deze aarde.</a:t>
            </a:r>
            <a:endParaRPr lang="en-GB" sz="2000" b="1" dirty="0">
              <a:latin typeface="Calibri" panose="020F0502020204030204" pitchFamily="34" charset="0"/>
            </a:endParaRPr>
          </a:p>
        </p:txBody>
      </p:sp>
      <p:sp>
        <p:nvSpPr>
          <p:cNvPr id="10" name="CuadroTexto 9"/>
          <p:cNvSpPr txBox="1"/>
          <p:nvPr/>
        </p:nvSpPr>
        <p:spPr>
          <a:xfrm>
            <a:off x="98472" y="4556091"/>
            <a:ext cx="829914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Zoals later met veel van de profeten zou gebeuren, waarschuwde God dat zijn boodschap niet gehoord zou worden en dat hij met grote kracht zou moeten handelen (Ex. 7:3).</a:t>
            </a:r>
            <a:endParaRPr lang="en-GB" sz="2000" b="1" dirty="0">
              <a:latin typeface="Calibri" panose="020F0502020204030204" pitchFamily="34" charset="0"/>
            </a:endParaRPr>
          </a:p>
        </p:txBody>
      </p:sp>
      <p:sp>
        <p:nvSpPr>
          <p:cNvPr id="8" name="Tekstvak 7"/>
          <p:cNvSpPr txBox="1"/>
          <p:nvPr/>
        </p:nvSpPr>
        <p:spPr>
          <a:xfrm>
            <a:off x="200613" y="202999"/>
            <a:ext cx="1372547" cy="329031"/>
          </a:xfrm>
          <a:prstGeom prst="roundRect">
            <a:avLst>
              <a:gd name="adj" fmla="val 24428"/>
            </a:avLst>
          </a:prstGeom>
          <a:solidFill>
            <a:srgbClr val="FFFFFF"/>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607F52"/>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F6F6B8"/>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6F6B8"/>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32"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strVal val="4*#ppt_w"/>
                                          </p:val>
                                        </p:tav>
                                        <p:tav tm="100000">
                                          <p:val>
                                            <p:strVal val="#ppt_w"/>
                                          </p:val>
                                        </p:tav>
                                      </p:tavLst>
                                    </p:anim>
                                    <p:anim calcmode="lin" valueType="num">
                                      <p:cBhvr>
                                        <p:cTn id="47" dur="500" fill="hold"/>
                                        <p:tgtEl>
                                          <p:spTgt spid="7"/>
                                        </p:tgtEl>
                                        <p:attrNameLst>
                                          <p:attrName>ppt_h</p:attrName>
                                        </p:attrNameLst>
                                      </p:cBhvr>
                                      <p:tavLst>
                                        <p:tav tm="0">
                                          <p:val>
                                            <p:strVal val="4*#ppt_h"/>
                                          </p:val>
                                        </p:tav>
                                        <p:tav tm="100000">
                                          <p:val>
                                            <p:strVal val="#ppt_h"/>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p:bldP spid="9" grpId="0"/>
      <p:bldP spid="11" grpId="0"/>
      <p:bldP spid="6" grpId="0"/>
      <p:bldP spid="10"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69581" y="367625"/>
            <a:ext cx="9590567" cy="5509200"/>
          </a:xfrm>
          <a:prstGeom prst="rect">
            <a:avLst/>
          </a:prstGeom>
          <a:noFill/>
        </p:spPr>
        <p:txBody>
          <a:bodyPr wrap="square">
            <a:spAutoFit/>
          </a:bodyPr>
          <a:lstStyle/>
          <a:p>
            <a:pPr algn="just">
              <a:spcBef>
                <a:spcPts val="600"/>
              </a:spcBef>
            </a:pPr>
            <a:r>
              <a:rPr lang="nl-NL" sz="2200" b="1" dirty="0">
                <a:latin typeface="Constantia" panose="02030602050306030303" pitchFamily="18" charset="0"/>
              </a:rPr>
              <a:t>"De Hebreeën hadden gehoopt hun vrijheid te verkrijgen zonder enige speciale beproeving van hun geloof, zonder echte ontberingen of lijden. Maar ze waren nog niet klaar voor bevrijding. Ze hadden weinig geloof in God en waren niet bereid om hun beproevingen geduldig te verdragen totdat Hij het gepast vond om namens hen op te treden. Velen waren tevreden om in slavernij te blijven in plaats van de moeilijkheden onder ogen te zien die gepaard zouden gaan met een verhuizing naar een vreemd land; en de gewoonten van sommigen waren zo op die van de Egyptenaren gaan lijken, dat zij er de voorkeur aan gaven in Egypte te wonen. Daarom heeft de Heer hen niet bevrijd door de eerste manifestatie van Zijn macht voor Farao. Hij orkestreerde de gebeurtenissen zodat de tirannieke geest van de Egyptische koning zich verder zou ontwikkelen en Hij Zich aan Zijn volk zou kunnen openbaren. Als ze Zijn gerechtigheid, Zijn kracht en Zijn liefde zagen, zouden ze ervoor kiezen om Egypte te verlaten en zich aan Zijn dienst te geven."</a:t>
            </a:r>
            <a:endParaRPr lang="en-GB" sz="2200" b="1" dirty="0">
              <a:latin typeface="Constantia" panose="02030602050306030303" pitchFamily="18" charset="0"/>
            </a:endParaRPr>
          </a:p>
        </p:txBody>
      </p:sp>
      <p:sp>
        <p:nvSpPr>
          <p:cNvPr id="4" name="CuadroTexto 3"/>
          <p:cNvSpPr txBox="1"/>
          <p:nvPr/>
        </p:nvSpPr>
        <p:spPr>
          <a:xfrm>
            <a:off x="6671345" y="6057231"/>
            <a:ext cx="4214103" cy="338554"/>
          </a:xfrm>
          <a:prstGeom prst="rect">
            <a:avLst/>
          </a:prstGeom>
          <a:noFill/>
        </p:spPr>
        <p:txBody>
          <a:bodyPr wrap="none" rtlCol="0">
            <a:spAutoFit/>
          </a:bodyPr>
          <a:lstStyle/>
          <a:p>
            <a:pPr algn="r"/>
            <a:r>
              <a:rPr lang="nl-NL" sz="1600" b="1" dirty="0">
                <a:latin typeface="Calibri" panose="020F0502020204030204" pitchFamily="34" charset="0"/>
              </a:rPr>
              <a:t>Ellen G. White (Patriarchen en profeten, p. 215)</a:t>
            </a:r>
            <a:endParaRPr lang="en-GB" sz="16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 name="Imagen 1" descr="Un grupo de personas en una boda&#10;&#10;El contenido generado por IA puede ser incorrecto."/>
          <p:cNvPicPr>
            <a:picLocks noChangeAspect="1"/>
          </p:cNvPicPr>
          <p:nvPr/>
        </p:nvPicPr>
        <p:blipFill rotWithShape="1">
          <a:blip r:embed="rId2" cstate="print">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p:cNvGrpSpPr>
            <a:grpSpLocks noGrp="1" noUngrp="1" noRot="1" noChangeAspect="1" noMove="1" noResize="1"/>
          </p:cNvGrpSpPr>
          <p:nvPr/>
        </p:nvGrpSpPr>
        <p:grpSpPr>
          <a:xfrm>
            <a:off x="-305" y="4452732"/>
            <a:ext cx="12228128" cy="1311974"/>
            <a:chOff x="-305" y="2987478"/>
            <a:chExt cx="12188952" cy="1828800"/>
          </a:xfrm>
        </p:grpSpPr>
        <p:sp>
          <p:nvSpPr>
            <p:cNvPr id="10" name="Freeform: Shape 9"/>
            <p:cNvSpPr>
              <a:spLocks noGrp="1" noRot="1" noMove="1" noResize="1" noEditPoints="1" noAdjustHandles="1" noChangeArrowheads="1" noChangeShapeType="1"/>
            </p:cNvSpPr>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Freeform: Shape 10"/>
            <p:cNvSpPr>
              <a:spLocks noGrp="1" noRot="1" noMove="1" noResize="1" noEditPoints="1" noAdjustHandles="1" noChangeArrowheads="1" noChangeShapeType="1"/>
            </p:cNvSpPr>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Shape 11"/>
            <p:cNvSpPr>
              <a:spLocks noGrp="1" noRot="1" noMove="1" noResize="1" noEditPoints="1" noAdjustHandles="1" noChangeArrowheads="1" noChangeShapeType="1"/>
            </p:cNvSpPr>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useBgFill="1">
          <p:nvSpPr>
            <p:cNvPr id="13" name="Freeform: Shape 12"/>
            <p:cNvSpPr>
              <a:spLocks noGrp="1" noRot="1" noMove="1" noResize="1" noEditPoints="1" noAdjustHandles="1" noChangeArrowheads="1" noChangeShapeType="1"/>
            </p:cNvSpPr>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 name="CuadroTexto 2"/>
          <p:cNvSpPr txBox="1"/>
          <p:nvPr/>
        </p:nvSpPr>
        <p:spPr>
          <a:xfrm>
            <a:off x="39609" y="5322914"/>
            <a:ext cx="12112171"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t>
            </a:r>
            <a:r>
              <a:rPr kumimoji="0" lang="nl-NL"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Daarna kwamen Mozes en </a:t>
            </a:r>
            <a:r>
              <a:rPr kumimoji="0" lang="nl-NL"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Aäron</a:t>
            </a:r>
            <a:r>
              <a:rPr kumimoji="0" lang="nl-NL"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en zeiden tegen de farao: Zo zegt de HEERE, de God van Israël: Laat Mijn volk gaan om voor Mij een feest te vieren in de woestijn. Maar de farao zei: Wie is de HEERE, naar Wiens stem ik zou moeten luisteren door Israël te laten gaan? Ik ken de HEERE niet en ik zal Israël ook niet laten gaan.</a:t>
            </a:r>
            <a:r>
              <a:rPr kumimoji="0" lang="es-E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Exodus</a:t>
            </a:r>
            <a:r>
              <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5:1-2, </a:t>
            </a:r>
            <a:r>
              <a:rPr kumimoji="0" lang="es-ES" sz="12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HSV</a:t>
            </a:r>
            <a:endPar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7A21A4"/>
                </a:solidFill>
                <a:latin typeface="Calibri" panose="020F0502020204030204" pitchFamily="34" charset="0"/>
              </a:rPr>
              <a:t>Het verzoek: "Laat mijn volk gaan</a:t>
            </a:r>
            <a:r>
              <a:rPr lang="en-GB" sz="2000" b="1" dirty="0">
                <a:solidFill>
                  <a:srgbClr val="7A21A4"/>
                </a:solidFill>
                <a:latin typeface="Calibri" panose="020F0502020204030204" pitchFamily="34" charset="0"/>
              </a:rPr>
              <a:t>.”</a:t>
            </a:r>
          </a:p>
          <a:p>
            <a:pPr lvl="1">
              <a:spcBef>
                <a:spcPts val="600"/>
              </a:spcBef>
            </a:pPr>
            <a:r>
              <a:rPr lang="nl-NL" sz="2000" b="1" dirty="0">
                <a:latin typeface="Calibri" panose="020F0502020204030204" pitchFamily="34" charset="0"/>
              </a:rPr>
              <a:t>Farao's reactie </a:t>
            </a:r>
            <a:r>
              <a:rPr lang="en-GB" sz="2000" b="1" dirty="0">
                <a:latin typeface="Calibri" panose="020F0502020204030204" pitchFamily="34" charset="0"/>
              </a:rPr>
              <a:t>(Exodus 5:1-2)</a:t>
            </a:r>
          </a:p>
          <a:p>
            <a:pPr lvl="1">
              <a:spcBef>
                <a:spcPts val="600"/>
              </a:spcBef>
            </a:pPr>
            <a:r>
              <a:rPr lang="nl-NL" sz="2000" b="1" dirty="0">
                <a:latin typeface="Calibri" panose="020F0502020204030204" pitchFamily="34" charset="0"/>
              </a:rPr>
              <a:t>De reactie van het volk </a:t>
            </a:r>
            <a:r>
              <a:rPr lang="en-GB" sz="2000" b="1" dirty="0">
                <a:latin typeface="Calibri" panose="020F0502020204030204" pitchFamily="34" charset="0"/>
              </a:rPr>
              <a:t>(Exodus 5:3-21)</a:t>
            </a:r>
          </a:p>
          <a:p>
            <a:pPr lvl="1">
              <a:spcBef>
                <a:spcPts val="600"/>
              </a:spcBef>
            </a:pPr>
            <a:r>
              <a:rPr lang="nl-NL" sz="2000" b="1" dirty="0">
                <a:latin typeface="Calibri" panose="020F0502020204030204" pitchFamily="34" charset="0"/>
              </a:rPr>
              <a:t>Gods antwoord </a:t>
            </a:r>
            <a:r>
              <a:rPr lang="en-GB" sz="2000" b="1" dirty="0">
                <a:latin typeface="Calibri" panose="020F0502020204030204" pitchFamily="34" charset="0"/>
              </a:rPr>
              <a:t>(Exodus 5:22-6:8)</a:t>
            </a:r>
          </a:p>
          <a:p>
            <a:pPr lvl="1">
              <a:spcBef>
                <a:spcPts val="600"/>
              </a:spcBef>
            </a:pPr>
            <a:r>
              <a:rPr lang="nl-NL" sz="2000" b="1" dirty="0">
                <a:latin typeface="Calibri" panose="020F0502020204030204" pitchFamily="34" charset="0"/>
              </a:rPr>
              <a:t>Reactie van Mozes </a:t>
            </a:r>
            <a:r>
              <a:rPr lang="en-GB" sz="2000" b="1" dirty="0">
                <a:latin typeface="Calibri" panose="020F0502020204030204" pitchFamily="34" charset="0"/>
              </a:rPr>
              <a:t>(Exodus 6:9-13)</a:t>
            </a:r>
          </a:p>
          <a:p>
            <a:pPr>
              <a:spcBef>
                <a:spcPts val="1800"/>
              </a:spcBef>
            </a:pPr>
            <a:r>
              <a:rPr lang="nl-NL" sz="2000" b="1" dirty="0">
                <a:solidFill>
                  <a:srgbClr val="A01965"/>
                </a:solidFill>
                <a:latin typeface="Calibri" panose="020F0502020204030204" pitchFamily="34" charset="0"/>
              </a:rPr>
              <a:t>De rol van Mozes en </a:t>
            </a:r>
            <a:r>
              <a:rPr lang="nl-NL" sz="2000" b="1" dirty="0" err="1">
                <a:solidFill>
                  <a:srgbClr val="A01965"/>
                </a:solidFill>
                <a:latin typeface="Calibri" panose="020F0502020204030204" pitchFamily="34" charset="0"/>
              </a:rPr>
              <a:t>Aäron</a:t>
            </a:r>
            <a:r>
              <a:rPr lang="en-GB" sz="2000" b="1" dirty="0">
                <a:solidFill>
                  <a:srgbClr val="A01965"/>
                </a:solidFill>
                <a:latin typeface="Calibri" panose="020F0502020204030204" pitchFamily="34" charset="0"/>
              </a:rPr>
              <a:t> (Exodus 6:28-7:7)</a:t>
            </a:r>
          </a:p>
        </p:txBody>
      </p:sp>
      <p:sp>
        <p:nvSpPr>
          <p:cNvPr id="3" name="CuadroTexto 2"/>
          <p:cNvSpPr txBox="1"/>
          <p:nvPr/>
        </p:nvSpPr>
        <p:spPr>
          <a:xfrm>
            <a:off x="101048" y="126891"/>
            <a:ext cx="6661256" cy="707886"/>
          </a:xfrm>
          <a:prstGeom prst="rect">
            <a:avLst/>
          </a:prstGeom>
          <a:noFill/>
        </p:spPr>
        <p:txBody>
          <a:bodyPr wrap="square" rtlCol="0">
            <a:spAutoFit/>
          </a:bodyPr>
          <a:lstStyle/>
          <a:p>
            <a:pPr>
              <a:spcBef>
                <a:spcPts val="600"/>
              </a:spcBef>
            </a:pPr>
            <a:r>
              <a:rPr lang="nl-NL"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rPr>
              <a:t>Zoals Mozes aanvoelde, zou het voor Farao niet gemakkelijk zijn om Israël toe te staan Egypte te verlaten.</a:t>
            </a:r>
            <a:endParaRPr lang="en-GB"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endParaRPr>
          </a:p>
        </p:txBody>
      </p:sp>
      <p:pic>
        <p:nvPicPr>
          <p:cNvPr id="7" name="Imagen 6" descr="Personas en un escenario&#10;&#10;El contenido generado por IA puede ser incorrecto."/>
          <p:cNvPicPr>
            <a:picLocks noChangeAspect="1"/>
          </p:cNvPicPr>
          <p:nvPr/>
        </p:nvPicPr>
        <p:blipFill>
          <a:blip r:embed="rId3" cstate="email"/>
          <a:stretch>
            <a:fillRect/>
          </a:stretch>
        </p:blipFill>
        <p:spPr>
          <a:xfrm>
            <a:off x="6762306" y="208449"/>
            <a:ext cx="2636837" cy="3566527"/>
          </a:xfrm>
          <a:prstGeom prst="snip2DiagRect">
            <a:avLst/>
          </a:prstGeom>
          <a:solidFill>
            <a:srgbClr val="FFFFFF">
              <a:shade val="85000"/>
            </a:srgbClr>
          </a:solidFill>
          <a:ln w="57150" cap="sq">
            <a:solidFill>
              <a:srgbClr val="9D2AD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p:cNvPicPr>
            <a:picLocks noChangeAspect="1"/>
          </p:cNvPicPr>
          <p:nvPr/>
        </p:nvPicPr>
        <p:blipFill>
          <a:blip r:embed="rId4" cstate="email"/>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p:cNvPicPr>
            <a:picLocks noChangeAspect="1"/>
          </p:cNvPicPr>
          <p:nvPr/>
        </p:nvPicPr>
        <p:blipFill>
          <a:blip r:embed="rId5" cstate="email"/>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p:cNvPicPr>
            <a:picLocks noChangeAspect="1"/>
          </p:cNvPicPr>
          <p:nvPr/>
        </p:nvPicPr>
        <p:blipFill>
          <a:blip r:embed="rId6" cstate="email"/>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p:cNvPicPr>
            <a:picLocks noChangeAspect="1"/>
          </p:cNvPicPr>
          <p:nvPr/>
        </p:nvPicPr>
        <p:blipFill>
          <a:blip r:embed="rId7" cstate="email"/>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p:cNvPicPr>
            <a:picLocks noChangeAspect="1"/>
          </p:cNvPicPr>
          <p:nvPr/>
        </p:nvPicPr>
        <p:blipFill>
          <a:blip r:embed="rId8" cstate="email"/>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p:cNvPicPr>
            <a:picLocks noChangeAspect="1"/>
          </p:cNvPicPr>
          <p:nvPr/>
        </p:nvPicPr>
        <p:blipFill>
          <a:blip r:embed="rId9" cstate="email"/>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p:cNvPicPr>
            <a:picLocks noChangeAspect="1"/>
          </p:cNvPicPr>
          <p:nvPr/>
        </p:nvPicPr>
        <p:blipFill>
          <a:blip r:embed="rId10" cstate="email"/>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01049" y="2901791"/>
            <a:ext cx="6661256"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rPr>
              <a:t>Het verzoek werd gedaan; Het werd verworpen; er waren represailles; Mozes deed niets wonderbaarlijks; … teleurstellend.</a:t>
            </a:r>
            <a:endParaRPr lang="en-GB"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endParaRPr>
          </a:p>
        </p:txBody>
      </p:sp>
      <p:sp>
        <p:nvSpPr>
          <p:cNvPr id="11" name="CuadroTexto 10"/>
          <p:cNvSpPr txBox="1"/>
          <p:nvPr/>
        </p:nvSpPr>
        <p:spPr>
          <a:xfrm>
            <a:off x="101048" y="1874232"/>
            <a:ext cx="6661257"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rPr>
              <a:t>De hoop van het volk was dus gevestigd op wonderen die Farao zouden dwingen bevestigend op hun verzoek te reageren.</a:t>
            </a:r>
            <a:endParaRPr lang="en-GB"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endParaRPr>
          </a:p>
        </p:txBody>
      </p:sp>
      <p:sp>
        <p:nvSpPr>
          <p:cNvPr id="15" name="CuadroTexto 14"/>
          <p:cNvSpPr txBox="1"/>
          <p:nvPr/>
        </p:nvSpPr>
        <p:spPr>
          <a:xfrm>
            <a:off x="101049" y="846673"/>
            <a:ext cx="6661256"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rPr>
              <a:t>Het leek ook niet logisch om zo'n groot aantal nuttige mensen zomaar vrij te laten, die werk deden dat de Egyptenaren niet wilden doen.</a:t>
            </a:r>
            <a:endParaRPr lang="en-GB" sz="2000" b="1" dirty="0">
              <a:solidFill>
                <a:schemeClr val="bg1"/>
              </a:solidFill>
              <a:effectLst>
                <a:glow rad="127000">
                  <a:srgbClr val="436E6D"/>
                </a:glow>
                <a:outerShdw blurRad="38100" dist="38100" dir="2700000" algn="tl">
                  <a:srgbClr val="000000">
                    <a:alpha val="43137"/>
                  </a:srgbClr>
                </a:outerShdw>
              </a:effectLst>
              <a:latin typeface="Calibri" panose="020F0502020204030204" pitchFamily="34" charset="0"/>
            </a:endParaRPr>
          </a:p>
        </p:txBody>
      </p:sp>
      <p:pic>
        <p:nvPicPr>
          <p:cNvPr id="5" name="Imagen 4"/>
          <p:cNvPicPr>
            <a:picLocks noChangeAspect="1"/>
          </p:cNvPicPr>
          <p:nvPr/>
        </p:nvPicPr>
        <p:blipFill rotWithShape="1">
          <a:blip r:embed="rId11" cstate="email"/>
          <a:srcRect/>
          <a:stretch>
            <a:fillRect/>
          </a:stretch>
        </p:blipFill>
        <p:spPr>
          <a:xfrm>
            <a:off x="9537405" y="208449"/>
            <a:ext cx="2553546" cy="3566527"/>
          </a:xfrm>
          <a:prstGeom prst="snip2DiagRect">
            <a:avLst>
              <a:gd name="adj1" fmla="val 15650"/>
              <a:gd name="adj2" fmla="val 0"/>
            </a:avLst>
          </a:prstGeom>
          <a:solidFill>
            <a:srgbClr val="FFFFFF">
              <a:shade val="85000"/>
            </a:srgbClr>
          </a:solidFill>
          <a:ln w="57150" cap="sq">
            <a:solidFill>
              <a:srgbClr val="C0000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o 6"/>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p:cNvPicPr>
              <a:picLocks noGrp="1" noRot="1" noChangeAspect="1" noMove="1" noResize="1" noEditPoints="1" noAdjustHandles="1" noChangeArrowheads="1" noChangeShapeType="1" noCrop="1"/>
            </p:cNvPicPr>
            <p:nvPr/>
          </p:nvPicPr>
          <p:blipFill rotWithShape="1">
            <a:blip r:embed="rId3" cstate="email"/>
            <a:srcRect t="3943" b="3943"/>
            <a:stretch>
              <a:fillRect/>
            </a:stretch>
          </p:blipFill>
          <p:spPr>
            <a:xfrm>
              <a:off x="0" y="1962150"/>
              <a:ext cx="5314950" cy="4895849"/>
            </a:xfrm>
            <a:prstGeom prst="rect">
              <a:avLst/>
            </a:prstGeom>
          </p:spPr>
        </p:pic>
        <p:cxnSp>
          <p:nvCxnSpPr>
            <p:cNvPr id="5" name="Conector recto 4"/>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p:cNvSpPr txBox="1"/>
          <p:nvPr/>
        </p:nvSpPr>
        <p:spPr>
          <a:xfrm>
            <a:off x="5688453" y="2116782"/>
            <a:ext cx="6343648" cy="3138170"/>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nl-NL" sz="6600" b="1" spc="300" dirty="0">
                <a:ln w="0"/>
                <a:solidFill>
                  <a:schemeClr val="accent4"/>
                </a:solidFill>
                <a:effectLst>
                  <a:reflection blurRad="6350" stA="53000" endA="300" endPos="35500" dir="5400000" sy="-90000" algn="bl" rotWithShape="0"/>
                </a:effectLst>
                <a:latin typeface="Calibri" panose="020F0502020204030204" pitchFamily="34" charset="0"/>
              </a:rPr>
              <a:t>HET VERZOEK:</a:t>
            </a:r>
            <a:r>
              <a:rPr lang="nl-NL"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Calibri" panose="020F0502020204030204" pitchFamily="34" charset="0"/>
              </a:rPr>
              <a:t>
"LAAT MIJN VOLK GAAN"</a:t>
            </a:r>
            <a:endParaRPr lang="en-GB"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 name="Rectángulo 19"/>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1592826" y="-55113"/>
            <a:ext cx="10599174" cy="769441"/>
          </a:xfrm>
          <a:prstGeom prst="rect">
            <a:avLst/>
          </a:prstGeom>
          <a:noFill/>
        </p:spPr>
        <p:txBody>
          <a:bodyPr wrap="square">
            <a:spAutoFit/>
          </a:bodyPr>
          <a:lstStyle/>
          <a:p>
            <a:pPr algn="ctr"/>
            <a:r>
              <a:rPr lang="nl-NL"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Calibri" panose="020F0502020204030204" pitchFamily="34" charset="0"/>
              </a:rPr>
              <a:t>FARAO'S REACTIE</a:t>
            </a:r>
            <a:endParaRPr lang="en-GB"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p:cNvSpPr txBox="1"/>
          <p:nvPr/>
        </p:nvSpPr>
        <p:spPr>
          <a:xfrm>
            <a:off x="117908" y="607516"/>
            <a:ext cx="12074091" cy="646331"/>
          </a:xfrm>
          <a:prstGeom prst="rect">
            <a:avLst/>
          </a:prstGeom>
          <a:noFill/>
        </p:spPr>
        <p:txBody>
          <a:bodyPr wrap="square">
            <a:spAutoFit/>
          </a:bodyPr>
          <a:lstStyle/>
          <a:p>
            <a:pPr algn="ctr"/>
            <a:r>
              <a:rPr lang="en-GB"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a:t>
            </a:r>
            <a:r>
              <a:rPr lang="nl-NL"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Maar de farao zei: Wie is de HEERE, naar Wiens stem ik zou moeten luisteren door Israël te laten gaan? Ik ken de HEERE niet en ik zal Israël ook niet laten gaan.</a:t>
            </a:r>
            <a:r>
              <a:rPr lang="en-GB"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 </a:t>
            </a:r>
            <a:r>
              <a:rPr lang="en-GB"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(Exodus 5:2)</a:t>
            </a:r>
          </a:p>
        </p:txBody>
      </p:sp>
      <p:sp>
        <p:nvSpPr>
          <p:cNvPr id="6" name="CuadroTexto 5"/>
          <p:cNvSpPr txBox="1"/>
          <p:nvPr/>
        </p:nvSpPr>
        <p:spPr>
          <a:xfrm>
            <a:off x="3293343" y="1358449"/>
            <a:ext cx="6549360"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Thoetmosis III was een kind toen hij onder het regentschap van Hatsjepsoet op de troon werd geplaatst om te </a:t>
            </a:r>
            <a:r>
              <a:rPr lang="nl-NL" sz="2000" b="1" dirty="0" err="1">
                <a:latin typeface="Calibri" panose="020F0502020204030204" pitchFamily="34" charset="0"/>
              </a:rPr>
              <a:t>voor-komen</a:t>
            </a:r>
            <a:r>
              <a:rPr lang="nl-NL" sz="2000" b="1" dirty="0">
                <a:latin typeface="Calibri" panose="020F0502020204030204" pitchFamily="34" charset="0"/>
              </a:rPr>
              <a:t> dat Mozes tot farao zou worden uitgeroepen. Mozes ontvluchtte Egypte toen Thoetmosis nog een tiener was.</a:t>
            </a:r>
            <a:endParaRPr lang="en-GB" sz="2000" b="1" dirty="0">
              <a:latin typeface="Calibri" panose="020F0502020204030204" pitchFamily="34" charset="0"/>
            </a:endParaRPr>
          </a:p>
        </p:txBody>
      </p:sp>
      <p:pic>
        <p:nvPicPr>
          <p:cNvPr id="4" name="Imagen 3" descr="Imagen que contiene persona, parado, mujer, hombre&#10;&#10;El contenido generado por IA puede ser incorrecto."/>
          <p:cNvPicPr>
            <a:picLocks noChangeAspect="1"/>
          </p:cNvPicPr>
          <p:nvPr/>
        </p:nvPicPr>
        <p:blipFill>
          <a:blip r:embed="rId5" cstate="email"/>
          <a:stretch>
            <a:fillRect/>
          </a:stretch>
        </p:blipFill>
        <p:spPr>
          <a:xfrm>
            <a:off x="117908" y="1534456"/>
            <a:ext cx="3057526" cy="2293145"/>
          </a:xfrm>
          <a:prstGeom prst="rect">
            <a:avLst/>
          </a:prstGeom>
          <a:solidFill>
            <a:srgbClr val="FFFFFF">
              <a:shade val="85000"/>
            </a:srgbClr>
          </a:solidFill>
          <a:ln w="88900" cap="sq">
            <a:solidFill>
              <a:srgbClr val="00B0F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p:cNvPicPr>
            <a:picLocks noChangeAspect="1"/>
          </p:cNvPicPr>
          <p:nvPr/>
        </p:nvPicPr>
        <p:blipFill>
          <a:blip r:embed="rId6" cstate="email"/>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p:cNvPicPr>
            <a:picLocks noChangeAspect="1"/>
          </p:cNvPicPr>
          <p:nvPr/>
        </p:nvPicPr>
        <p:blipFill>
          <a:blip r:embed="rId7" cstate="email"/>
          <a:stretch>
            <a:fillRect/>
          </a:stretch>
        </p:blipFill>
        <p:spPr>
          <a:xfrm>
            <a:off x="9924087" y="3640442"/>
            <a:ext cx="2165285" cy="2887950"/>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headEnd/>
            <a:tailEnd/>
          </a:ln>
          <a:effectLst>
            <a:outerShdw blurRad="50800" dist="38100" dir="2700000" algn="tl" rotWithShape="0">
              <a:srgbClr val="000000">
                <a:alpha val="43000"/>
              </a:srgbClr>
            </a:outerShdw>
          </a:effectLst>
        </p:spPr>
      </p:pic>
      <p:pic>
        <p:nvPicPr>
          <p:cNvPr id="19" name="Imagen 18"/>
          <p:cNvPicPr>
            <a:picLocks noChangeAspect="1"/>
          </p:cNvPicPr>
          <p:nvPr/>
        </p:nvPicPr>
        <p:blipFill>
          <a:blip r:embed="rId8" cstate="email"/>
          <a:srcRect/>
          <a:stretch>
            <a:fillRect/>
          </a:stretch>
        </p:blipFill>
        <p:spPr>
          <a:xfrm>
            <a:off x="9842703" y="1291948"/>
            <a:ext cx="2246669" cy="1631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p:cNvSpPr txBox="1"/>
          <p:nvPr/>
        </p:nvSpPr>
        <p:spPr>
          <a:xfrm>
            <a:off x="3293342" y="5148704"/>
            <a:ext cx="635680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Zijn houding wordt in Openbaring gebruikt als een symbool om de Franse natie te vertegenwoordigen tijdens de 18e-eeuwse revolutie (Openbaring 11:8). Net als de farao verklaarde de Franse Republiek de religie afgeschaft en verklaarde zichzelf een atheïstische natie.</a:t>
            </a:r>
            <a:endParaRPr lang="en-GB" sz="2000" b="1" dirty="0">
              <a:latin typeface="Calibri" panose="020F0502020204030204" pitchFamily="34" charset="0"/>
            </a:endParaRPr>
          </a:p>
        </p:txBody>
      </p:sp>
      <p:sp>
        <p:nvSpPr>
          <p:cNvPr id="10" name="CuadroTexto 9"/>
          <p:cNvSpPr txBox="1"/>
          <p:nvPr/>
        </p:nvSpPr>
        <p:spPr>
          <a:xfrm>
            <a:off x="3293342" y="4068754"/>
            <a:ext cx="635680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antwoord van Thoetmosis is een uitdaging, niet aan Mozes, maar aan God zelf. Kortom, hij daagde Gods bestaan zelf uit (Exodus 5:2).</a:t>
            </a:r>
            <a:endParaRPr lang="en-GB" sz="2000" b="1" dirty="0">
              <a:latin typeface="Calibri" panose="020F0502020204030204" pitchFamily="34" charset="0"/>
            </a:endParaRPr>
          </a:p>
        </p:txBody>
      </p:sp>
      <p:sp>
        <p:nvSpPr>
          <p:cNvPr id="13" name="CuadroTexto 12"/>
          <p:cNvSpPr txBox="1"/>
          <p:nvPr/>
        </p:nvSpPr>
        <p:spPr>
          <a:xfrm>
            <a:off x="3293343" y="2681028"/>
            <a:ext cx="639506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Veertig jaar later bevond Mozes zich weer in het gerecht. Was hij gekomen om zijn recht op de troon op te eisen? Helemaal niet. Het verzoek was simpel: "Laat mijn volk gaan“ (Ex 5:1).</a:t>
            </a:r>
            <a:endParaRPr lang="en-GB" sz="2000" b="1" dirty="0">
              <a:latin typeface="Calibri" panose="020F0502020204030204" pitchFamily="34" charset="0"/>
            </a:endParaRPr>
          </a:p>
        </p:txBody>
      </p:sp>
      <p:sp>
        <p:nvSpPr>
          <p:cNvPr id="2" name="Tekstvak 1"/>
          <p:cNvSpPr txBox="1"/>
          <p:nvPr/>
        </p:nvSpPr>
        <p:spPr>
          <a:xfrm>
            <a:off x="188136" y="203897"/>
            <a:ext cx="1216554" cy="329031"/>
          </a:xfrm>
          <a:prstGeom prst="roundRect">
            <a:avLst>
              <a:gd name="adj" fmla="val 24428"/>
            </a:avLst>
          </a:prstGeom>
          <a:solidFill>
            <a:srgbClr val="FFFF9D"/>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6E057C"/>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6E057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800" decel="100000"/>
                                        <p:tgtEl>
                                          <p:spTgt spid="19"/>
                                        </p:tgtEl>
                                      </p:cBhvr>
                                    </p:animEffect>
                                    <p:anim calcmode="lin" valueType="num">
                                      <p:cBhvr>
                                        <p:cTn id="28" dur="800" decel="100000" fill="hold"/>
                                        <p:tgtEl>
                                          <p:spTgt spid="19"/>
                                        </p:tgtEl>
                                        <p:attrNameLst>
                                          <p:attrName>style.rotation</p:attrName>
                                        </p:attrNameLst>
                                      </p:cBhvr>
                                      <p:tavLst>
                                        <p:tav tm="0">
                                          <p:val>
                                            <p:fltVal val="-90"/>
                                          </p:val>
                                        </p:tav>
                                        <p:tav tm="100000">
                                          <p:val>
                                            <p:fltVal val="0"/>
                                          </p:val>
                                        </p:tav>
                                      </p:tavLst>
                                    </p:anim>
                                    <p:anim calcmode="lin" valueType="num">
                                      <p:cBhvr>
                                        <p:cTn id="29" dur="800" decel="100000" fill="hold"/>
                                        <p:tgtEl>
                                          <p:spTgt spid="19"/>
                                        </p:tgtEl>
                                        <p:attrNameLst>
                                          <p:attrName>ppt_x</p:attrName>
                                        </p:attrNameLst>
                                      </p:cBhvr>
                                      <p:tavLst>
                                        <p:tav tm="0">
                                          <p:val>
                                            <p:strVal val="#ppt_x+0.4"/>
                                          </p:val>
                                        </p:tav>
                                        <p:tav tm="100000">
                                          <p:val>
                                            <p:strVal val="#ppt_x-0.05"/>
                                          </p:val>
                                        </p:tav>
                                      </p:tavLst>
                                    </p:anim>
                                    <p:anim calcmode="lin" valueType="num">
                                      <p:cBhvr>
                                        <p:cTn id="30" dur="800" decel="100000" fill="hold"/>
                                        <p:tgtEl>
                                          <p:spTgt spid="19"/>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800" decel="100000"/>
                                        <p:tgtEl>
                                          <p:spTgt spid="8"/>
                                        </p:tgtEl>
                                      </p:cBhvr>
                                    </p:animEffect>
                                    <p:anim calcmode="lin" valueType="num">
                                      <p:cBhvr>
                                        <p:cTn id="54" dur="800" decel="100000" fill="hold"/>
                                        <p:tgtEl>
                                          <p:spTgt spid="8"/>
                                        </p:tgtEl>
                                        <p:attrNameLst>
                                          <p:attrName>style.rotation</p:attrName>
                                        </p:attrNameLst>
                                      </p:cBhvr>
                                      <p:tavLst>
                                        <p:tav tm="0">
                                          <p:val>
                                            <p:fltVal val="-90"/>
                                          </p:val>
                                        </p:tav>
                                        <p:tav tm="100000">
                                          <p:val>
                                            <p:fltVal val="0"/>
                                          </p:val>
                                        </p:tav>
                                      </p:tavLst>
                                    </p:anim>
                                    <p:anim calcmode="lin" valueType="num">
                                      <p:cBhvr>
                                        <p:cTn id="55" dur="800" decel="100000" fill="hold"/>
                                        <p:tgtEl>
                                          <p:spTgt spid="8"/>
                                        </p:tgtEl>
                                        <p:attrNameLst>
                                          <p:attrName>ppt_x</p:attrName>
                                        </p:attrNameLst>
                                      </p:cBhvr>
                                      <p:tavLst>
                                        <p:tav tm="0">
                                          <p:val>
                                            <p:strVal val="#ppt_x+0.4"/>
                                          </p:val>
                                        </p:tav>
                                        <p:tav tm="100000">
                                          <p:val>
                                            <p:strVal val="#ppt_x-0.05"/>
                                          </p:val>
                                        </p:tav>
                                      </p:tavLst>
                                    </p:anim>
                                    <p:anim calcmode="lin" valueType="num">
                                      <p:cBhvr>
                                        <p:cTn id="56" dur="800" decel="100000" fill="hold"/>
                                        <p:tgtEl>
                                          <p:spTgt spid="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wipe(left)">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outHorizontal)">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4" name="Rectángulo 13"/>
          <p:cNvSpPr/>
          <p:nvPr/>
        </p:nvSpPr>
        <p:spPr>
          <a:xfrm>
            <a:off x="3556638" y="0"/>
            <a:ext cx="8307749" cy="1573446"/>
          </a:xfrm>
          <a:prstGeom prst="rect">
            <a:avLst/>
          </a:prstGeom>
          <a:blipFill dpi="0" rotWithShape="1">
            <a:blip r:embed="rId3" cstate="email"/>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3556637" y="0"/>
            <a:ext cx="8143751"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dirty="0">
                <a:ln w="22225">
                  <a:solidFill>
                    <a:srgbClr val="FF381D"/>
                  </a:solidFill>
                  <a:prstDash val="solid"/>
                </a:ln>
                <a:solidFill>
                  <a:srgbClr val="FFBCB3"/>
                </a:solidFill>
                <a:effectLst>
                  <a:outerShdw blurRad="38100" dist="38100" dir="2700000" algn="tl">
                    <a:srgbClr val="000000">
                      <a:alpha val="43137"/>
                    </a:srgbClr>
                  </a:outerShdw>
                </a:effectLst>
                <a:latin typeface="Calibri" panose="020F0502020204030204" pitchFamily="34" charset="0"/>
              </a:rPr>
              <a:t>DE REACTIE VAN HET VOLK</a:t>
            </a:r>
            <a:endParaRPr lang="en-GB" sz="4400" b="1" dirty="0">
              <a:ln w="22225">
                <a:solidFill>
                  <a:srgbClr val="FF381D"/>
                </a:solidFill>
                <a:prstDash val="solid"/>
              </a:ln>
              <a:solidFill>
                <a:srgbClr val="FFBCB3"/>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p:cNvSpPr txBox="1"/>
          <p:nvPr/>
        </p:nvSpPr>
        <p:spPr>
          <a:xfrm>
            <a:off x="3556639" y="633323"/>
            <a:ext cx="8307748" cy="892552"/>
          </a:xfrm>
          <a:prstGeom prst="rect">
            <a:avLst/>
          </a:prstGeom>
          <a:noFill/>
        </p:spPr>
        <p:txBody>
          <a:bodyPr wrap="square">
            <a:spAutoFit/>
          </a:bodyPr>
          <a:lstStyle/>
          <a:p>
            <a:pPr algn="ctr"/>
            <a:r>
              <a:rPr lang="en-GB" sz="1700" b="1" spc="-5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sz="1700" b="1" spc="-50" dirty="0">
                <a:solidFill>
                  <a:srgbClr val="FFFF00"/>
                </a:solidFill>
                <a:effectLst>
                  <a:outerShdw blurRad="38100" dist="38100" dir="2700000" algn="tl">
                    <a:srgbClr val="000000">
                      <a:alpha val="43137"/>
                    </a:srgbClr>
                  </a:outerShdw>
                </a:effectLst>
                <a:latin typeface="Comic Sans MS" panose="030F0702030302020204" pitchFamily="66" charset="0"/>
              </a:rPr>
              <a:t>En zij zeiden tegen hen: Moge de HEERE op u toezien en moge Hij oordelen, omdat u ons in een kwade reuk gebracht hebt bij de farao en bij zijn dienaren, door hun een zwaard in handen te geven om ons te doden.</a:t>
            </a:r>
            <a:r>
              <a:rPr lang="en-GB" sz="1700" b="1" spc="-5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GB" b="1" spc="-5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GB" sz="1400" b="1" spc="-50" dirty="0">
                <a:solidFill>
                  <a:srgbClr val="FFFF00"/>
                </a:solidFill>
                <a:effectLst>
                  <a:outerShdw blurRad="38100" dist="38100" dir="2700000" algn="tl">
                    <a:srgbClr val="000000">
                      <a:alpha val="43137"/>
                    </a:srgbClr>
                  </a:outerShdw>
                </a:effectLst>
                <a:latin typeface="Comic Sans MS" panose="030F0702030302020204" pitchFamily="66" charset="0"/>
              </a:rPr>
              <a:t>(Exodus 5:21)</a:t>
            </a:r>
          </a:p>
        </p:txBody>
      </p:sp>
      <p:sp>
        <p:nvSpPr>
          <p:cNvPr id="6" name="CuadroTexto 5"/>
          <p:cNvSpPr txBox="1"/>
          <p:nvPr/>
        </p:nvSpPr>
        <p:spPr>
          <a:xfrm>
            <a:off x="3687417" y="1573446"/>
            <a:ext cx="8511224"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Mozes de tekenen uitvoerde die God hem voor het volk had gegeven, geloofden en aanbaden zij (Ex. 4:29-31). We kunnen ons voorstellen hoe reikhalzend ze wachtten op het antwoord van Farao op hun verzoek.</a:t>
            </a:r>
            <a:endParaRPr lang="en-GB" sz="2000" b="1" dirty="0">
              <a:latin typeface="Calibri" panose="020F0502020204030204" pitchFamily="34" charset="0"/>
            </a:endParaRPr>
          </a:p>
        </p:txBody>
      </p:sp>
      <p:pic>
        <p:nvPicPr>
          <p:cNvPr id="4" name="Imagen 3" descr="Una caricatura de una persona&#10;&#10;El contenido generado por IA puede ser incorrecto."/>
          <p:cNvPicPr>
            <a:picLocks noChangeAspect="1"/>
          </p:cNvPicPr>
          <p:nvPr/>
        </p:nvPicPr>
        <p:blipFill>
          <a:blip r:embed="rId4" cstate="email"/>
          <a:stretch>
            <a:fillRect/>
          </a:stretch>
        </p:blipFill>
        <p:spPr>
          <a:xfrm>
            <a:off x="168274" y="487642"/>
            <a:ext cx="3126360" cy="2144132"/>
          </a:xfrm>
          <a:prstGeom prst="rect">
            <a:avLst/>
          </a:prstGeom>
          <a:effectLst>
            <a:innerShdw blurRad="114300">
              <a:prstClr val="black"/>
            </a:innerShdw>
          </a:effectLst>
        </p:spPr>
      </p:pic>
      <p:pic>
        <p:nvPicPr>
          <p:cNvPr id="11" name="Imagen 10"/>
          <p:cNvPicPr>
            <a:picLocks noChangeAspect="1"/>
          </p:cNvPicPr>
          <p:nvPr/>
        </p:nvPicPr>
        <p:blipFill rotWithShape="1">
          <a:blip r:embed="rId5" cstate="email"/>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p:cNvSpPr txBox="1"/>
          <p:nvPr/>
        </p:nvSpPr>
        <p:spPr>
          <a:xfrm>
            <a:off x="82229" y="2610683"/>
            <a:ext cx="6948818" cy="1630045"/>
          </a:xfrm>
          <a:prstGeom prst="rect">
            <a:avLst/>
          </a:prstGeom>
          <a:noFill/>
        </p:spPr>
        <p:txBody>
          <a:bodyPr wrap="square">
            <a:spAutoFit/>
          </a:bodyPr>
          <a:lstStyle/>
          <a:p>
            <a:pPr>
              <a:spcBef>
                <a:spcPts val="600"/>
              </a:spcBef>
            </a:pPr>
            <a:r>
              <a:rPr lang="nl-NL" sz="2000" b="1" dirty="0">
                <a:latin typeface="Calibri" panose="020F0502020204030204" pitchFamily="34" charset="0"/>
              </a:rPr>
              <a:t>De reactie was echt onverwacht. Farao weigerde niet alleen, maar dwong hen om het werk te doen zonder hen de benodigde materialen te geven, maar eiste dezelfde resultaten (Ex. 5:6-8). Wat was het excuus om zo'n irrationeel bevel op te leggen?</a:t>
            </a:r>
            <a:endParaRPr lang="en-GB" sz="2000" b="1" dirty="0">
              <a:latin typeface="Calibri" panose="020F0502020204030204" pitchFamily="34" charset="0"/>
            </a:endParaRPr>
          </a:p>
        </p:txBody>
      </p:sp>
      <p:sp>
        <p:nvSpPr>
          <p:cNvPr id="7" name="CuadroTexto 6"/>
          <p:cNvSpPr txBox="1"/>
          <p:nvPr/>
        </p:nvSpPr>
        <p:spPr>
          <a:xfrm>
            <a:off x="82229" y="5549949"/>
            <a:ext cx="694881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Toen ze werden mishandeld, klaagden de opzichters bij Farao, maar ze werden genegeerd. Vervolgens keerden ze zich tegen Mozes en </a:t>
            </a:r>
            <a:r>
              <a:rPr lang="nl-NL" sz="2000" b="1" dirty="0" err="1">
                <a:latin typeface="Calibri" panose="020F0502020204030204" pitchFamily="34" charset="0"/>
              </a:rPr>
              <a:t>Aäron</a:t>
            </a:r>
            <a:r>
              <a:rPr lang="nl-NL" sz="2000" b="1" dirty="0">
                <a:latin typeface="Calibri" panose="020F0502020204030204" pitchFamily="34" charset="0"/>
              </a:rPr>
              <a:t> en beschuldigden hen ervan hun situatie te verslechteren (Ex. 5:20-21).</a:t>
            </a:r>
            <a:endParaRPr lang="en-GB" sz="2000" b="1" dirty="0">
              <a:latin typeface="Calibri" panose="020F0502020204030204" pitchFamily="34" charset="0"/>
            </a:endParaRPr>
          </a:p>
        </p:txBody>
      </p:sp>
      <p:sp>
        <p:nvSpPr>
          <p:cNvPr id="9" name="CuadroTexto 8"/>
          <p:cNvSpPr txBox="1"/>
          <p:nvPr/>
        </p:nvSpPr>
        <p:spPr>
          <a:xfrm>
            <a:off x="82229" y="4241899"/>
            <a:ext cx="694881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Mozes en </a:t>
            </a:r>
            <a:r>
              <a:rPr lang="nl-NL" sz="2000" b="1" dirty="0" err="1">
                <a:latin typeface="Calibri" panose="020F0502020204030204" pitchFamily="34" charset="0"/>
              </a:rPr>
              <a:t>Aäron</a:t>
            </a:r>
            <a:r>
              <a:rPr lang="nl-NL" sz="2000" b="1" dirty="0">
                <a:latin typeface="Calibri" panose="020F0502020204030204" pitchFamily="34" charset="0"/>
              </a:rPr>
              <a:t> lieten hen – volgens Thoetmosis – "rusten [</a:t>
            </a:r>
            <a:r>
              <a:rPr lang="nl-NL" sz="2000" b="1" dirty="0" err="1">
                <a:latin typeface="Calibri" panose="020F0502020204030204" pitchFamily="34" charset="0"/>
              </a:rPr>
              <a:t>Shabbat</a:t>
            </a:r>
            <a:r>
              <a:rPr lang="nl-NL" sz="2000" b="1" dirty="0">
                <a:latin typeface="Calibri" panose="020F0502020204030204" pitchFamily="34" charset="0"/>
              </a:rPr>
              <a:t>] van hun arbeid" (Ex. 5:5). Als ze tijd hadden om over religie en vrijheid te praten, zouden ze ook tijd hebben om stro te zoeken (Ex. 5:9, 17).</a:t>
            </a:r>
            <a:endParaRPr lang="en-GB" sz="2000" b="1" dirty="0">
              <a:latin typeface="Calibri" panose="020F0502020204030204" pitchFamily="34" charset="0"/>
            </a:endParaRPr>
          </a:p>
        </p:txBody>
      </p:sp>
      <p:sp>
        <p:nvSpPr>
          <p:cNvPr id="2" name="Tekstvak 1"/>
          <p:cNvSpPr txBox="1"/>
          <p:nvPr/>
        </p:nvSpPr>
        <p:spPr>
          <a:xfrm>
            <a:off x="168274" y="55689"/>
            <a:ext cx="1216554" cy="329031"/>
          </a:xfrm>
          <a:prstGeom prst="roundRect">
            <a:avLst>
              <a:gd name="adj" fmla="val 24428"/>
            </a:avLst>
          </a:prstGeom>
          <a:solidFill>
            <a:srgbClr val="3378BD"/>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FF00"/>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6E057C"/>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6E057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2" name="Rectángulo 21"/>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217386" y="0"/>
            <a:ext cx="9190774"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nl-NL" sz="4800" b="1" spc="300" dirty="0">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Calibri" panose="020F0502020204030204" pitchFamily="34" charset="0"/>
              </a:rPr>
              <a:t>GODS ANTWOORD</a:t>
            </a:r>
            <a:endParaRPr lang="en-GB" sz="4800" b="1" spc="300" dirty="0">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Calibri" panose="020F0502020204030204" pitchFamily="34" charset="0"/>
            </a:endParaRPr>
          </a:p>
        </p:txBody>
      </p:sp>
      <p:sp>
        <p:nvSpPr>
          <p:cNvPr id="5" name="CuadroTexto 4"/>
          <p:cNvSpPr txBox="1"/>
          <p:nvPr/>
        </p:nvSpPr>
        <p:spPr>
          <a:xfrm>
            <a:off x="0" y="648627"/>
            <a:ext cx="12192000" cy="615553"/>
          </a:xfrm>
          <a:prstGeom prst="rect">
            <a:avLst/>
          </a:prstGeom>
          <a:noFill/>
        </p:spPr>
        <p:txBody>
          <a:bodyPr wrap="square">
            <a:spAutoFit/>
            <a:scene3d>
              <a:camera prst="orthographicFront"/>
              <a:lightRig rig="threePt" dir="t"/>
            </a:scene3d>
            <a:sp3d extrusionH="57150">
              <a:bevelT w="38100" h="38100"/>
            </a:sp3d>
          </a:bodyPr>
          <a:lstStyle/>
          <a:p>
            <a:pPr algn="ctr"/>
            <a:r>
              <a:rPr lang="en-GB" sz="1700" b="1" dirty="0">
                <a:solidFill>
                  <a:schemeClr val="accent1">
                    <a:lumMod val="75000"/>
                  </a:schemeClr>
                </a:solidFill>
                <a:latin typeface="Comic Sans MS" panose="030F0702030302020204" pitchFamily="66" charset="0"/>
              </a:rPr>
              <a:t>“</a:t>
            </a:r>
            <a:r>
              <a:rPr lang="nl-NL" sz="1700" b="1" dirty="0">
                <a:solidFill>
                  <a:schemeClr val="accent1">
                    <a:lumMod val="75000"/>
                  </a:schemeClr>
                </a:solidFill>
                <a:latin typeface="Comic Sans MS" panose="030F0702030302020204" pitchFamily="66" charset="0"/>
              </a:rPr>
              <a:t>Toen zei de HEERE tegen Mozes: “Nu zul je zien, wat Ik met de farao ga doen, want door een machtige hand zal hij hen laten gaan, ja, door een machtige hand zal hij hen uit zijn land verdrijven</a:t>
            </a:r>
            <a:r>
              <a:rPr lang="en-GB" sz="1700" b="1" dirty="0">
                <a:solidFill>
                  <a:schemeClr val="accent1">
                    <a:lumMod val="75000"/>
                  </a:schemeClr>
                </a:solidFill>
                <a:latin typeface="Comic Sans MS" panose="030F0702030302020204" pitchFamily="66" charset="0"/>
              </a:rPr>
              <a:t>.’” </a:t>
            </a:r>
            <a:r>
              <a:rPr lang="en-GB" sz="1400" b="1" dirty="0">
                <a:solidFill>
                  <a:schemeClr val="accent1">
                    <a:lumMod val="75000"/>
                  </a:schemeClr>
                </a:solidFill>
                <a:latin typeface="Comic Sans MS" panose="030F0702030302020204" pitchFamily="66" charset="0"/>
              </a:rPr>
              <a:t>(Exodus 6:1, EBV 24)</a:t>
            </a:r>
          </a:p>
        </p:txBody>
      </p:sp>
      <p:sp>
        <p:nvSpPr>
          <p:cNvPr id="6" name="CuadroTexto 5"/>
          <p:cNvSpPr txBox="1"/>
          <p:nvPr/>
        </p:nvSpPr>
        <p:spPr>
          <a:xfrm>
            <a:off x="217386" y="1369815"/>
            <a:ext cx="9065072"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Farao wordt boos op Mozes. Het volk wordt boos op Mozes. Mozes... is niet boos, maar hij is ontzet, en hij wendt zich tot God met zijn twijfels: "Waarom kwelt Gij dit volk? Waarom hebt U me gestuurd?" (Ex. 5:22).</a:t>
            </a:r>
            <a:endParaRPr lang="en-GB" sz="2000" b="1" dirty="0">
              <a:latin typeface="Calibri" panose="020F0502020204030204" pitchFamily="34" charset="0"/>
            </a:endParaRPr>
          </a:p>
        </p:txBody>
      </p:sp>
      <p:graphicFrame>
        <p:nvGraphicFramePr>
          <p:cNvPr id="8" name="Diagrama 7"/>
          <p:cNvGraphicFramePr/>
          <p:nvPr>
            <p:extLst>
              <p:ext uri="{D42A27DB-BD31-4B8C-83A1-F6EECF244321}">
                <p14:modId xmlns:p14="http://schemas.microsoft.com/office/powerpoint/2010/main" val="3400998212"/>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p:cNvPicPr>
            <a:picLocks noChangeAspect="1"/>
          </p:cNvPicPr>
          <p:nvPr/>
        </p:nvPicPr>
        <p:blipFill>
          <a:blip r:embed="rId9" cstate="email"/>
          <a:stretch>
            <a:fillRect/>
          </a:stretch>
        </p:blipFill>
        <p:spPr>
          <a:xfrm>
            <a:off x="9746348" y="1298443"/>
            <a:ext cx="2211790" cy="1471755"/>
          </a:xfrm>
          <a:prstGeom prst="rect">
            <a:avLst/>
          </a:prstGeom>
          <a:ln w="38100" cap="sq">
            <a:solidFill>
              <a:schemeClr val="accent1"/>
            </a:solidFill>
            <a:prstDash val="solid"/>
            <a:miter lim="800000"/>
            <a:headEnd/>
            <a:tailEnd/>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p:cNvPicPr>
            <a:picLocks noChangeAspect="1"/>
          </p:cNvPicPr>
          <p:nvPr/>
        </p:nvPicPr>
        <p:blipFill rotWithShape="1">
          <a:blip r:embed="rId10" cstate="email"/>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p:cNvPicPr>
            <a:picLocks noChangeAspect="1"/>
          </p:cNvPicPr>
          <p:nvPr/>
        </p:nvPicPr>
        <p:blipFill>
          <a:blip r:embed="rId11" cstate="email"/>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p:cNvPicPr>
            <a:picLocks noChangeAspect="1"/>
          </p:cNvPicPr>
          <p:nvPr/>
        </p:nvPicPr>
        <p:blipFill rotWithShape="1">
          <a:blip r:embed="rId12" cstate="email"/>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p:cNvPicPr>
            <a:picLocks noChangeAspect="1"/>
          </p:cNvPicPr>
          <p:nvPr/>
        </p:nvPicPr>
        <p:blipFill rotWithShape="1">
          <a:blip r:embed="rId13" cstate="email"/>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p:cNvPicPr>
            <a:picLocks noChangeAspect="1"/>
          </p:cNvPicPr>
          <p:nvPr/>
        </p:nvPicPr>
        <p:blipFill rotWithShape="1">
          <a:blip r:embed="rId14" cstate="email"/>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p:cNvPicPr>
            <a:picLocks noChangeAspect="1"/>
          </p:cNvPicPr>
          <p:nvPr/>
        </p:nvPicPr>
        <p:blipFill rotWithShape="1">
          <a:blip r:embed="rId15" cstate="email"/>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headEnd/>
            <a:tailEnd/>
          </a:ln>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217386" y="2385478"/>
            <a:ext cx="7267072"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Laten we Gods antwoord onderzoeken (Ex. 6:1-8):</a:t>
            </a:r>
            <a:endParaRPr lang="en-GB" sz="2000" b="1" dirty="0">
              <a:latin typeface="Calibri" panose="020F0502020204030204" pitchFamily="34" charset="0"/>
            </a:endParaRPr>
          </a:p>
        </p:txBody>
      </p:sp>
      <p:sp>
        <p:nvSpPr>
          <p:cNvPr id="2" name="Tekstvak 1"/>
          <p:cNvSpPr txBox="1"/>
          <p:nvPr/>
        </p:nvSpPr>
        <p:spPr>
          <a:xfrm>
            <a:off x="10601649" y="208471"/>
            <a:ext cx="1216554" cy="329031"/>
          </a:xfrm>
          <a:prstGeom prst="roundRect">
            <a:avLst>
              <a:gd name="adj" fmla="val 24428"/>
            </a:avLst>
          </a:prstGeom>
          <a:gradFill flip="none" rotWithShape="1">
            <a:gsLst>
              <a:gs pos="0">
                <a:srgbClr val="A313AB"/>
              </a:gs>
              <a:gs pos="57000">
                <a:srgbClr val="7EC354"/>
              </a:gs>
              <a:gs pos="46000">
                <a:srgbClr val="A313AB"/>
              </a:gs>
              <a:gs pos="100000">
                <a:srgbClr val="7EC354"/>
              </a:gs>
            </a:gsLst>
            <a:lin ang="5400000" scaled="1"/>
            <a:tileRect/>
          </a:gradFill>
          <a:ln w="12700">
            <a:solidFill>
              <a:schemeClr val="tx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6F6B8"/>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F6F6B8"/>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51"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52"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53" dur="500"/>
                                        <p:tgtEl>
                                          <p:spTgt spid="8">
                                            <p:graphicEl>
                                              <a:dgm id="{D2BD0434-E91C-4713-8F0C-CE80D6A71EF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8" dur="1000"/>
                                        <p:tgtEl>
                                          <p:spTgt spid="8">
                                            <p:graphicEl>
                                              <a:dgm id="{08F6AAAA-D8E6-4B28-A525-73E230E248FD}"/>
                                            </p:graphicEl>
                                          </p:spTgt>
                                        </p:tgtEl>
                                      </p:cBhvr>
                                    </p:animEffect>
                                    <p:anim calcmode="lin" valueType="num">
                                      <p:cBhvr>
                                        <p:cTn id="59"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60"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63" dur="1000"/>
                                        <p:tgtEl>
                                          <p:spTgt spid="8">
                                            <p:graphicEl>
                                              <a:dgm id="{B76A652E-E40F-4CE7-A0E6-7E225E9EBE45}"/>
                                            </p:graphicEl>
                                          </p:spTgt>
                                        </p:tgtEl>
                                      </p:cBhvr>
                                    </p:animEffect>
                                    <p:anim calcmode="lin" valueType="num">
                                      <p:cBhvr>
                                        <p:cTn id="64"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65"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6" presetID="14" presetClass="entr" presetSubtype="1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73" dur="1000"/>
                                        <p:tgtEl>
                                          <p:spTgt spid="8">
                                            <p:graphicEl>
                                              <a:dgm id="{3749E4E8-AC38-4211-BAFB-30B99EDA119E}"/>
                                            </p:graphicEl>
                                          </p:spTgt>
                                        </p:tgtEl>
                                      </p:cBhvr>
                                    </p:animEffect>
                                    <p:anim calcmode="lin" valueType="num">
                                      <p:cBhvr>
                                        <p:cTn id="74"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75"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8" dur="1000"/>
                                        <p:tgtEl>
                                          <p:spTgt spid="8">
                                            <p:graphicEl>
                                              <a:dgm id="{1F91FA3C-876E-4C39-9C5B-3ADBB1C6F206}"/>
                                            </p:graphicEl>
                                          </p:spTgt>
                                        </p:tgtEl>
                                      </p:cBhvr>
                                    </p:animEffect>
                                    <p:anim calcmode="lin" valueType="num">
                                      <p:cBhvr>
                                        <p:cTn id="79"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85" dur="1000"/>
                                        <p:tgtEl>
                                          <p:spTgt spid="8">
                                            <p:graphicEl>
                                              <a:dgm id="{48430AA8-6DB6-4CAB-A95C-B1CB7F6A4CFA}"/>
                                            </p:graphicEl>
                                          </p:spTgt>
                                        </p:tgtEl>
                                      </p:cBhvr>
                                    </p:animEffect>
                                    <p:anim calcmode="lin" valueType="num">
                                      <p:cBhvr>
                                        <p:cTn id="86"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7"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90" dur="1000"/>
                                        <p:tgtEl>
                                          <p:spTgt spid="8">
                                            <p:graphicEl>
                                              <a:dgm id="{70508775-F007-40A3-AAE7-EAC9CD6B1F64}"/>
                                            </p:graphicEl>
                                          </p:spTgt>
                                        </p:tgtEl>
                                      </p:cBhvr>
                                    </p:animEffect>
                                    <p:anim calcmode="lin" valueType="num">
                                      <p:cBhvr>
                                        <p:cTn id="91"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92"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7" dur="1000"/>
                                        <p:tgtEl>
                                          <p:spTgt spid="8">
                                            <p:graphicEl>
                                              <a:dgm id="{B81243C3-2355-447E-B86D-A476F0F9BEA7}"/>
                                            </p:graphicEl>
                                          </p:spTgt>
                                        </p:tgtEl>
                                      </p:cBhvr>
                                    </p:animEffect>
                                    <p:anim calcmode="lin" valueType="num">
                                      <p:cBhvr>
                                        <p:cTn id="98"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102" dur="1000"/>
                                        <p:tgtEl>
                                          <p:spTgt spid="8">
                                            <p:graphicEl>
                                              <a:dgm id="{FD9F2B9D-42CE-4B44-8D29-23C996307518}"/>
                                            </p:graphicEl>
                                          </p:spTgt>
                                        </p:tgtEl>
                                      </p:cBhvr>
                                    </p:animEffect>
                                    <p:anim calcmode="lin" valueType="num">
                                      <p:cBhvr>
                                        <p:cTn id="103"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104"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105" presetID="14" presetClass="entr" presetSubtype="1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randombar(horizontal)">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12" dur="1000"/>
                                        <p:tgtEl>
                                          <p:spTgt spid="8">
                                            <p:graphicEl>
                                              <a:dgm id="{CD9163F5-12D1-4C79-BB1E-E2A323623614}"/>
                                            </p:graphicEl>
                                          </p:spTgt>
                                        </p:tgtEl>
                                      </p:cBhvr>
                                    </p:animEffect>
                                    <p:anim calcmode="lin" valueType="num">
                                      <p:cBhvr>
                                        <p:cTn id="113"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14"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7" dur="1000"/>
                                        <p:tgtEl>
                                          <p:spTgt spid="8">
                                            <p:graphicEl>
                                              <a:dgm id="{7823029D-24F6-41D6-BEFD-24031D346382}"/>
                                            </p:graphicEl>
                                          </p:spTgt>
                                        </p:tgtEl>
                                      </p:cBhvr>
                                    </p:animEffect>
                                    <p:anim calcmode="lin" valueType="num">
                                      <p:cBhvr>
                                        <p:cTn id="118"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9"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24"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25"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6" dur="500"/>
                                        <p:tgtEl>
                                          <p:spTgt spid="8">
                                            <p:graphicEl>
                                              <a:dgm id="{EC7D247F-690A-43CC-8F1E-A8548CEC70B7}"/>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31" dur="1000"/>
                                        <p:tgtEl>
                                          <p:spTgt spid="8">
                                            <p:graphicEl>
                                              <a:dgm id="{D41BBAB7-6096-40F6-95D9-14624A9B0FC6}"/>
                                            </p:graphicEl>
                                          </p:spTgt>
                                        </p:tgtEl>
                                      </p:cBhvr>
                                    </p:animEffect>
                                    <p:anim calcmode="lin" valueType="num">
                                      <p:cBhvr>
                                        <p:cTn id="132"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33"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6" dur="1000"/>
                                        <p:tgtEl>
                                          <p:spTgt spid="8">
                                            <p:graphicEl>
                                              <a:dgm id="{49FF4BF1-3F20-4D9F-9C42-024DC576218D}"/>
                                            </p:graphicEl>
                                          </p:spTgt>
                                        </p:tgtEl>
                                      </p:cBhvr>
                                    </p:animEffect>
                                    <p:anim calcmode="lin" valueType="num">
                                      <p:cBhvr>
                                        <p:cTn id="137"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8"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43" dur="1000"/>
                                        <p:tgtEl>
                                          <p:spTgt spid="8">
                                            <p:graphicEl>
                                              <a:dgm id="{D264CDA2-959C-4332-83D0-29F23DC13F89}"/>
                                            </p:graphicEl>
                                          </p:spTgt>
                                        </p:tgtEl>
                                      </p:cBhvr>
                                    </p:animEffect>
                                    <p:anim calcmode="lin" valueType="num">
                                      <p:cBhvr>
                                        <p:cTn id="144"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45"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8" dur="1000"/>
                                        <p:tgtEl>
                                          <p:spTgt spid="8">
                                            <p:graphicEl>
                                              <a:dgm id="{0EA50098-44D4-49D6-BA4F-F8F0602CAB97}"/>
                                            </p:graphicEl>
                                          </p:spTgt>
                                        </p:tgtEl>
                                      </p:cBhvr>
                                    </p:animEffect>
                                    <p:anim calcmode="lin" valueType="num">
                                      <p:cBhvr>
                                        <p:cTn id="149"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50"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51" presetID="14" presetClass="entr" presetSubtype="10" fill="hold"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randombar(horizontal)">
                                      <p:cBhvr>
                                        <p:cTn id="153" dur="500"/>
                                        <p:tgtEl>
                                          <p:spTgt spid="13"/>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8" dur="1000"/>
                                        <p:tgtEl>
                                          <p:spTgt spid="8">
                                            <p:graphicEl>
                                              <a:dgm id="{93A50A6D-C96B-4FBD-9017-877882150183}"/>
                                            </p:graphicEl>
                                          </p:spTgt>
                                        </p:tgtEl>
                                      </p:cBhvr>
                                    </p:animEffect>
                                    <p:anim calcmode="lin" valueType="num">
                                      <p:cBhvr>
                                        <p:cTn id="159"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60"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63" dur="1000"/>
                                        <p:tgtEl>
                                          <p:spTgt spid="8">
                                            <p:graphicEl>
                                              <a:dgm id="{CBC1A523-D165-4D06-A252-CB406E710E61}"/>
                                            </p:graphicEl>
                                          </p:spTgt>
                                        </p:tgtEl>
                                      </p:cBhvr>
                                    </p:animEffect>
                                    <p:anim calcmode="lin" valueType="num">
                                      <p:cBhvr>
                                        <p:cTn id="164"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65"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6" presetID="14" presetClass="entr" presetSubtype="10" fill="hold" nodeType="withEffect">
                                  <p:stCondLst>
                                    <p:cond delay="0"/>
                                  </p:stCondLst>
                                  <p:childTnLst>
                                    <p:set>
                                      <p:cBhvr>
                                        <p:cTn id="167" dur="1" fill="hold">
                                          <p:stCondLst>
                                            <p:cond delay="0"/>
                                          </p:stCondLst>
                                        </p:cTn>
                                        <p:tgtEl>
                                          <p:spTgt spid="11"/>
                                        </p:tgtEl>
                                        <p:attrNameLst>
                                          <p:attrName>style.visibility</p:attrName>
                                        </p:attrNameLst>
                                      </p:cBhvr>
                                      <p:to>
                                        <p:strVal val="visible"/>
                                      </p:to>
                                    </p:set>
                                    <p:animEffect transition="in" filter="randombar(horizontal)">
                                      <p:cBhvr>
                                        <p:cTn id="168" dur="500"/>
                                        <p:tgtEl>
                                          <p:spTgt spid="11"/>
                                        </p:tgtEl>
                                      </p:cBhvr>
                                    </p:animEffect>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73" dur="1000"/>
                                        <p:tgtEl>
                                          <p:spTgt spid="8">
                                            <p:graphicEl>
                                              <a:dgm id="{FC544EDE-1920-4EF6-BBC4-9A9B6C0A7D47}"/>
                                            </p:graphicEl>
                                          </p:spTgt>
                                        </p:tgtEl>
                                      </p:cBhvr>
                                    </p:animEffect>
                                    <p:anim calcmode="lin" valueType="num">
                                      <p:cBhvr>
                                        <p:cTn id="174"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8" dur="1000"/>
                                        <p:tgtEl>
                                          <p:spTgt spid="8">
                                            <p:graphicEl>
                                              <a:dgm id="{6D17A06B-4AB5-490A-BE50-8F7C04EF6171}"/>
                                            </p:graphicEl>
                                          </p:spTgt>
                                        </p:tgtEl>
                                      </p:cBhvr>
                                    </p:animEffect>
                                    <p:anim calcmode="lin" valueType="num">
                                      <p:cBhvr>
                                        <p:cTn id="179"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80"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81" presetID="14" presetClass="entr" presetSubtype="10" fill="hold" nodeType="withEffect">
                                  <p:stCondLst>
                                    <p:cond delay="0"/>
                                  </p:stCondLst>
                                  <p:childTnLst>
                                    <p:set>
                                      <p:cBhvr>
                                        <p:cTn id="182" dur="1" fill="hold">
                                          <p:stCondLst>
                                            <p:cond delay="0"/>
                                          </p:stCondLst>
                                        </p:cTn>
                                        <p:tgtEl>
                                          <p:spTgt spid="15"/>
                                        </p:tgtEl>
                                        <p:attrNameLst>
                                          <p:attrName>style.visibility</p:attrName>
                                        </p:attrNameLst>
                                      </p:cBhvr>
                                      <p:to>
                                        <p:strVal val="visible"/>
                                      </p:to>
                                    </p:set>
                                    <p:animEffect transition="in" filter="randombar(horizontal)">
                                      <p:cBhvr>
                                        <p:cTn id="183" dur="500"/>
                                        <p:tgtEl>
                                          <p:spTgt spid="15"/>
                                        </p:tgtEl>
                                      </p:cBhvr>
                                    </p:animEffect>
                                  </p:childTnLst>
                                </p:cTn>
                              </p:par>
                            </p:childTnLst>
                          </p:cTn>
                        </p:par>
                      </p:childTnLst>
                    </p:cTn>
                  </p:par>
                  <p:par>
                    <p:cTn id="184" fill="hold">
                      <p:stCondLst>
                        <p:cond delay="indefinite"/>
                      </p:stCondLst>
                      <p:childTnLst>
                        <p:par>
                          <p:cTn id="185" fill="hold">
                            <p:stCondLst>
                              <p:cond delay="0"/>
                            </p:stCondLst>
                            <p:childTnLst>
                              <p:par>
                                <p:cTn id="186" presetID="47" presetClass="entr" presetSubtype="0" fill="hold" grpId="0" nodeType="clickEffect">
                                  <p:stCondLst>
                                    <p:cond delay="0"/>
                                  </p:stCondLst>
                                  <p:childTnLst>
                                    <p:set>
                                      <p:cBhvr>
                                        <p:cTn id="187"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8" dur="1000"/>
                                        <p:tgtEl>
                                          <p:spTgt spid="8">
                                            <p:graphicEl>
                                              <a:dgm id="{F84B7CBF-10FD-4BCD-9113-EEB22E607B3E}"/>
                                            </p:graphicEl>
                                          </p:spTgt>
                                        </p:tgtEl>
                                      </p:cBhvr>
                                    </p:animEffect>
                                    <p:anim calcmode="lin" valueType="num">
                                      <p:cBhvr>
                                        <p:cTn id="189"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90"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93" dur="1000"/>
                                        <p:tgtEl>
                                          <p:spTgt spid="8">
                                            <p:graphicEl>
                                              <a:dgm id="{2DCC2682-82D8-4132-9F41-16F25ED7272B}"/>
                                            </p:graphicEl>
                                          </p:spTgt>
                                        </p:tgtEl>
                                      </p:cBhvr>
                                    </p:animEffect>
                                    <p:anim calcmode="lin" valueType="num">
                                      <p:cBhvr>
                                        <p:cTn id="194"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95"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7" presetClass="entr" presetSubtype="0" fill="hold" grpId="0" nodeType="clickEffect">
                                  <p:stCondLst>
                                    <p:cond delay="0"/>
                                  </p:stCondLst>
                                  <p:childTnLst>
                                    <p:set>
                                      <p:cBhvr>
                                        <p:cTn id="199"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200" dur="1000"/>
                                        <p:tgtEl>
                                          <p:spTgt spid="8">
                                            <p:graphicEl>
                                              <a:dgm id="{12FA91CB-0F4D-44BE-819F-9233F6F5434C}"/>
                                            </p:graphicEl>
                                          </p:spTgt>
                                        </p:tgtEl>
                                      </p:cBhvr>
                                    </p:animEffect>
                                    <p:anim calcmode="lin" valueType="num">
                                      <p:cBhvr>
                                        <p:cTn id="201"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202"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203" presetID="47" presetClass="entr" presetSubtype="0" fill="hold" grpId="0" nodeType="withEffect">
                                  <p:stCondLst>
                                    <p:cond delay="0"/>
                                  </p:stCondLst>
                                  <p:childTnLst>
                                    <p:set>
                                      <p:cBhvr>
                                        <p:cTn id="204"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205" dur="1000"/>
                                        <p:tgtEl>
                                          <p:spTgt spid="8">
                                            <p:graphicEl>
                                              <a:dgm id="{79DDD4C1-462B-4119-8CBF-CF44941C33E1}"/>
                                            </p:graphicEl>
                                          </p:spTgt>
                                        </p:tgtEl>
                                      </p:cBhvr>
                                    </p:animEffect>
                                    <p:anim calcmode="lin" valueType="num">
                                      <p:cBhvr>
                                        <p:cTn id="206"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7"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8" presetID="14" presetClass="entr" presetSubtype="10" fill="hold" nodeType="withEffect">
                                  <p:stCondLst>
                                    <p:cond delay="0"/>
                                  </p:stCondLst>
                                  <p:childTnLst>
                                    <p:set>
                                      <p:cBhvr>
                                        <p:cTn id="209" dur="1" fill="hold">
                                          <p:stCondLst>
                                            <p:cond delay="0"/>
                                          </p:stCondLst>
                                        </p:cTn>
                                        <p:tgtEl>
                                          <p:spTgt spid="17"/>
                                        </p:tgtEl>
                                        <p:attrNameLst>
                                          <p:attrName>style.visibility</p:attrName>
                                        </p:attrNameLst>
                                      </p:cBhvr>
                                      <p:to>
                                        <p:strVal val="visible"/>
                                      </p:to>
                                    </p:set>
                                    <p:animEffect transition="in" filter="randombar(horizontal)">
                                      <p:cBhvr>
                                        <p:cTn id="2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1" y="0"/>
            <a:ext cx="9005556" cy="769441"/>
          </a:xfrm>
          <a:prstGeom prst="rect">
            <a:avLst/>
          </a:prstGeom>
          <a:noFill/>
        </p:spPr>
        <p:txBody>
          <a:bodyPr wrap="square">
            <a:spAutoFit/>
          </a:bodyPr>
          <a:lstStyle/>
          <a:p>
            <a:pPr algn="ctr"/>
            <a:r>
              <a:rPr lang="nl-NL"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REACTIE VAN MOZES</a:t>
            </a:r>
            <a:endParaRPr lang="en-GB"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p:cNvSpPr txBox="1"/>
          <p:nvPr/>
        </p:nvSpPr>
        <p:spPr>
          <a:xfrm>
            <a:off x="0" y="687339"/>
            <a:ext cx="12191999" cy="646331"/>
          </a:xfrm>
          <a:prstGeom prst="rect">
            <a:avLst/>
          </a:prstGeom>
          <a:noFill/>
        </p:spPr>
        <p:txBody>
          <a:bodyPr wrap="square">
            <a:spAutoFit/>
          </a:bodyPr>
          <a:lstStyle/>
          <a:p>
            <a:pPr algn="ctr"/>
            <a:r>
              <a:rPr lang="en-GB"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Maar Mozes sprak voor het aangezicht van de HEERE: Zie, de Israëlieten hebben niet naar mij geluisterd; hoe zou de farao dan wel naar mij luisteren? Bovendien ben ik niet welbespraakt</a:t>
            </a:r>
            <a:r>
              <a:rPr lang="en-GB"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(Exodus 6:11)</a:t>
            </a:r>
          </a:p>
        </p:txBody>
      </p:sp>
      <p:sp>
        <p:nvSpPr>
          <p:cNvPr id="6" name="CuadroTexto 5"/>
          <p:cNvSpPr txBox="1"/>
          <p:nvPr/>
        </p:nvSpPr>
        <p:spPr>
          <a:xfrm>
            <a:off x="0" y="1426963"/>
            <a:ext cx="900555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Gods bemoedigende woorden sprak Mozes opnieuw tot het volk, maar ze luisterden niet (Ex. 6:9). God vroeg hem toen om opnieuw tot Farao te spreken om Israëls vrijheid te vragen (Ex. 6:10-11).</a:t>
            </a:r>
            <a:endParaRPr lang="en-GB" sz="2000" b="1" dirty="0">
              <a:latin typeface="Calibri" panose="020F0502020204030204" pitchFamily="34" charset="0"/>
            </a:endParaRPr>
          </a:p>
        </p:txBody>
      </p:sp>
      <p:pic>
        <p:nvPicPr>
          <p:cNvPr id="4" name="Imagen 3" descr="Imagen que contiene naturaleza, fuego, comida, sostener&#10;&#10;El contenido generado por IA puede ser incorrecto."/>
          <p:cNvPicPr>
            <a:picLocks noChangeAspect="1"/>
          </p:cNvPicPr>
          <p:nvPr/>
        </p:nvPicPr>
        <p:blipFill rotWithShape="1">
          <a:blip r:embed="rId5" cstate="email"/>
          <a:srcRect/>
          <a:stretch>
            <a:fillRect/>
          </a:stretch>
        </p:blipFill>
        <p:spPr>
          <a:xfrm>
            <a:off x="9005557" y="1550504"/>
            <a:ext cx="3034045" cy="2745050"/>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p:cNvSpPr txBox="1"/>
          <p:nvPr/>
        </p:nvSpPr>
        <p:spPr>
          <a:xfrm>
            <a:off x="4581939" y="4592025"/>
            <a:ext cx="7610060" cy="2245360"/>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ontmoediging ervaren, laten we ons dan de woorden van </a:t>
            </a:r>
            <a:r>
              <a:rPr lang="nl-NL" sz="2000" b="1" dirty="0" err="1">
                <a:latin typeface="Calibri" panose="020F0502020204030204" pitchFamily="34" charset="0"/>
              </a:rPr>
              <a:t>Asaf</a:t>
            </a:r>
            <a:r>
              <a:rPr lang="nl-NL" sz="2000" b="1" dirty="0">
                <a:latin typeface="Calibri" panose="020F0502020204030204" pitchFamily="34" charset="0"/>
              </a:rPr>
              <a:t> eigen maken: "Ik zal echter voortdurend bij U zijn, U hebt mijn rechterhand gegrepen. U zult mij leiden door Uw raad, daarna zult U mij in heerlijkheid opnemen. Wie heb ik behalve U in de hemel? Naast U vind ik nergens vreugde op de aarde. Bezwijkt mijn lichaam en mijn hart, dan is God de rots van mijn hart, en voor eeuwig mijn deel." (Ps. 73:23-26).</a:t>
            </a:r>
          </a:p>
        </p:txBody>
      </p:sp>
      <p:pic>
        <p:nvPicPr>
          <p:cNvPr id="10" name="Imagen 9" descr="Mujer sentada en el pasto&#10;&#10;El contenido generado por IA puede ser incorrecto."/>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headEnd/>
            <a:tailEnd/>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p:cNvSpPr txBox="1"/>
          <p:nvPr/>
        </p:nvSpPr>
        <p:spPr>
          <a:xfrm>
            <a:off x="0" y="3442899"/>
            <a:ext cx="9005556"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Mozes was terneergeslagen, depressief en teleurgesteld. Maar net als andere grote figuren die hetzelfde voelden als hij - zoals </a:t>
            </a:r>
            <a:r>
              <a:rPr lang="nl-NL" sz="2000" b="1" dirty="0" err="1">
                <a:latin typeface="Calibri" panose="020F0502020204030204" pitchFamily="34" charset="0"/>
              </a:rPr>
              <a:t>Asaf</a:t>
            </a:r>
            <a:r>
              <a:rPr lang="nl-NL" sz="2000" b="1" dirty="0">
                <a:latin typeface="Calibri" panose="020F0502020204030204" pitchFamily="34" charset="0"/>
              </a:rPr>
              <a:t> en Job - gaf hij niet toe aan wanhoop. Zijn vertrouwen in God was sterker dan zijn huidige gevoelens.</a:t>
            </a:r>
            <a:endParaRPr lang="en-GB" sz="2000" b="1" dirty="0">
              <a:latin typeface="Calibri" panose="020F0502020204030204" pitchFamily="34" charset="0"/>
            </a:endParaRPr>
          </a:p>
        </p:txBody>
      </p:sp>
      <p:sp>
        <p:nvSpPr>
          <p:cNvPr id="12" name="CuadroTexto 11"/>
          <p:cNvSpPr txBox="1"/>
          <p:nvPr/>
        </p:nvSpPr>
        <p:spPr>
          <a:xfrm>
            <a:off x="-1" y="2442626"/>
            <a:ext cx="9080205"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Mozes weigerde en zwaaide opnieuw met zijn verontschuldigingen: “Zie, de Israëlieten hebben niet naar mij geluisterd; hoe zou de farao dan wel naar mij luisteren? Bovendien ben ik niet welbespraakt.” (Ex. 6:12).</a:t>
            </a:r>
            <a:endParaRPr lang="en-GB" sz="2000" b="1" dirty="0">
              <a:latin typeface="Calibri" panose="020F0502020204030204" pitchFamily="34" charset="0"/>
            </a:endParaRPr>
          </a:p>
        </p:txBody>
      </p:sp>
      <p:sp>
        <p:nvSpPr>
          <p:cNvPr id="2" name="Tekstvak 1"/>
          <p:cNvSpPr txBox="1"/>
          <p:nvPr/>
        </p:nvSpPr>
        <p:spPr>
          <a:xfrm>
            <a:off x="10367169" y="174985"/>
            <a:ext cx="1216554" cy="329031"/>
          </a:xfrm>
          <a:prstGeom prst="roundRect">
            <a:avLst>
              <a:gd name="adj" fmla="val 24428"/>
            </a:avLst>
          </a:prstGeom>
          <a:solidFill>
            <a:srgbClr val="FFFFFF"/>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607F52"/>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F6F6B8"/>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6F6B8"/>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75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8)">
                                      <p:cBhvr>
                                        <p:cTn id="46" dur="75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7" name="Grupo 6"/>
          <p:cNvGrpSpPr>
            <a:grpSpLocks noGrp="1" noUngrp="1" noRot="1" noMove="1" noResize="1"/>
          </p:cNvGrpSpPr>
          <p:nvPr/>
        </p:nvGrpSpPr>
        <p:grpSpPr>
          <a:xfrm>
            <a:off x="0" y="1943100"/>
            <a:ext cx="5314950" cy="4914899"/>
            <a:chOff x="0" y="1943100"/>
            <a:chExt cx="5314950" cy="4914899"/>
          </a:xfrm>
        </p:grpSpPr>
        <p:pic>
          <p:nvPicPr>
            <p:cNvPr id="4" name="Imagen 3"/>
            <p:cNvPicPr>
              <a:picLocks noGrp="1" noRot="1" noChangeAspect="1" noMove="1" noResize="1" noEditPoints="1" noAdjustHandles="1" noChangeArrowheads="1" noChangeShapeType="1" noCrop="1"/>
            </p:cNvPicPr>
            <p:nvPr/>
          </p:nvPicPr>
          <p:blipFill rotWithShape="1">
            <a:blip r:embed="rId4" cstate="email"/>
            <a:srcRect/>
            <a:stretch>
              <a:fillRect/>
            </a:stretch>
          </p:blipFill>
          <p:spPr>
            <a:xfrm>
              <a:off x="0" y="1962150"/>
              <a:ext cx="5314950" cy="4895849"/>
            </a:xfrm>
            <a:prstGeom prst="rect">
              <a:avLst/>
            </a:prstGeom>
          </p:spPr>
        </p:pic>
        <p:cxnSp>
          <p:nvCxnSpPr>
            <p:cNvPr id="5" name="Conector recto 4"/>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p:cNvSpPr txBox="1"/>
          <p:nvPr/>
        </p:nvSpPr>
        <p:spPr>
          <a:xfrm>
            <a:off x="5688453" y="2116782"/>
            <a:ext cx="6343648" cy="3754874"/>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nl-NL"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DE ROL
VAN MOZES
</a:t>
            </a:r>
            <a:r>
              <a:rPr lang="nl-NL"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EN AÄRON</a:t>
            </a:r>
            <a:endParaRPr lang="en-GB"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1618</Words>
  <Application>Microsoft Office PowerPoint</Application>
  <PresentationFormat>Panorámica</PresentationFormat>
  <Paragraphs>65</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Constantia</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69</cp:revision>
  <dcterms:created xsi:type="dcterms:W3CDTF">2025-06-22T14:18:00Z</dcterms:created>
  <dcterms:modified xsi:type="dcterms:W3CDTF">2025-07-18T05:25:07Z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2B797BD46CB2425F98F5F387E034B50D_13</vt:lpwstr>
  </property>
  <property fmtid="{D5CDD505-2E9C-101B-9397-08002B2CF9AE}" pid="3" name="KSOProductBuildVer">
    <vt:lpwstr>1033-12.2.0.21931</vt:lpwstr>
  </property>
</Properties>
</file>