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284" r:id="rId4"/>
    <p:sldId id="278" r:id="rId5"/>
    <p:sldId id="279" r:id="rId6"/>
    <p:sldId id="259" r:id="rId7"/>
    <p:sldId id="260" r:id="rId8"/>
    <p:sldId id="280" r:id="rId9"/>
    <p:sldId id="262" r:id="rId10"/>
    <p:sldId id="263" r:id="rId11"/>
    <p:sldId id="283" r:id="rId12"/>
    <p:sldId id="281" r:id="rId13"/>
    <p:sldId id="274" r:id="rId14"/>
    <p:sldId id="275"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881"/>
    <a:srgbClr val="2C7688"/>
    <a:srgbClr val="6E3290"/>
    <a:srgbClr val="913031"/>
    <a:srgbClr val="A55F47"/>
    <a:srgbClr val="3E7E7E"/>
    <a:srgbClr val="874E5F"/>
    <a:srgbClr val="93E7ED"/>
    <a:srgbClr val="FF9B9B"/>
    <a:srgbClr val="FFE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1BB910C-BEED-49EA-BBE5-8046B169AF55}" type="doc">
      <dgm:prSet loTypeId="urn:microsoft.com/office/officeart/2005/8/layout/vList5" loCatId="list" qsTypeId="urn:microsoft.com/office/officeart/2005/8/quickstyle/3d1#1" qsCatId="3D" csTypeId="urn:microsoft.com/office/officeart/2005/8/colors/colorful2#1" csCatId="colorful" phldr="1"/>
      <dgm:spPr/>
      <dgm:t>
        <a:bodyPr/>
        <a:lstStyle/>
        <a:p>
          <a:endParaRPr lang="es-ES"/>
        </a:p>
      </dgm:t>
    </dgm:pt>
    <dgm:pt modelId="{8CE531B8-1DA3-419D-980D-5336A0570094}">
      <dgm:prSet phldrT="[Texto]" custT="1"/>
      <dgm:spPr/>
      <dgm:t>
        <a:bodyPr/>
        <a:lstStyle/>
        <a:p>
          <a:r>
            <a:rPr lang="en-GB" sz="2400" b="1" dirty="0">
              <a:effectLst>
                <a:outerShdw blurRad="38100" dist="38100" dir="2700000" algn="tl">
                  <a:srgbClr val="000000">
                    <a:alpha val="43137"/>
                  </a:srgbClr>
                </a:outerShdw>
              </a:effectLst>
            </a:rPr>
            <a:t>“Wees niet bang”</a:t>
          </a:r>
        </a:p>
      </dgm:t>
    </dgm:pt>
    <dgm:pt modelId="{B610DBE1-B16E-4A15-98AC-28C2150D5449}" type="parTrans" cxnId="{AFDF9633-C120-4FB2-95E1-83E361D93473}">
      <dgm:prSet/>
      <dgm:spPr/>
      <dgm:t>
        <a:bodyPr/>
        <a:lstStyle/>
        <a:p>
          <a:endParaRPr lang="es-ES" sz="2000" b="1"/>
        </a:p>
      </dgm:t>
    </dgm:pt>
    <dgm:pt modelId="{8E467509-E9FE-4FF1-A893-8236F9D15184}" type="sibTrans" cxnId="{AFDF9633-C120-4FB2-95E1-83E361D93473}">
      <dgm:prSet/>
      <dgm:spPr/>
      <dgm:t>
        <a:bodyPr/>
        <a:lstStyle/>
        <a:p>
          <a:endParaRPr lang="es-ES" sz="2000" b="1"/>
        </a:p>
      </dgm:t>
    </dgm:pt>
    <dgm:pt modelId="{BF442EE0-2922-42A3-BDA9-CB1FEC58159F}">
      <dgm:prSet phldrT="[Texto]" custT="1"/>
      <dgm:spPr>
        <a:solidFill>
          <a:schemeClr val="accent2">
            <a:lumMod val="20000"/>
            <a:lumOff val="80000"/>
          </a:schemeClr>
        </a:solidFill>
      </dgm:spPr>
      <dgm:t>
        <a:bodyPr/>
        <a:lstStyle/>
        <a:p>
          <a:pPr marL="0" indent="0">
            <a:buNone/>
          </a:pPr>
          <a:r>
            <a:rPr lang="nl-NL" sz="2000" b="1" dirty="0"/>
            <a:t>De eerste stap naar de overwinning is vertrouwen op God.</a:t>
          </a:r>
          <a:endParaRPr lang="en-GB" sz="2000" b="1" dirty="0"/>
        </a:p>
      </dgm:t>
    </dgm:pt>
    <dgm:pt modelId="{93489072-0A82-4501-9ECF-F3AACACDD031}" type="parTrans" cxnId="{7A39163B-86C4-4133-9B37-C25DDE3A0C17}">
      <dgm:prSet/>
      <dgm:spPr/>
      <dgm:t>
        <a:bodyPr/>
        <a:lstStyle/>
        <a:p>
          <a:endParaRPr lang="es-ES" sz="2000" b="1"/>
        </a:p>
      </dgm:t>
    </dgm:pt>
    <dgm:pt modelId="{374B722A-B723-40D2-B870-26660566B55B}" type="sibTrans" cxnId="{7A39163B-86C4-4133-9B37-C25DDE3A0C17}">
      <dgm:prSet/>
      <dgm:spPr/>
      <dgm:t>
        <a:bodyPr/>
        <a:lstStyle/>
        <a:p>
          <a:endParaRPr lang="es-ES" sz="2000" b="1"/>
        </a:p>
      </dgm:t>
    </dgm:pt>
    <dgm:pt modelId="{16F2F060-FD94-470C-8A98-1E36FB9CD47F}">
      <dgm:prSet phldrT="[Texto]" custT="1"/>
      <dgm:spPr/>
      <dgm:t>
        <a:bodyPr/>
        <a:lstStyle/>
        <a:p>
          <a:r>
            <a:rPr lang="en-GB" sz="2400" b="1" dirty="0">
              <a:effectLst>
                <a:outerShdw blurRad="38100" dist="38100" dir="2700000" algn="tl">
                  <a:srgbClr val="000000">
                    <a:alpha val="43137"/>
                  </a:srgbClr>
                </a:outerShdw>
              </a:effectLst>
            </a:rPr>
            <a:t>“Sta vast”</a:t>
          </a:r>
        </a:p>
      </dgm:t>
    </dgm:pt>
    <dgm:pt modelId="{6A0388B9-76B5-4CE0-8684-EBEFEB561F0A}" type="parTrans" cxnId="{FD79D169-34D4-40D1-8358-501B917422C0}">
      <dgm:prSet/>
      <dgm:spPr/>
      <dgm:t>
        <a:bodyPr/>
        <a:lstStyle/>
        <a:p>
          <a:endParaRPr lang="es-ES" sz="2000" b="1"/>
        </a:p>
      </dgm:t>
    </dgm:pt>
    <dgm:pt modelId="{F2E07338-BDCD-4EF6-8A86-AD2C61AB543A}" type="sibTrans" cxnId="{FD79D169-34D4-40D1-8358-501B917422C0}">
      <dgm:prSet/>
      <dgm:spPr/>
      <dgm:t>
        <a:bodyPr/>
        <a:lstStyle/>
        <a:p>
          <a:endParaRPr lang="es-ES" sz="2000" b="1"/>
        </a:p>
      </dgm:t>
    </dgm:pt>
    <dgm:pt modelId="{D1D35E53-061E-4996-8C88-F5012DDD733A}">
      <dgm:prSet phldrT="[Texto]" custT="1"/>
      <dgm:spPr>
        <a:solidFill>
          <a:schemeClr val="accent6">
            <a:lumMod val="20000"/>
            <a:lumOff val="80000"/>
          </a:schemeClr>
        </a:solidFill>
      </dgm:spPr>
      <dgm:t>
        <a:bodyPr/>
        <a:lstStyle/>
        <a:p>
          <a:pPr marL="0" indent="0">
            <a:buNone/>
          </a:pPr>
          <a:r>
            <a:rPr lang="nl-NL" sz="2000" b="1" dirty="0"/>
            <a:t>We moeten geduldig op onze post blijven, zonder te mopperen</a:t>
          </a:r>
          <a:r>
            <a:rPr lang="en-GB" sz="2000" b="1" dirty="0"/>
            <a:t>.</a:t>
          </a:r>
        </a:p>
      </dgm:t>
    </dgm:pt>
    <dgm:pt modelId="{C1AF7E48-24BE-4FC0-B4D4-BA8C885FC25B}" type="parTrans" cxnId="{B2A510D7-2B71-45D7-B460-99EC7210CC70}">
      <dgm:prSet/>
      <dgm:spPr/>
      <dgm:t>
        <a:bodyPr/>
        <a:lstStyle/>
        <a:p>
          <a:endParaRPr lang="es-ES" sz="2000" b="1"/>
        </a:p>
      </dgm:t>
    </dgm:pt>
    <dgm:pt modelId="{A2EB37D2-B696-41AA-802B-AA2FC81CD599}" type="sibTrans" cxnId="{B2A510D7-2B71-45D7-B460-99EC7210CC70}">
      <dgm:prSet/>
      <dgm:spPr/>
      <dgm:t>
        <a:bodyPr/>
        <a:lstStyle/>
        <a:p>
          <a:endParaRPr lang="es-ES" sz="2000" b="1"/>
        </a:p>
      </dgm:t>
    </dgm:pt>
    <dgm:pt modelId="{82B93524-ECEC-4469-8B9B-1F5BC095F8DB}">
      <dgm:prSet phldrT="[Texto]" custT="1"/>
      <dgm:spPr>
        <a:solidFill>
          <a:srgbClr val="C44100"/>
        </a:solidFill>
      </dgm:spPr>
      <dgm:t>
        <a:bodyPr/>
        <a:lstStyle/>
        <a:p>
          <a:r>
            <a:rPr lang="en-GB" sz="2400" b="1" dirty="0">
              <a:effectLst>
                <a:outerShdw blurRad="38100" dist="38100" dir="2700000" algn="tl">
                  <a:srgbClr val="000000">
                    <a:alpha val="43137"/>
                  </a:srgbClr>
                </a:outerShdw>
              </a:effectLst>
            </a:rPr>
            <a:t>“Zie de redding”</a:t>
          </a:r>
        </a:p>
      </dgm:t>
    </dgm:pt>
    <dgm:pt modelId="{2C73B27B-F1D5-4947-996B-55AAFE431E59}" type="parTrans" cxnId="{4D665A69-9ECD-45F1-A342-60E870F5397B}">
      <dgm:prSet/>
      <dgm:spPr/>
      <dgm:t>
        <a:bodyPr/>
        <a:lstStyle/>
        <a:p>
          <a:endParaRPr lang="es-ES" sz="2000" b="1"/>
        </a:p>
      </dgm:t>
    </dgm:pt>
    <dgm:pt modelId="{4ADD6244-8BB7-4479-8E9E-B2F2F38EA756}" type="sibTrans" cxnId="{4D665A69-9ECD-45F1-A342-60E870F5397B}">
      <dgm:prSet/>
      <dgm:spPr/>
      <dgm:t>
        <a:bodyPr/>
        <a:lstStyle/>
        <a:p>
          <a:endParaRPr lang="es-ES" sz="2000" b="1"/>
        </a:p>
      </dgm:t>
    </dgm:pt>
    <dgm:pt modelId="{19B132B1-8940-4A0C-BFF5-98804C9B0DB5}">
      <dgm:prSet phldrT="[Texto]" custT="1"/>
      <dgm:spPr>
        <a:solidFill>
          <a:schemeClr val="accent5">
            <a:lumMod val="20000"/>
            <a:lumOff val="80000"/>
          </a:schemeClr>
        </a:solidFill>
      </dgm:spPr>
      <dgm:t>
        <a:bodyPr/>
        <a:lstStyle/>
        <a:p>
          <a:pPr marL="0" indent="0">
            <a:buNone/>
          </a:pPr>
          <a:r>
            <a:rPr lang="nl-NL" sz="2000" b="1" dirty="0"/>
            <a:t>Als we ons door God laten leiden, is de overwinning verzekerd.</a:t>
          </a:r>
          <a:endParaRPr lang="en-GB" sz="2000" b="1" dirty="0"/>
        </a:p>
      </dgm:t>
    </dgm:pt>
    <dgm:pt modelId="{AF797CA4-7EE3-4649-8F2A-B4B8AD3D4587}" type="parTrans" cxnId="{2CF4F0CF-1813-44EA-9627-4B0300A0328A}">
      <dgm:prSet/>
      <dgm:spPr/>
      <dgm:t>
        <a:bodyPr/>
        <a:lstStyle/>
        <a:p>
          <a:endParaRPr lang="es-ES" sz="2000" b="1"/>
        </a:p>
      </dgm:t>
    </dgm:pt>
    <dgm:pt modelId="{8F84A6B7-7F36-49CA-9A85-D485AD99AEB6}" type="sibTrans" cxnId="{2CF4F0CF-1813-44EA-9627-4B0300A0328A}">
      <dgm:prSet/>
      <dgm:spPr/>
      <dgm:t>
        <a:bodyPr/>
        <a:lstStyle/>
        <a:p>
          <a:endParaRPr lang="es-ES" sz="2000" b="1"/>
        </a:p>
      </dgm:t>
    </dgm:pt>
    <dgm:pt modelId="{D1F65199-4D2A-41A8-9893-4E9DF3A119A8}">
      <dgm:prSet phldrT="[Texto]" custT="1"/>
      <dgm:spPr>
        <a:solidFill>
          <a:srgbClr val="7400A8"/>
        </a:solidFill>
      </dgm:spPr>
      <dgm:t>
        <a:bodyPr/>
        <a:lstStyle/>
        <a:p>
          <a:r>
            <a:rPr lang="en-GB" sz="2400" b="1" dirty="0">
              <a:effectLst>
                <a:outerShdw blurRad="38100" dist="38100" dir="2700000" algn="tl">
                  <a:srgbClr val="000000">
                    <a:alpha val="43137"/>
                  </a:srgbClr>
                </a:outerShdw>
              </a:effectLst>
            </a:rPr>
            <a:t>“De HEER zal voor u strijden”</a:t>
          </a:r>
        </a:p>
      </dgm:t>
    </dgm:pt>
    <dgm:pt modelId="{2BC45755-40BB-4BE4-9BE2-C007FB09404C}" type="parTrans" cxnId="{4314C585-E11F-485D-8C56-C3A8CFA9601F}">
      <dgm:prSet/>
      <dgm:spPr/>
      <dgm:t>
        <a:bodyPr/>
        <a:lstStyle/>
        <a:p>
          <a:endParaRPr lang="es-ES" sz="2000" b="1"/>
        </a:p>
      </dgm:t>
    </dgm:pt>
    <dgm:pt modelId="{7141BA7B-8522-40E2-B820-B7CF723D0BFC}" type="sibTrans" cxnId="{4314C585-E11F-485D-8C56-C3A8CFA9601F}">
      <dgm:prSet/>
      <dgm:spPr/>
      <dgm:t>
        <a:bodyPr/>
        <a:lstStyle/>
        <a:p>
          <a:endParaRPr lang="es-ES" sz="2000" b="1"/>
        </a:p>
      </dgm:t>
    </dgm:pt>
    <dgm:pt modelId="{9863B7E4-6835-4EB7-944E-393F7B3648D9}">
      <dgm:prSet phldrT="[Texto]" custT="1"/>
      <dgm:spPr>
        <a:solidFill>
          <a:schemeClr val="accent3">
            <a:lumMod val="20000"/>
            <a:lumOff val="80000"/>
          </a:schemeClr>
        </a:solidFill>
      </dgm:spPr>
      <dgm:t>
        <a:bodyPr/>
        <a:lstStyle/>
        <a:p>
          <a:pPr marL="0" indent="0">
            <a:buNone/>
          </a:pPr>
          <a:r>
            <a:rPr lang="nl-NL" sz="2000" b="1" dirty="0"/>
            <a:t>God strijdt voor ons tegen Satan en de zonde. Golgotha is hiervan het grootste bewijs.</a:t>
          </a:r>
          <a:endParaRPr lang="en-GB" sz="2000" b="1" dirty="0"/>
        </a:p>
      </dgm:t>
    </dgm:pt>
    <dgm:pt modelId="{AB3BE617-0A8E-447B-8BFE-8D1229D5F0BF}" type="parTrans" cxnId="{94DF89AB-1BE7-4443-83B3-3325C97329AA}">
      <dgm:prSet/>
      <dgm:spPr/>
      <dgm:t>
        <a:bodyPr/>
        <a:lstStyle/>
        <a:p>
          <a:endParaRPr lang="es-ES" sz="2000" b="1"/>
        </a:p>
      </dgm:t>
    </dgm:pt>
    <dgm:pt modelId="{8F88DB2A-9E8A-44DB-99D8-587A6AFB671D}" type="sibTrans" cxnId="{94DF89AB-1BE7-4443-83B3-3325C97329AA}">
      <dgm:prSet/>
      <dgm:spPr/>
      <dgm:t>
        <a:bodyPr/>
        <a:lstStyle/>
        <a:p>
          <a:endParaRPr lang="es-ES" sz="2000" b="1"/>
        </a:p>
      </dgm:t>
    </dgm:pt>
    <dgm:pt modelId="{29A81A47-6828-4110-9969-442A2CDE619F}" type="pres">
      <dgm:prSet presAssocID="{F1BB910C-BEED-49EA-BBE5-8046B169AF55}" presName="Name0" presStyleCnt="0">
        <dgm:presLayoutVars>
          <dgm:dir/>
          <dgm:animLvl val="lvl"/>
          <dgm:resizeHandles val="exact"/>
        </dgm:presLayoutVars>
      </dgm:prSet>
      <dgm:spPr/>
    </dgm:pt>
    <dgm:pt modelId="{3C500399-558B-421F-8DB1-75B635CEBA68}" type="pres">
      <dgm:prSet presAssocID="{8CE531B8-1DA3-419D-980D-5336A0570094}" presName="linNode" presStyleCnt="0"/>
      <dgm:spPr/>
    </dgm:pt>
    <dgm:pt modelId="{4C4899E3-96DA-4836-862F-4E262DC651D9}" type="pres">
      <dgm:prSet presAssocID="{8CE531B8-1DA3-419D-980D-5336A0570094}" presName="parentText" presStyleLbl="node1" presStyleIdx="0" presStyleCnt="4" custScaleX="121205">
        <dgm:presLayoutVars>
          <dgm:chMax val="1"/>
          <dgm:bulletEnabled val="1"/>
        </dgm:presLayoutVars>
      </dgm:prSet>
      <dgm:spPr/>
    </dgm:pt>
    <dgm:pt modelId="{8946D59C-6E83-4BDD-8258-CB9972800547}" type="pres">
      <dgm:prSet presAssocID="{8CE531B8-1DA3-419D-980D-5336A0570094}" presName="descendantText" presStyleLbl="alignAccFollowNode1" presStyleIdx="0" presStyleCnt="4" custScaleX="139593">
        <dgm:presLayoutVars>
          <dgm:bulletEnabled val="1"/>
        </dgm:presLayoutVars>
      </dgm:prSet>
      <dgm:spPr/>
    </dgm:pt>
    <dgm:pt modelId="{BFDC74EE-114A-4363-8DE9-DFB40CBEC0A2}" type="pres">
      <dgm:prSet presAssocID="{8E467509-E9FE-4FF1-A893-8236F9D15184}" presName="sp" presStyleCnt="0"/>
      <dgm:spPr/>
    </dgm:pt>
    <dgm:pt modelId="{E14BADD7-3FFC-44C4-9257-F2775B4F8021}" type="pres">
      <dgm:prSet presAssocID="{16F2F060-FD94-470C-8A98-1E36FB9CD47F}" presName="linNode" presStyleCnt="0"/>
      <dgm:spPr/>
    </dgm:pt>
    <dgm:pt modelId="{73A9ECE2-CD45-43B4-BDF8-5408EC5FBC5B}" type="pres">
      <dgm:prSet presAssocID="{16F2F060-FD94-470C-8A98-1E36FB9CD47F}" presName="parentText" presStyleLbl="node1" presStyleIdx="1" presStyleCnt="4" custScaleX="121205">
        <dgm:presLayoutVars>
          <dgm:chMax val="1"/>
          <dgm:bulletEnabled val="1"/>
        </dgm:presLayoutVars>
      </dgm:prSet>
      <dgm:spPr/>
    </dgm:pt>
    <dgm:pt modelId="{6F4BAEF6-762E-4FBB-AB4B-2C023090D640}" type="pres">
      <dgm:prSet presAssocID="{16F2F060-FD94-470C-8A98-1E36FB9CD47F}" presName="descendantText" presStyleLbl="alignAccFollowNode1" presStyleIdx="1" presStyleCnt="4" custScaleX="139593">
        <dgm:presLayoutVars>
          <dgm:bulletEnabled val="1"/>
        </dgm:presLayoutVars>
      </dgm:prSet>
      <dgm:spPr/>
    </dgm:pt>
    <dgm:pt modelId="{ECB8C762-A4E6-4837-8C52-B5EC959B2478}" type="pres">
      <dgm:prSet presAssocID="{F2E07338-BDCD-4EF6-8A86-AD2C61AB543A}" presName="sp" presStyleCnt="0"/>
      <dgm:spPr/>
    </dgm:pt>
    <dgm:pt modelId="{FA396A1F-6FD1-4E57-8043-67990AA14303}" type="pres">
      <dgm:prSet presAssocID="{82B93524-ECEC-4469-8B9B-1F5BC095F8DB}" presName="linNode" presStyleCnt="0"/>
      <dgm:spPr/>
    </dgm:pt>
    <dgm:pt modelId="{D5404B3B-B872-4AD6-9220-19590E4E4205}" type="pres">
      <dgm:prSet presAssocID="{82B93524-ECEC-4469-8B9B-1F5BC095F8DB}" presName="parentText" presStyleLbl="node1" presStyleIdx="2" presStyleCnt="4" custScaleX="121205">
        <dgm:presLayoutVars>
          <dgm:chMax val="1"/>
          <dgm:bulletEnabled val="1"/>
        </dgm:presLayoutVars>
      </dgm:prSet>
      <dgm:spPr/>
    </dgm:pt>
    <dgm:pt modelId="{36607368-82BA-4696-9187-EE00E348C061}" type="pres">
      <dgm:prSet presAssocID="{82B93524-ECEC-4469-8B9B-1F5BC095F8DB}" presName="descendantText" presStyleLbl="alignAccFollowNode1" presStyleIdx="2" presStyleCnt="4" custScaleX="139593">
        <dgm:presLayoutVars>
          <dgm:bulletEnabled val="1"/>
        </dgm:presLayoutVars>
      </dgm:prSet>
      <dgm:spPr/>
    </dgm:pt>
    <dgm:pt modelId="{5DD3040D-CB7A-42A0-957C-79A4ABFBEDEC}" type="pres">
      <dgm:prSet presAssocID="{4ADD6244-8BB7-4479-8E9E-B2F2F38EA756}" presName="sp" presStyleCnt="0"/>
      <dgm:spPr/>
    </dgm:pt>
    <dgm:pt modelId="{0CDB6A84-5C04-4B9F-AAF5-8A148B69482E}" type="pres">
      <dgm:prSet presAssocID="{D1F65199-4D2A-41A8-9893-4E9DF3A119A8}" presName="linNode" presStyleCnt="0"/>
      <dgm:spPr/>
    </dgm:pt>
    <dgm:pt modelId="{49366DA5-E12E-444E-8BE5-C9E2FCE9F995}" type="pres">
      <dgm:prSet presAssocID="{D1F65199-4D2A-41A8-9893-4E9DF3A119A8}" presName="parentText" presStyleLbl="node1" presStyleIdx="3" presStyleCnt="4" custScaleX="121205">
        <dgm:presLayoutVars>
          <dgm:chMax val="1"/>
          <dgm:bulletEnabled val="1"/>
        </dgm:presLayoutVars>
      </dgm:prSet>
      <dgm:spPr/>
    </dgm:pt>
    <dgm:pt modelId="{FEE04E1B-CF97-476C-B9A7-4E0438787A28}" type="pres">
      <dgm:prSet presAssocID="{D1F65199-4D2A-41A8-9893-4E9DF3A119A8}" presName="descendantText" presStyleLbl="alignAccFollowNode1" presStyleIdx="3" presStyleCnt="4" custScaleX="139593">
        <dgm:presLayoutVars>
          <dgm:bulletEnabled val="1"/>
        </dgm:presLayoutVars>
      </dgm:prSet>
      <dgm:spPr/>
    </dgm:pt>
  </dgm:ptLst>
  <dgm:cxnLst>
    <dgm:cxn modelId="{6BC61310-8923-4D43-8555-C9296C978C07}" type="presOf" srcId="{BF442EE0-2922-42A3-BDA9-CB1FEC58159F}" destId="{8946D59C-6E83-4BDD-8258-CB9972800547}" srcOrd="0" destOrd="0" presId="urn:microsoft.com/office/officeart/2005/8/layout/vList5"/>
    <dgm:cxn modelId="{191B2E20-F27D-47C4-819B-F3D3FFDB73F5}" type="presOf" srcId="{D1D35E53-061E-4996-8C88-F5012DDD733A}" destId="{6F4BAEF6-762E-4FBB-AB4B-2C023090D640}" srcOrd="0" destOrd="0" presId="urn:microsoft.com/office/officeart/2005/8/layout/vList5"/>
    <dgm:cxn modelId="{AFDF9633-C120-4FB2-95E1-83E361D93473}" srcId="{F1BB910C-BEED-49EA-BBE5-8046B169AF55}" destId="{8CE531B8-1DA3-419D-980D-5336A0570094}" srcOrd="0" destOrd="0" parTransId="{B610DBE1-B16E-4A15-98AC-28C2150D5449}" sibTransId="{8E467509-E9FE-4FF1-A893-8236F9D15184}"/>
    <dgm:cxn modelId="{7A39163B-86C4-4133-9B37-C25DDE3A0C17}" srcId="{8CE531B8-1DA3-419D-980D-5336A0570094}" destId="{BF442EE0-2922-42A3-BDA9-CB1FEC58159F}" srcOrd="0" destOrd="0" parTransId="{93489072-0A82-4501-9ECF-F3AACACDD031}" sibTransId="{374B722A-B723-40D2-B870-26660566B55B}"/>
    <dgm:cxn modelId="{767C7C61-9C5E-4D11-A5D9-156B67D42A14}" type="presOf" srcId="{9863B7E4-6835-4EB7-944E-393F7B3648D9}" destId="{FEE04E1B-CF97-476C-B9A7-4E0438787A28}" srcOrd="0" destOrd="0" presId="urn:microsoft.com/office/officeart/2005/8/layout/vList5"/>
    <dgm:cxn modelId="{4D665A69-9ECD-45F1-A342-60E870F5397B}" srcId="{F1BB910C-BEED-49EA-BBE5-8046B169AF55}" destId="{82B93524-ECEC-4469-8B9B-1F5BC095F8DB}" srcOrd="2" destOrd="0" parTransId="{2C73B27B-F1D5-4947-996B-55AAFE431E59}" sibTransId="{4ADD6244-8BB7-4479-8E9E-B2F2F38EA756}"/>
    <dgm:cxn modelId="{FD79D169-34D4-40D1-8358-501B917422C0}" srcId="{F1BB910C-BEED-49EA-BBE5-8046B169AF55}" destId="{16F2F060-FD94-470C-8A98-1E36FB9CD47F}" srcOrd="1" destOrd="0" parTransId="{6A0388B9-76B5-4CE0-8684-EBEFEB561F0A}" sibTransId="{F2E07338-BDCD-4EF6-8A86-AD2C61AB543A}"/>
    <dgm:cxn modelId="{055E566C-6F29-432C-BBF8-3EF0864D0B1B}" type="presOf" srcId="{82B93524-ECEC-4469-8B9B-1F5BC095F8DB}" destId="{D5404B3B-B872-4AD6-9220-19590E4E4205}" srcOrd="0" destOrd="0" presId="urn:microsoft.com/office/officeart/2005/8/layout/vList5"/>
    <dgm:cxn modelId="{4314C585-E11F-485D-8C56-C3A8CFA9601F}" srcId="{F1BB910C-BEED-49EA-BBE5-8046B169AF55}" destId="{D1F65199-4D2A-41A8-9893-4E9DF3A119A8}" srcOrd="3" destOrd="0" parTransId="{2BC45755-40BB-4BE4-9BE2-C007FB09404C}" sibTransId="{7141BA7B-8522-40E2-B820-B7CF723D0BFC}"/>
    <dgm:cxn modelId="{5C1E549F-7F20-4FF6-9DD4-C367E22F9275}" type="presOf" srcId="{F1BB910C-BEED-49EA-BBE5-8046B169AF55}" destId="{29A81A47-6828-4110-9969-442A2CDE619F}" srcOrd="0" destOrd="0" presId="urn:microsoft.com/office/officeart/2005/8/layout/vList5"/>
    <dgm:cxn modelId="{94DF89AB-1BE7-4443-83B3-3325C97329AA}" srcId="{D1F65199-4D2A-41A8-9893-4E9DF3A119A8}" destId="{9863B7E4-6835-4EB7-944E-393F7B3648D9}" srcOrd="0" destOrd="0" parTransId="{AB3BE617-0A8E-447B-8BFE-8D1229D5F0BF}" sibTransId="{8F88DB2A-9E8A-44DB-99D8-587A6AFB671D}"/>
    <dgm:cxn modelId="{2CF4F0CF-1813-44EA-9627-4B0300A0328A}" srcId="{82B93524-ECEC-4469-8B9B-1F5BC095F8DB}" destId="{19B132B1-8940-4A0C-BFF5-98804C9B0DB5}" srcOrd="0" destOrd="0" parTransId="{AF797CA4-7EE3-4649-8F2A-B4B8AD3D4587}" sibTransId="{8F84A6B7-7F36-49CA-9A85-D485AD99AEB6}"/>
    <dgm:cxn modelId="{B2A510D7-2B71-45D7-B460-99EC7210CC70}" srcId="{16F2F060-FD94-470C-8A98-1E36FB9CD47F}" destId="{D1D35E53-061E-4996-8C88-F5012DDD733A}" srcOrd="0" destOrd="0" parTransId="{C1AF7E48-24BE-4FC0-B4D4-BA8C885FC25B}" sibTransId="{A2EB37D2-B696-41AA-802B-AA2FC81CD599}"/>
    <dgm:cxn modelId="{930FFFDC-73A1-4CCA-B576-54D18D441257}" type="presOf" srcId="{16F2F060-FD94-470C-8A98-1E36FB9CD47F}" destId="{73A9ECE2-CD45-43B4-BDF8-5408EC5FBC5B}" srcOrd="0" destOrd="0" presId="urn:microsoft.com/office/officeart/2005/8/layout/vList5"/>
    <dgm:cxn modelId="{1900A4ED-0450-49E3-9F70-E694F386F5A6}" type="presOf" srcId="{8CE531B8-1DA3-419D-980D-5336A0570094}" destId="{4C4899E3-96DA-4836-862F-4E262DC651D9}" srcOrd="0" destOrd="0" presId="urn:microsoft.com/office/officeart/2005/8/layout/vList5"/>
    <dgm:cxn modelId="{197624EF-6165-40CB-92CC-E84FD486107B}" type="presOf" srcId="{19B132B1-8940-4A0C-BFF5-98804C9B0DB5}" destId="{36607368-82BA-4696-9187-EE00E348C061}" srcOrd="0" destOrd="0" presId="urn:microsoft.com/office/officeart/2005/8/layout/vList5"/>
    <dgm:cxn modelId="{DEDBD0F0-FBAD-4D28-8C00-BD6DB9D13AFB}" type="presOf" srcId="{D1F65199-4D2A-41A8-9893-4E9DF3A119A8}" destId="{49366DA5-E12E-444E-8BE5-C9E2FCE9F995}" srcOrd="0" destOrd="0" presId="urn:microsoft.com/office/officeart/2005/8/layout/vList5"/>
    <dgm:cxn modelId="{BA84B0A3-AC3D-4DFC-909F-7B4A617BAA57}" type="presParOf" srcId="{29A81A47-6828-4110-9969-442A2CDE619F}" destId="{3C500399-558B-421F-8DB1-75B635CEBA68}" srcOrd="0" destOrd="0" presId="urn:microsoft.com/office/officeart/2005/8/layout/vList5"/>
    <dgm:cxn modelId="{9C820FC7-F2CC-4BE2-A2A9-9675BC4A1A0A}" type="presParOf" srcId="{3C500399-558B-421F-8DB1-75B635CEBA68}" destId="{4C4899E3-96DA-4836-862F-4E262DC651D9}" srcOrd="0" destOrd="0" presId="urn:microsoft.com/office/officeart/2005/8/layout/vList5"/>
    <dgm:cxn modelId="{091C2FAD-F49E-4F25-A5AB-0EFD6E02DC69}" type="presParOf" srcId="{3C500399-558B-421F-8DB1-75B635CEBA68}" destId="{8946D59C-6E83-4BDD-8258-CB9972800547}" srcOrd="1" destOrd="0" presId="urn:microsoft.com/office/officeart/2005/8/layout/vList5"/>
    <dgm:cxn modelId="{A2ECDB9E-F923-429A-B8D6-D77DBFD8478F}" type="presParOf" srcId="{29A81A47-6828-4110-9969-442A2CDE619F}" destId="{BFDC74EE-114A-4363-8DE9-DFB40CBEC0A2}" srcOrd="1" destOrd="0" presId="urn:microsoft.com/office/officeart/2005/8/layout/vList5"/>
    <dgm:cxn modelId="{B9FFCB7A-516E-40B3-8FE9-F1A7D47A2C9C}" type="presParOf" srcId="{29A81A47-6828-4110-9969-442A2CDE619F}" destId="{E14BADD7-3FFC-44C4-9257-F2775B4F8021}" srcOrd="2" destOrd="0" presId="urn:microsoft.com/office/officeart/2005/8/layout/vList5"/>
    <dgm:cxn modelId="{8B756389-E230-44EB-8E92-4F0B32BAE548}" type="presParOf" srcId="{E14BADD7-3FFC-44C4-9257-F2775B4F8021}" destId="{73A9ECE2-CD45-43B4-BDF8-5408EC5FBC5B}" srcOrd="0" destOrd="0" presId="urn:microsoft.com/office/officeart/2005/8/layout/vList5"/>
    <dgm:cxn modelId="{D3AED89E-B6A0-48A6-8ED8-7E1FA98CF4B1}" type="presParOf" srcId="{E14BADD7-3FFC-44C4-9257-F2775B4F8021}" destId="{6F4BAEF6-762E-4FBB-AB4B-2C023090D640}" srcOrd="1" destOrd="0" presId="urn:microsoft.com/office/officeart/2005/8/layout/vList5"/>
    <dgm:cxn modelId="{A956D6C7-EEB6-4104-9997-CB75A24D0722}" type="presParOf" srcId="{29A81A47-6828-4110-9969-442A2CDE619F}" destId="{ECB8C762-A4E6-4837-8C52-B5EC959B2478}" srcOrd="3" destOrd="0" presId="urn:microsoft.com/office/officeart/2005/8/layout/vList5"/>
    <dgm:cxn modelId="{17B7C07B-E34F-404F-9627-D303FDB3B2CE}" type="presParOf" srcId="{29A81A47-6828-4110-9969-442A2CDE619F}" destId="{FA396A1F-6FD1-4E57-8043-67990AA14303}" srcOrd="4" destOrd="0" presId="urn:microsoft.com/office/officeart/2005/8/layout/vList5"/>
    <dgm:cxn modelId="{235C1833-97AF-4E36-B958-9D2F9BC5583A}" type="presParOf" srcId="{FA396A1F-6FD1-4E57-8043-67990AA14303}" destId="{D5404B3B-B872-4AD6-9220-19590E4E4205}" srcOrd="0" destOrd="0" presId="urn:microsoft.com/office/officeart/2005/8/layout/vList5"/>
    <dgm:cxn modelId="{C3FD60BB-CAF5-4B62-AEDB-4B546D8BB7CF}" type="presParOf" srcId="{FA396A1F-6FD1-4E57-8043-67990AA14303}" destId="{36607368-82BA-4696-9187-EE00E348C061}" srcOrd="1" destOrd="0" presId="urn:microsoft.com/office/officeart/2005/8/layout/vList5"/>
    <dgm:cxn modelId="{5F84AD76-3ABF-41B3-A339-251A2C075CC5}" type="presParOf" srcId="{29A81A47-6828-4110-9969-442A2CDE619F}" destId="{5DD3040D-CB7A-42A0-957C-79A4ABFBEDEC}" srcOrd="5" destOrd="0" presId="urn:microsoft.com/office/officeart/2005/8/layout/vList5"/>
    <dgm:cxn modelId="{B198B966-AB07-42A1-9CDF-CFFE7DE350AF}" type="presParOf" srcId="{29A81A47-6828-4110-9969-442A2CDE619F}" destId="{0CDB6A84-5C04-4B9F-AAF5-8A148B69482E}" srcOrd="6" destOrd="0" presId="urn:microsoft.com/office/officeart/2005/8/layout/vList5"/>
    <dgm:cxn modelId="{829BD57B-025F-484E-81DC-77F46D2393B9}" type="presParOf" srcId="{0CDB6A84-5C04-4B9F-AAF5-8A148B69482E}" destId="{49366DA5-E12E-444E-8BE5-C9E2FCE9F995}" srcOrd="0" destOrd="0" presId="urn:microsoft.com/office/officeart/2005/8/layout/vList5"/>
    <dgm:cxn modelId="{00BDA86B-42F6-4BE4-8811-A513F65A4B23}" type="presParOf" srcId="{0CDB6A84-5C04-4B9F-AAF5-8A148B69482E}" destId="{FEE04E1B-CF97-476C-B9A7-4E0438787A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D59C-6E83-4BDD-8258-CB9972800547}">
      <dsp:nvSpPr>
        <dsp:cNvPr id="0" name=""/>
        <dsp:cNvSpPr/>
      </dsp:nvSpPr>
      <dsp:spPr>
        <a:xfrm rot="5400000">
          <a:off x="3745721" y="-1559100"/>
          <a:ext cx="895646" cy="4242413"/>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nl-NL" sz="2000" b="1" kern="1200" dirty="0"/>
            <a:t>De eerste stap naar de overwinning is vertrouwen op God.</a:t>
          </a:r>
          <a:endParaRPr lang="en-GB" sz="2000" b="1" kern="1200" dirty="0"/>
        </a:p>
      </dsp:txBody>
      <dsp:txXfrm rot="-5400000">
        <a:off x="2072338" y="158005"/>
        <a:ext cx="4198691" cy="808202"/>
      </dsp:txXfrm>
    </dsp:sp>
    <dsp:sp modelId="{4C4899E3-96DA-4836-862F-4E262DC651D9}">
      <dsp:nvSpPr>
        <dsp:cNvPr id="0" name=""/>
        <dsp:cNvSpPr/>
      </dsp:nvSpPr>
      <dsp:spPr>
        <a:xfrm>
          <a:off x="325" y="2327"/>
          <a:ext cx="2072012" cy="111955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alpha val="43137"/>
                  </a:srgbClr>
                </a:outerShdw>
              </a:effectLst>
            </a:rPr>
            <a:t>“Wees niet bang”</a:t>
          </a:r>
        </a:p>
      </dsp:txBody>
      <dsp:txXfrm>
        <a:off x="54977" y="56979"/>
        <a:ext cx="1962708" cy="1010253"/>
      </dsp:txXfrm>
    </dsp:sp>
    <dsp:sp modelId="{6F4BAEF6-762E-4FBB-AB4B-2C023090D640}">
      <dsp:nvSpPr>
        <dsp:cNvPr id="0" name=""/>
        <dsp:cNvSpPr/>
      </dsp:nvSpPr>
      <dsp:spPr>
        <a:xfrm rot="5400000">
          <a:off x="3745721" y="-383564"/>
          <a:ext cx="895646" cy="4242413"/>
        </a:xfrm>
        <a:prstGeom prst="round2SameRect">
          <a:avLst/>
        </a:prstGeom>
        <a:solidFill>
          <a:schemeClr val="accent6">
            <a:lumMod val="20000"/>
            <a:lumOff val="80000"/>
          </a:schemeClr>
        </a:solidFill>
        <a:ln w="12700" cap="flat" cmpd="sng" algn="ctr">
          <a:solidFill>
            <a:schemeClr val="accent2">
              <a:tint val="40000"/>
              <a:alpha val="90000"/>
              <a:hueOff val="4691979"/>
              <a:satOff val="-11013"/>
              <a:lumOff val="-133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nl-NL" sz="2000" b="1" kern="1200" dirty="0"/>
            <a:t>We moeten geduldig op onze post blijven, zonder te mopperen</a:t>
          </a:r>
          <a:r>
            <a:rPr lang="en-GB" sz="2000" b="1" kern="1200" dirty="0"/>
            <a:t>.</a:t>
          </a:r>
        </a:p>
      </dsp:txBody>
      <dsp:txXfrm rot="-5400000">
        <a:off x="2072338" y="1333541"/>
        <a:ext cx="4198691" cy="808202"/>
      </dsp:txXfrm>
    </dsp:sp>
    <dsp:sp modelId="{73A9ECE2-CD45-43B4-BDF8-5408EC5FBC5B}">
      <dsp:nvSpPr>
        <dsp:cNvPr id="0" name=""/>
        <dsp:cNvSpPr/>
      </dsp:nvSpPr>
      <dsp:spPr>
        <a:xfrm>
          <a:off x="325" y="1177863"/>
          <a:ext cx="2072012" cy="1119557"/>
        </a:xfrm>
        <a:prstGeom prst="roundRect">
          <a:avLst/>
        </a:prstGeom>
        <a:gradFill rotWithShape="0">
          <a:gsLst>
            <a:gs pos="0">
              <a:schemeClr val="accent2">
                <a:hueOff val="4725010"/>
                <a:satOff val="0"/>
                <a:lumOff val="-4967"/>
                <a:alphaOff val="0"/>
                <a:satMod val="103000"/>
                <a:lumMod val="102000"/>
                <a:tint val="94000"/>
              </a:schemeClr>
            </a:gs>
            <a:gs pos="50000">
              <a:schemeClr val="accent2">
                <a:hueOff val="4725010"/>
                <a:satOff val="0"/>
                <a:lumOff val="-4967"/>
                <a:alphaOff val="0"/>
                <a:satMod val="110000"/>
                <a:lumMod val="100000"/>
                <a:shade val="100000"/>
              </a:schemeClr>
            </a:gs>
            <a:gs pos="100000">
              <a:schemeClr val="accent2">
                <a:hueOff val="4725010"/>
                <a:satOff val="0"/>
                <a:lumOff val="-49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alpha val="43137"/>
                  </a:srgbClr>
                </a:outerShdw>
              </a:effectLst>
            </a:rPr>
            <a:t>“Sta vast”</a:t>
          </a:r>
        </a:p>
      </dsp:txBody>
      <dsp:txXfrm>
        <a:off x="54977" y="1232515"/>
        <a:ext cx="1962708" cy="1010253"/>
      </dsp:txXfrm>
    </dsp:sp>
    <dsp:sp modelId="{36607368-82BA-4696-9187-EE00E348C061}">
      <dsp:nvSpPr>
        <dsp:cNvPr id="0" name=""/>
        <dsp:cNvSpPr/>
      </dsp:nvSpPr>
      <dsp:spPr>
        <a:xfrm rot="5400000">
          <a:off x="3745721" y="791970"/>
          <a:ext cx="895646" cy="4242413"/>
        </a:xfrm>
        <a:prstGeom prst="round2SameRect">
          <a:avLst/>
        </a:prstGeom>
        <a:solidFill>
          <a:schemeClr val="accent5">
            <a:lumMod val="20000"/>
            <a:lumOff val="80000"/>
          </a:schemeClr>
        </a:solidFill>
        <a:ln w="12700" cap="flat" cmpd="sng" algn="ctr">
          <a:solidFill>
            <a:schemeClr val="accent2">
              <a:tint val="40000"/>
              <a:alpha val="90000"/>
              <a:hueOff val="9383958"/>
              <a:satOff val="-22025"/>
              <a:lumOff val="-26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nl-NL" sz="2000" b="1" kern="1200" dirty="0"/>
            <a:t>Als we ons door God laten leiden, is de overwinning verzekerd.</a:t>
          </a:r>
          <a:endParaRPr lang="en-GB" sz="2000" b="1" kern="1200" dirty="0"/>
        </a:p>
      </dsp:txBody>
      <dsp:txXfrm rot="-5400000">
        <a:off x="2072338" y="2509075"/>
        <a:ext cx="4198691" cy="808202"/>
      </dsp:txXfrm>
    </dsp:sp>
    <dsp:sp modelId="{D5404B3B-B872-4AD6-9220-19590E4E4205}">
      <dsp:nvSpPr>
        <dsp:cNvPr id="0" name=""/>
        <dsp:cNvSpPr/>
      </dsp:nvSpPr>
      <dsp:spPr>
        <a:xfrm>
          <a:off x="325" y="2353398"/>
          <a:ext cx="2072012" cy="1119557"/>
        </a:xfrm>
        <a:prstGeom prst="roundRect">
          <a:avLst/>
        </a:prstGeom>
        <a:solidFill>
          <a:srgbClr val="C441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alpha val="43137"/>
                  </a:srgbClr>
                </a:outerShdw>
              </a:effectLst>
            </a:rPr>
            <a:t>“Zie de redding”</a:t>
          </a:r>
        </a:p>
      </dsp:txBody>
      <dsp:txXfrm>
        <a:off x="54977" y="2408050"/>
        <a:ext cx="1962708" cy="1010253"/>
      </dsp:txXfrm>
    </dsp:sp>
    <dsp:sp modelId="{FEE04E1B-CF97-476C-B9A7-4E0438787A28}">
      <dsp:nvSpPr>
        <dsp:cNvPr id="0" name=""/>
        <dsp:cNvSpPr/>
      </dsp:nvSpPr>
      <dsp:spPr>
        <a:xfrm rot="5400000">
          <a:off x="3745721" y="1967505"/>
          <a:ext cx="895646" cy="4242413"/>
        </a:xfrm>
        <a:prstGeom prst="round2SameRect">
          <a:avLst/>
        </a:prstGeom>
        <a:solidFill>
          <a:schemeClr val="accent3">
            <a:lumMod val="20000"/>
            <a:lumOff val="80000"/>
          </a:schemeClr>
        </a:solidFill>
        <a:ln w="12700" cap="flat" cmpd="sng" algn="ctr">
          <a:solidFill>
            <a:schemeClr val="accent2">
              <a:tint val="40000"/>
              <a:alpha val="90000"/>
              <a:hueOff val="14075937"/>
              <a:satOff val="-33038"/>
              <a:lumOff val="-399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nl-NL" sz="2000" b="1" kern="1200" dirty="0"/>
            <a:t>God strijdt voor ons tegen Satan en de zonde. Golgotha is hiervan het grootste bewijs.</a:t>
          </a:r>
          <a:endParaRPr lang="en-GB" sz="2000" b="1" kern="1200" dirty="0"/>
        </a:p>
      </dsp:txBody>
      <dsp:txXfrm rot="-5400000">
        <a:off x="2072338" y="3684610"/>
        <a:ext cx="4198691" cy="808202"/>
      </dsp:txXfrm>
    </dsp:sp>
    <dsp:sp modelId="{49366DA5-E12E-444E-8BE5-C9E2FCE9F995}">
      <dsp:nvSpPr>
        <dsp:cNvPr id="0" name=""/>
        <dsp:cNvSpPr/>
      </dsp:nvSpPr>
      <dsp:spPr>
        <a:xfrm>
          <a:off x="325" y="3528933"/>
          <a:ext cx="2072012" cy="1119557"/>
        </a:xfrm>
        <a:prstGeom prst="roundRect">
          <a:avLst/>
        </a:prstGeom>
        <a:solidFill>
          <a:srgbClr val="7400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alpha val="43137"/>
                  </a:srgbClr>
                </a:outerShdw>
              </a:effectLst>
            </a:rPr>
            <a:t>“De HEER zal voor u strijden”</a:t>
          </a:r>
        </a:p>
      </dsp:txBody>
      <dsp:txXfrm>
        <a:off x="54977" y="3583585"/>
        <a:ext cx="1962708" cy="10102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3F34E-6198-469F-947A-9B76BF1ACC0F}" type="datetimeFigureOut">
              <a:rPr lang="nl-NL" smtClean="0"/>
              <a:t>7-8-2025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1FEE1-D7B8-41B1-9162-12B6583782C6}" type="slidenum">
              <a:rPr lang="nl-NL" smtClean="0"/>
              <a:t>‹Nº›</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671FEE1-D7B8-41B1-9162-12B6583782C6}" type="slidenum">
              <a:rPr lang="nl-NL" smtClean="0"/>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9E6A129-50C7-46AB-A64D-F9AA9498585D}"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E6A129-50C7-46AB-A64D-F9AA9498585D}"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E6A129-50C7-46AB-A64D-F9AA9498585D}"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C0B3F51-AA9E-4D34-8144-3A5F1E1AEB52}" type="datetimeFigureOut">
              <a:rPr lang="es-ES" smtClean="0"/>
              <a:t>07/08/2025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C0B3F51-AA9E-4D34-8144-3A5F1E1AEB52}" type="datetimeFigureOut">
              <a:rPr lang="es-ES" smtClean="0"/>
              <a:t>07/08/2025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C0B3F51-AA9E-4D34-8144-3A5F1E1AEB52}" type="datetimeFigureOut">
              <a:rPr lang="es-ES" smtClean="0"/>
              <a:t>07/08/2025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0B3F51-AA9E-4D34-8144-3A5F1E1AEB52}" type="datetimeFigureOut">
              <a:rPr lang="es-ES" smtClean="0"/>
              <a:t>07/08/2025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07/08/2025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E6A129-50C7-46AB-A64D-F9AA9498585D}"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07/08/2025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39E6A129-50C7-46AB-A64D-F9AA9498585D}" type="datetimeFigureOut">
              <a:rPr lang="es-ES" smtClean="0"/>
              <a:t>07/08/2025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9E6A129-50C7-46AB-A64D-F9AA9498585D}" type="datetimeFigureOut">
              <a:rPr lang="es-ES" smtClean="0"/>
              <a:t>07/08/2025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9E6A129-50C7-46AB-A64D-F9AA9498585D}" type="datetimeFigureOut">
              <a:rPr lang="es-ES" smtClean="0"/>
              <a:t>07/08/2025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9E6A129-50C7-46AB-A64D-F9AA9498585D}" type="datetimeFigureOut">
              <a:rPr lang="es-ES" smtClean="0"/>
              <a:t>07/08/2025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E6A129-50C7-46AB-A64D-F9AA9498585D}" type="datetimeFigureOut">
              <a:rPr lang="es-ES" smtClean="0"/>
              <a:t>07/08/2025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E6A129-50C7-46AB-A64D-F9AA9498585D}" type="datetimeFigureOut">
              <a:rPr lang="es-ES" smtClean="0"/>
              <a:t>07/08/2025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E6A129-50C7-46AB-A64D-F9AA9498585D}" type="datetimeFigureOut">
              <a:rPr lang="es-ES" smtClean="0"/>
              <a:t>07/08/2025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7EC7FE0-8778-4AB3-BE48-D1384C6350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E6A129-50C7-46AB-A64D-F9AA9498585D}" type="datetimeFigureOut">
              <a:rPr lang="es-ES" smtClean="0"/>
              <a:t>07/08/2025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EC7FE0-8778-4AB3-BE48-D1384C63506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07/08/2025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microsoft.com/office/2007/relationships/hdphoto" Target="../media/hdphoto1.wdp"/><Relationship Id="rId10" Type="http://schemas.openxmlformats.org/officeDocument/2006/relationships/image" Target="../media/image41.jpeg"/><Relationship Id="rId4" Type="http://schemas.openxmlformats.org/officeDocument/2006/relationships/image" Target="../media/image36.pn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240632" y="66675"/>
            <a:ext cx="7700210" cy="1015663"/>
          </a:xfrm>
          <a:prstGeom prst="rect">
            <a:avLst/>
          </a:prstGeom>
          <a:noFill/>
        </p:spPr>
        <p:txBody>
          <a:bodyPr wrap="square" rtlCol="0">
            <a:spAutoFit/>
            <a:scene3d>
              <a:camera prst="orthographicFront"/>
              <a:lightRig rig="harsh" dir="t">
                <a:rot lat="0" lon="0" rev="0"/>
              </a:lightRig>
            </a:scene3d>
            <a:sp3d extrusionH="57150" contourW="25400" prstMaterial="matte">
              <a:bevelT h="25400" prst="softRound"/>
              <a:contourClr>
                <a:schemeClr val="accent5"/>
              </a:contourClr>
            </a:sp3d>
          </a:bodyPr>
          <a:lstStyle/>
          <a:p>
            <a:pPr algn="ctr"/>
            <a:r>
              <a:rPr lang="en-GB"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t>DOOR DE RODE ZEE</a:t>
            </a:r>
          </a:p>
        </p:txBody>
      </p:sp>
      <p:sp>
        <p:nvSpPr>
          <p:cNvPr id="5" name="CuadroTexto 4"/>
          <p:cNvSpPr txBox="1"/>
          <p:nvPr/>
        </p:nvSpPr>
        <p:spPr>
          <a:xfrm>
            <a:off x="9238306" y="6488668"/>
            <a:ext cx="2953694" cy="369332"/>
          </a:xfrm>
          <a:prstGeom prst="rect">
            <a:avLst/>
          </a:prstGeom>
          <a:noFill/>
        </p:spPr>
        <p:txBody>
          <a:bodyPr wrap="none" rtlCol="0">
            <a:spAutoFit/>
          </a:bodyPr>
          <a:lstStyle/>
          <a:p>
            <a:pPr algn="r"/>
            <a:r>
              <a:rPr lang="en-GB" b="1" dirty="0">
                <a:solidFill>
                  <a:srgbClr val="FEE9A4"/>
                </a:solidFill>
                <a:effectLst>
                  <a:outerShdw blurRad="38100" dist="38100" dir="2700000" algn="tl">
                    <a:srgbClr val="000000">
                      <a:alpha val="43137"/>
                    </a:srgbClr>
                  </a:outerShdw>
                </a:effectLst>
              </a:rPr>
              <a:t>Les 6 </a:t>
            </a:r>
            <a:r>
              <a:rPr lang="en-GB" b="1" dirty="0" err="1">
                <a:solidFill>
                  <a:srgbClr val="FEE9A4"/>
                </a:solidFill>
                <a:effectLst>
                  <a:outerShdw blurRad="38100" dist="38100" dir="2700000" algn="tl">
                    <a:srgbClr val="000000">
                      <a:alpha val="43137"/>
                    </a:srgbClr>
                  </a:outerShdw>
                </a:effectLst>
              </a:rPr>
              <a:t>voor</a:t>
            </a:r>
            <a:r>
              <a:rPr lang="en-GB" b="1" dirty="0">
                <a:solidFill>
                  <a:srgbClr val="FEE9A4"/>
                </a:solidFill>
                <a:effectLst>
                  <a:outerShdw blurRad="38100" dist="38100" dir="2700000" algn="tl">
                    <a:srgbClr val="000000">
                      <a:alpha val="43137"/>
                    </a:srgbClr>
                  </a:outerShdw>
                </a:effectLst>
              </a:rPr>
              <a:t> 9 </a:t>
            </a:r>
            <a:r>
              <a:rPr lang="en-GB" b="1" dirty="0" err="1">
                <a:solidFill>
                  <a:srgbClr val="FEE9A4"/>
                </a:solidFill>
                <a:effectLst>
                  <a:outerShdw blurRad="38100" dist="38100" dir="2700000" algn="tl">
                    <a:srgbClr val="000000">
                      <a:alpha val="43137"/>
                    </a:srgbClr>
                  </a:outerShdw>
                </a:effectLst>
              </a:rPr>
              <a:t>aùgustus</a:t>
            </a:r>
            <a:r>
              <a:rPr lang="en-GB" b="1" dirty="0">
                <a:solidFill>
                  <a:srgbClr val="FEE9A4"/>
                </a:solidFill>
                <a:effectLst>
                  <a:outerShdw blurRad="38100" dist="38100" dir="2700000" algn="tl">
                    <a:srgbClr val="000000">
                      <a:alpha val="43137"/>
                    </a:srgbClr>
                  </a:outerShdw>
                </a:effectLst>
              </a:rPr>
              <a:t>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6" name="Forma libre: forma 15"/>
          <p:cNvSpPr/>
          <p:nvPr/>
        </p:nvSpPr>
        <p:spPr>
          <a:xfrm>
            <a:off x="215900" y="5957570"/>
            <a:ext cx="2597785" cy="587375"/>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E497"/>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noAutofit/>
          </a:bodyPr>
          <a:lstStyle/>
          <a:p>
            <a:pPr algn="ctr" defTabSz="800100">
              <a:lnSpc>
                <a:spcPct val="90000"/>
              </a:lnSpc>
              <a:spcBef>
                <a:spcPct val="0"/>
              </a:spcBef>
              <a:spcAft>
                <a:spcPct val="35000"/>
              </a:spcAft>
            </a:pPr>
            <a:r>
              <a:rPr lang="nl-NL" b="1" dirty="0"/>
              <a:t>Ook de Egyptenaren gingen de zee in</a:t>
            </a:r>
            <a:endParaRPr lang="en-GB" b="1" dirty="0"/>
          </a:p>
        </p:txBody>
      </p:sp>
      <p:sp>
        <p:nvSpPr>
          <p:cNvPr id="18" name="Forma libre: forma 17"/>
          <p:cNvSpPr/>
          <p:nvPr/>
        </p:nvSpPr>
        <p:spPr>
          <a:xfrm>
            <a:off x="2813685" y="5989026"/>
            <a:ext cx="2758597" cy="615950"/>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9B9B"/>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l-NL" sz="1400" b="1" dirty="0"/>
              <a:t>Bij zonsopgang </a:t>
            </a:r>
            <a:br>
              <a:rPr lang="nl-NL" sz="1400" b="1" dirty="0"/>
            </a:br>
            <a:r>
              <a:rPr lang="nl-NL" sz="1400" b="1" dirty="0"/>
              <a:t>bracht God de Egyptenaren in verwarring</a:t>
            </a:r>
            <a:endParaRPr lang="es-ES" sz="1400" kern="1200" dirty="0"/>
          </a:p>
        </p:txBody>
      </p:sp>
      <p:sp>
        <p:nvSpPr>
          <p:cNvPr id="20" name="Forma libre: forma 19"/>
          <p:cNvSpPr/>
          <p:nvPr/>
        </p:nvSpPr>
        <p:spPr>
          <a:xfrm>
            <a:off x="5572282" y="5957747"/>
            <a:ext cx="3443574" cy="809625"/>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9CCFF"/>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l-NL" sz="1400" b="1" dirty="0"/>
              <a:t>Toen ze probeerden zich terug te trekken, keerde de zee terug naar haar loop en vernietigde het hele leger</a:t>
            </a:r>
            <a:endParaRPr lang="es-ES" sz="1400" kern="1200" dirty="0"/>
          </a:p>
        </p:txBody>
      </p:sp>
      <p:sp>
        <p:nvSpPr>
          <p:cNvPr id="22" name="Forma libre: forma 21"/>
          <p:cNvSpPr/>
          <p:nvPr/>
        </p:nvSpPr>
        <p:spPr>
          <a:xfrm>
            <a:off x="9015856" y="5970753"/>
            <a:ext cx="3131338" cy="615950"/>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l-NL" sz="1400" b="1" dirty="0"/>
              <a:t>Vanaf de oever aanschouwde Israël de overwinning en geloofde in God en in Mozes.</a:t>
            </a:r>
            <a:endParaRPr lang="es-ES" sz="1400" kern="1200" dirty="0"/>
          </a:p>
        </p:txBody>
      </p:sp>
      <p:sp>
        <p:nvSpPr>
          <p:cNvPr id="8" name="Forma libre: forma 7"/>
          <p:cNvSpPr/>
          <p:nvPr/>
        </p:nvSpPr>
        <p:spPr>
          <a:xfrm>
            <a:off x="124708" y="3182722"/>
            <a:ext cx="3323341" cy="1035151"/>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bg2"/>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l-NL" b="1" dirty="0"/>
              <a:t>De engel van God en de wolkkolom stonden tussen het leger van Israël en het leger van de Egyptenaren</a:t>
            </a:r>
            <a:endParaRPr lang="es-ES" sz="1800" kern="1200" dirty="0"/>
          </a:p>
        </p:txBody>
      </p:sp>
      <p:sp>
        <p:nvSpPr>
          <p:cNvPr id="10" name="Forma libre: forma 9"/>
          <p:cNvSpPr/>
          <p:nvPr/>
        </p:nvSpPr>
        <p:spPr>
          <a:xfrm>
            <a:off x="3586268" y="3182722"/>
            <a:ext cx="2965350" cy="107150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gradFill flip="none" rotWithShape="1">
            <a:gsLst>
              <a:gs pos="61772">
                <a:schemeClr val="bg1"/>
              </a:gs>
              <a:gs pos="43000">
                <a:schemeClr val="tx2">
                  <a:lumMod val="40000"/>
                  <a:lumOff val="60000"/>
                </a:schemeClr>
              </a:gs>
              <a:gs pos="0">
                <a:schemeClr val="tx2">
                  <a:lumMod val="60000"/>
                  <a:lumOff val="40000"/>
                </a:schemeClr>
              </a:gs>
              <a:gs pos="100000">
                <a:schemeClr val="bg1"/>
              </a:gs>
            </a:gsLst>
            <a:lin ang="0" scaled="1"/>
            <a:tileRect/>
          </a:gra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l-NL" b="1" dirty="0"/>
              <a:t>'s Nachts was de wolkkolom duisternis voor de Egyptenaren en licht voor de Israëlieten</a:t>
            </a:r>
            <a:endParaRPr lang="es-ES" sz="1800" kern="1200" dirty="0"/>
          </a:p>
        </p:txBody>
      </p:sp>
      <p:sp>
        <p:nvSpPr>
          <p:cNvPr id="12" name="Forma libre: forma 11"/>
          <p:cNvSpPr/>
          <p:nvPr/>
        </p:nvSpPr>
        <p:spPr>
          <a:xfrm>
            <a:off x="6689837" y="3182722"/>
            <a:ext cx="2581985" cy="92422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5">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l-NL" sz="1600" b="1" dirty="0"/>
              <a:t>Mozes hief zijn staf op en de zee spleet open, zodat Israël over droog land kon doortrekken</a:t>
            </a:r>
            <a:endParaRPr lang="es-ES" sz="1600" kern="1200" dirty="0"/>
          </a:p>
        </p:txBody>
      </p:sp>
      <p:sp>
        <p:nvSpPr>
          <p:cNvPr id="14" name="Forma libre: forma 13"/>
          <p:cNvSpPr/>
          <p:nvPr/>
        </p:nvSpPr>
        <p:spPr>
          <a:xfrm>
            <a:off x="9410041" y="3182722"/>
            <a:ext cx="2581985" cy="920115"/>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3E7ED"/>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l-NL" sz="1600" b="1" dirty="0"/>
              <a:t>Israël ging de zee in, met het water als muren aan hun rechter- en linkerzijde</a:t>
            </a:r>
            <a:endParaRPr lang="es-ES" sz="1600" kern="1200" dirty="0"/>
          </a:p>
        </p:txBody>
      </p:sp>
      <p:sp>
        <p:nvSpPr>
          <p:cNvPr id="3" name="CuadroTexto 2"/>
          <p:cNvSpPr txBox="1"/>
          <p:nvPr/>
        </p:nvSpPr>
        <p:spPr>
          <a:xfrm>
            <a:off x="0" y="0"/>
            <a:ext cx="12192000" cy="769441"/>
          </a:xfrm>
          <a:prstGeom prst="rect">
            <a:avLst/>
          </a:prstGeom>
          <a:noFill/>
        </p:spPr>
        <p:txBody>
          <a:bodyPr wrap="square">
            <a:spAutoFit/>
            <a:scene3d>
              <a:camera prst="orthographicFront"/>
              <a:lightRig rig="glow" dir="t"/>
            </a:scene3d>
            <a:sp3d extrusionH="57150">
              <a:bevelT w="57150" h="38100" prst="artDeco"/>
            </a:sp3d>
          </a:bodyPr>
          <a:lstStyle>
            <a:defPPr>
              <a:defRPr lang="es-ES"/>
            </a:defPPr>
            <a:lvl1pPr algn="ctr">
              <a:defRPr sz="4400" b="1" spc="300">
                <a:ln w="19050" cmpd="sng">
                  <a:noFill/>
                  <a:prstDash val="solid"/>
                </a:ln>
                <a:solidFill>
                  <a:schemeClr val="accent5">
                    <a:lumMod val="60000"/>
                    <a:lumOff val="40000"/>
                  </a:schemeClr>
                </a:solidFill>
                <a:effectLst>
                  <a:outerShdw blurRad="38100" dist="38100" dir="2700000" algn="tl">
                    <a:srgbClr val="000000">
                      <a:alpha val="43137"/>
                    </a:srgbClr>
                  </a:outerShdw>
                </a:effectLst>
              </a:defRPr>
            </a:lvl1pPr>
          </a:lstStyle>
          <a:p>
            <a:r>
              <a:rPr lang="nl-NL" dirty="0"/>
              <a:t>EEN PAD DOOR DE ZEE</a:t>
            </a:r>
          </a:p>
        </p:txBody>
      </p:sp>
      <p:sp>
        <p:nvSpPr>
          <p:cNvPr id="6" name="CuadroTexto 5"/>
          <p:cNvSpPr txBox="1"/>
          <p:nvPr/>
        </p:nvSpPr>
        <p:spPr>
          <a:xfrm>
            <a:off x="1141156" y="786556"/>
            <a:ext cx="9909688" cy="707886"/>
          </a:xfrm>
          <a:prstGeom prst="rect">
            <a:avLst/>
          </a:prstGeom>
          <a:noFill/>
        </p:spPr>
        <p:txBody>
          <a:bodyPr wrap="square" rtlCol="0">
            <a:spAutoFit/>
          </a:bodyPr>
          <a:lstStyle>
            <a:defPPr>
              <a:defRPr lang="es-ES"/>
            </a:defPPr>
            <a:lvl1pPr>
              <a:spcBef>
                <a:spcPts val="600"/>
              </a:spcBef>
              <a:defRPr sz="2000" b="1">
                <a:solidFill>
                  <a:schemeClr val="bg1"/>
                </a:solidFill>
                <a:effectLst>
                  <a:outerShdw blurRad="38100" dist="38100" dir="2700000" algn="tl">
                    <a:srgbClr val="000000">
                      <a:alpha val="43137"/>
                    </a:srgbClr>
                  </a:outerShdw>
                </a:effectLst>
              </a:defRPr>
            </a:lvl1pPr>
          </a:lstStyle>
          <a:p>
            <a:pPr algn="ctr"/>
            <a:r>
              <a:rPr lang="nl-NL" dirty="0"/>
              <a:t>God gaf het volk slechts één bevel: "Ga voorwaarts" (Exodus 14:15). Vanaf dat moment begon het onverwachte </a:t>
            </a:r>
            <a:r>
              <a:rPr lang="en-GB" dirty="0"/>
              <a:t>(Exodus 14:19-31):</a:t>
            </a:r>
          </a:p>
        </p:txBody>
      </p:sp>
      <p:sp>
        <p:nvSpPr>
          <p:cNvPr id="15" name="Rectángulo: esquinas redondeadas 14"/>
          <p:cNvSpPr/>
          <p:nvPr/>
        </p:nvSpPr>
        <p:spPr>
          <a:xfrm>
            <a:off x="110151" y="4395996"/>
            <a:ext cx="3234812" cy="1561751"/>
          </a:xfrm>
          <a:prstGeom prst="round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rcRect/>
            <a:stretch>
              <a:fillRect t="-129" b="-129"/>
            </a:stretch>
          </a:blipFill>
          <a:ln w="41275">
            <a:solidFill>
              <a:schemeClr val="accent2">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7" name="Rectángulo: esquinas redondeadas 16"/>
          <p:cNvSpPr/>
          <p:nvPr/>
        </p:nvSpPr>
        <p:spPr>
          <a:xfrm>
            <a:off x="3022447" y="4409002"/>
            <a:ext cx="3234812" cy="1561751"/>
          </a:xfrm>
          <a:prstGeom prst="roundRect">
            <a:avLst/>
          </a:prstGeom>
          <a:blipFill>
            <a:blip r:embed="rId6" cstate="email"/>
            <a:srcRect/>
            <a:stretch>
              <a:fillRect l="423"/>
            </a:stretch>
          </a:blipFill>
          <a:ln w="41275">
            <a:solidFill>
              <a:schemeClr val="bg2">
                <a:lumMod val="9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9" name="Rectángulo: esquinas redondeadas 18"/>
          <p:cNvSpPr/>
          <p:nvPr/>
        </p:nvSpPr>
        <p:spPr>
          <a:xfrm>
            <a:off x="5934743" y="4409002"/>
            <a:ext cx="3234812" cy="1561751"/>
          </a:xfrm>
          <a:prstGeom prst="roundRect">
            <a:avLst/>
          </a:prstGeom>
          <a:blipFill>
            <a:blip r:embed="rId7" cstate="email"/>
            <a:srcRect/>
            <a:stretch>
              <a:fillRect/>
            </a:stretch>
          </a:blipFill>
          <a:ln w="41275">
            <a:solidFill>
              <a:srgbClr val="5DAEFF"/>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1" name="Rectángulo: esquinas redondeadas 20"/>
          <p:cNvSpPr/>
          <p:nvPr/>
        </p:nvSpPr>
        <p:spPr>
          <a:xfrm>
            <a:off x="8847038" y="4395996"/>
            <a:ext cx="3234812" cy="1561751"/>
          </a:xfrm>
          <a:prstGeom prst="roundRect">
            <a:avLst/>
          </a:prstGeom>
          <a:blipFill>
            <a:blip r:embed="rId8" cstate="email"/>
            <a:srcRect/>
            <a:stretch>
              <a:fillRect/>
            </a:stretch>
          </a:blipFill>
          <a:ln w="41275">
            <a:solidFill>
              <a:schemeClr val="accent6">
                <a:lumMod val="40000"/>
                <a:lumOff val="6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3" name="Rectángulo: esquinas redondeadas 22"/>
          <p:cNvSpPr/>
          <p:nvPr/>
        </p:nvSpPr>
        <p:spPr>
          <a:xfrm>
            <a:off x="110151" y="1600059"/>
            <a:ext cx="3234812" cy="1561751"/>
          </a:xfrm>
          <a:prstGeom prst="roundRect">
            <a:avLst/>
          </a:prstGeom>
          <a:blipFill>
            <a:blip r:embed="rId9" cstate="email"/>
            <a:srcRect/>
            <a:stretch>
              <a:fillRect r="366"/>
            </a:stretch>
          </a:blipFill>
          <a:ln w="41275">
            <a:solidFill>
              <a:schemeClr val="bg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4" name="Rectángulo: esquinas redondeadas 23"/>
          <p:cNvSpPr/>
          <p:nvPr/>
        </p:nvSpPr>
        <p:spPr>
          <a:xfrm>
            <a:off x="3022447" y="1613065"/>
            <a:ext cx="3234812" cy="1561751"/>
          </a:xfrm>
          <a:prstGeom prst="roundRect">
            <a:avLst/>
          </a:prstGeom>
          <a:blipFill>
            <a:blip r:embed="rId10" cstate="email"/>
            <a:srcRect/>
            <a:stretch>
              <a:fillRect/>
            </a:stretch>
          </a:blipFill>
          <a:ln w="41275">
            <a:solidFill>
              <a:schemeClr val="tx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5" name="Rectángulo: esquinas redondeadas 24"/>
          <p:cNvSpPr/>
          <p:nvPr/>
        </p:nvSpPr>
        <p:spPr>
          <a:xfrm>
            <a:off x="5934743" y="1613065"/>
            <a:ext cx="3234812" cy="1561751"/>
          </a:xfrm>
          <a:prstGeom prst="roundRect">
            <a:avLst/>
          </a:prstGeom>
          <a:blipFill>
            <a:blip r:embed="rId11" cstate="print"/>
            <a:srcRect/>
            <a:stretch>
              <a:fillRect/>
            </a:stretch>
          </a:blipFill>
          <a:ln w="41275">
            <a:solidFill>
              <a:schemeClr val="accent5">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6" name="Rectángulo: esquinas redondeadas 25"/>
          <p:cNvSpPr/>
          <p:nvPr/>
        </p:nvSpPr>
        <p:spPr>
          <a:xfrm>
            <a:off x="8847038" y="1600059"/>
            <a:ext cx="3234812" cy="1561751"/>
          </a:xfrm>
          <a:prstGeom prst="roundRect">
            <a:avLst/>
          </a:prstGeom>
          <a:blipFill>
            <a:blip r:embed="rId12" cstate="email"/>
            <a:srcRect/>
            <a:stretch>
              <a:fillRect/>
            </a:stretch>
          </a:blipFill>
          <a:ln w="41275">
            <a:solidFill>
              <a:srgbClr val="29CEDB"/>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 name="Tekstvak 1">
            <a:extLst>
              <a:ext uri="{FF2B5EF4-FFF2-40B4-BE49-F238E27FC236}">
                <a16:creationId xmlns:a16="http://schemas.microsoft.com/office/drawing/2014/main" id="{12E99FF2-F09C-10DC-5A12-5C3084660FBA}"/>
              </a:ext>
            </a:extLst>
          </p:cNvPr>
          <p:cNvSpPr txBox="1"/>
          <p:nvPr/>
        </p:nvSpPr>
        <p:spPr>
          <a:xfrm>
            <a:off x="268073" y="115830"/>
            <a:ext cx="1459484" cy="375699"/>
          </a:xfrm>
          <a:prstGeom prst="rect">
            <a:avLst/>
          </a:prstGeom>
          <a:noFill/>
        </p:spPr>
        <p:txBody>
          <a:bodyPr wrap="square" rtlCol="0">
            <a:spAutoFit/>
          </a:bodyPr>
          <a:lstStyle/>
          <a:p>
            <a:r>
              <a:rPr lang="nl-NL" b="1" dirty="0">
                <a:solidFill>
                  <a:schemeClr val="accent6">
                    <a:lumMod val="20000"/>
                    <a:lumOff val="80000"/>
                  </a:schemeClr>
                </a:solidFill>
              </a:rPr>
              <a:t>Woensdag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7"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ppt_h/2"/>
                                          </p:val>
                                        </p:tav>
                                        <p:tav tm="100000">
                                          <p:val>
                                            <p:strVal val="#ppt_y"/>
                                          </p:val>
                                        </p:tav>
                                      </p:tavLst>
                                    </p:anim>
                                    <p:anim calcmode="lin" valueType="num">
                                      <p:cBhvr>
                                        <p:cTn id="32" dur="500" fill="hold"/>
                                        <p:tgtEl>
                                          <p:spTgt spid="10"/>
                                        </p:tgtEl>
                                        <p:attrNameLst>
                                          <p:attrName>ppt_w</p:attrName>
                                        </p:attrNameLst>
                                      </p:cBhvr>
                                      <p:tavLst>
                                        <p:tav tm="0">
                                          <p:val>
                                            <p:strVal val="#ppt_w"/>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7"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ppt_h/2"/>
                                          </p:val>
                                        </p:tav>
                                        <p:tav tm="100000">
                                          <p:val>
                                            <p:strVal val="#ppt_y"/>
                                          </p:val>
                                        </p:tav>
                                      </p:tavLst>
                                    </p:anim>
                                    <p:anim calcmode="lin" valueType="num">
                                      <p:cBhvr>
                                        <p:cTn id="45" dur="500" fill="hold"/>
                                        <p:tgtEl>
                                          <p:spTgt spid="12"/>
                                        </p:tgtEl>
                                        <p:attrNameLst>
                                          <p:attrName>ppt_w</p:attrName>
                                        </p:attrNameLst>
                                      </p:cBhvr>
                                      <p:tavLst>
                                        <p:tav tm="0">
                                          <p:val>
                                            <p:strVal val="#ppt_w"/>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7"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ppt_h/2"/>
                                          </p:val>
                                        </p:tav>
                                        <p:tav tm="100000">
                                          <p:val>
                                            <p:strVal val="#ppt_y"/>
                                          </p:val>
                                        </p:tav>
                                      </p:tavLst>
                                    </p:anim>
                                    <p:anim calcmode="lin" valueType="num">
                                      <p:cBhvr>
                                        <p:cTn id="58" dur="500" fill="hold"/>
                                        <p:tgtEl>
                                          <p:spTgt spid="14"/>
                                        </p:tgtEl>
                                        <p:attrNameLst>
                                          <p:attrName>ppt_w</p:attrName>
                                        </p:attrNameLst>
                                      </p:cBhvr>
                                      <p:tavLst>
                                        <p:tav tm="0">
                                          <p:val>
                                            <p:strVal val="#ppt_w"/>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17"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ppt_h/2"/>
                                          </p:val>
                                        </p:tav>
                                        <p:tav tm="100000">
                                          <p:val>
                                            <p:strVal val="#ppt_y"/>
                                          </p:val>
                                        </p:tav>
                                      </p:tavLst>
                                    </p:anim>
                                    <p:anim calcmode="lin" valueType="num">
                                      <p:cBhvr>
                                        <p:cTn id="71" dur="500" fill="hold"/>
                                        <p:tgtEl>
                                          <p:spTgt spid="16"/>
                                        </p:tgtEl>
                                        <p:attrNameLst>
                                          <p:attrName>ppt_w</p:attrName>
                                        </p:attrNameLst>
                                      </p:cBhvr>
                                      <p:tavLst>
                                        <p:tav tm="0">
                                          <p:val>
                                            <p:strVal val="#ppt_w"/>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100000">
                                          <p:val>
                                            <p:strVal val="#ppt_x"/>
                                          </p:val>
                                        </p:tav>
                                      </p:tavLst>
                                    </p:anim>
                                    <p:anim calcmode="lin" valueType="num">
                                      <p:cBhvr>
                                        <p:cTn id="83" dur="500" fill="hold"/>
                                        <p:tgtEl>
                                          <p:spTgt spid="18"/>
                                        </p:tgtEl>
                                        <p:attrNameLst>
                                          <p:attrName>ppt_y</p:attrName>
                                        </p:attrNameLst>
                                      </p:cBhvr>
                                      <p:tavLst>
                                        <p:tav tm="0">
                                          <p:val>
                                            <p:strVal val="#ppt_y-#ppt_h/2"/>
                                          </p:val>
                                        </p:tav>
                                        <p:tav tm="100000">
                                          <p:val>
                                            <p:strVal val="#ppt_y"/>
                                          </p:val>
                                        </p:tav>
                                      </p:tavLst>
                                    </p:anim>
                                    <p:anim calcmode="lin" valueType="num">
                                      <p:cBhvr>
                                        <p:cTn id="84" dur="500" fill="hold"/>
                                        <p:tgtEl>
                                          <p:spTgt spid="18"/>
                                        </p:tgtEl>
                                        <p:attrNameLst>
                                          <p:attrName>ppt_w</p:attrName>
                                        </p:attrNameLst>
                                      </p:cBhvr>
                                      <p:tavLst>
                                        <p:tav tm="0">
                                          <p:val>
                                            <p:strVal val="#ppt_w"/>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0-#ppt_w/2"/>
                                          </p:val>
                                        </p:tav>
                                        <p:tav tm="100000">
                                          <p:val>
                                            <p:strVal val="#ppt_x"/>
                                          </p:val>
                                        </p:tav>
                                      </p:tavLst>
                                    </p:anim>
                                    <p:anim calcmode="lin" valueType="num">
                                      <p:cBhvr additive="base">
                                        <p:cTn id="91" dur="500" fill="hold"/>
                                        <p:tgtEl>
                                          <p:spTgt spid="1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ppt_x</p:attrName>
                                        </p:attrNameLst>
                                      </p:cBhvr>
                                      <p:tavLst>
                                        <p:tav tm="0">
                                          <p:val>
                                            <p:strVal val="#ppt_x"/>
                                          </p:val>
                                        </p:tav>
                                        <p:tav tm="100000">
                                          <p:val>
                                            <p:strVal val="#ppt_x"/>
                                          </p:val>
                                        </p:tav>
                                      </p:tavLst>
                                    </p:anim>
                                    <p:anim calcmode="lin" valueType="num">
                                      <p:cBhvr>
                                        <p:cTn id="96" dur="500" fill="hold"/>
                                        <p:tgtEl>
                                          <p:spTgt spid="20"/>
                                        </p:tgtEl>
                                        <p:attrNameLst>
                                          <p:attrName>ppt_y</p:attrName>
                                        </p:attrNameLst>
                                      </p:cBhvr>
                                      <p:tavLst>
                                        <p:tav tm="0">
                                          <p:val>
                                            <p:strVal val="#ppt_y-#ppt_h/2"/>
                                          </p:val>
                                        </p:tav>
                                        <p:tav tm="100000">
                                          <p:val>
                                            <p:strVal val="#ppt_y"/>
                                          </p:val>
                                        </p:tav>
                                      </p:tavLst>
                                    </p:anim>
                                    <p:anim calcmode="lin" valueType="num">
                                      <p:cBhvr>
                                        <p:cTn id="97" dur="500" fill="hold"/>
                                        <p:tgtEl>
                                          <p:spTgt spid="20"/>
                                        </p:tgtEl>
                                        <p:attrNameLst>
                                          <p:attrName>ppt_w</p:attrName>
                                        </p:attrNameLst>
                                      </p:cBhvr>
                                      <p:tavLst>
                                        <p:tav tm="0">
                                          <p:val>
                                            <p:strVal val="#ppt_w"/>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17" presetClass="entr" presetSubtype="1"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ppt_x</p:attrName>
                                        </p:attrNameLst>
                                      </p:cBhvr>
                                      <p:tavLst>
                                        <p:tav tm="0">
                                          <p:val>
                                            <p:strVal val="#ppt_x"/>
                                          </p:val>
                                        </p:tav>
                                        <p:tav tm="100000">
                                          <p:val>
                                            <p:strVal val="#ppt_x"/>
                                          </p:val>
                                        </p:tav>
                                      </p:tavLst>
                                    </p:anim>
                                    <p:anim calcmode="lin" valueType="num">
                                      <p:cBhvr>
                                        <p:cTn id="109" dur="500" fill="hold"/>
                                        <p:tgtEl>
                                          <p:spTgt spid="22"/>
                                        </p:tgtEl>
                                        <p:attrNameLst>
                                          <p:attrName>ppt_y</p:attrName>
                                        </p:attrNameLst>
                                      </p:cBhvr>
                                      <p:tavLst>
                                        <p:tav tm="0">
                                          <p:val>
                                            <p:strVal val="#ppt_y-#ppt_h/2"/>
                                          </p:val>
                                        </p:tav>
                                        <p:tav tm="100000">
                                          <p:val>
                                            <p:strVal val="#ppt_y"/>
                                          </p:val>
                                        </p:tav>
                                      </p:tavLst>
                                    </p:anim>
                                    <p:anim calcmode="lin" valueType="num">
                                      <p:cBhvr>
                                        <p:cTn id="110" dur="500" fill="hold"/>
                                        <p:tgtEl>
                                          <p:spTgt spid="22"/>
                                        </p:tgtEl>
                                        <p:attrNameLst>
                                          <p:attrName>ppt_w</p:attrName>
                                        </p:attrNameLst>
                                      </p:cBhvr>
                                      <p:tavLst>
                                        <p:tav tm="0">
                                          <p:val>
                                            <p:strVal val="#ppt_w"/>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20" grpId="0" bldLvl="0" animBg="1"/>
      <p:bldP spid="22" grpId="0" bldLvl="0" animBg="1"/>
      <p:bldP spid="8" grpId="0" animBg="1"/>
      <p:bldP spid="10" grpId="0" animBg="1"/>
      <p:bldP spid="12" grpId="0" animBg="1"/>
      <p:bldP spid="14" grpId="0" bldLvl="0" animBg="1"/>
      <p:bldP spid="6" grpId="0"/>
      <p:bldP spid="15" grpId="0" animBg="1"/>
      <p:bldP spid="17" grpId="0" animBg="1"/>
      <p:bldP spid="19" grpId="0" animBg="1"/>
      <p:bldP spid="21"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E1FF"/>
            </a:gs>
            <a:gs pos="74000">
              <a:srgbClr val="0192FF"/>
            </a:gs>
            <a:gs pos="83000">
              <a:srgbClr val="008AF2"/>
            </a:gs>
            <a:gs pos="100000">
              <a:srgbClr val="0070C0"/>
            </a:gs>
          </a:gsLst>
          <a:lin ang="16200000" scaled="1"/>
          <a:tileRect/>
        </a:gradFill>
        <a:effectLst/>
      </p:bgPr>
    </p:bg>
    <p:spTree>
      <p:nvGrpSpPr>
        <p:cNvPr id="1" name=""/>
        <p:cNvGrpSpPr/>
        <p:nvPr/>
      </p:nvGrpSpPr>
      <p:grpSpPr>
        <a:xfrm>
          <a:off x="0" y="0"/>
          <a:ext cx="0" cy="0"/>
          <a:chOff x="0" y="0"/>
          <a:chExt cx="0" cy="0"/>
        </a:xfrm>
      </p:grpSpPr>
      <p:grpSp>
        <p:nvGrpSpPr>
          <p:cNvPr id="26" name="Grupo 25"/>
          <p:cNvGrpSpPr/>
          <p:nvPr/>
        </p:nvGrpSpPr>
        <p:grpSpPr>
          <a:xfrm>
            <a:off x="438148" y="171450"/>
            <a:ext cx="11401427" cy="6572250"/>
            <a:chOff x="438148" y="171450"/>
            <a:chExt cx="11401427" cy="6572250"/>
          </a:xfrm>
          <a:blipFill dpi="0" rotWithShape="1">
            <a:blip r:embed="rId2"/>
            <a:srcRect/>
            <a:stretch>
              <a:fillRect r="-6000" b="-6000"/>
            </a:stretch>
          </a:blipFill>
          <a:effectLst>
            <a:outerShdw blurRad="50800" dist="38100" dir="2700000" algn="tl" rotWithShape="0">
              <a:prstClr val="black">
                <a:alpha val="40000"/>
              </a:prstClr>
            </a:outerShdw>
          </a:effectLst>
        </p:grpSpPr>
        <p:sp>
          <p:nvSpPr>
            <p:cNvPr id="2" name="Onda 1"/>
            <p:cNvSpPr/>
            <p:nvPr/>
          </p:nvSpPr>
          <p:spPr>
            <a:xfrm>
              <a:off x="9753600"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nda 2"/>
            <p:cNvSpPr/>
            <p:nvPr/>
          </p:nvSpPr>
          <p:spPr>
            <a:xfrm>
              <a:off x="9753600" y="17621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Onda 3"/>
            <p:cNvSpPr/>
            <p:nvPr/>
          </p:nvSpPr>
          <p:spPr>
            <a:xfrm>
              <a:off x="9753600"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nda 4"/>
            <p:cNvSpPr/>
            <p:nvPr/>
          </p:nvSpPr>
          <p:spPr>
            <a:xfrm>
              <a:off x="9753600"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nda 5"/>
            <p:cNvSpPr/>
            <p:nvPr/>
          </p:nvSpPr>
          <p:spPr>
            <a:xfrm>
              <a:off x="7424737"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nda 6"/>
            <p:cNvSpPr/>
            <p:nvPr/>
          </p:nvSpPr>
          <p:spPr>
            <a:xfrm>
              <a:off x="7424737"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Onda 7"/>
            <p:cNvSpPr/>
            <p:nvPr/>
          </p:nvSpPr>
          <p:spPr>
            <a:xfrm>
              <a:off x="7424737"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nda 8"/>
            <p:cNvSpPr/>
            <p:nvPr/>
          </p:nvSpPr>
          <p:spPr>
            <a:xfrm>
              <a:off x="7424737"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nda 17"/>
            <p:cNvSpPr/>
            <p:nvPr/>
          </p:nvSpPr>
          <p:spPr>
            <a:xfrm>
              <a:off x="5095874"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nda 18"/>
            <p:cNvSpPr/>
            <p:nvPr/>
          </p:nvSpPr>
          <p:spPr>
            <a:xfrm>
              <a:off x="5095874"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nda 19"/>
            <p:cNvSpPr/>
            <p:nvPr/>
          </p:nvSpPr>
          <p:spPr>
            <a:xfrm>
              <a:off x="5095874"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Onda 20"/>
            <p:cNvSpPr/>
            <p:nvPr/>
          </p:nvSpPr>
          <p:spPr>
            <a:xfrm>
              <a:off x="5095874"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Onda 21"/>
            <p:cNvSpPr/>
            <p:nvPr/>
          </p:nvSpPr>
          <p:spPr>
            <a:xfrm>
              <a:off x="2767011"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nda 22"/>
            <p:cNvSpPr/>
            <p:nvPr/>
          </p:nvSpPr>
          <p:spPr>
            <a:xfrm>
              <a:off x="2767011"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nda 23"/>
            <p:cNvSpPr/>
            <p:nvPr/>
          </p:nvSpPr>
          <p:spPr>
            <a:xfrm>
              <a:off x="438148"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nda 24"/>
            <p:cNvSpPr/>
            <p:nvPr/>
          </p:nvSpPr>
          <p:spPr>
            <a:xfrm>
              <a:off x="438148"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CuadroTexto 26"/>
          <p:cNvSpPr txBox="1"/>
          <p:nvPr/>
        </p:nvSpPr>
        <p:spPr>
          <a:xfrm>
            <a:off x="142548" y="3505700"/>
            <a:ext cx="4831882" cy="3139321"/>
          </a:xfrm>
          <a:prstGeom prst="rect">
            <a:avLst/>
          </a:prstGeom>
          <a:noFill/>
        </p:spPr>
        <p:txBody>
          <a:bodyPr wrap="square">
            <a:prstTxWarp prst="textWave1">
              <a:avLst/>
            </a:prstTxWarp>
            <a:spAutoFit/>
            <a:scene3d>
              <a:camera prst="orthographicFront"/>
              <a:lightRig rig="balanced" dir="t"/>
            </a:scene3d>
            <a:sp3d extrusionH="57150" contourW="25400">
              <a:bevelT w="69850" h="38100" prst="cross"/>
              <a:contourClr>
                <a:schemeClr val="accent4">
                  <a:lumMod val="60000"/>
                  <a:lumOff val="40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en-GB" sz="5400" dirty="0">
                <a:solidFill>
                  <a:srgbClr val="BB4935"/>
                </a:solidFill>
              </a:rPr>
              <a:t>DE</a:t>
            </a:r>
          </a:p>
          <a:p>
            <a:r>
              <a:rPr lang="en-GB" sz="5400" dirty="0">
                <a:solidFill>
                  <a:srgbClr val="BB4935"/>
                </a:solidFill>
              </a:rPr>
              <a:t> VIERING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ángulo 9"/>
          <p:cNvSpPr>
            <a:spLocks noGrp="1" noRot="1" noMove="1" noResize="1" noEditPoints="1" noAdjustHandles="1" noChangeArrowheads="1" noChangeShapeType="1"/>
          </p:cNvSpPr>
          <p:nvPr/>
        </p:nvSpPr>
        <p:spPr>
          <a:xfrm>
            <a:off x="0" y="0"/>
            <a:ext cx="12192000" cy="1556653"/>
          </a:xfrm>
          <a:prstGeom prst="rect">
            <a:avLst/>
          </a:prstGeom>
          <a:blipFill dpi="0" rotWithShape="1">
            <a:blip r:embed="rId3" cstate="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0"/>
            <a:ext cx="12191999" cy="769441"/>
          </a:xfrm>
          <a:prstGeom prst="rect">
            <a:avLst/>
          </a:prstGeom>
          <a:noFill/>
        </p:spPr>
        <p:txBody>
          <a:bodyPr wrap="square">
            <a:spAutoFit/>
          </a:bodyPr>
          <a:lstStyle/>
          <a:p>
            <a:pPr algn="ctr"/>
            <a:r>
              <a:rPr lang="en-GB"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HET LIED VAN MOZES</a:t>
            </a:r>
          </a:p>
        </p:txBody>
      </p:sp>
      <p:sp>
        <p:nvSpPr>
          <p:cNvPr id="5" name="CuadroTexto 4"/>
          <p:cNvSpPr txBox="1"/>
          <p:nvPr/>
        </p:nvSpPr>
        <p:spPr>
          <a:xfrm>
            <a:off x="1356852" y="633323"/>
            <a:ext cx="9478292" cy="830997"/>
          </a:xfrm>
          <a:prstGeom prst="rect">
            <a:avLst/>
          </a:prstGeom>
          <a:noFill/>
        </p:spPr>
        <p:txBody>
          <a:bodyPr wrap="square">
            <a:spAutoFit/>
            <a:scene3d>
              <a:camera prst="orthographicFront"/>
              <a:lightRig rig="threePt" dir="t"/>
            </a:scene3d>
            <a:sp3d extrusionH="57150">
              <a:bevelT w="38100" h="38100"/>
            </a:sp3d>
          </a:bodyPr>
          <a:lstStyle/>
          <a:p>
            <a:pPr algn="ctr"/>
            <a:r>
              <a:rPr lang="en-GB" sz="1600" b="1" dirty="0">
                <a:solidFill>
                  <a:schemeClr val="accent6">
                    <a:lumMod val="75000"/>
                  </a:schemeClr>
                </a:solidFill>
                <a:latin typeface="Comic Sans MS" panose="030F0702030302020204" pitchFamily="66" charset="0"/>
              </a:rPr>
              <a:t>“</a:t>
            </a:r>
            <a:r>
              <a:rPr lang="nl-NL" sz="1600" b="1" dirty="0">
                <a:solidFill>
                  <a:schemeClr val="accent6">
                    <a:lumMod val="75000"/>
                  </a:schemeClr>
                </a:solidFill>
                <a:latin typeface="Comic Sans MS" panose="030F0702030302020204" pitchFamily="66" charset="0"/>
              </a:rPr>
              <a:t>En zij zongen het lied van Mozes, de dienstknecht van God, en het lied van het Lam, met de woorden: Groot en wonderbaarlijk zijn Uw werken, Heere, almachtige God; rechtvaardig en waarachtig zijn Uw wegen, Koning van de heiligen!</a:t>
            </a:r>
            <a:r>
              <a:rPr lang="en-GB" sz="1600" b="1" dirty="0">
                <a:solidFill>
                  <a:schemeClr val="accent6">
                    <a:lumMod val="75000"/>
                  </a:schemeClr>
                </a:solidFill>
                <a:latin typeface="Comic Sans MS" panose="030F0702030302020204" pitchFamily="66" charset="0"/>
              </a:rPr>
              <a:t>” </a:t>
            </a:r>
            <a:r>
              <a:rPr lang="en-GB" sz="1200" b="1" dirty="0">
                <a:solidFill>
                  <a:schemeClr val="accent6">
                    <a:lumMod val="75000"/>
                  </a:schemeClr>
                </a:solidFill>
                <a:latin typeface="Comic Sans MS" panose="030F0702030302020204" pitchFamily="66" charset="0"/>
              </a:rPr>
              <a:t>(</a:t>
            </a:r>
            <a:r>
              <a:rPr lang="en-GB" sz="1400" b="1" dirty="0">
                <a:solidFill>
                  <a:schemeClr val="accent6">
                    <a:lumMod val="75000"/>
                  </a:schemeClr>
                </a:solidFill>
                <a:latin typeface="Comic Sans MS" panose="030F0702030302020204" pitchFamily="66" charset="0"/>
              </a:rPr>
              <a:t>Openbaring 15:3)</a:t>
            </a:r>
          </a:p>
        </p:txBody>
      </p:sp>
      <p:sp>
        <p:nvSpPr>
          <p:cNvPr id="6" name="CuadroTexto 5"/>
          <p:cNvSpPr txBox="1"/>
          <p:nvPr/>
        </p:nvSpPr>
        <p:spPr>
          <a:xfrm>
            <a:off x="276225" y="1636657"/>
            <a:ext cx="5861957" cy="1323439"/>
          </a:xfrm>
          <a:prstGeom prst="rect">
            <a:avLst/>
          </a:prstGeom>
          <a:noFill/>
        </p:spPr>
        <p:txBody>
          <a:bodyPr wrap="square" rtlCol="0">
            <a:spAutoFit/>
          </a:bodyPr>
          <a:lstStyle/>
          <a:p>
            <a:pPr>
              <a:spcBef>
                <a:spcPts val="600"/>
              </a:spcBef>
            </a:pPr>
            <a:r>
              <a:rPr lang="nl-NL" sz="2000" b="1" dirty="0"/>
              <a:t>Toen Mozes zag wat er gebeurd was, leidde hij Israël in een lofzang, terwijl Mirjam antwoordde met een koor, samen met de vrouwen </a:t>
            </a:r>
            <a:r>
              <a:rPr lang="en-GB" sz="2000" b="1" dirty="0"/>
              <a:t>(Ex. 15:1, 20-21).</a:t>
            </a:r>
          </a:p>
        </p:txBody>
      </p:sp>
      <p:pic>
        <p:nvPicPr>
          <p:cNvPr id="2" name="Imagen 1"/>
          <p:cNvPicPr>
            <a:picLocks noChangeAspect="1"/>
          </p:cNvPicPr>
          <p:nvPr/>
        </p:nvPicPr>
        <p:blipFill>
          <a:blip r:embed="rId4" cstate="email"/>
          <a:srcRect/>
          <a:stretch>
            <a:fillRect/>
          </a:stretch>
        </p:blipFill>
        <p:spPr>
          <a:xfrm>
            <a:off x="6222853" y="1710813"/>
            <a:ext cx="5861957" cy="3078897"/>
          </a:xfrm>
          <a:prstGeom prst="rect">
            <a:avLst/>
          </a:prstGeom>
          <a:effectLst>
            <a:innerShdw blurRad="114300">
              <a:schemeClr val="accent3"/>
            </a:innerShdw>
          </a:effectLst>
        </p:spPr>
      </p:pic>
      <p:sp>
        <p:nvSpPr>
          <p:cNvPr id="7" name="CuadroTexto 6"/>
          <p:cNvSpPr txBox="1"/>
          <p:nvPr/>
        </p:nvSpPr>
        <p:spPr>
          <a:xfrm>
            <a:off x="3923072" y="4813528"/>
            <a:ext cx="8268928" cy="707886"/>
          </a:xfrm>
          <a:prstGeom prst="rect">
            <a:avLst/>
          </a:prstGeom>
          <a:noFill/>
        </p:spPr>
        <p:txBody>
          <a:bodyPr wrap="square">
            <a:spAutoFit/>
          </a:bodyPr>
          <a:lstStyle/>
          <a:p>
            <a:pPr>
              <a:spcBef>
                <a:spcPts val="600"/>
              </a:spcBef>
            </a:pPr>
            <a:r>
              <a:rPr lang="nl-NL" sz="2000" b="1" dirty="0"/>
              <a:t>Bovendien wordt aangekondigd wat God nog moet doen: "U zult hen brengen en planten op de berg van Uw erfdeel" (Ex. 15:17).</a:t>
            </a:r>
            <a:endParaRPr lang="en-GB" sz="2000" b="1" dirty="0"/>
          </a:p>
        </p:txBody>
      </p:sp>
      <p:pic>
        <p:nvPicPr>
          <p:cNvPr id="9" name="Imagen 8" descr="Imagen que contiene interior, tabla, ventana, edificio&#10;&#10;El contenido generado por IA puede ser incorrecto."/>
          <p:cNvPicPr>
            <a:picLocks noChangeAspect="1"/>
          </p:cNvPicPr>
          <p:nvPr/>
        </p:nvPicPr>
        <p:blipFill rotWithShape="1">
          <a:blip r:embed="rId5" cstate="email"/>
          <a:srcRect/>
          <a:stretch>
            <a:fillRect/>
          </a:stretch>
        </p:blipFill>
        <p:spPr>
          <a:xfrm>
            <a:off x="171451" y="4842064"/>
            <a:ext cx="3646846" cy="1912697"/>
          </a:xfrm>
          <a:prstGeom prst="rect">
            <a:avLst/>
          </a:prstGeom>
          <a:ln w="38100" cap="sq">
            <a:solidFill>
              <a:schemeClr val="accent6"/>
            </a:solidFill>
            <a:prstDash val="solid"/>
            <a:miter lim="800000"/>
            <a:headEnd/>
            <a:tailEnd/>
          </a:ln>
          <a:effectLst>
            <a:outerShdw blurRad="50800" dist="38100" dir="2700000" algn="tl" rotWithShape="0">
              <a:srgbClr val="000000">
                <a:alpha val="43000"/>
              </a:srgbClr>
            </a:outerShdw>
          </a:effectLst>
        </p:spPr>
      </p:pic>
      <p:pic>
        <p:nvPicPr>
          <p:cNvPr id="11" name="Imagen 10" descr="Dibujo de una persona&#10;&#10;El contenido generado por IA puede ser incorrecto."/>
          <p:cNvPicPr>
            <a:picLocks noChangeAspect="1"/>
          </p:cNvPicPr>
          <p:nvPr/>
        </p:nvPicPr>
        <p:blipFill rotWithShape="1">
          <a:blip r:embed="rId6" cstate="email"/>
          <a:srcRect/>
          <a:stretch>
            <a:fillRect/>
          </a:stretch>
        </p:blipFill>
        <p:spPr>
          <a:xfrm>
            <a:off x="114185" y="121701"/>
            <a:ext cx="1242667" cy="1344276"/>
          </a:xfrm>
          <a:prstGeom prst="rect">
            <a:avLst/>
          </a:prstGeom>
          <a:ln w="19050">
            <a:solidFill>
              <a:schemeClr val="tx1"/>
            </a:solidFill>
          </a:ln>
        </p:spPr>
      </p:pic>
      <p:pic>
        <p:nvPicPr>
          <p:cNvPr id="12" name="Imagen 11" descr="Patrón de fondo&#10;&#10;El contenido generado por IA puede ser incorrecto."/>
          <p:cNvPicPr>
            <a:picLocks noChangeAspect="1"/>
          </p:cNvPicPr>
          <p:nvPr/>
        </p:nvPicPr>
        <p:blipFill rotWithShape="1">
          <a:blip r:embed="rId7" cstate="email"/>
          <a:srcRect/>
          <a:stretch>
            <a:fillRect/>
          </a:stretch>
        </p:blipFill>
        <p:spPr>
          <a:xfrm>
            <a:off x="10835145" y="121700"/>
            <a:ext cx="1242667" cy="1344276"/>
          </a:xfrm>
          <a:prstGeom prst="rect">
            <a:avLst/>
          </a:prstGeom>
          <a:ln w="19050">
            <a:solidFill>
              <a:schemeClr val="tx1"/>
            </a:solidFill>
          </a:ln>
        </p:spPr>
      </p:pic>
      <p:sp>
        <p:nvSpPr>
          <p:cNvPr id="8" name="CuadroTexto 7"/>
          <p:cNvSpPr txBox="1"/>
          <p:nvPr/>
        </p:nvSpPr>
        <p:spPr>
          <a:xfrm>
            <a:off x="276225" y="2777696"/>
            <a:ext cx="5819775" cy="1938992"/>
          </a:xfrm>
          <a:prstGeom prst="rect">
            <a:avLst/>
          </a:prstGeom>
          <a:noFill/>
        </p:spPr>
        <p:txBody>
          <a:bodyPr wrap="square">
            <a:spAutoFit/>
          </a:bodyPr>
          <a:lstStyle/>
          <a:p>
            <a:pPr>
              <a:spcBef>
                <a:spcPts val="600"/>
              </a:spcBef>
            </a:pPr>
            <a:r>
              <a:rPr lang="nl-NL" sz="2000" b="1" dirty="0"/>
              <a:t>In dit lied wordt niet vermeld wat Israël gedaan heeft. Het looft God niet alleen voor het vernietigen van de vijand (Ex. 15:6), maar het wordt ook bewonderd om zijn daden (Ex. 15:11). De reactie van degenen die horen wat er gebeurd is, wordt aangekondigd (Ex. 15:14).</a:t>
            </a:r>
            <a:endParaRPr lang="en-GB" sz="2000" b="1" dirty="0"/>
          </a:p>
        </p:txBody>
      </p:sp>
      <p:sp>
        <p:nvSpPr>
          <p:cNvPr id="14" name="CuadroTexto 13"/>
          <p:cNvSpPr txBox="1"/>
          <p:nvPr/>
        </p:nvSpPr>
        <p:spPr>
          <a:xfrm>
            <a:off x="3923072" y="5521414"/>
            <a:ext cx="8268928" cy="1323439"/>
          </a:xfrm>
          <a:prstGeom prst="rect">
            <a:avLst/>
          </a:prstGeom>
          <a:noFill/>
        </p:spPr>
        <p:txBody>
          <a:bodyPr wrap="square">
            <a:spAutoFit/>
          </a:bodyPr>
          <a:lstStyle/>
          <a:p>
            <a:pPr>
              <a:spcBef>
                <a:spcPts val="600"/>
              </a:spcBef>
            </a:pPr>
            <a:r>
              <a:rPr lang="nl-NL" sz="2000" b="1" dirty="0"/>
              <a:t>Wanneer Gods oordelen gemanifesteerd zijn en het kwaad en de onderdrukking uitgeroeid zijn, zullen de verlosten der volken Hem loven voor die rechtvaardige oordelen, zingend het lied van Mozes en van het Lam (Openb. 15:3).</a:t>
            </a:r>
            <a:endParaRPr lang="en-GB" sz="2000" b="1" dirty="0"/>
          </a:p>
        </p:txBody>
      </p:sp>
      <p:sp>
        <p:nvSpPr>
          <p:cNvPr id="4" name="Tekstvak 3">
            <a:extLst>
              <a:ext uri="{FF2B5EF4-FFF2-40B4-BE49-F238E27FC236}">
                <a16:creationId xmlns:a16="http://schemas.microsoft.com/office/drawing/2014/main" id="{A30FB842-B644-D4BF-3E8A-62C0475E0BC6}"/>
              </a:ext>
            </a:extLst>
          </p:cNvPr>
          <p:cNvSpPr txBox="1"/>
          <p:nvPr/>
        </p:nvSpPr>
        <p:spPr>
          <a:xfrm>
            <a:off x="1356852" y="-3675"/>
            <a:ext cx="1459484" cy="375699"/>
          </a:xfrm>
          <a:prstGeom prst="rect">
            <a:avLst/>
          </a:prstGeom>
          <a:noFill/>
        </p:spPr>
        <p:txBody>
          <a:bodyPr wrap="square" rtlCol="0">
            <a:spAutoFit/>
          </a:bodyPr>
          <a:lstStyle/>
          <a:p>
            <a:r>
              <a:rPr lang="nl-NL" b="1" dirty="0">
                <a:solidFill>
                  <a:schemeClr val="accent1">
                    <a:lumMod val="75000"/>
                  </a:schemeClr>
                </a:solidFill>
              </a:rPr>
              <a:t>donderdag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plus(in)">
                                      <p:cBhvr>
                                        <p:cTn id="39" dur="750"/>
                                        <p:tgtEl>
                                          <p:spTgt spid="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565354" y="1277142"/>
            <a:ext cx="11061291" cy="4493538"/>
          </a:xfrm>
          <a:prstGeom prst="rect">
            <a:avLst/>
          </a:prstGeom>
          <a:noFill/>
        </p:spPr>
        <p:txBody>
          <a:bodyPr wrap="square">
            <a:spAutoFit/>
          </a:bodyPr>
          <a:lstStyle/>
          <a:p>
            <a:pPr>
              <a:spcBef>
                <a:spcPts val="600"/>
              </a:spcBef>
            </a:pPr>
            <a:r>
              <a:rPr lang="nl-NL" sz="2600" b="1" dirty="0">
                <a:latin typeface="Constantia" panose="02030602050306030303" pitchFamily="18" charset="0"/>
              </a:rPr>
              <a:t>“Door onze ziel te bevrijden van de slavernij van de zonde, heeft God een grotere verlossing voor ons bewerkstelligd dan die van de Hebreeërs bij de Rode Zee. Net als het Hebreeuwse leger moeten we de Heer met hart en ziel en stem loven voor Zijn ‘wonderbaarlijke werken voor de mensenkinderen’. Zij die stilstaan bij Gods grote barmhartigheid en Zijn kleinere gaven niet onopgemerkt laten, zullen de gordel van vreugde omdoen en in hun hart melodieën zingen voor de Heer. De dagelijkse zegeningen die we uit Gods hand ontvangen, en bovenal de dood van Jezus om geluk en de hemel binnen ons bereik te brengen, zouden een thema moeten zijn voor voortdurende dankbaarheid”.</a:t>
            </a:r>
            <a:endParaRPr lang="en-GB" sz="2600" b="1" dirty="0">
              <a:latin typeface="Constantia" panose="02030602050306030303" pitchFamily="18" charset="0"/>
            </a:endParaRPr>
          </a:p>
        </p:txBody>
      </p:sp>
      <p:sp>
        <p:nvSpPr>
          <p:cNvPr id="4" name="CuadroTexto 3"/>
          <p:cNvSpPr txBox="1"/>
          <p:nvPr/>
        </p:nvSpPr>
        <p:spPr>
          <a:xfrm>
            <a:off x="7107004" y="5529565"/>
            <a:ext cx="4214295" cy="338554"/>
          </a:xfrm>
          <a:prstGeom prst="rect">
            <a:avLst/>
          </a:prstGeom>
          <a:noFill/>
        </p:spPr>
        <p:txBody>
          <a:bodyPr wrap="none" rtlCol="0">
            <a:spAutoFit/>
          </a:bodyPr>
          <a:lstStyle/>
          <a:p>
            <a:pPr algn="r"/>
            <a:r>
              <a:rPr lang="en-US" sz="1600" b="1" dirty="0">
                <a:solidFill>
                  <a:srgbClr val="1C6881"/>
                </a:solidFill>
              </a:rPr>
              <a:t>E.G.WHITE - Conflict and Courage, 28 </a:t>
            </a:r>
            <a:r>
              <a:rPr lang="en-US" sz="1600" b="1" dirty="0" err="1">
                <a:solidFill>
                  <a:srgbClr val="1C6881"/>
                </a:solidFill>
              </a:rPr>
              <a:t>maart</a:t>
            </a:r>
            <a:endParaRPr lang="en-GB" sz="1600" b="1" dirty="0">
              <a:solidFill>
                <a:srgbClr val="1C688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grupo de personas en una playa&#10;&#10;El contenido generado por IA puede ser incorrecto."/>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p:cNvSpPr txBox="1"/>
          <p:nvPr/>
        </p:nvSpPr>
        <p:spPr>
          <a:xfrm>
            <a:off x="1" y="99017"/>
            <a:ext cx="10913164"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Maar Mozes zei tegen het volk: ‘Wees niet bevreesd, houd stand, zie het heil van de HEERE dat Hij vandaag nog voor u zal bewerken! Want de Egyptenaren die u vandaag ziet, zult u tot in eeuwigheid niet meer terugzien. De HEERE zal voor u strijden, en ú moet stil zijn.</a:t>
            </a:r>
            <a:r>
              <a:rPr kumimoji="0" lang="en-U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b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Exodus 14:13, 14, </a:t>
            </a:r>
            <a:r>
              <a:rPr lang="es-ES" sz="1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HSV</a:t>
            </a:r>
            <a:endPar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218326" y="3613150"/>
            <a:ext cx="6802120" cy="3244850"/>
          </a:xfrm>
          <a:prstGeom prst="rect">
            <a:avLst/>
          </a:prstGeom>
          <a:noFill/>
        </p:spPr>
        <p:txBody>
          <a:bodyPr wrap="square" rtlCol="0">
            <a:noAutofit/>
            <a:scene3d>
              <a:camera prst="orthographicFront"/>
              <a:lightRig rig="threePt" dir="t"/>
            </a:scene3d>
            <a:sp3d extrusionH="57150">
              <a:bevelT w="38100" h="38100"/>
            </a:sp3d>
          </a:bodyPr>
          <a:lstStyle/>
          <a:p>
            <a:pPr>
              <a:spcBef>
                <a:spcPts val="600"/>
              </a:spcBef>
            </a:pPr>
            <a:r>
              <a:rPr lang="en-GB" sz="2000" b="1" dirty="0">
                <a:solidFill>
                  <a:srgbClr val="913031"/>
                </a:solidFill>
              </a:rPr>
              <a:t>DE EXODUS UIT EGYPTE:</a:t>
            </a:r>
          </a:p>
          <a:p>
            <a:pPr lvl="1">
              <a:spcBef>
                <a:spcPts val="600"/>
              </a:spcBef>
            </a:pPr>
            <a:r>
              <a:rPr lang="nl-NL" sz="2000" b="1" dirty="0"/>
              <a:t>Ga alstublieft weg</a:t>
            </a:r>
            <a:r>
              <a:rPr lang="en-GB" sz="2000" b="1" dirty="0"/>
              <a:t>! (Exodus 12:31-36)</a:t>
            </a:r>
          </a:p>
          <a:p>
            <a:pPr lvl="1">
              <a:spcBef>
                <a:spcPts val="600"/>
              </a:spcBef>
            </a:pPr>
            <a:r>
              <a:rPr lang="nl-NL" sz="2000" b="1" dirty="0"/>
              <a:t>De opdraging van de eerstgeborenen </a:t>
            </a:r>
            <a:r>
              <a:rPr lang="en-GB" sz="2000" b="1" dirty="0"/>
              <a:t>(Exodus 13:1-16)</a:t>
            </a:r>
          </a:p>
          <a:p>
            <a:pPr>
              <a:spcBef>
                <a:spcPts val="600"/>
              </a:spcBef>
            </a:pPr>
            <a:r>
              <a:rPr lang="en-GB" sz="2000" b="1" dirty="0">
                <a:solidFill>
                  <a:srgbClr val="6E3290"/>
                </a:solidFill>
              </a:rPr>
              <a:t> </a:t>
            </a:r>
            <a:r>
              <a:rPr lang="nl-NL" sz="2000" b="1" dirty="0">
                <a:solidFill>
                  <a:srgbClr val="6E3290"/>
                </a:solidFill>
              </a:rPr>
              <a:t>DE OVERSTEEK VAN DE RODE ZEE</a:t>
            </a:r>
            <a:r>
              <a:rPr lang="en-GB" sz="2000" b="1" dirty="0">
                <a:solidFill>
                  <a:srgbClr val="6E3290"/>
                </a:solidFill>
              </a:rPr>
              <a:t>:</a:t>
            </a:r>
          </a:p>
          <a:p>
            <a:pPr>
              <a:spcBef>
                <a:spcPts val="600"/>
              </a:spcBef>
            </a:pPr>
            <a:r>
              <a:rPr lang="en-GB" sz="2000" b="1" dirty="0">
                <a:solidFill>
                  <a:srgbClr val="6E3290"/>
                </a:solidFill>
              </a:rPr>
              <a:t>        </a:t>
            </a:r>
            <a:r>
              <a:rPr lang="en-GB" sz="2000" b="1" dirty="0"/>
              <a:t>Gevangen in de woestijn (Exodus 13:17-14:12)</a:t>
            </a:r>
          </a:p>
          <a:p>
            <a:pPr lvl="1">
              <a:spcBef>
                <a:spcPts val="600"/>
              </a:spcBef>
            </a:pPr>
            <a:r>
              <a:rPr lang="en-GB" sz="2000" b="1" dirty="0"/>
              <a:t>Een pad door de zee (Exodus 14:13-31)</a:t>
            </a:r>
          </a:p>
          <a:p>
            <a:pPr>
              <a:spcBef>
                <a:spcPts val="600"/>
              </a:spcBef>
            </a:pPr>
            <a:r>
              <a:rPr lang="en-GB" sz="2000" b="1" dirty="0">
                <a:solidFill>
                  <a:srgbClr val="1C6881"/>
                </a:solidFill>
              </a:rPr>
              <a:t>DE VIERING:</a:t>
            </a:r>
          </a:p>
          <a:p>
            <a:pPr lvl="1">
              <a:spcBef>
                <a:spcPts val="600"/>
              </a:spcBef>
            </a:pPr>
            <a:r>
              <a:rPr lang="en-GB" sz="2000" b="1" dirty="0"/>
              <a:t>Het lied van Mozes (Exodus 15:1-21)</a:t>
            </a:r>
          </a:p>
        </p:txBody>
      </p:sp>
      <p:sp>
        <p:nvSpPr>
          <p:cNvPr id="3" name="CuadroTexto 2"/>
          <p:cNvSpPr txBox="1"/>
          <p:nvPr/>
        </p:nvSpPr>
        <p:spPr>
          <a:xfrm>
            <a:off x="415721" y="208936"/>
            <a:ext cx="7459920" cy="1260475"/>
          </a:xfrm>
          <a:prstGeom prst="rect">
            <a:avLst/>
          </a:prstGeom>
          <a:noFill/>
        </p:spPr>
        <p:txBody>
          <a:bodyPr wrap="square" rtlCol="0">
            <a:spAutoFit/>
          </a:bodyPr>
          <a:lstStyle/>
          <a:p>
            <a:pPr>
              <a:spcBef>
                <a:spcPts val="600"/>
              </a:spcBef>
            </a:pPr>
            <a:r>
              <a:rPr lang="nl-NL" sz="1900" b="1" dirty="0"/>
              <a:t>God had vanaf het begin gewaarschuwd dat de uittocht uit Egypte de dood - of op z’n minst de dreiging van de dood - van de eerstgeborene van de farao met zich mee zou brengen (Exodus 4:22-23).</a:t>
            </a:r>
            <a:endParaRPr lang="en-GB" sz="1900" b="1" dirty="0"/>
          </a:p>
        </p:txBody>
      </p:sp>
      <p:pic>
        <p:nvPicPr>
          <p:cNvPr id="5" name="Imagen 4" descr="Imagen que contiene tabla, mujer, comida, pequeño&#10;&#10;El contenido generado por IA puede ser incorrecto."/>
          <p:cNvPicPr>
            <a:picLocks noChangeAspect="1"/>
          </p:cNvPicPr>
          <p:nvPr/>
        </p:nvPicPr>
        <p:blipFill rotWithShape="1">
          <a:blip r:embed="rId3" cstate="email"/>
          <a:srcRect/>
          <a:stretch>
            <a:fillRect/>
          </a:stretch>
        </p:blipFill>
        <p:spPr>
          <a:xfrm>
            <a:off x="7875641" y="213863"/>
            <a:ext cx="4028460" cy="3248025"/>
          </a:xfrm>
          <a:prstGeom prst="round2DiagRect">
            <a:avLst>
              <a:gd name="adj1" fmla="val 16667"/>
              <a:gd name="adj2" fmla="val 50000"/>
            </a:avLst>
          </a:prstGeom>
          <a:ln w="38100" cap="sq">
            <a:solidFill>
              <a:srgbClr val="C00000"/>
            </a:solidFill>
            <a:miter lim="800000"/>
            <a:headEnd/>
            <a:tailEnd/>
          </a:ln>
          <a:effectLst>
            <a:outerShdw blurRad="254000" algn="tl" rotWithShape="0">
              <a:srgbClr val="000000">
                <a:alpha val="43000"/>
              </a:srgbClr>
            </a:outerShdw>
          </a:effectLst>
        </p:spPr>
      </p:pic>
      <p:pic>
        <p:nvPicPr>
          <p:cNvPr id="7" name="Imagen 6" descr="Un dibujo de una persona&#10;&#10;El contenido generado por IA puede ser incorrecto."/>
          <p:cNvPicPr>
            <a:picLocks noChangeAspect="1"/>
          </p:cNvPicPr>
          <p:nvPr/>
        </p:nvPicPr>
        <p:blipFill rotWithShape="1">
          <a:blip r:embed="rId4" cstate="email"/>
          <a:srcRect/>
          <a:stretch>
            <a:fillRect/>
          </a:stretch>
        </p:blipFill>
        <p:spPr>
          <a:xfrm>
            <a:off x="453719" y="3797744"/>
            <a:ext cx="1811695" cy="2821823"/>
          </a:xfrm>
          <a:prstGeom prst="roundRect">
            <a:avLst>
              <a:gd name="adj" fmla="val 13875"/>
            </a:avLst>
          </a:prstGeom>
          <a:solidFill>
            <a:srgbClr val="FFFFFF"/>
          </a:solidFill>
          <a:ln w="76200" cap="sq">
            <a:solidFill>
              <a:srgbClr val="3E7E7E"/>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9" name="Imagen 8"/>
          <p:cNvPicPr>
            <a:picLocks noChangeAspect="1"/>
          </p:cNvPicPr>
          <p:nvPr/>
        </p:nvPicPr>
        <p:blipFill rotWithShape="1">
          <a:blip r:embed="rId5" cstate="email"/>
          <a:srcRect/>
          <a:stretch>
            <a:fillRect/>
          </a:stretch>
        </p:blipFill>
        <p:spPr>
          <a:xfrm>
            <a:off x="2476499" y="3800743"/>
            <a:ext cx="2007009" cy="2806533"/>
          </a:xfrm>
          <a:prstGeom prst="roundRect">
            <a:avLst>
              <a:gd name="adj" fmla="val 11965"/>
            </a:avLst>
          </a:prstGeom>
          <a:solidFill>
            <a:srgbClr val="FFFFFF"/>
          </a:solidFill>
          <a:ln w="76200" cap="sq">
            <a:solidFill>
              <a:srgbClr val="A55F47"/>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4" name="Imagen 13"/>
          <p:cNvPicPr>
            <a:picLocks noChangeAspect="1"/>
          </p:cNvPicPr>
          <p:nvPr/>
        </p:nvPicPr>
        <p:blipFill>
          <a:blip r:embed="rId6" cstate="email"/>
          <a:stretch>
            <a:fillRect/>
          </a:stretch>
        </p:blipFill>
        <p:spPr>
          <a:xfrm>
            <a:off x="5345017" y="4413996"/>
            <a:ext cx="286938" cy="298241"/>
          </a:xfrm>
          <a:prstGeom prst="rect">
            <a:avLst/>
          </a:prstGeom>
          <a:effectLst>
            <a:outerShdw blurRad="50800" dist="38100" dir="8100000" algn="tr" rotWithShape="0">
              <a:prstClr val="black">
                <a:alpha val="40000"/>
              </a:prstClr>
            </a:outerShdw>
          </a:effectLst>
        </p:spPr>
      </p:pic>
      <p:pic>
        <p:nvPicPr>
          <p:cNvPr id="15" name="Imagen 14"/>
          <p:cNvPicPr>
            <a:picLocks noChangeAspect="1"/>
          </p:cNvPicPr>
          <p:nvPr/>
        </p:nvPicPr>
        <p:blipFill>
          <a:blip r:embed="rId7" cstate="email"/>
          <a:stretch>
            <a:fillRect/>
          </a:stretch>
        </p:blipFill>
        <p:spPr>
          <a:xfrm>
            <a:off x="5345017" y="6321326"/>
            <a:ext cx="286938" cy="298241"/>
          </a:xfrm>
          <a:prstGeom prst="rect">
            <a:avLst/>
          </a:prstGeom>
          <a:effectLst>
            <a:outerShdw blurRad="50800" dist="38100" dir="8100000" algn="tr" rotWithShape="0">
              <a:prstClr val="black">
                <a:alpha val="40000"/>
              </a:prstClr>
            </a:outerShdw>
          </a:effectLst>
        </p:spPr>
      </p:pic>
      <p:pic>
        <p:nvPicPr>
          <p:cNvPr id="18" name="Imagen 17"/>
          <p:cNvPicPr>
            <a:picLocks noChangeAspect="1"/>
          </p:cNvPicPr>
          <p:nvPr/>
        </p:nvPicPr>
        <p:blipFill>
          <a:blip r:embed="rId8" cstate="email"/>
          <a:stretch>
            <a:fillRect/>
          </a:stretch>
        </p:blipFill>
        <p:spPr>
          <a:xfrm>
            <a:off x="5345017" y="5551855"/>
            <a:ext cx="286938" cy="298241"/>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p:cNvPicPr>
            <a:picLocks noChangeAspect="1"/>
          </p:cNvPicPr>
          <p:nvPr/>
        </p:nvPicPr>
        <p:blipFill>
          <a:blip r:embed="rId9" cstate="email"/>
          <a:stretch>
            <a:fillRect/>
          </a:stretch>
        </p:blipFill>
        <p:spPr>
          <a:xfrm>
            <a:off x="5345017" y="5175580"/>
            <a:ext cx="286938" cy="298241"/>
          </a:xfrm>
          <a:prstGeom prst="rect">
            <a:avLst/>
          </a:prstGeom>
          <a:effectLst>
            <a:outerShdw blurRad="50800" dist="38100" dir="8100000" algn="tr" rotWithShape="0">
              <a:prstClr val="black">
                <a:alpha val="40000"/>
              </a:prstClr>
            </a:outerShdw>
          </a:effectLst>
        </p:spPr>
      </p:pic>
      <p:pic>
        <p:nvPicPr>
          <p:cNvPr id="22" name="Imagen 21" descr="Imagen que contiene tabla&#10;&#10;El contenido generado por IA puede ser incorrecto."/>
          <p:cNvPicPr>
            <a:picLocks noChangeAspect="1"/>
          </p:cNvPicPr>
          <p:nvPr/>
        </p:nvPicPr>
        <p:blipFill>
          <a:blip r:embed="rId10" cstate="email"/>
          <a:stretch>
            <a:fillRect/>
          </a:stretch>
        </p:blipFill>
        <p:spPr>
          <a:xfrm>
            <a:off x="5345017" y="4050678"/>
            <a:ext cx="286938" cy="298241"/>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p:cNvPicPr>
            <a:picLocks noChangeAspect="1"/>
          </p:cNvPicPr>
          <p:nvPr/>
        </p:nvPicPr>
        <p:blipFill>
          <a:blip r:embed="rId11" cstate="email"/>
          <a:stretch>
            <a:fillRect/>
          </a:stretch>
        </p:blipFill>
        <p:spPr>
          <a:xfrm rot="12746038" flipV="1">
            <a:off x="4735061" y="5943097"/>
            <a:ext cx="399662" cy="428000"/>
          </a:xfrm>
          <a:prstGeom prst="rect">
            <a:avLst/>
          </a:prstGeom>
        </p:spPr>
      </p:pic>
      <p:pic>
        <p:nvPicPr>
          <p:cNvPr id="29" name="Imagen 28" descr="Imagen que contiene Icono&#10;&#10;El contenido generado por IA puede ser incorrecto."/>
          <p:cNvPicPr>
            <a:picLocks noChangeAspect="1"/>
          </p:cNvPicPr>
          <p:nvPr/>
        </p:nvPicPr>
        <p:blipFill>
          <a:blip r:embed="rId12" cstate="email"/>
          <a:stretch>
            <a:fillRect/>
          </a:stretch>
        </p:blipFill>
        <p:spPr>
          <a:xfrm rot="12746038" flipV="1">
            <a:off x="4735061" y="4803533"/>
            <a:ext cx="399662" cy="428000"/>
          </a:xfrm>
          <a:prstGeom prst="rect">
            <a:avLst/>
          </a:prstGeom>
        </p:spPr>
      </p:pic>
      <p:pic>
        <p:nvPicPr>
          <p:cNvPr id="32" name="Imagen 31" descr="Icono&#10;&#10;El contenido generado por IA puede ser incorrecto."/>
          <p:cNvPicPr>
            <a:picLocks noChangeAspect="1"/>
          </p:cNvPicPr>
          <p:nvPr/>
        </p:nvPicPr>
        <p:blipFill>
          <a:blip r:embed="rId13" cstate="email"/>
          <a:stretch>
            <a:fillRect/>
          </a:stretch>
        </p:blipFill>
        <p:spPr>
          <a:xfrm rot="12746038" flipV="1">
            <a:off x="4735061" y="3677171"/>
            <a:ext cx="399662" cy="428000"/>
          </a:xfrm>
          <a:prstGeom prst="rect">
            <a:avLst/>
          </a:prstGeom>
        </p:spPr>
      </p:pic>
      <p:sp>
        <p:nvSpPr>
          <p:cNvPr id="6" name="CuadroTexto 5"/>
          <p:cNvSpPr txBox="1"/>
          <p:nvPr/>
        </p:nvSpPr>
        <p:spPr>
          <a:xfrm>
            <a:off x="415720" y="2725063"/>
            <a:ext cx="7839280" cy="1015663"/>
          </a:xfrm>
          <a:prstGeom prst="rect">
            <a:avLst/>
          </a:prstGeom>
          <a:noFill/>
        </p:spPr>
        <p:txBody>
          <a:bodyPr wrap="square">
            <a:spAutoFit/>
          </a:bodyPr>
          <a:lstStyle/>
          <a:p>
            <a:pPr>
              <a:spcBef>
                <a:spcPts val="600"/>
              </a:spcBef>
            </a:pPr>
            <a:r>
              <a:rPr lang="nl-NL" sz="2000" b="1" dirty="0"/>
              <a:t>Nadat Israël de Rode Zee was overgestoken en eindelijk was bevrijd uit de slavernij in Egypte, barstte het volk uit in een lofzang voor hun Bevrijder.</a:t>
            </a:r>
            <a:endParaRPr lang="en-GB" sz="2000" b="1" dirty="0"/>
          </a:p>
        </p:txBody>
      </p:sp>
      <p:sp>
        <p:nvSpPr>
          <p:cNvPr id="10" name="CuadroTexto 9"/>
          <p:cNvSpPr txBox="1"/>
          <p:nvPr/>
        </p:nvSpPr>
        <p:spPr>
          <a:xfrm>
            <a:off x="415720" y="1313112"/>
            <a:ext cx="7277099" cy="1553210"/>
          </a:xfrm>
          <a:prstGeom prst="rect">
            <a:avLst/>
          </a:prstGeom>
          <a:noFill/>
        </p:spPr>
        <p:txBody>
          <a:bodyPr wrap="square">
            <a:spAutoFit/>
          </a:bodyPr>
          <a:lstStyle/>
          <a:p>
            <a:pPr>
              <a:spcBef>
                <a:spcPts val="600"/>
              </a:spcBef>
            </a:pPr>
            <a:r>
              <a:rPr lang="nl-NL" sz="1900" b="1" dirty="0"/>
              <a:t>Om de dood van de eerstgeborenen te voorkomen en hen uit Egypte te kunnen leiden, had God hen om een geloofsdaad gevraagd: het Pesachritueel. Nu Hij hen naar een doodlopende weg leidde, was het tijd om de tweede stap in geloof te zetten: voorwaarts gaan.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49" presetClass="entr" presetSubtype="0" decel="10000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49" presetClass="entr" presetSubtype="0" decel="10000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360"/>
                                          </p:val>
                                        </p:tav>
                                        <p:tav tm="100000">
                                          <p:val>
                                            <p:fltVal val="0"/>
                                          </p:val>
                                        </p:tav>
                                      </p:tavLst>
                                    </p:anim>
                                    <p:animEffect transition="in" filter="fade">
                                      <p:cBhvr>
                                        <p:cTn id="87" dur="500"/>
                                        <p:tgtEl>
                                          <p:spTgt spid="19"/>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par>
                          <p:cTn id="92" fill="hold">
                            <p:stCondLst>
                              <p:cond delay="2000"/>
                            </p:stCondLst>
                            <p:childTnLst>
                              <p:par>
                                <p:cTn id="93" presetID="49" presetClass="entr" presetSubtype="0" decel="100000"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 calcmode="lin" valueType="num">
                                      <p:cBhvr>
                                        <p:cTn id="97" dur="500" fill="hold"/>
                                        <p:tgtEl>
                                          <p:spTgt spid="18"/>
                                        </p:tgtEl>
                                        <p:attrNameLst>
                                          <p:attrName>style.rotation</p:attrName>
                                        </p:attrNameLst>
                                      </p:cBhvr>
                                      <p:tavLst>
                                        <p:tav tm="0">
                                          <p:val>
                                            <p:fltVal val="360"/>
                                          </p:val>
                                        </p:tav>
                                        <p:tav tm="100000">
                                          <p:val>
                                            <p:fltVal val="0"/>
                                          </p:val>
                                        </p:tav>
                                      </p:tavLst>
                                    </p:anim>
                                    <p:animEffect transition="in" filter="fade">
                                      <p:cBhvr>
                                        <p:cTn id="98" dur="500"/>
                                        <p:tgtEl>
                                          <p:spTgt spid="18"/>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12"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0-#ppt_w/2"/>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49" presetClass="entr" presetSubtype="0" decel="100000"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 calcmode="lin" valueType="num">
                                      <p:cBhvr>
                                        <p:cTn id="118" dur="500" fill="hold"/>
                                        <p:tgtEl>
                                          <p:spTgt spid="15"/>
                                        </p:tgtEl>
                                        <p:attrNameLst>
                                          <p:attrName>style.rotation</p:attrName>
                                        </p:attrNameLst>
                                      </p:cBhvr>
                                      <p:tavLst>
                                        <p:tav tm="0">
                                          <p:val>
                                            <p:fltVal val="360"/>
                                          </p:val>
                                        </p:tav>
                                        <p:tav tm="100000">
                                          <p:val>
                                            <p:fltVal val="0"/>
                                          </p:val>
                                        </p:tav>
                                      </p:tavLst>
                                    </p:anim>
                                    <p:animEffect transition="in" filter="fade">
                                      <p:cBhvr>
                                        <p:cTn id="119" dur="500"/>
                                        <p:tgtEl>
                                          <p:spTgt spid="15"/>
                                        </p:tgtEl>
                                      </p:cBhvr>
                                    </p:animEffect>
                                  </p:childTnLst>
                                </p:cTn>
                              </p:par>
                            </p:childTnLst>
                          </p:cTn>
                        </p:par>
                        <p:par>
                          <p:cTn id="120" fill="hold">
                            <p:stCondLst>
                              <p:cond delay="1500"/>
                            </p:stCondLst>
                            <p:childTnLst>
                              <p:par>
                                <p:cTn id="121" presetID="22" presetClass="entr" presetSubtype="8" fill="hold" grpId="0" nodeType="afterEffect">
                                  <p:stCondLst>
                                    <p:cond delay="0"/>
                                  </p:stCondLst>
                                  <p:childTnLst>
                                    <p:set>
                                      <p:cBhvr>
                                        <p:cTn id="122" dur="1" fill="hold">
                                          <p:stCondLst>
                                            <p:cond delay="0"/>
                                          </p:stCondLst>
                                        </p:cTn>
                                        <p:tgtEl>
                                          <p:spTgt spid="2">
                                            <p:txEl>
                                              <p:pRg st="7" end="7"/>
                                            </p:txEl>
                                          </p:spTgt>
                                        </p:tgtEl>
                                        <p:attrNameLst>
                                          <p:attrName>style.visibility</p:attrName>
                                        </p:attrNameLst>
                                      </p:cBhvr>
                                      <p:to>
                                        <p:strVal val="visible"/>
                                      </p:to>
                                    </p:set>
                                    <p:animEffect transition="in" filter="wipe(left)">
                                      <p:cBhvr>
                                        <p:cTn id="1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CAD0"/>
            </a:gs>
            <a:gs pos="55000">
              <a:srgbClr val="B08693"/>
            </a:gs>
            <a:gs pos="83000">
              <a:srgbClr val="905E6D"/>
            </a:gs>
            <a:gs pos="100000">
              <a:srgbClr val="905E6D"/>
            </a:gs>
          </a:gsLst>
          <a:lin ang="5400000" scaled="1"/>
          <a:tileRect/>
        </a:gradFill>
        <a:effectLst/>
      </p:bgPr>
    </p:bg>
    <p:spTree>
      <p:nvGrpSpPr>
        <p:cNvPr id="1" name=""/>
        <p:cNvGrpSpPr/>
        <p:nvPr/>
      </p:nvGrpSpPr>
      <p:grpSpPr>
        <a:xfrm>
          <a:off x="0" y="0"/>
          <a:ext cx="0" cy="0"/>
          <a:chOff x="0" y="0"/>
          <a:chExt cx="0" cy="0"/>
        </a:xfrm>
      </p:grpSpPr>
      <p:sp>
        <p:nvSpPr>
          <p:cNvPr id="16" name="CuadroTexto 15"/>
          <p:cNvSpPr txBox="1"/>
          <p:nvPr/>
        </p:nvSpPr>
        <p:spPr>
          <a:xfrm>
            <a:off x="8143870" y="38520"/>
            <a:ext cx="3900490" cy="4154984"/>
          </a:xfrm>
          <a:prstGeom prst="rect">
            <a:avLst/>
          </a:prstGeom>
          <a:noFill/>
        </p:spPr>
        <p:txBody>
          <a:bodyPr wrap="square">
            <a:spAutoFit/>
            <a:scene3d>
              <a:camera prst="orthographicFront"/>
              <a:lightRig rig="balanced" dir="t"/>
            </a:scene3d>
            <a:sp3d extrusionH="57150" contourW="25400">
              <a:bevelT w="69850" h="38100" prst="cross"/>
              <a:contourClr>
                <a:schemeClr val="accent2"/>
              </a:contourClr>
            </a:sp3d>
          </a:bodyPr>
          <a:lstStyle/>
          <a:p>
            <a:pPr algn="ctr"/>
            <a:r>
              <a:rPr lang="es-ES" sz="6600" b="1" dirty="0">
                <a:ln w="22225">
                  <a:noFill/>
                  <a:prstDash val="solid"/>
                </a:ln>
                <a:solidFill>
                  <a:srgbClr val="FDE849"/>
                </a:solidFill>
                <a:effectLst>
                  <a:outerShdw blurRad="38100" dist="38100" dir="2700000" algn="tl">
                    <a:srgbClr val="000000">
                      <a:alpha val="43137"/>
                    </a:srgbClr>
                  </a:outerShdw>
                </a:effectLst>
              </a:rPr>
              <a:t>DE EXODUS UIT EGYPTE</a:t>
            </a:r>
            <a:endParaRPr lang="en-GB" sz="6600" b="1" dirty="0">
              <a:ln w="22225">
                <a:noFill/>
                <a:prstDash val="solid"/>
              </a:ln>
              <a:solidFill>
                <a:srgbClr val="FDE849"/>
              </a:solidFill>
              <a:effectLst>
                <a:outerShdw blurRad="38100" dist="38100" dir="2700000" algn="tl">
                  <a:srgbClr val="000000">
                    <a:alpha val="43137"/>
                  </a:srgbClr>
                </a:outerShdw>
              </a:effectLst>
            </a:endParaRPr>
          </a:p>
        </p:txBody>
      </p:sp>
      <p:grpSp>
        <p:nvGrpSpPr>
          <p:cNvPr id="22" name="Grupo 21"/>
          <p:cNvGrpSpPr/>
          <p:nvPr/>
        </p:nvGrpSpPr>
        <p:grpSpPr>
          <a:xfrm>
            <a:off x="161925" y="340645"/>
            <a:ext cx="11806963" cy="6315172"/>
            <a:chOff x="161925" y="340645"/>
            <a:chExt cx="11806963" cy="6315172"/>
          </a:xfrm>
          <a:blipFill dpi="0" rotWithShape="1">
            <a:blip r:embed="rId2"/>
            <a:srcRect/>
            <a:stretch>
              <a:fillRect l="-14000" b="-7000"/>
            </a:stretch>
          </a:blipFill>
        </p:grpSpPr>
        <p:sp>
          <p:nvSpPr>
            <p:cNvPr id="3" name="Hexágono 2"/>
            <p:cNvSpPr/>
            <p:nvPr/>
          </p:nvSpPr>
          <p:spPr>
            <a:xfrm>
              <a:off x="2700337" y="17074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Hexágono 5"/>
            <p:cNvSpPr/>
            <p:nvPr/>
          </p:nvSpPr>
          <p:spPr>
            <a:xfrm>
              <a:off x="5281611" y="29552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Hexágono 6"/>
            <p:cNvSpPr/>
            <p:nvPr/>
          </p:nvSpPr>
          <p:spPr>
            <a:xfrm>
              <a:off x="204787" y="45970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Hexágono 7"/>
            <p:cNvSpPr/>
            <p:nvPr/>
          </p:nvSpPr>
          <p:spPr>
            <a:xfrm>
              <a:off x="7777161" y="4212554"/>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Hexágono 8"/>
            <p:cNvSpPr/>
            <p:nvPr/>
          </p:nvSpPr>
          <p:spPr>
            <a:xfrm>
              <a:off x="2700337" y="42125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Hexágono 9"/>
            <p:cNvSpPr/>
            <p:nvPr/>
          </p:nvSpPr>
          <p:spPr>
            <a:xfrm>
              <a:off x="204787" y="29933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Hexágono 10"/>
            <p:cNvSpPr/>
            <p:nvPr/>
          </p:nvSpPr>
          <p:spPr>
            <a:xfrm>
              <a:off x="5281612" y="4501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Hexágono 11"/>
            <p:cNvSpPr/>
            <p:nvPr/>
          </p:nvSpPr>
          <p:spPr>
            <a:xfrm>
              <a:off x="161925"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1" fmla="*/ 0 w 2886075"/>
                <a:gd name="connsiteY0-2" fmla="*/ 1147762 h 2295523"/>
                <a:gd name="connsiteX1-3" fmla="*/ 573881 w 2886075"/>
                <a:gd name="connsiteY1-4" fmla="*/ 0 h 2295523"/>
                <a:gd name="connsiteX2-5" fmla="*/ 2312194 w 2886075"/>
                <a:gd name="connsiteY2-6" fmla="*/ 0 h 2295523"/>
                <a:gd name="connsiteX3-7" fmla="*/ 2886075 w 2886075"/>
                <a:gd name="connsiteY3-8" fmla="*/ 1147762 h 2295523"/>
                <a:gd name="connsiteX4-9" fmla="*/ 2312194 w 2886075"/>
                <a:gd name="connsiteY4-10" fmla="*/ 2295523 h 2295523"/>
                <a:gd name="connsiteX5-11" fmla="*/ 679759 w 2886075"/>
                <a:gd name="connsiteY5-12" fmla="*/ 1159741 h 2295523"/>
                <a:gd name="connsiteX6-13" fmla="*/ 0 w 2886075"/>
                <a:gd name="connsiteY6-14" fmla="*/ 1147762 h 2295523"/>
                <a:gd name="connsiteX0-15" fmla="*/ 0 w 2886075"/>
                <a:gd name="connsiteY0-16" fmla="*/ 1147762 h 2295523"/>
                <a:gd name="connsiteX1-17" fmla="*/ 573881 w 2886075"/>
                <a:gd name="connsiteY1-18" fmla="*/ 0 h 2295523"/>
                <a:gd name="connsiteX2-19" fmla="*/ 2312194 w 2886075"/>
                <a:gd name="connsiteY2-20" fmla="*/ 0 h 2295523"/>
                <a:gd name="connsiteX3-21" fmla="*/ 2886075 w 2886075"/>
                <a:gd name="connsiteY3-22" fmla="*/ 1147762 h 2295523"/>
                <a:gd name="connsiteX4-23" fmla="*/ 2312194 w 2886075"/>
                <a:gd name="connsiteY4-24" fmla="*/ 2295523 h 2295523"/>
                <a:gd name="connsiteX5-25" fmla="*/ 2384662 w 2886075"/>
                <a:gd name="connsiteY5-26" fmla="*/ 1175686 h 2295523"/>
                <a:gd name="connsiteX6-27" fmla="*/ 679759 w 2886075"/>
                <a:gd name="connsiteY6-28" fmla="*/ 1159741 h 2295523"/>
                <a:gd name="connsiteX7" fmla="*/ 0 w 2886075"/>
                <a:gd name="connsiteY7" fmla="*/ 1147762 h 2295523"/>
                <a:gd name="connsiteX0-29" fmla="*/ 0 w 2886075"/>
                <a:gd name="connsiteY0-30" fmla="*/ 1147762 h 1217494"/>
                <a:gd name="connsiteX1-31" fmla="*/ 573881 w 2886075"/>
                <a:gd name="connsiteY1-32" fmla="*/ 0 h 1217494"/>
                <a:gd name="connsiteX2-33" fmla="*/ 2312194 w 2886075"/>
                <a:gd name="connsiteY2-34" fmla="*/ 0 h 1217494"/>
                <a:gd name="connsiteX3-35" fmla="*/ 2886075 w 2886075"/>
                <a:gd name="connsiteY3-36" fmla="*/ 1147762 h 1217494"/>
                <a:gd name="connsiteX4-37" fmla="*/ 2629828 w 2886075"/>
                <a:gd name="connsiteY4-38" fmla="*/ 1217494 h 1217494"/>
                <a:gd name="connsiteX5-39" fmla="*/ 2384662 w 2886075"/>
                <a:gd name="connsiteY5-40" fmla="*/ 1175686 h 1217494"/>
                <a:gd name="connsiteX6-41" fmla="*/ 679759 w 2886075"/>
                <a:gd name="connsiteY6-42" fmla="*/ 1159741 h 1217494"/>
                <a:gd name="connsiteX7-43" fmla="*/ 0 w 2886075"/>
                <a:gd name="connsiteY7-44" fmla="*/ 1147762 h 1217494"/>
                <a:gd name="connsiteX0-45" fmla="*/ 0 w 2886075"/>
                <a:gd name="connsiteY0-46" fmla="*/ 1147762 h 1175686"/>
                <a:gd name="connsiteX1-47" fmla="*/ 573881 w 2886075"/>
                <a:gd name="connsiteY1-48" fmla="*/ 0 h 1175686"/>
                <a:gd name="connsiteX2-49" fmla="*/ 2312194 w 2886075"/>
                <a:gd name="connsiteY2-50" fmla="*/ 0 h 1175686"/>
                <a:gd name="connsiteX3-51" fmla="*/ 2886075 w 2886075"/>
                <a:gd name="connsiteY3-52" fmla="*/ 1147762 h 1175686"/>
                <a:gd name="connsiteX4-53" fmla="*/ 2384662 w 2886075"/>
                <a:gd name="connsiteY4-54" fmla="*/ 1175686 h 1175686"/>
                <a:gd name="connsiteX5-55" fmla="*/ 679759 w 2886075"/>
                <a:gd name="connsiteY5-56" fmla="*/ 1159741 h 1175686"/>
                <a:gd name="connsiteX6-57" fmla="*/ 0 w 2886075"/>
                <a:gd name="connsiteY6-58" fmla="*/ 1147762 h 1175686"/>
                <a:gd name="connsiteX0-59" fmla="*/ 0 w 2886075"/>
                <a:gd name="connsiteY0-60" fmla="*/ 1147762 h 1159741"/>
                <a:gd name="connsiteX1-61" fmla="*/ 573881 w 2886075"/>
                <a:gd name="connsiteY1-62" fmla="*/ 0 h 1159741"/>
                <a:gd name="connsiteX2-63" fmla="*/ 2312194 w 2886075"/>
                <a:gd name="connsiteY2-64" fmla="*/ 0 h 1159741"/>
                <a:gd name="connsiteX3-65" fmla="*/ 2886075 w 2886075"/>
                <a:gd name="connsiteY3-66" fmla="*/ 1147762 h 1159741"/>
                <a:gd name="connsiteX4-67" fmla="*/ 679759 w 2886075"/>
                <a:gd name="connsiteY4-68" fmla="*/ 1159741 h 1159741"/>
                <a:gd name="connsiteX5-69" fmla="*/ 0 w 2886075"/>
                <a:gd name="connsiteY5-70" fmla="*/ 1147762 h 1159741"/>
                <a:gd name="connsiteX0-71" fmla="*/ 0 w 2886075"/>
                <a:gd name="connsiteY0-72" fmla="*/ 1147762 h 1147762"/>
                <a:gd name="connsiteX1-73" fmla="*/ 573881 w 2886075"/>
                <a:gd name="connsiteY1-74" fmla="*/ 0 h 1147762"/>
                <a:gd name="connsiteX2-75" fmla="*/ 2312194 w 2886075"/>
                <a:gd name="connsiteY2-76" fmla="*/ 0 h 1147762"/>
                <a:gd name="connsiteX3-77" fmla="*/ 2886075 w 2886075"/>
                <a:gd name="connsiteY3-78" fmla="*/ 1147762 h 1147762"/>
                <a:gd name="connsiteX4-79" fmla="*/ 0 w 2886075"/>
                <a:gd name="connsiteY4-80" fmla="*/ 1147762 h 1147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Hexágono 11"/>
            <p:cNvSpPr/>
            <p:nvPr/>
          </p:nvSpPr>
          <p:spPr>
            <a:xfrm>
              <a:off x="5281610"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1" fmla="*/ 0 w 2886075"/>
                <a:gd name="connsiteY0-2" fmla="*/ 1147762 h 2295523"/>
                <a:gd name="connsiteX1-3" fmla="*/ 573881 w 2886075"/>
                <a:gd name="connsiteY1-4" fmla="*/ 0 h 2295523"/>
                <a:gd name="connsiteX2-5" fmla="*/ 2312194 w 2886075"/>
                <a:gd name="connsiteY2-6" fmla="*/ 0 h 2295523"/>
                <a:gd name="connsiteX3-7" fmla="*/ 2886075 w 2886075"/>
                <a:gd name="connsiteY3-8" fmla="*/ 1147762 h 2295523"/>
                <a:gd name="connsiteX4-9" fmla="*/ 2312194 w 2886075"/>
                <a:gd name="connsiteY4-10" fmla="*/ 2295523 h 2295523"/>
                <a:gd name="connsiteX5-11" fmla="*/ 679759 w 2886075"/>
                <a:gd name="connsiteY5-12" fmla="*/ 1159741 h 2295523"/>
                <a:gd name="connsiteX6-13" fmla="*/ 0 w 2886075"/>
                <a:gd name="connsiteY6-14" fmla="*/ 1147762 h 2295523"/>
                <a:gd name="connsiteX0-15" fmla="*/ 0 w 2886075"/>
                <a:gd name="connsiteY0-16" fmla="*/ 1147762 h 2295523"/>
                <a:gd name="connsiteX1-17" fmla="*/ 573881 w 2886075"/>
                <a:gd name="connsiteY1-18" fmla="*/ 0 h 2295523"/>
                <a:gd name="connsiteX2-19" fmla="*/ 2312194 w 2886075"/>
                <a:gd name="connsiteY2-20" fmla="*/ 0 h 2295523"/>
                <a:gd name="connsiteX3-21" fmla="*/ 2886075 w 2886075"/>
                <a:gd name="connsiteY3-22" fmla="*/ 1147762 h 2295523"/>
                <a:gd name="connsiteX4-23" fmla="*/ 2312194 w 2886075"/>
                <a:gd name="connsiteY4-24" fmla="*/ 2295523 h 2295523"/>
                <a:gd name="connsiteX5-25" fmla="*/ 2384662 w 2886075"/>
                <a:gd name="connsiteY5-26" fmla="*/ 1175686 h 2295523"/>
                <a:gd name="connsiteX6-27" fmla="*/ 679759 w 2886075"/>
                <a:gd name="connsiteY6-28" fmla="*/ 1159741 h 2295523"/>
                <a:gd name="connsiteX7" fmla="*/ 0 w 2886075"/>
                <a:gd name="connsiteY7" fmla="*/ 1147762 h 2295523"/>
                <a:gd name="connsiteX0-29" fmla="*/ 0 w 2886075"/>
                <a:gd name="connsiteY0-30" fmla="*/ 1147762 h 1217494"/>
                <a:gd name="connsiteX1-31" fmla="*/ 573881 w 2886075"/>
                <a:gd name="connsiteY1-32" fmla="*/ 0 h 1217494"/>
                <a:gd name="connsiteX2-33" fmla="*/ 2312194 w 2886075"/>
                <a:gd name="connsiteY2-34" fmla="*/ 0 h 1217494"/>
                <a:gd name="connsiteX3-35" fmla="*/ 2886075 w 2886075"/>
                <a:gd name="connsiteY3-36" fmla="*/ 1147762 h 1217494"/>
                <a:gd name="connsiteX4-37" fmla="*/ 2629828 w 2886075"/>
                <a:gd name="connsiteY4-38" fmla="*/ 1217494 h 1217494"/>
                <a:gd name="connsiteX5-39" fmla="*/ 2384662 w 2886075"/>
                <a:gd name="connsiteY5-40" fmla="*/ 1175686 h 1217494"/>
                <a:gd name="connsiteX6-41" fmla="*/ 679759 w 2886075"/>
                <a:gd name="connsiteY6-42" fmla="*/ 1159741 h 1217494"/>
                <a:gd name="connsiteX7-43" fmla="*/ 0 w 2886075"/>
                <a:gd name="connsiteY7-44" fmla="*/ 1147762 h 1217494"/>
                <a:gd name="connsiteX0-45" fmla="*/ 0 w 2886075"/>
                <a:gd name="connsiteY0-46" fmla="*/ 1147762 h 1175686"/>
                <a:gd name="connsiteX1-47" fmla="*/ 573881 w 2886075"/>
                <a:gd name="connsiteY1-48" fmla="*/ 0 h 1175686"/>
                <a:gd name="connsiteX2-49" fmla="*/ 2312194 w 2886075"/>
                <a:gd name="connsiteY2-50" fmla="*/ 0 h 1175686"/>
                <a:gd name="connsiteX3-51" fmla="*/ 2886075 w 2886075"/>
                <a:gd name="connsiteY3-52" fmla="*/ 1147762 h 1175686"/>
                <a:gd name="connsiteX4-53" fmla="*/ 2384662 w 2886075"/>
                <a:gd name="connsiteY4-54" fmla="*/ 1175686 h 1175686"/>
                <a:gd name="connsiteX5-55" fmla="*/ 679759 w 2886075"/>
                <a:gd name="connsiteY5-56" fmla="*/ 1159741 h 1175686"/>
                <a:gd name="connsiteX6-57" fmla="*/ 0 w 2886075"/>
                <a:gd name="connsiteY6-58" fmla="*/ 1147762 h 1175686"/>
                <a:gd name="connsiteX0-59" fmla="*/ 0 w 2886075"/>
                <a:gd name="connsiteY0-60" fmla="*/ 1147762 h 1159741"/>
                <a:gd name="connsiteX1-61" fmla="*/ 573881 w 2886075"/>
                <a:gd name="connsiteY1-62" fmla="*/ 0 h 1159741"/>
                <a:gd name="connsiteX2-63" fmla="*/ 2312194 w 2886075"/>
                <a:gd name="connsiteY2-64" fmla="*/ 0 h 1159741"/>
                <a:gd name="connsiteX3-65" fmla="*/ 2886075 w 2886075"/>
                <a:gd name="connsiteY3-66" fmla="*/ 1147762 h 1159741"/>
                <a:gd name="connsiteX4-67" fmla="*/ 679759 w 2886075"/>
                <a:gd name="connsiteY4-68" fmla="*/ 1159741 h 1159741"/>
                <a:gd name="connsiteX5-69" fmla="*/ 0 w 2886075"/>
                <a:gd name="connsiteY5-70" fmla="*/ 1147762 h 1159741"/>
                <a:gd name="connsiteX0-71" fmla="*/ 0 w 2886075"/>
                <a:gd name="connsiteY0-72" fmla="*/ 1147762 h 1147762"/>
                <a:gd name="connsiteX1-73" fmla="*/ 573881 w 2886075"/>
                <a:gd name="connsiteY1-74" fmla="*/ 0 h 1147762"/>
                <a:gd name="connsiteX2-75" fmla="*/ 2312194 w 2886075"/>
                <a:gd name="connsiteY2-76" fmla="*/ 0 h 1147762"/>
                <a:gd name="connsiteX3-77" fmla="*/ 2886075 w 2886075"/>
                <a:gd name="connsiteY3-78" fmla="*/ 1147762 h 1147762"/>
                <a:gd name="connsiteX4-79" fmla="*/ 0 w 2886075"/>
                <a:gd name="connsiteY4-80" fmla="*/ 1147762 h 11477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Hexágono 14"/>
            <p:cNvSpPr/>
            <p:nvPr/>
          </p:nvSpPr>
          <p:spPr>
            <a:xfrm>
              <a:off x="2743200" y="340645"/>
              <a:ext cx="2886075"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1" fmla="*/ 0 w 2886075"/>
                <a:gd name="connsiteY0-2" fmla="*/ 1147762 h 2295523"/>
                <a:gd name="connsiteX1-3" fmla="*/ 2312194 w 2886075"/>
                <a:gd name="connsiteY1-4" fmla="*/ 0 h 2295523"/>
                <a:gd name="connsiteX2-5" fmla="*/ 2886075 w 2886075"/>
                <a:gd name="connsiteY2-6" fmla="*/ 1147762 h 2295523"/>
                <a:gd name="connsiteX3-7" fmla="*/ 2312194 w 2886075"/>
                <a:gd name="connsiteY3-8" fmla="*/ 2295523 h 2295523"/>
                <a:gd name="connsiteX4-9" fmla="*/ 573881 w 2886075"/>
                <a:gd name="connsiteY4-10" fmla="*/ 2295523 h 2295523"/>
                <a:gd name="connsiteX5-11" fmla="*/ 0 w 2886075"/>
                <a:gd name="connsiteY5-12" fmla="*/ 1147762 h 2295523"/>
                <a:gd name="connsiteX0-13" fmla="*/ 0 w 2886075"/>
                <a:gd name="connsiteY0-14" fmla="*/ 0 h 1147761"/>
                <a:gd name="connsiteX1-15" fmla="*/ 2886075 w 2886075"/>
                <a:gd name="connsiteY1-16" fmla="*/ 0 h 1147761"/>
                <a:gd name="connsiteX2-17" fmla="*/ 2312194 w 2886075"/>
                <a:gd name="connsiteY2-18" fmla="*/ 1147761 h 1147761"/>
                <a:gd name="connsiteX3-19" fmla="*/ 573881 w 2886075"/>
                <a:gd name="connsiteY3-20" fmla="*/ 1147761 h 1147761"/>
                <a:gd name="connsiteX4-21" fmla="*/ 0 w 2886075"/>
                <a:gd name="connsiteY4-22" fmla="*/ 0 h 11477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6075" h="1147761">
                  <a:moveTo>
                    <a:pt x="0" y="0"/>
                  </a:moveTo>
                  <a:lnTo>
                    <a:pt x="2886075" y="0"/>
                  </a:lnTo>
                  <a:lnTo>
                    <a:pt x="2312194" y="1147761"/>
                  </a:ln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Hexágono 11"/>
            <p:cNvSpPr/>
            <p:nvPr/>
          </p:nvSpPr>
          <p:spPr>
            <a:xfrm>
              <a:off x="10272711" y="5498430"/>
              <a:ext cx="1676926" cy="1157387"/>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1" fmla="*/ 0 w 2886075"/>
                <a:gd name="connsiteY0-2" fmla="*/ 1147762 h 2295523"/>
                <a:gd name="connsiteX1-3" fmla="*/ 573881 w 2886075"/>
                <a:gd name="connsiteY1-4" fmla="*/ 0 h 2295523"/>
                <a:gd name="connsiteX2-5" fmla="*/ 2312194 w 2886075"/>
                <a:gd name="connsiteY2-6" fmla="*/ 0 h 2295523"/>
                <a:gd name="connsiteX3-7" fmla="*/ 2886075 w 2886075"/>
                <a:gd name="connsiteY3-8" fmla="*/ 1147762 h 2295523"/>
                <a:gd name="connsiteX4-9" fmla="*/ 2312194 w 2886075"/>
                <a:gd name="connsiteY4-10" fmla="*/ 2295523 h 2295523"/>
                <a:gd name="connsiteX5-11" fmla="*/ 679759 w 2886075"/>
                <a:gd name="connsiteY5-12" fmla="*/ 1159741 h 2295523"/>
                <a:gd name="connsiteX6-13" fmla="*/ 0 w 2886075"/>
                <a:gd name="connsiteY6-14" fmla="*/ 1147762 h 2295523"/>
                <a:gd name="connsiteX0-15" fmla="*/ 0 w 2886075"/>
                <a:gd name="connsiteY0-16" fmla="*/ 1147762 h 2295523"/>
                <a:gd name="connsiteX1-17" fmla="*/ 573881 w 2886075"/>
                <a:gd name="connsiteY1-18" fmla="*/ 0 h 2295523"/>
                <a:gd name="connsiteX2-19" fmla="*/ 2312194 w 2886075"/>
                <a:gd name="connsiteY2-20" fmla="*/ 0 h 2295523"/>
                <a:gd name="connsiteX3-21" fmla="*/ 2886075 w 2886075"/>
                <a:gd name="connsiteY3-22" fmla="*/ 1147762 h 2295523"/>
                <a:gd name="connsiteX4-23" fmla="*/ 2312194 w 2886075"/>
                <a:gd name="connsiteY4-24" fmla="*/ 2295523 h 2295523"/>
                <a:gd name="connsiteX5-25" fmla="*/ 2384662 w 2886075"/>
                <a:gd name="connsiteY5-26" fmla="*/ 1175686 h 2295523"/>
                <a:gd name="connsiteX6-27" fmla="*/ 679759 w 2886075"/>
                <a:gd name="connsiteY6-28" fmla="*/ 1159741 h 2295523"/>
                <a:gd name="connsiteX7" fmla="*/ 0 w 2886075"/>
                <a:gd name="connsiteY7" fmla="*/ 1147762 h 2295523"/>
                <a:gd name="connsiteX0-29" fmla="*/ 0 w 2886075"/>
                <a:gd name="connsiteY0-30" fmla="*/ 1147762 h 1217494"/>
                <a:gd name="connsiteX1-31" fmla="*/ 573881 w 2886075"/>
                <a:gd name="connsiteY1-32" fmla="*/ 0 h 1217494"/>
                <a:gd name="connsiteX2-33" fmla="*/ 2312194 w 2886075"/>
                <a:gd name="connsiteY2-34" fmla="*/ 0 h 1217494"/>
                <a:gd name="connsiteX3-35" fmla="*/ 2886075 w 2886075"/>
                <a:gd name="connsiteY3-36" fmla="*/ 1147762 h 1217494"/>
                <a:gd name="connsiteX4-37" fmla="*/ 2629828 w 2886075"/>
                <a:gd name="connsiteY4-38" fmla="*/ 1217494 h 1217494"/>
                <a:gd name="connsiteX5-39" fmla="*/ 2384662 w 2886075"/>
                <a:gd name="connsiteY5-40" fmla="*/ 1175686 h 1217494"/>
                <a:gd name="connsiteX6-41" fmla="*/ 679759 w 2886075"/>
                <a:gd name="connsiteY6-42" fmla="*/ 1159741 h 1217494"/>
                <a:gd name="connsiteX7-43" fmla="*/ 0 w 2886075"/>
                <a:gd name="connsiteY7-44" fmla="*/ 1147762 h 1217494"/>
                <a:gd name="connsiteX0-45" fmla="*/ 0 w 2886075"/>
                <a:gd name="connsiteY0-46" fmla="*/ 1147762 h 1175686"/>
                <a:gd name="connsiteX1-47" fmla="*/ 573881 w 2886075"/>
                <a:gd name="connsiteY1-48" fmla="*/ 0 h 1175686"/>
                <a:gd name="connsiteX2-49" fmla="*/ 2312194 w 2886075"/>
                <a:gd name="connsiteY2-50" fmla="*/ 0 h 1175686"/>
                <a:gd name="connsiteX3-51" fmla="*/ 2886075 w 2886075"/>
                <a:gd name="connsiteY3-52" fmla="*/ 1147762 h 1175686"/>
                <a:gd name="connsiteX4-53" fmla="*/ 2384662 w 2886075"/>
                <a:gd name="connsiteY4-54" fmla="*/ 1175686 h 1175686"/>
                <a:gd name="connsiteX5-55" fmla="*/ 679759 w 2886075"/>
                <a:gd name="connsiteY5-56" fmla="*/ 1159741 h 1175686"/>
                <a:gd name="connsiteX6-57" fmla="*/ 0 w 2886075"/>
                <a:gd name="connsiteY6-58" fmla="*/ 1147762 h 1175686"/>
                <a:gd name="connsiteX0-59" fmla="*/ 0 w 2886075"/>
                <a:gd name="connsiteY0-60" fmla="*/ 1147762 h 1159741"/>
                <a:gd name="connsiteX1-61" fmla="*/ 573881 w 2886075"/>
                <a:gd name="connsiteY1-62" fmla="*/ 0 h 1159741"/>
                <a:gd name="connsiteX2-63" fmla="*/ 2312194 w 2886075"/>
                <a:gd name="connsiteY2-64" fmla="*/ 0 h 1159741"/>
                <a:gd name="connsiteX3-65" fmla="*/ 2886075 w 2886075"/>
                <a:gd name="connsiteY3-66" fmla="*/ 1147762 h 1159741"/>
                <a:gd name="connsiteX4-67" fmla="*/ 679759 w 2886075"/>
                <a:gd name="connsiteY4-68" fmla="*/ 1159741 h 1159741"/>
                <a:gd name="connsiteX5-69" fmla="*/ 0 w 2886075"/>
                <a:gd name="connsiteY5-70" fmla="*/ 1147762 h 1159741"/>
                <a:gd name="connsiteX0-71" fmla="*/ 0 w 2886075"/>
                <a:gd name="connsiteY0-72" fmla="*/ 1147762 h 1147762"/>
                <a:gd name="connsiteX1-73" fmla="*/ 573881 w 2886075"/>
                <a:gd name="connsiteY1-74" fmla="*/ 0 h 1147762"/>
                <a:gd name="connsiteX2-75" fmla="*/ 2312194 w 2886075"/>
                <a:gd name="connsiteY2-76" fmla="*/ 0 h 1147762"/>
                <a:gd name="connsiteX3-77" fmla="*/ 2886075 w 2886075"/>
                <a:gd name="connsiteY3-78" fmla="*/ 1147762 h 1147762"/>
                <a:gd name="connsiteX4-79" fmla="*/ 0 w 2886075"/>
                <a:gd name="connsiteY4-80" fmla="*/ 1147762 h 1147762"/>
                <a:gd name="connsiteX0-81" fmla="*/ 0 w 2886075"/>
                <a:gd name="connsiteY0-82" fmla="*/ 1147762 h 1147762"/>
                <a:gd name="connsiteX1-83" fmla="*/ 573881 w 2886075"/>
                <a:gd name="connsiteY1-84" fmla="*/ 0 h 1147762"/>
                <a:gd name="connsiteX2-85" fmla="*/ 1676926 w 2886075"/>
                <a:gd name="connsiteY2-86" fmla="*/ 0 h 1147762"/>
                <a:gd name="connsiteX3-87" fmla="*/ 2886075 w 2886075"/>
                <a:gd name="connsiteY3-88" fmla="*/ 1147762 h 1147762"/>
                <a:gd name="connsiteX4-89" fmla="*/ 0 w 2886075"/>
                <a:gd name="connsiteY4-90" fmla="*/ 1147762 h 1147762"/>
                <a:gd name="connsiteX0-91" fmla="*/ 0 w 1676926"/>
                <a:gd name="connsiteY0-92" fmla="*/ 1147762 h 1157387"/>
                <a:gd name="connsiteX1-93" fmla="*/ 573881 w 1676926"/>
                <a:gd name="connsiteY1-94" fmla="*/ 0 h 1157387"/>
                <a:gd name="connsiteX2-95" fmla="*/ 1676926 w 1676926"/>
                <a:gd name="connsiteY2-96" fmla="*/ 0 h 1157387"/>
                <a:gd name="connsiteX3-97" fmla="*/ 1663666 w 1676926"/>
                <a:gd name="connsiteY3-98" fmla="*/ 1157387 h 1157387"/>
                <a:gd name="connsiteX4-99" fmla="*/ 0 w 1676926"/>
                <a:gd name="connsiteY4-100" fmla="*/ 1147762 h 11573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6926" h="1157387">
                  <a:moveTo>
                    <a:pt x="0" y="1147762"/>
                  </a:moveTo>
                  <a:lnTo>
                    <a:pt x="573881" y="0"/>
                  </a:lnTo>
                  <a:lnTo>
                    <a:pt x="1676926" y="0"/>
                  </a:lnTo>
                  <a:lnTo>
                    <a:pt x="1663666" y="1157387"/>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Hexágono 14"/>
            <p:cNvSpPr/>
            <p:nvPr/>
          </p:nvSpPr>
          <p:spPr>
            <a:xfrm>
              <a:off x="10272710" y="4212554"/>
              <a:ext cx="1696178"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1" fmla="*/ 0 w 2886075"/>
                <a:gd name="connsiteY0-2" fmla="*/ 1147762 h 2295523"/>
                <a:gd name="connsiteX1-3" fmla="*/ 2312194 w 2886075"/>
                <a:gd name="connsiteY1-4" fmla="*/ 0 h 2295523"/>
                <a:gd name="connsiteX2-5" fmla="*/ 2886075 w 2886075"/>
                <a:gd name="connsiteY2-6" fmla="*/ 1147762 h 2295523"/>
                <a:gd name="connsiteX3-7" fmla="*/ 2312194 w 2886075"/>
                <a:gd name="connsiteY3-8" fmla="*/ 2295523 h 2295523"/>
                <a:gd name="connsiteX4-9" fmla="*/ 573881 w 2886075"/>
                <a:gd name="connsiteY4-10" fmla="*/ 2295523 h 2295523"/>
                <a:gd name="connsiteX5-11" fmla="*/ 0 w 2886075"/>
                <a:gd name="connsiteY5-12" fmla="*/ 1147762 h 2295523"/>
                <a:gd name="connsiteX0-13" fmla="*/ 0 w 2886075"/>
                <a:gd name="connsiteY0-14" fmla="*/ 0 h 1147761"/>
                <a:gd name="connsiteX1-15" fmla="*/ 2886075 w 2886075"/>
                <a:gd name="connsiteY1-16" fmla="*/ 0 h 1147761"/>
                <a:gd name="connsiteX2-17" fmla="*/ 2312194 w 2886075"/>
                <a:gd name="connsiteY2-18" fmla="*/ 1147761 h 1147761"/>
                <a:gd name="connsiteX3-19" fmla="*/ 573881 w 2886075"/>
                <a:gd name="connsiteY3-20" fmla="*/ 1147761 h 1147761"/>
                <a:gd name="connsiteX4-21" fmla="*/ 0 w 2886075"/>
                <a:gd name="connsiteY4-22" fmla="*/ 0 h 1147761"/>
                <a:gd name="connsiteX0-23" fmla="*/ 0 w 2312194"/>
                <a:gd name="connsiteY0-24" fmla="*/ 0 h 1147761"/>
                <a:gd name="connsiteX1-25" fmla="*/ 1721419 w 2312194"/>
                <a:gd name="connsiteY1-26" fmla="*/ 0 h 1147761"/>
                <a:gd name="connsiteX2-27" fmla="*/ 2312194 w 2312194"/>
                <a:gd name="connsiteY2-28" fmla="*/ 1147761 h 1147761"/>
                <a:gd name="connsiteX3-29" fmla="*/ 573881 w 2312194"/>
                <a:gd name="connsiteY3-30" fmla="*/ 1147761 h 1147761"/>
                <a:gd name="connsiteX4-31" fmla="*/ 0 w 2312194"/>
                <a:gd name="connsiteY4-32" fmla="*/ 0 h 1147761"/>
                <a:gd name="connsiteX0-33" fmla="*/ 0 w 1721419"/>
                <a:gd name="connsiteY0-34" fmla="*/ 0 h 1147761"/>
                <a:gd name="connsiteX1-35" fmla="*/ 1721419 w 1721419"/>
                <a:gd name="connsiteY1-36" fmla="*/ 0 h 1147761"/>
                <a:gd name="connsiteX2-37" fmla="*/ 1696178 w 1721419"/>
                <a:gd name="connsiteY2-38" fmla="*/ 1147761 h 1147761"/>
                <a:gd name="connsiteX3-39" fmla="*/ 573881 w 1721419"/>
                <a:gd name="connsiteY3-40" fmla="*/ 1147761 h 1147761"/>
                <a:gd name="connsiteX4-41" fmla="*/ 0 w 1721419"/>
                <a:gd name="connsiteY4-42" fmla="*/ 0 h 1147761"/>
                <a:gd name="connsiteX0-43" fmla="*/ 0 w 1696178"/>
                <a:gd name="connsiteY0-44" fmla="*/ 0 h 1147761"/>
                <a:gd name="connsiteX1-45" fmla="*/ 1692844 w 1696178"/>
                <a:gd name="connsiteY1-46" fmla="*/ 9525 h 1147761"/>
                <a:gd name="connsiteX2-47" fmla="*/ 1696178 w 1696178"/>
                <a:gd name="connsiteY2-48" fmla="*/ 1147761 h 1147761"/>
                <a:gd name="connsiteX3-49" fmla="*/ 573881 w 1696178"/>
                <a:gd name="connsiteY3-50" fmla="*/ 1147761 h 1147761"/>
                <a:gd name="connsiteX4-51" fmla="*/ 0 w 1696178"/>
                <a:gd name="connsiteY4-52" fmla="*/ 0 h 11477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178" h="1147761">
                  <a:moveTo>
                    <a:pt x="0" y="0"/>
                  </a:moveTo>
                  <a:lnTo>
                    <a:pt x="1692844" y="9525"/>
                  </a:lnTo>
                  <a:cubicBezTo>
                    <a:pt x="1693955" y="388937"/>
                    <a:pt x="1695067" y="768349"/>
                    <a:pt x="1696178" y="1147761"/>
                  </a:cubicBez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Rectángulo 16"/>
          <p:cNvSpPr>
            <a:spLocks noGrp="1" noRot="1" noMove="1" noResize="1" noEditPoints="1" noAdjustHandles="1" noChangeArrowheads="1" noChangeShapeType="1"/>
          </p:cNvSpPr>
          <p:nvPr/>
        </p:nvSpPr>
        <p:spPr>
          <a:xfrm>
            <a:off x="3047127" y="0"/>
            <a:ext cx="9144872" cy="1387189"/>
          </a:xfrm>
          <a:prstGeom prst="rect">
            <a:avLst/>
          </a:prstGeom>
          <a:blipFill dpi="0" rotWithShape="1">
            <a:blip r:embed="rId3" cstate="print"/>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047127" y="0"/>
            <a:ext cx="9144872"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nl-NL"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GA ALSTUBLIEFT WEG</a:t>
            </a:r>
            <a:r>
              <a:rPr lang="en-GB"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a:t>
            </a:r>
          </a:p>
        </p:txBody>
      </p:sp>
      <p:sp>
        <p:nvSpPr>
          <p:cNvPr id="5" name="CuadroTexto 4"/>
          <p:cNvSpPr txBox="1"/>
          <p:nvPr/>
        </p:nvSpPr>
        <p:spPr>
          <a:xfrm>
            <a:off x="3185246" y="707886"/>
            <a:ext cx="9006752" cy="646331"/>
          </a:xfrm>
          <a:prstGeom prst="rect">
            <a:avLst/>
          </a:prstGeom>
          <a:noFill/>
        </p:spPr>
        <p:txBody>
          <a:bodyPr wrap="square">
            <a:spAutoFit/>
          </a:bodyPr>
          <a:lstStyle/>
          <a:p>
            <a:pPr algn="ctr"/>
            <a:r>
              <a:rPr lang="en-GB" b="1" dirty="0">
                <a:solidFill>
                  <a:srgbClr val="F7BFBB"/>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7BFBB"/>
                </a:solidFill>
                <a:effectLst>
                  <a:outerShdw blurRad="38100" dist="38100" dir="2700000" algn="tl">
                    <a:srgbClr val="000000">
                      <a:alpha val="43137"/>
                    </a:srgbClr>
                  </a:outerShdw>
                </a:effectLst>
                <a:latin typeface="Comic Sans MS" panose="030F0702030302020204" pitchFamily="66" charset="0"/>
              </a:rPr>
              <a:t>De Egyptenaren drongen sterk aan bij het volk, om het snel uit het land te laten gaan, want zij zeiden: ‘Wij gaan anders allemaal sterven ‘</a:t>
            </a:r>
            <a:r>
              <a:rPr lang="en-US" b="1" dirty="0">
                <a:solidFill>
                  <a:srgbClr val="F7BFBB"/>
                </a:solidFill>
                <a:effectLst>
                  <a:outerShdw blurRad="38100" dist="38100" dir="2700000" algn="tl">
                    <a:srgbClr val="000000">
                      <a:alpha val="43137"/>
                    </a:srgbClr>
                  </a:outerShdw>
                </a:effectLst>
                <a:latin typeface="Comic Sans MS" panose="030F0702030302020204" pitchFamily="66" charset="0"/>
              </a:rPr>
              <a:t>!</a:t>
            </a:r>
            <a:r>
              <a:rPr lang="en-GB" b="1" dirty="0">
                <a:solidFill>
                  <a:srgbClr val="F7BFBB"/>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rgbClr val="F7BFBB"/>
                </a:solidFill>
                <a:effectLst>
                  <a:outerShdw blurRad="38100" dist="38100" dir="2700000" algn="tl">
                    <a:srgbClr val="000000">
                      <a:alpha val="43137"/>
                    </a:srgbClr>
                  </a:outerShdw>
                </a:effectLst>
                <a:latin typeface="Comic Sans MS" panose="030F0702030302020204" pitchFamily="66" charset="0"/>
              </a:rPr>
              <a:t>(Exodus 12:33)</a:t>
            </a:r>
          </a:p>
        </p:txBody>
      </p:sp>
      <p:sp>
        <p:nvSpPr>
          <p:cNvPr id="6" name="CuadroTexto 5"/>
          <p:cNvSpPr txBox="1"/>
          <p:nvPr/>
        </p:nvSpPr>
        <p:spPr>
          <a:xfrm>
            <a:off x="3047127" y="1387189"/>
            <a:ext cx="9006753" cy="1015663"/>
          </a:xfrm>
          <a:prstGeom prst="rect">
            <a:avLst/>
          </a:prstGeom>
          <a:noFill/>
        </p:spPr>
        <p:txBody>
          <a:bodyPr wrap="square" rtlCol="0">
            <a:spAutoFit/>
          </a:bodyPr>
          <a:lstStyle/>
          <a:p>
            <a:pPr>
              <a:spcBef>
                <a:spcPts val="600"/>
              </a:spcBef>
            </a:pPr>
            <a:r>
              <a:rPr lang="nl-NL" sz="2000" b="1" dirty="0"/>
              <a:t>Heel Egypte lag verlaten, "want er was geen huis waar geen dode lag" (Exodus 12:30). Farao's toestemming aan Israël om te vertrekken kwam te laat.</a:t>
            </a:r>
            <a:endParaRPr lang="en-GB" sz="2000" b="1" dirty="0"/>
          </a:p>
        </p:txBody>
      </p:sp>
      <p:pic>
        <p:nvPicPr>
          <p:cNvPr id="8" name="Imagen 7" descr="Imagen que contiene parado, hombre, foto, mujer&#10;&#10;El contenido generado por IA puede ser incorrecto."/>
          <p:cNvPicPr>
            <a:picLocks noChangeAspect="1"/>
          </p:cNvPicPr>
          <p:nvPr/>
        </p:nvPicPr>
        <p:blipFill>
          <a:blip r:embed="rId4" cstate="email"/>
          <a:stretch>
            <a:fillRect/>
          </a:stretch>
        </p:blipFill>
        <p:spPr>
          <a:xfrm>
            <a:off x="138119" y="176302"/>
            <a:ext cx="2770890" cy="3773127"/>
          </a:xfrm>
          <a:prstGeom prst="rect">
            <a:avLst/>
          </a:prstGeom>
          <a:ln w="117475" cap="sq" cmpd="thickThin">
            <a:solidFill>
              <a:srgbClr val="65130F"/>
            </a:solidFill>
            <a:prstDash val="solid"/>
            <a:miter lim="800000"/>
            <a:headEnd/>
            <a:tailEnd/>
          </a:ln>
          <a:effectLst>
            <a:innerShdw blurRad="76200">
              <a:srgbClr val="000000"/>
            </a:innerShdw>
          </a:effectLst>
        </p:spPr>
      </p:pic>
      <p:pic>
        <p:nvPicPr>
          <p:cNvPr id="10" name="Imagen 9" descr="Imagen que contiene persona, mujer, foto, hombre&#10;&#10;El contenido generado por IA puede ser incorrecto."/>
          <p:cNvPicPr>
            <a:picLocks noChangeAspect="1"/>
          </p:cNvPicPr>
          <p:nvPr/>
        </p:nvPicPr>
        <p:blipFill>
          <a:blip r:embed="rId5" cstate="email"/>
          <a:srcRect/>
          <a:stretch>
            <a:fillRect/>
          </a:stretch>
        </p:blipFill>
        <p:spPr>
          <a:xfrm>
            <a:off x="138118" y="4437793"/>
            <a:ext cx="3478877" cy="2243904"/>
          </a:xfrm>
          <a:prstGeom prst="rect">
            <a:avLst/>
          </a:prstGeom>
          <a:ln w="38100" cap="sq">
            <a:solidFill>
              <a:schemeClr val="accent2">
                <a:lumMod val="60000"/>
                <a:lumOff val="40000"/>
              </a:schemeClr>
            </a:solidFill>
            <a:prstDash val="solid"/>
            <a:miter lim="800000"/>
            <a:headEnd/>
            <a:tailEnd/>
          </a:ln>
          <a:effectLst>
            <a:outerShdw blurRad="50800" dist="38100" dir="2700000" algn="tl" rotWithShape="0">
              <a:srgbClr val="000000">
                <a:alpha val="43000"/>
              </a:srgbClr>
            </a:outerShdw>
          </a:effectLst>
        </p:spPr>
      </p:pic>
      <p:pic>
        <p:nvPicPr>
          <p:cNvPr id="12" name="Imagen 11" descr="Carrusel con caballos con personas alrededor&#10;&#10;El contenido generado por IA puede ser incorrecto."/>
          <p:cNvPicPr>
            <a:picLocks noChangeAspect="1"/>
          </p:cNvPicPr>
          <p:nvPr/>
        </p:nvPicPr>
        <p:blipFill>
          <a:blip r:embed="rId6" cstate="email"/>
          <a:stretch>
            <a:fillRect/>
          </a:stretch>
        </p:blipFill>
        <p:spPr>
          <a:xfrm>
            <a:off x="7570394" y="3228774"/>
            <a:ext cx="4483486" cy="3503097"/>
          </a:xfrm>
          <a:prstGeom prst="rect">
            <a:avLst/>
          </a:prstGeom>
          <a:solidFill>
            <a:srgbClr val="FFFFFF">
              <a:shade val="85000"/>
            </a:srgbClr>
          </a:solidFill>
          <a:ln w="88900" cap="sq">
            <a:solidFill>
              <a:srgbClr val="F7BFBB"/>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p:cNvSpPr txBox="1"/>
          <p:nvPr/>
        </p:nvSpPr>
        <p:spPr>
          <a:xfrm>
            <a:off x="3750040" y="4303455"/>
            <a:ext cx="3702658" cy="2306955"/>
          </a:xfrm>
          <a:prstGeom prst="rect">
            <a:avLst/>
          </a:prstGeom>
          <a:noFill/>
        </p:spPr>
        <p:txBody>
          <a:bodyPr wrap="square">
            <a:spAutoFit/>
          </a:bodyPr>
          <a:lstStyle/>
          <a:p>
            <a:pPr>
              <a:spcBef>
                <a:spcPts val="600"/>
              </a:spcBef>
            </a:pPr>
            <a:r>
              <a:rPr lang="nl-NL" b="1" dirty="0"/>
              <a:t>Toen Israël betaling eiste voor hun jarenlange dienst, "gaven de Egyptenaren hun alles wat ze vroegen" (Exodus 12:36). Zo zorgde God ervoor dat Zijn eerstgeborene Egypte veilig zouden verlaten – en met zijn handen vol.</a:t>
            </a:r>
            <a:endParaRPr lang="en-GB" b="1" dirty="0"/>
          </a:p>
        </p:txBody>
      </p:sp>
      <p:sp>
        <p:nvSpPr>
          <p:cNvPr id="16" name="CuadroTexto 15"/>
          <p:cNvSpPr txBox="1"/>
          <p:nvPr/>
        </p:nvSpPr>
        <p:spPr>
          <a:xfrm>
            <a:off x="3026705" y="3103260"/>
            <a:ext cx="4543689" cy="1198880"/>
          </a:xfrm>
          <a:prstGeom prst="rect">
            <a:avLst/>
          </a:prstGeom>
          <a:noFill/>
        </p:spPr>
        <p:txBody>
          <a:bodyPr wrap="square">
            <a:spAutoFit/>
          </a:bodyPr>
          <a:lstStyle/>
          <a:p>
            <a:pPr>
              <a:spcBef>
                <a:spcPts val="600"/>
              </a:spcBef>
            </a:pPr>
            <a:r>
              <a:rPr lang="nl-NL" b="1" dirty="0"/>
              <a:t>Het was geen uiting van oprechte spijt voor zijn wandaden, maar eerder een verlangen dat de verwoesting zou stoppen.</a:t>
            </a:r>
            <a:endParaRPr lang="en-GB" b="1" dirty="0"/>
          </a:p>
        </p:txBody>
      </p:sp>
      <p:sp>
        <p:nvSpPr>
          <p:cNvPr id="4" name="CuadroTexto 3"/>
          <p:cNvSpPr txBox="1"/>
          <p:nvPr/>
        </p:nvSpPr>
        <p:spPr>
          <a:xfrm>
            <a:off x="3049074" y="2461870"/>
            <a:ext cx="9142923" cy="645160"/>
          </a:xfrm>
          <a:prstGeom prst="rect">
            <a:avLst/>
          </a:prstGeom>
          <a:noFill/>
        </p:spPr>
        <p:txBody>
          <a:bodyPr wrap="square">
            <a:spAutoFit/>
          </a:bodyPr>
          <a:lstStyle/>
          <a:p>
            <a:pPr>
              <a:spcBef>
                <a:spcPts val="600"/>
              </a:spcBef>
            </a:pPr>
            <a:r>
              <a:rPr lang="nl-NL" b="1" dirty="0"/>
              <a:t>Met de zin "zegen ook mij" (Exodus 12:32) verwoordde farao de gevoelens van zijn hele volk: laat ons alstublieft niets meer overkomen!</a:t>
            </a:r>
            <a:endParaRPr lang="en-GB" b="1" dirty="0"/>
          </a:p>
        </p:txBody>
      </p:sp>
      <p:sp>
        <p:nvSpPr>
          <p:cNvPr id="2" name="Tekstvak 1">
            <a:extLst>
              <a:ext uri="{FF2B5EF4-FFF2-40B4-BE49-F238E27FC236}">
                <a16:creationId xmlns:a16="http://schemas.microsoft.com/office/drawing/2014/main" id="{C017F333-58A6-833A-BF1A-392D2EDA7969}"/>
              </a:ext>
            </a:extLst>
          </p:cNvPr>
          <p:cNvSpPr txBox="1"/>
          <p:nvPr/>
        </p:nvSpPr>
        <p:spPr>
          <a:xfrm>
            <a:off x="3020298" y="140007"/>
            <a:ext cx="1459484" cy="375699"/>
          </a:xfrm>
          <a:prstGeom prst="rect">
            <a:avLst/>
          </a:prstGeom>
          <a:noFill/>
        </p:spPr>
        <p:txBody>
          <a:bodyPr wrap="square" rtlCol="0">
            <a:spAutoFit/>
          </a:bodyPr>
          <a:lstStyle/>
          <a:p>
            <a:r>
              <a:rPr lang="nl-NL" b="1" dirty="0">
                <a:solidFill>
                  <a:schemeClr val="accent6">
                    <a:lumMod val="20000"/>
                    <a:lumOff val="80000"/>
                  </a:schemeClr>
                </a:solidFill>
              </a:rPr>
              <a:t>zondag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900" decel="100000" fill="hold"/>
                                        <p:tgtEl>
                                          <p:spTgt spid="1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900" decel="100000" fill="hold"/>
                                        <p:tgtEl>
                                          <p:spTgt spid="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29496"/>
            <a:ext cx="12191999" cy="769441"/>
          </a:xfrm>
          <a:prstGeom prst="rect">
            <a:avLst/>
          </a:prstGeom>
          <a:noFill/>
        </p:spPr>
        <p:txBody>
          <a:bodyPr wrap="square">
            <a:spAutoFit/>
          </a:bodyPr>
          <a:lstStyle/>
          <a:p>
            <a:pPr algn="ctr"/>
            <a:r>
              <a:rPr lang="nl-NL" sz="4400" b="1" dirty="0">
                <a:ln w="6600">
                  <a:solidFill>
                    <a:srgbClr val="C00000"/>
                  </a:solidFill>
                  <a:prstDash val="solid"/>
                </a:ln>
                <a:solidFill>
                  <a:srgbClr val="FFFFFF"/>
                </a:solidFill>
                <a:effectLst>
                  <a:outerShdw dist="38100" dir="2700000" algn="tl" rotWithShape="0">
                    <a:srgbClr val="C00000"/>
                  </a:outerShdw>
                </a:effectLst>
              </a:rPr>
              <a:t>DE OPDRAGING VAN DE EERSTGEBORENEN</a:t>
            </a:r>
            <a:endParaRPr lang="en-GB" sz="4400" b="1" dirty="0">
              <a:ln w="6600">
                <a:solidFill>
                  <a:srgbClr val="C00000"/>
                </a:solidFill>
                <a:prstDash val="solid"/>
              </a:ln>
              <a:solidFill>
                <a:srgbClr val="FFFFFF"/>
              </a:solidFill>
              <a:effectLst>
                <a:outerShdw dist="38100" dir="2700000" algn="tl" rotWithShape="0">
                  <a:srgbClr val="C00000"/>
                </a:outerShdw>
              </a:effectLst>
            </a:endParaRPr>
          </a:p>
        </p:txBody>
      </p:sp>
      <p:sp>
        <p:nvSpPr>
          <p:cNvPr id="5" name="CuadroTexto 4"/>
          <p:cNvSpPr txBox="1"/>
          <p:nvPr/>
        </p:nvSpPr>
        <p:spPr>
          <a:xfrm>
            <a:off x="1499616" y="580094"/>
            <a:ext cx="10275289" cy="646331"/>
          </a:xfrm>
          <a:prstGeom prst="rect">
            <a:avLst/>
          </a:prstGeom>
          <a:noFill/>
        </p:spPr>
        <p:txBody>
          <a:bodyPr wrap="square">
            <a:spAutoFit/>
          </a:bodyPr>
          <a:lstStyle/>
          <a:p>
            <a:pPr algn="ctr"/>
            <a:r>
              <a:rPr lang="en-GB"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Heilig voor Mij alle eerstgeborenen: alles wat de baarmoeder opent onder de Israëlieten, van de mensen en van het vee, dat behoort Mij toe.</a:t>
            </a:r>
            <a:r>
              <a:rPr lang="en-GB"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(Exodus 13:2)</a:t>
            </a:r>
          </a:p>
        </p:txBody>
      </p:sp>
      <p:sp>
        <p:nvSpPr>
          <p:cNvPr id="6" name="CuadroTexto 5"/>
          <p:cNvSpPr txBox="1"/>
          <p:nvPr/>
        </p:nvSpPr>
        <p:spPr>
          <a:xfrm>
            <a:off x="257173" y="1206025"/>
            <a:ext cx="7028530" cy="353943"/>
          </a:xfrm>
          <a:prstGeom prst="rect">
            <a:avLst/>
          </a:prstGeom>
          <a:noFill/>
        </p:spPr>
        <p:txBody>
          <a:bodyPr wrap="square" rtlCol="0">
            <a:spAutoFit/>
          </a:bodyPr>
          <a:lstStyle/>
          <a:p>
            <a:pPr>
              <a:spcBef>
                <a:spcPts val="600"/>
              </a:spcBef>
            </a:pPr>
            <a:r>
              <a:rPr lang="en-US" sz="1700" b="1" dirty="0"/>
              <a:t>Hoe werden de eerstgeborenen toegewijd?</a:t>
            </a:r>
            <a:endParaRPr lang="en-GB" sz="1700" b="1" dirty="0"/>
          </a:p>
        </p:txBody>
      </p:sp>
      <p:pic>
        <p:nvPicPr>
          <p:cNvPr id="8" name="Imagen 7" descr="Imagen que contiene persona, tabla, hombre, gente&#10;&#10;El contenido generado por IA puede ser incorrecto."/>
          <p:cNvPicPr>
            <a:picLocks noChangeAspect="1"/>
          </p:cNvPicPr>
          <p:nvPr/>
        </p:nvPicPr>
        <p:blipFill>
          <a:blip r:embed="rId3" cstate="email"/>
          <a:stretch>
            <a:fillRect/>
          </a:stretch>
        </p:blipFill>
        <p:spPr>
          <a:xfrm>
            <a:off x="7594597" y="1881242"/>
            <a:ext cx="4479409" cy="3359556"/>
          </a:xfrm>
          <a:prstGeom prst="round2DiagRect">
            <a:avLst>
              <a:gd name="adj1" fmla="val 16667"/>
              <a:gd name="adj2" fmla="val 0"/>
            </a:avLst>
          </a:prstGeom>
          <a:ln w="28575" cap="sq">
            <a:solidFill>
              <a:srgbClr val="C00000"/>
            </a:solidFill>
            <a:miter lim="800000"/>
            <a:headEnd/>
            <a:tailEnd/>
          </a:ln>
          <a:effectLst>
            <a:outerShdw blurRad="50800" dist="38100" dir="2700000" algn="tl" rotWithShape="0">
              <a:prstClr val="black">
                <a:alpha val="40000"/>
              </a:prstClr>
            </a:outerShdw>
          </a:effectLst>
        </p:spPr>
      </p:pic>
      <p:pic>
        <p:nvPicPr>
          <p:cNvPr id="10" name="Imagen 9" descr="Imagen que contiene cortina, interior, persona, vestido&#10;&#10;El contenido generado por IA puede ser incorrecto."/>
          <p:cNvPicPr>
            <a:picLocks noChangeAspect="1"/>
          </p:cNvPicPr>
          <p:nvPr/>
        </p:nvPicPr>
        <p:blipFill>
          <a:blip r:embed="rId4" cstate="email"/>
          <a:stretch>
            <a:fillRect/>
          </a:stretch>
        </p:blipFill>
        <p:spPr>
          <a:xfrm>
            <a:off x="195580" y="4055745"/>
            <a:ext cx="3571240" cy="2666365"/>
          </a:xfrm>
          <a:prstGeom prst="round2DiagRect">
            <a:avLst>
              <a:gd name="adj1" fmla="val 16667"/>
              <a:gd name="adj2" fmla="val 0"/>
            </a:avLst>
          </a:prstGeom>
          <a:ln w="28575" cap="sq">
            <a:solidFill>
              <a:srgbClr val="C00000"/>
            </a:solidFill>
            <a:miter lim="800000"/>
            <a:headEnd/>
            <a:tailEnd/>
          </a:ln>
          <a:effectLst>
            <a:outerShdw blurRad="50800" dist="38100" dir="2700000" algn="tl" rotWithShape="0">
              <a:prstClr val="black">
                <a:alpha val="40000"/>
              </a:prstClr>
            </a:outerShdw>
          </a:effectLst>
        </p:spPr>
      </p:pic>
      <p:sp>
        <p:nvSpPr>
          <p:cNvPr id="12" name="CuadroTexto 11"/>
          <p:cNvSpPr txBox="1"/>
          <p:nvPr/>
        </p:nvSpPr>
        <p:spPr>
          <a:xfrm>
            <a:off x="3949699" y="5328908"/>
            <a:ext cx="8242303" cy="923330"/>
          </a:xfrm>
          <a:prstGeom prst="rect">
            <a:avLst/>
          </a:prstGeom>
          <a:noFill/>
        </p:spPr>
        <p:txBody>
          <a:bodyPr wrap="square">
            <a:spAutoFit/>
          </a:bodyPr>
          <a:lstStyle/>
          <a:p>
            <a:pPr>
              <a:spcBef>
                <a:spcPts val="600"/>
              </a:spcBef>
            </a:pPr>
            <a:r>
              <a:rPr lang="nl-NL" b="1" dirty="0"/>
              <a:t>Jezus, "het Lam van God" (Johannes 1:29), stierf zodat iedereen die Zijn bloed aan de deur van zijn hart aanbrengt, niet zal sterven, maar EEUWIG LEVEN zal hebben.</a:t>
            </a:r>
            <a:endParaRPr lang="en-GB" b="1" dirty="0"/>
          </a:p>
        </p:txBody>
      </p:sp>
      <p:pic>
        <p:nvPicPr>
          <p:cNvPr id="13" name="Imagen 12"/>
          <p:cNvPicPr>
            <a:picLocks noChangeAspect="1"/>
          </p:cNvPicPr>
          <p:nvPr/>
        </p:nvPicPr>
        <p:blipFill rotWithShape="1">
          <a:blip r:embed="rId5" cstate="email"/>
          <a:srcRect/>
          <a:stretch>
            <a:fillRect/>
          </a:stretch>
        </p:blipFill>
        <p:spPr>
          <a:xfrm>
            <a:off x="4039235" y="4056380"/>
            <a:ext cx="3282950" cy="1279525"/>
          </a:xfrm>
          <a:prstGeom prst="round2DiagRect">
            <a:avLst>
              <a:gd name="adj1" fmla="val 16667"/>
              <a:gd name="adj2" fmla="val 0"/>
            </a:avLst>
          </a:prstGeom>
          <a:ln w="28575" cap="sq">
            <a:solidFill>
              <a:srgbClr val="C00000"/>
            </a:solidFill>
            <a:miter lim="800000"/>
            <a:headEnd/>
            <a:tailEnd/>
          </a:ln>
          <a:effectLst>
            <a:outerShdw blurRad="50800" dist="38100" dir="2700000" algn="tl" rotWithShape="0">
              <a:prstClr val="black">
                <a:alpha val="40000"/>
              </a:prstClr>
            </a:outerShdw>
          </a:effectLst>
        </p:spPr>
      </p:pic>
      <p:sp>
        <p:nvSpPr>
          <p:cNvPr id="15" name="CuadroTexto 14"/>
          <p:cNvSpPr txBox="1"/>
          <p:nvPr/>
        </p:nvSpPr>
        <p:spPr>
          <a:xfrm>
            <a:off x="3949697" y="6164320"/>
            <a:ext cx="8242303" cy="646331"/>
          </a:xfrm>
          <a:prstGeom prst="rect">
            <a:avLst/>
          </a:prstGeom>
          <a:noFill/>
        </p:spPr>
        <p:txBody>
          <a:bodyPr wrap="square">
            <a:spAutoFit/>
          </a:bodyPr>
          <a:lstStyle/>
          <a:p>
            <a:pPr>
              <a:spcBef>
                <a:spcPts val="600"/>
              </a:spcBef>
            </a:pPr>
            <a:r>
              <a:rPr lang="nl-NL" b="1" dirty="0"/>
              <a:t>God heeft zijn deel al gedaan. Het is onze verantwoordelijkheid om ons te laten bedekken met Zijn verlossende bloed.</a:t>
            </a:r>
            <a:endParaRPr lang="en-GB" b="1" dirty="0"/>
          </a:p>
        </p:txBody>
      </p:sp>
      <p:sp>
        <p:nvSpPr>
          <p:cNvPr id="4" name="CuadroTexto 3"/>
          <p:cNvSpPr txBox="1"/>
          <p:nvPr/>
        </p:nvSpPr>
        <p:spPr>
          <a:xfrm>
            <a:off x="257175" y="2400935"/>
            <a:ext cx="7337421" cy="1423670"/>
          </a:xfrm>
          <a:prstGeom prst="rect">
            <a:avLst/>
          </a:prstGeom>
          <a:noFill/>
        </p:spPr>
        <p:txBody>
          <a:bodyPr wrap="square">
            <a:noAutofit/>
          </a:bodyPr>
          <a:lstStyle/>
          <a:p>
            <a:pPr>
              <a:spcBef>
                <a:spcPts val="600"/>
              </a:spcBef>
            </a:pPr>
            <a:r>
              <a:rPr lang="nl-NL" sz="1600" b="1" dirty="0"/>
              <a:t>Let op de relatie:</a:t>
            </a:r>
          </a:p>
          <a:p>
            <a:pPr>
              <a:spcBef>
                <a:spcPts val="600"/>
              </a:spcBef>
            </a:pPr>
            <a:r>
              <a:rPr lang="nl-NL" sz="1600" b="1" dirty="0"/>
              <a:t>(1) Israël is de eerstgeborene van God (Exodus 4:22)</a:t>
            </a:r>
          </a:p>
          <a:p>
            <a:pPr>
              <a:spcBef>
                <a:spcPts val="600"/>
              </a:spcBef>
            </a:pPr>
            <a:r>
              <a:rPr lang="nl-NL" sz="1600" b="1" dirty="0"/>
              <a:t>(2) De Kerk van vandaag is geestelijk Israël (Galaten 6:16)</a:t>
            </a:r>
          </a:p>
          <a:p>
            <a:pPr>
              <a:spcBef>
                <a:spcPts val="600"/>
              </a:spcBef>
            </a:pPr>
            <a:r>
              <a:rPr lang="nl-NL" sz="1600" b="1" dirty="0"/>
              <a:t>(3) Daarom moeten we allemaal sterven om aan God gewijd te worden.</a:t>
            </a:r>
            <a:br>
              <a:rPr lang="nl-NL" sz="1700" b="1" dirty="0"/>
            </a:br>
            <a:r>
              <a:rPr lang="nl-NL" sz="1700" b="1" dirty="0"/>
              <a:t>(4)  Maar er is een Wezen dat in onze plaats is gestorven</a:t>
            </a:r>
            <a:endParaRPr lang="en-GB" sz="1700" b="1" dirty="0"/>
          </a:p>
        </p:txBody>
      </p:sp>
      <p:sp>
        <p:nvSpPr>
          <p:cNvPr id="9" name="CuadroTexto 8"/>
          <p:cNvSpPr txBox="1"/>
          <p:nvPr/>
        </p:nvSpPr>
        <p:spPr>
          <a:xfrm>
            <a:off x="257172" y="1540044"/>
            <a:ext cx="7616828" cy="877163"/>
          </a:xfrm>
          <a:prstGeom prst="rect">
            <a:avLst/>
          </a:prstGeom>
          <a:noFill/>
        </p:spPr>
        <p:txBody>
          <a:bodyPr wrap="square">
            <a:spAutoFit/>
          </a:bodyPr>
          <a:lstStyle/>
          <a:p>
            <a:pPr>
              <a:spcBef>
                <a:spcPts val="600"/>
              </a:spcBef>
            </a:pPr>
            <a:r>
              <a:rPr lang="nl-NL" sz="1700" b="1" dirty="0"/>
              <a:t>De eerstgeborenen werden door de dood gewijd. Elke eerstgeborene moest sterven. Maar er was een voorziening getroffen om de eerstgeborene te vervangen, zodat een ander wezen in zijn plaats zou sterven.</a:t>
            </a:r>
            <a:endParaRPr lang="en-GB" sz="1700" b="1" dirty="0"/>
          </a:p>
        </p:txBody>
      </p:sp>
      <p:sp>
        <p:nvSpPr>
          <p:cNvPr id="2" name="Tekstvak 1">
            <a:extLst>
              <a:ext uri="{FF2B5EF4-FFF2-40B4-BE49-F238E27FC236}">
                <a16:creationId xmlns:a16="http://schemas.microsoft.com/office/drawing/2014/main" id="{CE7DFD5F-10F7-B7E9-3C68-BCE9B51902E9}"/>
              </a:ext>
            </a:extLst>
          </p:cNvPr>
          <p:cNvSpPr txBox="1"/>
          <p:nvPr/>
        </p:nvSpPr>
        <p:spPr>
          <a:xfrm>
            <a:off x="195580" y="786152"/>
            <a:ext cx="1304036" cy="375699"/>
          </a:xfrm>
          <a:prstGeom prst="rect">
            <a:avLst/>
          </a:prstGeom>
          <a:noFill/>
        </p:spPr>
        <p:txBody>
          <a:bodyPr wrap="square" rtlCol="0">
            <a:spAutoFit/>
          </a:bodyPr>
          <a:lstStyle/>
          <a:p>
            <a:r>
              <a:rPr lang="nl-NL" b="1" dirty="0">
                <a:solidFill>
                  <a:schemeClr val="accent4">
                    <a:lumMod val="60000"/>
                    <a:lumOff val="40000"/>
                  </a:schemeClr>
                </a:solidFill>
              </a:rPr>
              <a:t>maandag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5"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1" name="Grupo 10"/>
          <p:cNvGrpSpPr/>
          <p:nvPr/>
        </p:nvGrpSpPr>
        <p:grpSpPr>
          <a:xfrm>
            <a:off x="266698" y="1469858"/>
            <a:ext cx="11690588" cy="5094571"/>
            <a:chOff x="266698" y="1469858"/>
            <a:chExt cx="11690588" cy="5094571"/>
          </a:xfrm>
          <a:blipFill dpi="0" rotWithShape="1">
            <a:blip r:embed="rId2"/>
            <a:srcRect/>
            <a:stretch>
              <a:fillRect l="-3000" t="-6000" b="-25000"/>
            </a:stretch>
          </a:blipFill>
        </p:grpSpPr>
        <p:sp>
          <p:nvSpPr>
            <p:cNvPr id="2" name="Placa 1"/>
            <p:cNvSpPr/>
            <p:nvPr/>
          </p:nvSpPr>
          <p:spPr>
            <a:xfrm>
              <a:off x="26670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laca 2"/>
            <p:cNvSpPr/>
            <p:nvPr/>
          </p:nvSpPr>
          <p:spPr>
            <a:xfrm>
              <a:off x="619125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laca 3"/>
            <p:cNvSpPr/>
            <p:nvPr/>
          </p:nvSpPr>
          <p:spPr>
            <a:xfrm>
              <a:off x="322897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Placa 4"/>
            <p:cNvSpPr/>
            <p:nvPr/>
          </p:nvSpPr>
          <p:spPr>
            <a:xfrm>
              <a:off x="322897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Placa 5"/>
            <p:cNvSpPr/>
            <p:nvPr/>
          </p:nvSpPr>
          <p:spPr>
            <a:xfrm>
              <a:off x="6191250"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laca 6"/>
            <p:cNvSpPr/>
            <p:nvPr/>
          </p:nvSpPr>
          <p:spPr>
            <a:xfrm>
              <a:off x="266698"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laca 7"/>
            <p:cNvSpPr/>
            <p:nvPr/>
          </p:nvSpPr>
          <p:spPr>
            <a:xfrm>
              <a:off x="915352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ca 8"/>
            <p:cNvSpPr/>
            <p:nvPr/>
          </p:nvSpPr>
          <p:spPr>
            <a:xfrm>
              <a:off x="915352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uadroTexto 9"/>
          <p:cNvSpPr txBox="1"/>
          <p:nvPr/>
        </p:nvSpPr>
        <p:spPr>
          <a:xfrm>
            <a:off x="0" y="206344"/>
            <a:ext cx="12192000" cy="923330"/>
          </a:xfrm>
          <a:prstGeom prst="rect">
            <a:avLst/>
          </a:prstGeom>
          <a:noFill/>
        </p:spPr>
        <p:txBody>
          <a:bodyPr wrap="square">
            <a:spAutoFit/>
            <a:scene3d>
              <a:camera prst="orthographicFront"/>
              <a:lightRig rig="balanced" dir="t"/>
            </a:scene3d>
            <a:sp3d extrusionH="57150" contourW="25400">
              <a:bevelT w="69850" h="38100" prst="cross"/>
              <a:contourClr>
                <a:schemeClr val="accent3">
                  <a:lumMod val="75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nl-NL" sz="5400" spc="300" dirty="0">
                <a:solidFill>
                  <a:schemeClr val="accent6">
                    <a:lumMod val="60000"/>
                    <a:lumOff val="40000"/>
                  </a:schemeClr>
                </a:solidFill>
              </a:rPr>
              <a:t>DE OVERSTEEK VAN DE RODE ZEE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19" name="Rectángulo 18"/>
          <p:cNvSpPr>
            <a:spLocks noGrp="1" noRot="1" noMove="1" noResize="1" noEditPoints="1" noAdjustHandles="1" noChangeArrowheads="1" noChangeShapeType="1"/>
          </p:cNvSpPr>
          <p:nvPr/>
        </p:nvSpPr>
        <p:spPr>
          <a:xfrm>
            <a:off x="0" y="0"/>
            <a:ext cx="12191999" cy="1301472"/>
          </a:xfrm>
          <a:prstGeom prst="rect">
            <a:avLst/>
          </a:prstGeom>
          <a:blipFill dpi="0" rotWithShape="1">
            <a:blip r:embed="rId3">
              <a:duotone>
                <a:prstClr val="black"/>
                <a:schemeClr val="accent2">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0"/>
            <a:ext cx="12191999" cy="769441"/>
          </a:xfrm>
          <a:prstGeom prst="rect">
            <a:avLst/>
          </a:prstGeom>
          <a:noFill/>
        </p:spPr>
        <p:txBody>
          <a:bodyPr wrap="square">
            <a:spAutoFit/>
          </a:bodyPr>
          <a:lstStyle/>
          <a:p>
            <a:pPr algn="ctr"/>
            <a:r>
              <a:rPr lang="nl-N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GEVANGEN IN DE WOESTIJN</a:t>
            </a:r>
            <a:endParaRPr lang="en-GB"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p:cNvSpPr txBox="1"/>
          <p:nvPr/>
        </p:nvSpPr>
        <p:spPr>
          <a:xfrm>
            <a:off x="0" y="629532"/>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5"/>
                </a:solidFill>
                <a:latin typeface="Comic Sans MS" panose="030F0702030302020204" pitchFamily="66" charset="0"/>
              </a:rPr>
              <a:t>“</a:t>
            </a:r>
            <a:r>
              <a:rPr lang="nl-NL" b="1" dirty="0">
                <a:solidFill>
                  <a:schemeClr val="accent5"/>
                </a:solidFill>
                <a:latin typeface="Comic Sans MS" panose="030F0702030302020204" pitchFamily="66" charset="0"/>
              </a:rPr>
              <a:t>De farao zal dan van de Israëlieten zeggen: ‘Zij zijn in het land verdwaald. De woestijn heeft hen ingesloten.’</a:t>
            </a:r>
            <a:r>
              <a:rPr lang="en-GB" b="1" dirty="0">
                <a:solidFill>
                  <a:schemeClr val="accent5"/>
                </a:solidFill>
                <a:latin typeface="Comic Sans MS" panose="030F0702030302020204" pitchFamily="66" charset="0"/>
              </a:rPr>
              <a:t>” </a:t>
            </a:r>
            <a:r>
              <a:rPr lang="en-GB" sz="1400" b="1" dirty="0">
                <a:solidFill>
                  <a:schemeClr val="accent5"/>
                </a:solidFill>
                <a:latin typeface="Comic Sans MS" panose="030F0702030302020204" pitchFamily="66" charset="0"/>
              </a:rPr>
              <a:t>(Exodus 14:3)</a:t>
            </a:r>
          </a:p>
        </p:txBody>
      </p:sp>
      <p:sp>
        <p:nvSpPr>
          <p:cNvPr id="6" name="CuadroTexto 5"/>
          <p:cNvSpPr txBox="1"/>
          <p:nvPr/>
        </p:nvSpPr>
        <p:spPr>
          <a:xfrm>
            <a:off x="247649" y="1301472"/>
            <a:ext cx="7362267" cy="1015663"/>
          </a:xfrm>
          <a:prstGeom prst="rect">
            <a:avLst/>
          </a:prstGeom>
          <a:noFill/>
        </p:spPr>
        <p:txBody>
          <a:bodyPr wrap="square" rtlCol="0">
            <a:spAutoFit/>
          </a:bodyPr>
          <a:lstStyle/>
          <a:p>
            <a:pPr>
              <a:spcBef>
                <a:spcPts val="600"/>
              </a:spcBef>
            </a:pPr>
            <a:r>
              <a:rPr lang="nl-NL" sz="2000" b="1" dirty="0"/>
              <a:t>Met toestemming van de farao trok Israël uit "strijdvaardig" (Ex. 13:18 NBV). Maar God wilde niet dat ze oorlog zouden voeren, dus leidde Hij hen rond (Ex. 13:17).</a:t>
            </a:r>
            <a:endParaRPr lang="en-GB" sz="2000" b="1" dirty="0"/>
          </a:p>
        </p:txBody>
      </p:sp>
      <p:pic>
        <p:nvPicPr>
          <p:cNvPr id="4" name="Imagen 3" descr="Un grupo de personas en una montaña&#10;&#10;El contenido generado por IA puede ser incorrecto."/>
          <p:cNvPicPr>
            <a:picLocks noChangeAspect="1"/>
          </p:cNvPicPr>
          <p:nvPr/>
        </p:nvPicPr>
        <p:blipFill>
          <a:blip r:embed="rId4" cstate="email"/>
          <a:stretch>
            <a:fillRect/>
          </a:stretch>
        </p:blipFill>
        <p:spPr>
          <a:xfrm>
            <a:off x="7609917" y="1421470"/>
            <a:ext cx="4454262" cy="2004418"/>
          </a:xfrm>
          <a:prstGeom prst="rect">
            <a:avLst/>
          </a:prstGeom>
          <a:ln w="57150" cap="rnd">
            <a:solidFill>
              <a:schemeClr val="accent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Carrusel con caballos con unas personas en una playa&#10;&#10;El contenido generado por IA puede ser incorrecto."/>
          <p:cNvPicPr>
            <a:picLocks noChangeAspect="1"/>
          </p:cNvPicPr>
          <p:nvPr/>
        </p:nvPicPr>
        <p:blipFill>
          <a:blip r:embed="rId5" cstate="email"/>
          <a:stretch>
            <a:fillRect/>
          </a:stretch>
        </p:blipFill>
        <p:spPr>
          <a:xfrm>
            <a:off x="164571" y="3317408"/>
            <a:ext cx="4684573" cy="2637415"/>
          </a:xfrm>
          <a:prstGeom prst="roundRect">
            <a:avLst>
              <a:gd name="adj" fmla="val 4167"/>
            </a:avLst>
          </a:prstGeom>
          <a:solidFill>
            <a:srgbClr val="FFFFFF"/>
          </a:solidFill>
          <a:ln w="76200" cap="sq">
            <a:solidFill>
              <a:srgbClr val="7B2D07"/>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descr="Una caricatura de un caballo&#10;&#10;El contenido generado por IA puede ser incorrecto."/>
          <p:cNvPicPr>
            <a:picLocks noChangeAspect="1"/>
          </p:cNvPicPr>
          <p:nvPr/>
        </p:nvPicPr>
        <p:blipFill>
          <a:blip r:embed="rId6" cstate="email"/>
          <a:stretch>
            <a:fillRect/>
          </a:stretch>
        </p:blipFill>
        <p:spPr>
          <a:xfrm>
            <a:off x="9795147" y="3578612"/>
            <a:ext cx="2269032" cy="1316216"/>
          </a:xfrm>
          <a:prstGeom prst="ellipse">
            <a:avLst/>
          </a:prstGeom>
          <a:ln w="63500" cap="rnd">
            <a:solidFill>
              <a:srgbClr val="DF7D78"/>
            </a:solidFill>
          </a:ln>
          <a:effectLst/>
          <a:scene3d>
            <a:camera prst="orthographicFront"/>
            <a:lightRig rig="contrasting" dir="t">
              <a:rot lat="0" lon="0" rev="3000000"/>
            </a:lightRig>
          </a:scene3d>
          <a:sp3d contourW="7620">
            <a:bevelT w="95250" h="31750"/>
            <a:contourClr>
              <a:srgbClr val="333333"/>
            </a:contourClr>
          </a:sp3d>
        </p:spPr>
      </p:pic>
      <p:pic>
        <p:nvPicPr>
          <p:cNvPr id="12" name="Imagen 11" descr="Imagen que contiene Diagrama&#10;&#10;El contenido generado por IA puede ser incorrecto."/>
          <p:cNvPicPr>
            <a:picLocks noChangeAspect="1"/>
          </p:cNvPicPr>
          <p:nvPr/>
        </p:nvPicPr>
        <p:blipFill>
          <a:blip r:embed="rId7" cstate="email"/>
          <a:stretch>
            <a:fillRect/>
          </a:stretch>
        </p:blipFill>
        <p:spPr>
          <a:xfrm>
            <a:off x="9786535" y="5047552"/>
            <a:ext cx="2277644" cy="1708233"/>
          </a:xfrm>
          <a:prstGeom prst="roundRect">
            <a:avLst>
              <a:gd name="adj" fmla="val 13952"/>
            </a:avLst>
          </a:prstGeom>
          <a:solidFill>
            <a:srgbClr val="FFFFFF"/>
          </a:solidFill>
          <a:ln w="38100" cap="sq">
            <a:solidFill>
              <a:srgbClr val="7B2D07"/>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14" name="CuadroTexto 13"/>
          <p:cNvSpPr txBox="1"/>
          <p:nvPr/>
        </p:nvSpPr>
        <p:spPr>
          <a:xfrm>
            <a:off x="4939015" y="3601666"/>
            <a:ext cx="4745761" cy="1323439"/>
          </a:xfrm>
          <a:prstGeom prst="rect">
            <a:avLst/>
          </a:prstGeom>
          <a:noFill/>
        </p:spPr>
        <p:txBody>
          <a:bodyPr wrap="square">
            <a:spAutoFit/>
          </a:bodyPr>
          <a:lstStyle/>
          <a:p>
            <a:pPr>
              <a:spcBef>
                <a:spcPts val="600"/>
              </a:spcBef>
            </a:pPr>
            <a:r>
              <a:rPr lang="nl-NL" sz="2000" b="1" dirty="0"/>
              <a:t>Als blijk van geloof hadden ze Jozefs sarcofaag meegenomen (Ex. 13:19). Bovendien leidde God hen op wonderbaarlijke wijze (Ex. 13:21).</a:t>
            </a:r>
            <a:endParaRPr lang="en-GB" sz="2000" b="1" dirty="0"/>
          </a:p>
        </p:txBody>
      </p:sp>
      <p:sp>
        <p:nvSpPr>
          <p:cNvPr id="16" name="CuadroTexto 15"/>
          <p:cNvSpPr txBox="1"/>
          <p:nvPr/>
        </p:nvSpPr>
        <p:spPr>
          <a:xfrm>
            <a:off x="4939030" y="4925060"/>
            <a:ext cx="4684395" cy="1792605"/>
          </a:xfrm>
          <a:prstGeom prst="rect">
            <a:avLst/>
          </a:prstGeom>
          <a:noFill/>
        </p:spPr>
        <p:txBody>
          <a:bodyPr wrap="square">
            <a:noAutofit/>
          </a:bodyPr>
          <a:lstStyle/>
          <a:p>
            <a:pPr>
              <a:spcBef>
                <a:spcPts val="600"/>
              </a:spcBef>
            </a:pPr>
            <a:r>
              <a:rPr lang="nl-NL" sz="2000" b="1" dirty="0"/>
              <a:t>Maar bij het zien van farao's leger stortte hun geloof volledig in (Ex. 14:10-12). Hoe snel vergaten ze de wonderen die ze hadden meegemaakt! Zou ons dit ook kunnen overkomen?</a:t>
            </a:r>
            <a:endParaRPr lang="en-GB" sz="2000" b="1" dirty="0"/>
          </a:p>
        </p:txBody>
      </p:sp>
      <p:sp>
        <p:nvSpPr>
          <p:cNvPr id="7" name="CuadroTexto 6"/>
          <p:cNvSpPr txBox="1"/>
          <p:nvPr/>
        </p:nvSpPr>
        <p:spPr>
          <a:xfrm>
            <a:off x="247647" y="2301745"/>
            <a:ext cx="7362267" cy="922020"/>
          </a:xfrm>
          <a:prstGeom prst="rect">
            <a:avLst/>
          </a:prstGeom>
          <a:noFill/>
        </p:spPr>
        <p:txBody>
          <a:bodyPr wrap="square">
            <a:spAutoFit/>
          </a:bodyPr>
          <a:lstStyle/>
          <a:p>
            <a:pPr>
              <a:spcBef>
                <a:spcPts val="600"/>
              </a:spcBef>
            </a:pPr>
            <a:r>
              <a:rPr lang="nl-NL" b="1" dirty="0"/>
              <a:t>Ondertussen had de farao spijt van zijn berouw en ging hij achter Israël aan (Ex. 14:5). Israël zat nu gevangen in de woestijn, zonder mogelijkheid tot ontsnapping (Ex.14:2-3, 9).</a:t>
            </a:r>
            <a:endParaRPr lang="en-GB" b="1" dirty="0"/>
          </a:p>
        </p:txBody>
      </p:sp>
      <p:sp>
        <p:nvSpPr>
          <p:cNvPr id="18" name="CuadroTexto 17"/>
          <p:cNvSpPr txBox="1"/>
          <p:nvPr/>
        </p:nvSpPr>
        <p:spPr>
          <a:xfrm>
            <a:off x="230184" y="6050812"/>
            <a:ext cx="4553347"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pPr>
            <a:r>
              <a:rPr lang="en-GB"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Denk </a:t>
            </a:r>
            <a:r>
              <a:rPr lang="en-US" sz="2000" b="1" dirty="0" err="1">
                <a:effectLst>
                  <a:outerShdw blurRad="38100" dist="38100" dir="2700000" algn="tl">
                    <a:srgbClr val="000000">
                      <a:alpha val="43137"/>
                    </a:srgbClr>
                  </a:outerShdw>
                </a:effectLst>
              </a:rPr>
              <a:t>aan</a:t>
            </a:r>
            <a:r>
              <a:rPr lang="en-US" sz="2000" b="1" dirty="0">
                <a:effectLst>
                  <a:outerShdw blurRad="38100" dist="38100" dir="2700000" algn="tl">
                    <a:srgbClr val="000000">
                      <a:alpha val="43137"/>
                    </a:srgbClr>
                  </a:outerShdw>
                </a:effectLst>
              </a:rPr>
              <a:t> de </a:t>
            </a:r>
            <a:r>
              <a:rPr lang="en-US" sz="2000" b="1" dirty="0" err="1">
                <a:effectLst>
                  <a:outerShdw blurRad="38100" dist="38100" dir="2700000" algn="tl">
                    <a:srgbClr val="000000">
                      <a:alpha val="43137"/>
                    </a:srgbClr>
                  </a:outerShdw>
                </a:effectLst>
              </a:rPr>
              <a:t>wonderen</a:t>
            </a:r>
            <a:r>
              <a:rPr lang="en-US" sz="2000" b="1" dirty="0">
                <a:effectLst>
                  <a:outerShdw blurRad="38100" dist="38100" dir="2700000" algn="tl">
                    <a:srgbClr val="000000">
                      <a:alpha val="43137"/>
                    </a:srgbClr>
                  </a:outerShdw>
                </a:effectLst>
              </a:rPr>
              <a:t> die Hij </a:t>
            </a:r>
            <a:r>
              <a:rPr lang="en-US" sz="2000" b="1" dirty="0" err="1">
                <a:effectLst>
                  <a:outerShdw blurRad="38100" dist="38100" dir="2700000" algn="tl">
                    <a:srgbClr val="000000">
                      <a:alpha val="43137"/>
                    </a:srgbClr>
                  </a:outerShdw>
                </a:effectLst>
              </a:rPr>
              <a:t>gedaan</a:t>
            </a:r>
            <a:r>
              <a:rPr lang="en-US" sz="2000" b="1" dirty="0">
                <a:effectLst>
                  <a:outerShdw blurRad="38100" dist="38100" dir="2700000" algn="tl">
                    <a:srgbClr val="000000">
                      <a:alpha val="43137"/>
                    </a:srgbClr>
                  </a:outerShdw>
                </a:effectLst>
              </a:rPr>
              <a:t> heeft</a:t>
            </a:r>
            <a:r>
              <a:rPr lang="en-GB" sz="2000" b="1" dirty="0">
                <a:effectLst>
                  <a:outerShdw blurRad="38100" dist="38100" dir="2700000" algn="tl">
                    <a:srgbClr val="000000">
                      <a:alpha val="43137"/>
                    </a:srgbClr>
                  </a:outerShdw>
                </a:effectLst>
              </a:rPr>
              <a:t>” (1 Kron. 16:12)</a:t>
            </a:r>
          </a:p>
        </p:txBody>
      </p:sp>
      <p:sp>
        <p:nvSpPr>
          <p:cNvPr id="2" name="Tekstvak 1">
            <a:extLst>
              <a:ext uri="{FF2B5EF4-FFF2-40B4-BE49-F238E27FC236}">
                <a16:creationId xmlns:a16="http://schemas.microsoft.com/office/drawing/2014/main" id="{0ACAAC19-06A3-74E3-6846-FB1A535F7FAE}"/>
              </a:ext>
            </a:extLst>
          </p:cNvPr>
          <p:cNvSpPr txBox="1"/>
          <p:nvPr/>
        </p:nvSpPr>
        <p:spPr>
          <a:xfrm>
            <a:off x="247647" y="123110"/>
            <a:ext cx="1459484" cy="375699"/>
          </a:xfrm>
          <a:prstGeom prst="rect">
            <a:avLst/>
          </a:prstGeom>
          <a:noFill/>
        </p:spPr>
        <p:txBody>
          <a:bodyPr wrap="square" rtlCol="0">
            <a:spAutoFit/>
          </a:bodyPr>
          <a:lstStyle/>
          <a:p>
            <a:r>
              <a:rPr lang="nl-NL" b="1" dirty="0">
                <a:solidFill>
                  <a:schemeClr val="accent1">
                    <a:lumMod val="75000"/>
                  </a:schemeClr>
                </a:solidFill>
              </a:rPr>
              <a:t>dinsdag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750"/>
                                        <p:tgtEl>
                                          <p:spTgt spid="1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4/3*#ppt_w"/>
                                          </p:val>
                                        </p:tav>
                                        <p:tav tm="100000">
                                          <p:val>
                                            <p:strVal val="#ppt_w"/>
                                          </p:val>
                                        </p:tav>
                                      </p:tavLst>
                                    </p:anim>
                                    <p:anim calcmode="lin" valueType="num">
                                      <p:cBhvr>
                                        <p:cTn id="56" dur="500" fill="hold"/>
                                        <p:tgtEl>
                                          <p:spTgt spid="12"/>
                                        </p:tgtEl>
                                        <p:attrNameLst>
                                          <p:attrName>ppt_h</p:attrName>
                                        </p:attrNameLst>
                                      </p:cBhvr>
                                      <p:tavLst>
                                        <p:tav tm="0">
                                          <p:val>
                                            <p:strVal val="4/3*#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94018" y="-53167"/>
            <a:ext cx="9969910"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nl-NL"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rPr>
              <a:t>EEN PAD DOOR DE ZEE</a:t>
            </a:r>
          </a:p>
        </p:txBody>
      </p:sp>
      <p:sp>
        <p:nvSpPr>
          <p:cNvPr id="5" name="CuadroTexto 4"/>
          <p:cNvSpPr txBox="1"/>
          <p:nvPr/>
        </p:nvSpPr>
        <p:spPr>
          <a:xfrm>
            <a:off x="2222090" y="647765"/>
            <a:ext cx="9969910" cy="784830"/>
          </a:xfrm>
          <a:prstGeom prst="rect">
            <a:avLst/>
          </a:prstGeom>
          <a:noFill/>
        </p:spPr>
        <p:txBody>
          <a:bodyPr wrap="square">
            <a:spAutoFit/>
          </a:bodyPr>
          <a:lstStyle/>
          <a:p>
            <a:pPr algn="ctr"/>
            <a:r>
              <a:rPr lang="en-GB" sz="1500" b="1" dirty="0">
                <a:solidFill>
                  <a:srgbClr val="B7ECFF"/>
                </a:solidFill>
                <a:effectLst>
                  <a:outerShdw blurRad="38100" dist="38100" dir="2700000" algn="tl">
                    <a:srgbClr val="000000">
                      <a:alpha val="43137"/>
                    </a:srgbClr>
                  </a:outerShdw>
                </a:effectLst>
                <a:latin typeface="Comic Sans MS" panose="030F0702030302020204" pitchFamily="66" charset="0"/>
              </a:rPr>
              <a:t>“</a:t>
            </a:r>
            <a:r>
              <a:rPr lang="nl-NL" sz="1500" b="1" dirty="0">
                <a:solidFill>
                  <a:srgbClr val="B7ECFF"/>
                </a:solidFill>
                <a:effectLst>
                  <a:outerShdw blurRad="38100" dist="38100" dir="2700000" algn="tl">
                    <a:srgbClr val="000000">
                      <a:alpha val="43137"/>
                    </a:srgbClr>
                  </a:outerShdw>
                </a:effectLst>
                <a:latin typeface="Comic Sans MS" panose="030F0702030302020204" pitchFamily="66" charset="0"/>
              </a:rPr>
              <a:t>Maar Mozes zei tegen het volk: ‘Wees niet bevreesd, houd stand, zie het heil van de HEERE dat Hij vandaag nog voor u zal bewerken! Want de Egyptenaren die u vandaag ziet, zult u tot in eeuwigheid niet meer terugzien. De HEERE zal voor u strijden, en ú moet stil zijn.</a:t>
            </a:r>
            <a:r>
              <a:rPr lang="en-GB" sz="1500" b="1" dirty="0">
                <a:solidFill>
                  <a:srgbClr val="B7ECFF"/>
                </a:solidFill>
                <a:effectLst>
                  <a:outerShdw blurRad="38100" dist="38100" dir="2700000" algn="tl">
                    <a:srgbClr val="000000">
                      <a:alpha val="43137"/>
                    </a:srgbClr>
                  </a:outerShdw>
                </a:effectLst>
                <a:latin typeface="Comic Sans MS" panose="030F0702030302020204" pitchFamily="66" charset="0"/>
              </a:rPr>
              <a:t>’” (Exodus 14:13-14)</a:t>
            </a:r>
            <a:endParaRPr lang="es-ES" sz="1500" b="1" dirty="0">
              <a:solidFill>
                <a:srgbClr val="B7EC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266699" y="1580929"/>
            <a:ext cx="11925301" cy="368300"/>
          </a:xfrm>
          <a:prstGeom prst="rect">
            <a:avLst/>
          </a:prstGeom>
          <a:noFill/>
        </p:spPr>
        <p:txBody>
          <a:bodyPr wrap="square" rtlCol="0">
            <a:spAutoFit/>
          </a:bodyPr>
          <a:lstStyle/>
          <a:p>
            <a:pPr>
              <a:spcBef>
                <a:spcPts val="600"/>
              </a:spcBef>
            </a:pPr>
            <a:r>
              <a:rPr lang="nl-NL" b="1" dirty="0">
                <a:solidFill>
                  <a:schemeClr val="bg1"/>
                </a:solidFill>
                <a:effectLst>
                  <a:outerShdw blurRad="38100" dist="38100" dir="2700000" algn="tl">
                    <a:srgbClr val="000000">
                      <a:alpha val="43137"/>
                    </a:srgbClr>
                  </a:outerShdw>
                </a:effectLst>
              </a:rPr>
              <a:t>Gezien het gebrek aan geloof van het volk moedigde Mozes hen aan om op God te vertrouwen</a:t>
            </a:r>
            <a:r>
              <a:rPr lang="en-GB" b="1" dirty="0">
                <a:solidFill>
                  <a:schemeClr val="bg1"/>
                </a:solidFill>
                <a:effectLst>
                  <a:outerShdw blurRad="38100" dist="38100" dir="2700000" algn="tl">
                    <a:srgbClr val="000000">
                      <a:alpha val="43137"/>
                    </a:srgbClr>
                  </a:outerShdw>
                </a:effectLst>
              </a:rPr>
              <a:t>(Ex. 14:13-14):</a:t>
            </a:r>
          </a:p>
        </p:txBody>
      </p:sp>
      <p:graphicFrame>
        <p:nvGraphicFramePr>
          <p:cNvPr id="7" name="Diagrama 6"/>
          <p:cNvGraphicFramePr/>
          <p:nvPr/>
        </p:nvGraphicFramePr>
        <p:xfrm>
          <a:off x="266699" y="2005012"/>
          <a:ext cx="6315076" cy="465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disfrazadas&#10;&#10;El contenido generado por IA puede ser incorrecto."/>
          <p:cNvPicPr>
            <a:picLocks noChangeAspect="1"/>
          </p:cNvPicPr>
          <p:nvPr/>
        </p:nvPicPr>
        <p:blipFill rotWithShape="1">
          <a:blip r:embed="rId8" cstate="email"/>
          <a:srcRect/>
          <a:stretch>
            <a:fillRect/>
          </a:stretch>
        </p:blipFill>
        <p:spPr>
          <a:xfrm>
            <a:off x="6872749" y="2005012"/>
            <a:ext cx="5052552" cy="4650819"/>
          </a:xfrm>
          <a:prstGeom prst="roundRect">
            <a:avLst>
              <a:gd name="adj" fmla="val 4167"/>
            </a:avLst>
          </a:prstGeom>
          <a:solidFill>
            <a:srgbClr val="FFFFFF"/>
          </a:solidFill>
          <a:ln w="57150" cap="sq">
            <a:solidFill>
              <a:srgbClr val="05ACFF"/>
            </a:solidFill>
            <a:miter lim="800000"/>
            <a:headEnd/>
            <a:tailEnd/>
          </a:ln>
          <a:effectLst/>
          <a:scene3d>
            <a:camera prst="orthographicFront"/>
            <a:lightRig rig="threePt" dir="t">
              <a:rot lat="0" lon="0" rev="2700000"/>
            </a:lightRig>
          </a:scene3d>
          <a:sp3d>
            <a:bevelT h="38100"/>
            <a:contourClr>
              <a:srgbClr val="C0C0C0"/>
            </a:contourClr>
          </a:sp3d>
        </p:spPr>
      </p:pic>
      <p:pic>
        <p:nvPicPr>
          <p:cNvPr id="11" name="Imagen 10" descr="Un dibujo de un grupo de personas en una playa&#10;&#10;El contenido generado por IA puede ser incorrecto."/>
          <p:cNvPicPr>
            <a:picLocks noChangeAspect="1"/>
          </p:cNvPicPr>
          <p:nvPr/>
        </p:nvPicPr>
        <p:blipFill>
          <a:blip r:embed="rId9" cstate="email"/>
          <a:stretch>
            <a:fillRect/>
          </a:stretch>
        </p:blipFill>
        <p:spPr>
          <a:xfrm>
            <a:off x="0" y="106782"/>
            <a:ext cx="2365579" cy="1620260"/>
          </a:xfrm>
          <a:prstGeom prst="rect">
            <a:avLst/>
          </a:prstGeom>
          <a:ln>
            <a:noFill/>
          </a:ln>
          <a:effectLst>
            <a:softEdge rad="112500"/>
          </a:effectLst>
        </p:spPr>
      </p:pic>
      <p:sp>
        <p:nvSpPr>
          <p:cNvPr id="2" name="Tekstvak 1">
            <a:extLst>
              <a:ext uri="{FF2B5EF4-FFF2-40B4-BE49-F238E27FC236}">
                <a16:creationId xmlns:a16="http://schemas.microsoft.com/office/drawing/2014/main" id="{D696DCA7-D4BE-7F80-D66B-47EBBD6C5E2F}"/>
              </a:ext>
            </a:extLst>
          </p:cNvPr>
          <p:cNvSpPr txBox="1"/>
          <p:nvPr/>
        </p:nvSpPr>
        <p:spPr>
          <a:xfrm>
            <a:off x="10732516" y="123732"/>
            <a:ext cx="1459484" cy="375699"/>
          </a:xfrm>
          <a:prstGeom prst="rect">
            <a:avLst/>
          </a:prstGeom>
          <a:noFill/>
        </p:spPr>
        <p:txBody>
          <a:bodyPr wrap="square" rtlCol="0">
            <a:spAutoFit/>
          </a:bodyPr>
          <a:lstStyle/>
          <a:p>
            <a:r>
              <a:rPr lang="nl-NL" b="1" dirty="0">
                <a:solidFill>
                  <a:schemeClr val="accent6">
                    <a:lumMod val="20000"/>
                    <a:lumOff val="80000"/>
                  </a:schemeClr>
                </a:solidFill>
              </a:rPr>
              <a:t>woensdag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4C4899E3-96DA-4836-862F-4E262DC651D9}"/>
                                            </p:graphicEl>
                                          </p:spTgt>
                                        </p:tgtEl>
                                        <p:attrNameLst>
                                          <p:attrName>style.visibility</p:attrName>
                                        </p:attrNameLst>
                                      </p:cBhvr>
                                      <p:to>
                                        <p:strVal val="visible"/>
                                      </p:to>
                                    </p:set>
                                    <p:anim calcmode="lin" valueType="num">
                                      <p:cBhvr>
                                        <p:cTn id="35" dur="500" fill="hold"/>
                                        <p:tgtEl>
                                          <p:spTgt spid="7">
                                            <p:graphicEl>
                                              <a:dgm id="{4C4899E3-96DA-4836-862F-4E262DC651D9}"/>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4C4899E3-96DA-4836-862F-4E262DC651D9}"/>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4C4899E3-96DA-4836-862F-4E262DC651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8946D59C-6E83-4BDD-8258-CB9972800547}"/>
                                            </p:graphicEl>
                                          </p:spTgt>
                                        </p:tgtEl>
                                        <p:attrNameLst>
                                          <p:attrName>style.visibility</p:attrName>
                                        </p:attrNameLst>
                                      </p:cBhvr>
                                      <p:to>
                                        <p:strVal val="visible"/>
                                      </p:to>
                                    </p:set>
                                    <p:animEffect transition="in" filter="wipe(left)">
                                      <p:cBhvr>
                                        <p:cTn id="42" dur="500"/>
                                        <p:tgtEl>
                                          <p:spTgt spid="7">
                                            <p:graphicEl>
                                              <a:dgm id="{8946D59C-6E83-4BDD-8258-CB997280054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73A9ECE2-CD45-43B4-BDF8-5408EC5FBC5B}"/>
                                            </p:graphicEl>
                                          </p:spTgt>
                                        </p:tgtEl>
                                        <p:attrNameLst>
                                          <p:attrName>style.visibility</p:attrName>
                                        </p:attrNameLst>
                                      </p:cBhvr>
                                      <p:to>
                                        <p:strVal val="visible"/>
                                      </p:to>
                                    </p:set>
                                    <p:anim calcmode="lin" valueType="num">
                                      <p:cBhvr>
                                        <p:cTn id="47" dur="500" fill="hold"/>
                                        <p:tgtEl>
                                          <p:spTgt spid="7">
                                            <p:graphicEl>
                                              <a:dgm id="{73A9ECE2-CD45-43B4-BDF8-5408EC5FBC5B}"/>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73A9ECE2-CD45-43B4-BDF8-5408EC5FBC5B}"/>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73A9ECE2-CD45-43B4-BDF8-5408EC5FBC5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graphicEl>
                                              <a:dgm id="{6F4BAEF6-762E-4FBB-AB4B-2C023090D640}"/>
                                            </p:graphicEl>
                                          </p:spTgt>
                                        </p:tgtEl>
                                        <p:attrNameLst>
                                          <p:attrName>style.visibility</p:attrName>
                                        </p:attrNameLst>
                                      </p:cBhvr>
                                      <p:to>
                                        <p:strVal val="visible"/>
                                      </p:to>
                                    </p:set>
                                    <p:animEffect transition="in" filter="wipe(left)">
                                      <p:cBhvr>
                                        <p:cTn id="54" dur="500"/>
                                        <p:tgtEl>
                                          <p:spTgt spid="7">
                                            <p:graphicEl>
                                              <a:dgm id="{6F4BAEF6-762E-4FBB-AB4B-2C023090D64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D5404B3B-B872-4AD6-9220-19590E4E4205}"/>
                                            </p:graphicEl>
                                          </p:spTgt>
                                        </p:tgtEl>
                                        <p:attrNameLst>
                                          <p:attrName>style.visibility</p:attrName>
                                        </p:attrNameLst>
                                      </p:cBhvr>
                                      <p:to>
                                        <p:strVal val="visible"/>
                                      </p:to>
                                    </p:set>
                                    <p:anim calcmode="lin" valueType="num">
                                      <p:cBhvr>
                                        <p:cTn id="59" dur="500" fill="hold"/>
                                        <p:tgtEl>
                                          <p:spTgt spid="7">
                                            <p:graphicEl>
                                              <a:dgm id="{D5404B3B-B872-4AD6-9220-19590E4E4205}"/>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D5404B3B-B872-4AD6-9220-19590E4E4205}"/>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D5404B3B-B872-4AD6-9220-19590E4E420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graphicEl>
                                              <a:dgm id="{36607368-82BA-4696-9187-EE00E348C061}"/>
                                            </p:graphicEl>
                                          </p:spTgt>
                                        </p:tgtEl>
                                        <p:attrNameLst>
                                          <p:attrName>style.visibility</p:attrName>
                                        </p:attrNameLst>
                                      </p:cBhvr>
                                      <p:to>
                                        <p:strVal val="visible"/>
                                      </p:to>
                                    </p:set>
                                    <p:animEffect transition="in" filter="wipe(left)">
                                      <p:cBhvr>
                                        <p:cTn id="66" dur="500"/>
                                        <p:tgtEl>
                                          <p:spTgt spid="7">
                                            <p:graphicEl>
                                              <a:dgm id="{36607368-82BA-4696-9187-EE00E348C06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49366DA5-E12E-444E-8BE5-C9E2FCE9F995}"/>
                                            </p:graphicEl>
                                          </p:spTgt>
                                        </p:tgtEl>
                                        <p:attrNameLst>
                                          <p:attrName>style.visibility</p:attrName>
                                        </p:attrNameLst>
                                      </p:cBhvr>
                                      <p:to>
                                        <p:strVal val="visible"/>
                                      </p:to>
                                    </p:set>
                                    <p:anim calcmode="lin" valueType="num">
                                      <p:cBhvr>
                                        <p:cTn id="71" dur="500" fill="hold"/>
                                        <p:tgtEl>
                                          <p:spTgt spid="7">
                                            <p:graphicEl>
                                              <a:dgm id="{49366DA5-E12E-444E-8BE5-C9E2FCE9F99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49366DA5-E12E-444E-8BE5-C9E2FCE9F99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49366DA5-E12E-444E-8BE5-C9E2FCE9F9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FEE04E1B-CF97-476C-B9A7-4E0438787A28}"/>
                                            </p:graphicEl>
                                          </p:spTgt>
                                        </p:tgtEl>
                                        <p:attrNameLst>
                                          <p:attrName>style.visibility</p:attrName>
                                        </p:attrNameLst>
                                      </p:cBhvr>
                                      <p:to>
                                        <p:strVal val="visible"/>
                                      </p:to>
                                    </p:set>
                                    <p:animEffect transition="in" filter="wipe(left)">
                                      <p:cBhvr>
                                        <p:cTn id="78" dur="500"/>
                                        <p:tgtEl>
                                          <p:spTgt spid="7">
                                            <p:graphicEl>
                                              <a:dgm id="{FEE04E1B-CF97-476C-B9A7-4E0438787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1494</Words>
  <Application>Microsoft Office PowerPoint</Application>
  <PresentationFormat>Panorámica</PresentationFormat>
  <Paragraphs>77</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Comic Sans MS</vt:lpstr>
      <vt:lpstr>Aptos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2025-07-14T06:55:00Z</dcterms:created>
  <dcterms:modified xsi:type="dcterms:W3CDTF">2025-08-07T05:31:12Z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FE21C0F546B0455C9A3A592420B14CCC_13</vt:lpwstr>
  </property>
  <property fmtid="{D5CDD505-2E9C-101B-9397-08002B2CF9AE}" pid="3" name="KSOProductBuildVer">
    <vt:lpwstr>1033-12.2.0.21931</vt:lpwstr>
  </property>
</Properties>
</file>