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BF9"/>
    <a:srgbClr val="8E2A39"/>
    <a:srgbClr val="186329"/>
    <a:srgbClr val="EC751C"/>
    <a:srgbClr val="EF8D44"/>
    <a:srgbClr val="8BE9A2"/>
    <a:srgbClr val="33C3A1"/>
    <a:srgbClr val="66D7BB"/>
    <a:srgbClr val="807ECE"/>
    <a:srgbClr val="61E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1" loCatId="list" qsTypeId="urn:microsoft.com/office/officeart/2005/8/quickstyle/simple5#1" qsCatId="simple" csTypeId="urn:microsoft.com/office/officeart/2005/8/colors/colorful3#1"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nl-NL" sz="2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HEILIGE MENSEN</a:t>
          </a:r>
          <a:endParaRPr lang="es-ES" sz="24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dgm:t>
    </dgm:pt>
    <dgm:pt modelId="{16DCAC2F-C5BB-4CE9-9417-1F774C3FDDF3}" type="parTrans" cxnId="{E7D25656-14A6-4A37-AC30-BC8B58D3A68B}">
      <dgm:prSet/>
      <dgm:spPr/>
      <dgm:t>
        <a:bodyPr/>
        <a:lstStyle/>
        <a:p>
          <a:endParaRPr lang="es-ES" sz="2000"/>
        </a:p>
      </dgm:t>
    </dgm:pt>
    <dgm:pt modelId="{D74A0424-1748-4AA9-9127-8DDD0E24E87A}" type="sibTrans" cxnId="{E7D25656-14A6-4A37-AC30-BC8B58D3A68B}">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zouden zich aan God wijden en Zijn karakter openbaren.</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98521F9A-B29B-4505-81C3-645D469D18AC}" type="parTrans" cxnId="{AD8BF2D0-9C00-4AB8-BA12-1E434A264923}">
      <dgm:prSet/>
      <dgm:spPr/>
      <dgm:t>
        <a:bodyPr/>
        <a:lstStyle/>
        <a:p>
          <a:endParaRPr lang="es-ES" sz="2000"/>
        </a:p>
      </dgm:t>
    </dgm:pt>
    <dgm:pt modelId="{517C4CE1-3481-492A-B39B-76122F263904}" type="sibTrans" cxnId="{AD8BF2D0-9C00-4AB8-BA12-1E434A264923}">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nl-NL" sz="2400" b="1"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KONINKRIJK VAN PRIESTERS</a:t>
          </a:r>
          <a:endParaRPr lang="es-ES" sz="24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dgm:t>
    </dgm:pt>
    <dgm:pt modelId="{BA2C7084-932C-4CF0-A51B-34457C09EFD9}" type="parTrans" cxnId="{793FC78A-3B65-4BD2-968D-5C49781DF825}">
      <dgm:prSet/>
      <dgm:spPr/>
      <dgm:t>
        <a:bodyPr/>
        <a:lstStyle/>
        <a:p>
          <a:endParaRPr lang="es-ES" sz="2000"/>
        </a:p>
      </dgm:t>
    </dgm:pt>
    <dgm:pt modelId="{B9A1A115-02C7-4FB0-A635-ED3ABA5F1210}" type="sibTrans" cxnId="{793FC78A-3B65-4BD2-968D-5C49781DF825}">
      <dgm:prSet/>
      <dgm:spPr/>
      <dgm:t>
        <a:bodyPr/>
        <a:lstStyle/>
        <a:p>
          <a:endParaRPr lang="es-ES" sz="2000"/>
        </a:p>
      </dgm:t>
    </dgm:pt>
    <dgm:pt modelId="{C0482B83-9720-4A6C-8027-1CDA5405877B}">
      <dgm:prSet phldr="0" custT="1"/>
      <dgm:spPr>
        <a:solidFill>
          <a:schemeClr val="accent5">
            <a:lumMod val="75000"/>
          </a:schemeClr>
        </a:solidFill>
      </dgm:spPr>
      <dgm:t>
        <a:bodyPr vert="horz" wrap="square"/>
        <a:lstStyle/>
        <a:p>
          <a:pPr>
            <a:lnSpc>
              <a:spcPct val="100000"/>
            </a:lnSpc>
            <a:spcBef>
              <a:spcPct val="0"/>
            </a:spcBef>
            <a:spcAft>
              <a:spcPct val="35000"/>
            </a:spcAft>
            <a:buFont typeface="Wingdings" panose="05000000000000000000" pitchFamily="2" charset="2"/>
          </a:pPr>
          <a:r>
            <a:rPr lang="nl-NL"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zouden andere mensen met God verbinden en hen Zijn wetten leren.</a:t>
          </a:r>
          <a:endParaRPr lang="es-ES"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F3742152-DC59-452A-B04A-39066C1B97D9}" type="parTrans" cxnId="{0EAD35F6-DF64-4544-A0EA-11BD8D0A5511}">
      <dgm:prSet/>
      <dgm:spPr/>
      <dgm:t>
        <a:bodyPr/>
        <a:lstStyle/>
        <a:p>
          <a:endParaRPr lang="es-ES" sz="2000"/>
        </a:p>
      </dgm:t>
    </dgm:pt>
    <dgm:pt modelId="{4801EC9D-6797-4A7D-BEA2-ED7C58B3AF28}" type="sibTrans" cxnId="{0EAD35F6-DF64-4544-A0EA-11BD8D0A5511}">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nl-NL"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EEN BIJZONDERE SCHAT VAN GOD</a:t>
          </a:r>
          <a:endParaRPr lang="es-ES" sz="24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dgm:t>
    </dgm:pt>
    <dgm:pt modelId="{277B06B1-A071-4415-8832-AD0FD6BA66C7}" type="parTrans" cxnId="{F39892A4-70A4-4ACF-B057-0644578D6853}">
      <dgm:prSet/>
      <dgm:spPr/>
      <dgm:t>
        <a:bodyPr/>
        <a:lstStyle/>
        <a:p>
          <a:endParaRPr lang="es-ES" sz="2000"/>
        </a:p>
      </dgm:t>
    </dgm:pt>
    <dgm:pt modelId="{8178D1CC-C5C3-455F-B860-3C18EE1C8EB0}" type="sibTrans" cxnId="{F39892A4-70A4-4ACF-B057-0644578D6853}">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zou van Israël een kanaal maken om de wereld te verlichten met kennis over Hem</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966F07EF-4788-4630-8382-89960D343076}" type="parTrans" cxnId="{3EB778A1-D194-480E-9782-1C65E51E33F7}">
      <dgm:prSet/>
      <dgm:spPr/>
      <dgm:t>
        <a:bodyPr/>
        <a:lstStyle/>
        <a:p>
          <a:endParaRPr lang="es-ES" sz="2000"/>
        </a:p>
      </dgm:t>
    </dgm:pt>
    <dgm:pt modelId="{DB110325-F6BE-4C85-A555-EF8A49ABF95F}" type="sibTrans" cxnId="{3EB778A1-D194-480E-9782-1C65E51E33F7}">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9BEA3424-0829-4827-8AF0-68FCAB1F71DC}" type="presOf" srcId="{03540E74-CB80-451E-900D-20BED9AF7D59}" destId="{84A85831-E5C6-4C90-BC7E-860D5C9C7927}" srcOrd="0" destOrd="0" presId="urn:microsoft.com/office/officeart/2005/8/layout/lProcess2#1"/>
    <dgm:cxn modelId="{3A0E9635-1216-4D54-A9E1-E80BBFE10DBF}" type="presOf" srcId="{406CC086-8C53-417C-A2E8-FA3704BCC55C}" destId="{3D2C6B21-12D3-4484-9579-E52AE5870A97}" srcOrd="0" destOrd="0" presId="urn:microsoft.com/office/officeart/2005/8/layout/lProcess2#1"/>
    <dgm:cxn modelId="{5E43115F-5555-4096-BD29-5F65713FA36F}" type="presOf" srcId="{C0482B83-9720-4A6C-8027-1CDA5405877B}" destId="{C251453C-30B4-4FB1-97E7-5821C9512DA6}" srcOrd="0" destOrd="0" presId="urn:microsoft.com/office/officeart/2005/8/layout/lProcess2#1"/>
    <dgm:cxn modelId="{B3963246-0FBA-4F01-8384-D2C117F61EC6}" type="presOf" srcId="{9405F54C-3387-441D-AB4A-F6ABDC6711C6}" destId="{AD30D4A6-C639-406C-AB69-76E43D8F6B20}" srcOrd="1" destOrd="0" presId="urn:microsoft.com/office/officeart/2005/8/layout/lProcess2#1"/>
    <dgm:cxn modelId="{ADD39E46-F3CD-4887-80FB-64B1C4A7ACF6}" type="presOf" srcId="{03540E74-CB80-451E-900D-20BED9AF7D59}" destId="{BA65FD94-F032-40AA-B907-C6B24EDB213A}" srcOrd="1" destOrd="0" presId="urn:microsoft.com/office/officeart/2005/8/layout/lProcess2#1"/>
    <dgm:cxn modelId="{D777C767-8F99-43D3-A326-80E376B00807}" type="presOf" srcId="{9405F54C-3387-441D-AB4A-F6ABDC6711C6}" destId="{1470BD67-A7B6-42E6-8609-E8959345C4B0}" srcOrd="0" destOrd="0" presId="urn:microsoft.com/office/officeart/2005/8/layout/lProcess2#1"/>
    <dgm:cxn modelId="{E7D25656-14A6-4A37-AC30-BC8B58D3A68B}" srcId="{6429E181-BC6B-4633-B6FF-B5232DCD44C5}" destId="{03540E74-CB80-451E-900D-20BED9AF7D59}" srcOrd="0" destOrd="0" parTransId="{16DCAC2F-C5BB-4CE9-9417-1F774C3FDDF3}" sibTransId="{D74A0424-1748-4AA9-9127-8DDD0E24E87A}"/>
    <dgm:cxn modelId="{C1157288-4A1F-49C1-88C0-9BA1DD4C7FC3}" type="presOf" srcId="{19C28C72-3B0D-4FC4-B72D-0464379C4237}" destId="{B4B71305-2C36-48A9-9474-85EF77B71A34}" srcOrd="0" destOrd="0" presId="urn:microsoft.com/office/officeart/2005/8/layout/lProcess2#1"/>
    <dgm:cxn modelId="{793FC78A-3B65-4BD2-968D-5C49781DF825}" srcId="{6429E181-BC6B-4633-B6FF-B5232DCD44C5}" destId="{9405F54C-3387-441D-AB4A-F6ABDC6711C6}" srcOrd="1" destOrd="0" parTransId="{BA2C7084-932C-4CF0-A51B-34457C09EFD9}" sibTransId="{B9A1A115-02C7-4FB0-A635-ED3ABA5F1210}"/>
    <dgm:cxn modelId="{3EB778A1-D194-480E-9782-1C65E51E33F7}" srcId="{19C28C72-3B0D-4FC4-B72D-0464379C4237}" destId="{406CC086-8C53-417C-A2E8-FA3704BCC55C}" srcOrd="0" destOrd="0" parTransId="{966F07EF-4788-4630-8382-89960D343076}" sibTransId="{DB110325-F6BE-4C85-A555-EF8A49ABF95F}"/>
    <dgm:cxn modelId="{6D2952A2-9720-43B0-8CA6-C776D2A69359}" type="presOf" srcId="{0A859880-CFBC-437D-AFB1-DBB260A213EF}" destId="{486F65B6-F1D9-43E6-B3E6-A126C91E8393}" srcOrd="0" destOrd="0" presId="urn:microsoft.com/office/officeart/2005/8/layout/lProcess2#1"/>
    <dgm:cxn modelId="{F39892A4-70A4-4ACF-B057-0644578D6853}" srcId="{6429E181-BC6B-4633-B6FF-B5232DCD44C5}" destId="{19C28C72-3B0D-4FC4-B72D-0464379C4237}" srcOrd="2" destOrd="0" parTransId="{277B06B1-A071-4415-8832-AD0FD6BA66C7}" sibTransId="{8178D1CC-C5C3-455F-B860-3C18EE1C8EB0}"/>
    <dgm:cxn modelId="{F86AFCA6-6CF6-427C-814F-DABEDE7897AC}" type="presOf" srcId="{6429E181-BC6B-4633-B6FF-B5232DCD44C5}" destId="{CBECBCF5-73ED-4D4E-A83F-7A9A0F37CC5F}" srcOrd="0" destOrd="0" presId="urn:microsoft.com/office/officeart/2005/8/layout/lProcess2#1"/>
    <dgm:cxn modelId="{D4B672B7-BECD-47A0-BEC9-2AFE64D242E0}" type="presOf" srcId="{19C28C72-3B0D-4FC4-B72D-0464379C4237}" destId="{87D4341B-235B-4069-B4D7-FC23A2C38CB4}" srcOrd="1" destOrd="0" presId="urn:microsoft.com/office/officeart/2005/8/layout/lProcess2#1"/>
    <dgm:cxn modelId="{AD8BF2D0-9C00-4AB8-BA12-1E434A264923}" srcId="{03540E74-CB80-451E-900D-20BED9AF7D59}" destId="{0A859880-CFBC-437D-AFB1-DBB260A213EF}" srcOrd="0" destOrd="0" parTransId="{98521F9A-B29B-4505-81C3-645D469D18AC}" sibTransId="{517C4CE1-3481-492A-B39B-76122F263904}"/>
    <dgm:cxn modelId="{0EAD35F6-DF64-4544-A0EA-11BD8D0A5511}" srcId="{9405F54C-3387-441D-AB4A-F6ABDC6711C6}" destId="{C0482B83-9720-4A6C-8027-1CDA5405877B}" srcOrd="0" destOrd="0" parTransId="{F3742152-DC59-452A-B04A-39066C1B97D9}" sibTransId="{4801EC9D-6797-4A7D-BEA2-ED7C58B3AF28}"/>
    <dgm:cxn modelId="{A7F5E5C9-6E37-44DF-B579-FCF92672F21E}" type="presParOf" srcId="{CBECBCF5-73ED-4D4E-A83F-7A9A0F37CC5F}" destId="{CBE5EB1C-759C-4431-BFEC-C6CA220E467F}" srcOrd="0" destOrd="0" presId="urn:microsoft.com/office/officeart/2005/8/layout/lProcess2#1"/>
    <dgm:cxn modelId="{E152B34F-F387-4248-A7AC-1AD1D158A075}" type="presParOf" srcId="{CBE5EB1C-759C-4431-BFEC-C6CA220E467F}" destId="{84A85831-E5C6-4C90-BC7E-860D5C9C7927}" srcOrd="0" destOrd="0" presId="urn:microsoft.com/office/officeart/2005/8/layout/lProcess2#1"/>
    <dgm:cxn modelId="{6B3E2544-9DD1-4EC4-9059-C5C3A3674AF0}" type="presParOf" srcId="{CBE5EB1C-759C-4431-BFEC-C6CA220E467F}" destId="{BA65FD94-F032-40AA-B907-C6B24EDB213A}" srcOrd="1" destOrd="0" presId="urn:microsoft.com/office/officeart/2005/8/layout/lProcess2#1"/>
    <dgm:cxn modelId="{061AC539-2B69-4DD1-8A5C-DC3FD7A0F8DB}" type="presParOf" srcId="{CBE5EB1C-759C-4431-BFEC-C6CA220E467F}" destId="{C46F324E-139A-4D81-B5AE-2A2E20DAE776}" srcOrd="2" destOrd="0" presId="urn:microsoft.com/office/officeart/2005/8/layout/lProcess2#1"/>
    <dgm:cxn modelId="{0C36F61B-F890-4274-8F77-46E0FC817E55}" type="presParOf" srcId="{C46F324E-139A-4D81-B5AE-2A2E20DAE776}" destId="{835E9A48-4F3C-4D64-A88E-628D72FA1883}" srcOrd="0" destOrd="0" presId="urn:microsoft.com/office/officeart/2005/8/layout/lProcess2#1"/>
    <dgm:cxn modelId="{83AE5A8D-51C1-4C58-BEE1-1C69F331A74C}" type="presParOf" srcId="{835E9A48-4F3C-4D64-A88E-628D72FA1883}" destId="{486F65B6-F1D9-43E6-B3E6-A126C91E8393}" srcOrd="0" destOrd="0" presId="urn:microsoft.com/office/officeart/2005/8/layout/lProcess2#1"/>
    <dgm:cxn modelId="{CF6EEDE5-F31E-4C8F-B8FF-C59B05358747}" type="presParOf" srcId="{CBECBCF5-73ED-4D4E-A83F-7A9A0F37CC5F}" destId="{1165FC3E-E5B1-4C28-A34A-89EF3D0CD1E5}" srcOrd="1" destOrd="0" presId="urn:microsoft.com/office/officeart/2005/8/layout/lProcess2#1"/>
    <dgm:cxn modelId="{08FF7151-2EEC-416C-812D-6234644A5029}" type="presParOf" srcId="{CBECBCF5-73ED-4D4E-A83F-7A9A0F37CC5F}" destId="{94288200-46F1-4F4E-A0DE-C14C27A6E6E6}" srcOrd="2" destOrd="0" presId="urn:microsoft.com/office/officeart/2005/8/layout/lProcess2#1"/>
    <dgm:cxn modelId="{89D040EF-4324-4B3E-A29E-7D8431E52AB6}" type="presParOf" srcId="{94288200-46F1-4F4E-A0DE-C14C27A6E6E6}" destId="{1470BD67-A7B6-42E6-8609-E8959345C4B0}" srcOrd="0" destOrd="0" presId="urn:microsoft.com/office/officeart/2005/8/layout/lProcess2#1"/>
    <dgm:cxn modelId="{DD0FA481-449E-47F2-A82D-246BE8474921}" type="presParOf" srcId="{94288200-46F1-4F4E-A0DE-C14C27A6E6E6}" destId="{AD30D4A6-C639-406C-AB69-76E43D8F6B20}" srcOrd="1" destOrd="0" presId="urn:microsoft.com/office/officeart/2005/8/layout/lProcess2#1"/>
    <dgm:cxn modelId="{2FFD1B34-D4C0-47C7-8E93-F60D7DAB42AB}" type="presParOf" srcId="{94288200-46F1-4F4E-A0DE-C14C27A6E6E6}" destId="{5A29B85F-5A0D-4F15-B484-76815B258D10}" srcOrd="2" destOrd="0" presId="urn:microsoft.com/office/officeart/2005/8/layout/lProcess2#1"/>
    <dgm:cxn modelId="{3F5F97FF-40E0-41CE-AC2B-5550AE75CD02}" type="presParOf" srcId="{5A29B85F-5A0D-4F15-B484-76815B258D10}" destId="{F8C06809-12D7-4343-BE6F-0BD7FD13811D}" srcOrd="0" destOrd="0" presId="urn:microsoft.com/office/officeart/2005/8/layout/lProcess2#1"/>
    <dgm:cxn modelId="{3304B4FF-39F0-4AC7-917E-A51E21280809}" type="presParOf" srcId="{F8C06809-12D7-4343-BE6F-0BD7FD13811D}" destId="{C251453C-30B4-4FB1-97E7-5821C9512DA6}" srcOrd="0" destOrd="0" presId="urn:microsoft.com/office/officeart/2005/8/layout/lProcess2#1"/>
    <dgm:cxn modelId="{D9FEABFA-1472-408E-8107-9F2577542535}" type="presParOf" srcId="{CBECBCF5-73ED-4D4E-A83F-7A9A0F37CC5F}" destId="{555AECB5-3785-4D4F-9EB8-87DBB50CB7BF}" srcOrd="3" destOrd="0" presId="urn:microsoft.com/office/officeart/2005/8/layout/lProcess2#1"/>
    <dgm:cxn modelId="{7F22C6F3-0198-4D5C-9601-DEC05A2E0E50}" type="presParOf" srcId="{CBECBCF5-73ED-4D4E-A83F-7A9A0F37CC5F}" destId="{A85FA67F-AA09-41F2-9CBE-D9400EA5BA87}" srcOrd="4" destOrd="0" presId="urn:microsoft.com/office/officeart/2005/8/layout/lProcess2#1"/>
    <dgm:cxn modelId="{9EDAB3A1-B9E9-47AE-BB7B-4AB2F9BD28BB}" type="presParOf" srcId="{A85FA67F-AA09-41F2-9CBE-D9400EA5BA87}" destId="{B4B71305-2C36-48A9-9474-85EF77B71A34}" srcOrd="0" destOrd="0" presId="urn:microsoft.com/office/officeart/2005/8/layout/lProcess2#1"/>
    <dgm:cxn modelId="{29D3157C-ACB0-44EB-AC3E-C721735474E1}" type="presParOf" srcId="{A85FA67F-AA09-41F2-9CBE-D9400EA5BA87}" destId="{87D4341B-235B-4069-B4D7-FC23A2C38CB4}" srcOrd="1" destOrd="0" presId="urn:microsoft.com/office/officeart/2005/8/layout/lProcess2#1"/>
    <dgm:cxn modelId="{D40ED09C-8778-455F-9602-E830D41BCAE9}" type="presParOf" srcId="{A85FA67F-AA09-41F2-9CBE-D9400EA5BA87}" destId="{22453001-57CE-4A24-A275-1F864AF9D424}" srcOrd="2" destOrd="0" presId="urn:microsoft.com/office/officeart/2005/8/layout/lProcess2#1"/>
    <dgm:cxn modelId="{0444CC9A-809F-4BB6-9E8E-34222D31627B}" type="presParOf" srcId="{22453001-57CE-4A24-A275-1F864AF9D424}" destId="{28CB6CD0-D545-415D-8CBE-A71486086841}" srcOrd="0" destOrd="0" presId="urn:microsoft.com/office/officeart/2005/8/layout/lProcess2#1"/>
    <dgm:cxn modelId="{34EB2D1D-9077-4B66-A4AF-4D941244079C}" type="presParOf" srcId="{28CB6CD0-D545-415D-8CBE-A71486086841}" destId="{3D2C6B21-12D3-4484-9579-E52AE5870A97}" srcOrd="0" destOrd="0" presId="urn:microsoft.com/office/officeart/2005/8/layout/lProcess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1" loCatId="hierarchy" qsTypeId="urn:microsoft.com/office/officeart/2005/8/quickstyle/3d2#1" qsCatId="3D" csTypeId="urn:microsoft.com/office/officeart/2005/8/colors/colorful4#1" csCatId="colorful" phldr="1"/>
      <dgm:spPr/>
      <dgm:t>
        <a:bodyPr/>
        <a:lstStyle/>
        <a:p>
          <a:endParaRPr lang="es-ES"/>
        </a:p>
      </dgm:t>
    </dgm:pt>
    <dgm:pt modelId="{6057FF90-6CB2-422D-B9F4-6732BA01264C}">
      <dgm:prSet phldrT="[Texto]" custT="1"/>
      <dgm:spPr/>
      <dgm:t>
        <a:bodyPr/>
        <a:lstStyle/>
        <a:p>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Liefde is de vervulling van de wet</a:t>
          </a:r>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(Rom. 13:10)</a:t>
          </a:r>
        </a:p>
      </dgm:t>
    </dgm:pt>
    <dgm:pt modelId="{44BACFB9-A7C4-4C8D-A6E7-07F66B4FD93B}" type="parTrans" cxnId="{27048FBF-0780-45E3-86A7-252CCA6A41D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27048FBF-0780-45E3-86A7-252CCA6A41D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 God lief (Deut. 6:5; Ex. 20:3-11)</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284A6915-0FC8-4029-903B-3D0703BC6A91}" type="parTrans" cxnId="{818CA56A-5915-4CF8-8F20-13E4E58D2DB4}">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18CA56A-5915-4CF8-8F20-13E4E58D2DB4}">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phldr="0" custT="1"/>
      <dgm:spPr>
        <a:solidFill>
          <a:srgbClr val="352FAF"/>
        </a:solidFill>
      </dgm:spPr>
      <dgm:t>
        <a:bodyPr vert="horz" wrap="square" lIns="144000" rIns="144000"/>
        <a:lstStyle/>
        <a:p>
          <a:pPr>
            <a:lnSpc>
              <a:spcPct val="100000"/>
            </a:lnSpc>
            <a:spcBef>
              <a:spcPct val="0"/>
            </a:spcBef>
            <a:spcAft>
              <a:spcPct val="35000"/>
            </a:spcAft>
          </a:pP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 en vereer </a:t>
          </a:r>
          <a:r>
            <a:rPr lang="nl-NL"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door Hem de </a:t>
          </a: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eerste plaats in ons leven te geven.</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87DD8472-D0F7-42B3-997F-E95EA5F2B14A}" type="parTrans" cxnId="{5653AB44-BF25-4336-81DC-81F3B033B8B3}">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5653AB44-BF25-4336-81DC-81F3B033B8B3}">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phldr="0" custT="1"/>
      <dgm:spPr/>
      <dgm:t>
        <a:bodyPr vert="horz" wrap="square" lIns="144000" rIns="144000"/>
        <a:lstStyle/>
        <a:p>
          <a:pPr>
            <a:lnSpc>
              <a:spcPct val="100000"/>
            </a:lnSpc>
            <a:spcBef>
              <a:spcPct val="0"/>
            </a:spcBef>
            <a:spcAft>
              <a:spcPct val="35000"/>
            </a:spcAft>
          </a:pP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 God </a:t>
          </a:r>
          <a:r>
            <a:rPr lang="nl-NL"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zonder Hem te vervangen </a:t>
          </a:r>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door een afgod</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A3A31124-D136-47CD-AE31-AF61EA21A79A}" type="parTrans" cxnId="{3E5730D1-BD3E-4FC9-B2E3-EACB3E330274}">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3E5730D1-BD3E-4FC9-B2E3-EACB3E330274}">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Eerbiedig Gods naam, reputatie en karakter</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205EC1C5-20AF-4D69-A286-A40913220410}" type="parTrans" cxnId="{37D2A4CA-EE9C-4C12-AA82-D298E313C3F7}">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37D2A4CA-EE9C-4C12-AA82-D298E313C3F7}">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 Zijn dag van rust en aanbidding, de sabbat</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DE1067E2-CA74-481A-893E-7028E9FC5F04}" type="parTrans" cxnId="{6A6DDD75-276C-4D2E-AE2C-698926A1532D}">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6A6DDD75-276C-4D2E-AE2C-698926A1532D}">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nl-NL"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 je naaste lief (Lev. 19:18; Ex. 20:12-17)</a:t>
          </a:r>
          <a:endParaRPr lang="en-GB" sz="19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1BA10BDB-DD97-4B3D-8B7D-2327625CAC7B}" type="parTrans" cxnId="{91B6F27D-AD30-4745-895C-6D1B5CA61ECB}">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91B6F27D-AD30-4745-895C-6D1B5CA61ECB}">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ouders</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75306DBA-C567-442A-BD79-3E616B3461C0}" type="parTrans" cxnId="{18414B5B-B795-4CB4-845E-8280D4207847}">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18414B5B-B795-4CB4-845E-8280D4207847}">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het leven</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E7D27415-61A9-46A7-AB37-3E4617827E1F}" type="parTrans" cxnId="{AB56FC64-186F-4F62-9174-406EBEF7C877}">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AB56FC64-186F-4F62-9174-406EBEF7C877}">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het huwelijk</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F1299A80-5CCD-43E3-9BA1-6E7662333F10}" type="parTrans" cxnId="{B0B5B193-3EB2-46A0-B128-2E50C30C34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B0B5B193-3EB2-46A0-B128-2E50C30C34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de eigendommen van mensen</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14DD8EE7-C402-420B-AC9B-75C827875149}" type="parTrans" cxnId="{FBAF14E9-90A0-403A-ADAB-4C65D734FC8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FBAF14E9-90A0-403A-ADAB-4C65D734FC8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de reputatie van anderen</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5E7A8A15-4B7B-4277-A91B-EC52D98868CC}" type="parTrans" cxnId="{40718892-956F-45AE-B111-84D5FC5C0B6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40718892-956F-45AE-B111-84D5FC5C0B6B}">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onszelf, zodat geen egoïstisch verlangen ons karakter bezoedelt.</a:t>
          </a:r>
          <a:endPar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EFD5E843-46BA-4812-9EE5-7139D238E779}" type="parTrans" cxnId="{5504CAC2-5EF2-4C4C-AAAF-94A98FCFD32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5504CAC2-5EF2-4C4C-AAAF-94A98FCFD32E}">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9C9CC908-E07C-4703-ACC1-6F878D6CF12B}" type="presOf" srcId="{8F6C1667-D5B0-4BC7-9279-82EBDD53AB8A}" destId="{A593F487-51AF-4890-93DF-0622C5B0DEBF}" srcOrd="2" destOrd="0" presId="urn:microsoft.com/office/officeart/2005/8/layout/orgChart1#1"/>
    <dgm:cxn modelId="{1AF9C812-AB61-4F35-97CF-0D32B6C0495D}" type="presOf" srcId="{EFD5E843-46BA-4812-9EE5-7139D238E779}" destId="{928ECF96-D7D6-47B1-8103-6932D5E5FC04}" srcOrd="0" destOrd="0" presId="urn:microsoft.com/office/officeart/2005/8/layout/orgChart1#1"/>
    <dgm:cxn modelId="{7D491A1D-B315-467D-8B29-C0EC81B73ED7}" type="presOf" srcId="{205EC1C5-20AF-4D69-A286-A40913220410}" destId="{D79A16DB-6103-4405-BEDA-2451AB8A6FC6}" srcOrd="0" destOrd="0" presId="urn:microsoft.com/office/officeart/2005/8/layout/orgChart1#1"/>
    <dgm:cxn modelId="{F6AEF127-8093-484C-A263-5D8F102D1A6B}" type="presOf" srcId="{04B97841-878A-4EBD-B402-655ECAF4DC5F}" destId="{F379CBAB-D013-47C5-8D14-EC9E235A996E}" srcOrd="2" destOrd="0" presId="urn:microsoft.com/office/officeart/2005/8/layout/orgChart1#1"/>
    <dgm:cxn modelId="{B9F7EE34-20FC-4D1D-BFAF-E4849D50CE98}" type="presOf" srcId="{F1299A80-5CCD-43E3-9BA1-6E7662333F10}" destId="{83EA11F8-64BA-4277-8B43-D302B8878893}" srcOrd="0" destOrd="0" presId="urn:microsoft.com/office/officeart/2005/8/layout/orgChart1#1"/>
    <dgm:cxn modelId="{FE17503A-9ECD-4C02-9F96-04C440983579}" type="presOf" srcId="{6057FF90-6CB2-422D-B9F4-6732BA01264C}" destId="{6364A95A-DB9A-48D3-91AE-E586227A0918}" srcOrd="1" destOrd="0" presId="urn:microsoft.com/office/officeart/2005/8/layout/orgChart1#1"/>
    <dgm:cxn modelId="{18414B5B-B795-4CB4-845E-8280D4207847}" srcId="{D83E2C08-9C3B-42EF-A6FC-0C85B97D2694}" destId="{F478071C-9F61-4D1C-8944-51C0E82BDAE7}" srcOrd="0" destOrd="0" parTransId="{75306DBA-C567-442A-BD79-3E616B3461C0}" sibTransId="{9DD5E977-8B8B-4DF2-AA30-9D5C5BD8955D}"/>
    <dgm:cxn modelId="{1FE4685F-FEBE-4B85-8A25-5981187B3E16}" type="presOf" srcId="{F478071C-9F61-4D1C-8944-51C0E82BDAE7}" destId="{9B6C519A-922B-4FB0-8310-9B0A38CAC842}" srcOrd="2" destOrd="0" presId="urn:microsoft.com/office/officeart/2005/8/layout/orgChart1#1"/>
    <dgm:cxn modelId="{B579F961-29B4-4F48-8EC2-3934296B29CA}" type="presOf" srcId="{15A45A51-5A50-4AC1-8FCD-2A778D783B57}" destId="{CC672C38-FA1C-47C7-BA10-8107CC453BB7}" srcOrd="2" destOrd="0" presId="urn:microsoft.com/office/officeart/2005/8/layout/orgChart1#1"/>
    <dgm:cxn modelId="{5653AB44-BF25-4336-81DC-81F3B033B8B3}" srcId="{97A8C87F-51FC-4552-8B60-7EA820B91ADA}" destId="{04B97841-878A-4EBD-B402-655ECAF4DC5F}" srcOrd="0" destOrd="0" parTransId="{87DD8472-D0F7-42B3-997F-E95EA5F2B14A}" sibTransId="{0EE4665C-F1CE-48DF-8D3D-4813C9E2BAD4}"/>
    <dgm:cxn modelId="{AB56FC64-186F-4F62-9174-406EBEF7C877}" srcId="{D83E2C08-9C3B-42EF-A6FC-0C85B97D2694}" destId="{21A566DD-B444-4AC7-8A86-142782C999C6}" srcOrd="1" destOrd="0" parTransId="{E7D27415-61A9-46A7-AB37-3E4617827E1F}" sibTransId="{406AE697-3A99-40A8-81EE-F5CCD9D8943B}"/>
    <dgm:cxn modelId="{53CBE448-64D3-4BBF-B2E3-31C2BF07DC05}" type="presOf" srcId="{146683BC-C78C-4147-9237-977DBB9198BE}" destId="{A46A958C-2BEB-4761-8612-6EDDADDECAC0}" srcOrd="1" destOrd="0" presId="urn:microsoft.com/office/officeart/2005/8/layout/orgChart1#1"/>
    <dgm:cxn modelId="{818CA56A-5915-4CF8-8F20-13E4E58D2DB4}" srcId="{6057FF90-6CB2-422D-B9F4-6732BA01264C}" destId="{97A8C87F-51FC-4552-8B60-7EA820B91ADA}" srcOrd="0" destOrd="0" parTransId="{284A6915-0FC8-4029-903B-3D0703BC6A91}" sibTransId="{2AD7CDB3-05BF-4E13-88F5-6287B626CE50}"/>
    <dgm:cxn modelId="{938E876E-1CCE-4715-8199-E26654978F3D}" type="presOf" srcId="{F478071C-9F61-4D1C-8944-51C0E82BDAE7}" destId="{D76F753B-4A80-4132-A137-6BD41DFEBF05}" srcOrd="1" destOrd="0" presId="urn:microsoft.com/office/officeart/2005/8/layout/orgChart1#1"/>
    <dgm:cxn modelId="{15290253-58DB-4494-8444-C78567F54D08}" type="presOf" srcId="{D83E2C08-9C3B-42EF-A6FC-0C85B97D2694}" destId="{80C787CF-6ED0-4DA8-8321-4B66D291DAD3}" srcOrd="1" destOrd="0" presId="urn:microsoft.com/office/officeart/2005/8/layout/orgChart1#1"/>
    <dgm:cxn modelId="{A8C01375-9015-4FFB-B27D-3A7BA90DDF0D}" type="presOf" srcId="{733CFF50-0B2E-435C-9C77-6B7339B55927}" destId="{1551E7EB-5BC8-4B79-AA4E-ABD9F7B00FC2}" srcOrd="1" destOrd="0" presId="urn:microsoft.com/office/officeart/2005/8/layout/orgChart1#1"/>
    <dgm:cxn modelId="{3C7A3475-925B-4B70-88E3-11A0D3E9C160}" type="presOf" srcId="{6057FF90-6CB2-422D-B9F4-6732BA01264C}" destId="{E19A1482-5897-499F-9B0F-756192C3DA90}" srcOrd="0" destOrd="0" presId="urn:microsoft.com/office/officeart/2005/8/layout/orgChart1#1"/>
    <dgm:cxn modelId="{6A6DDD75-276C-4D2E-AE2C-698926A1532D}" srcId="{97A8C87F-51FC-4552-8B60-7EA820B91ADA}" destId="{C3EDE315-5FD9-4C7C-BA6E-ACAF21766CE6}" srcOrd="3" destOrd="0" parTransId="{DE1067E2-CA74-481A-893E-7028E9FC5F04}" sibTransId="{D25144DE-AA63-4FF6-B90E-C43533BDA9D2}"/>
    <dgm:cxn modelId="{2B3D1877-AB2D-4B4E-99E5-6CF099DFA0E0}" type="presOf" srcId="{14DD8EE7-C402-420B-AC9B-75C827875149}" destId="{7D255F3B-EADB-4B1C-85EA-4384EBB09499}" srcOrd="0" destOrd="0" presId="urn:microsoft.com/office/officeart/2005/8/layout/orgChart1#1"/>
    <dgm:cxn modelId="{068B4778-E656-4ADF-8D1A-FD0F2F96884A}" type="presOf" srcId="{21A566DD-B444-4AC7-8A86-142782C999C6}" destId="{A18CECDE-C187-46A3-B0AF-7A6BE6912C15}" srcOrd="2" destOrd="0" presId="urn:microsoft.com/office/officeart/2005/8/layout/orgChart1#1"/>
    <dgm:cxn modelId="{35777C58-0782-41AD-97A8-542B998DB68E}" type="presOf" srcId="{D8EC33DD-3526-4C8D-9225-B34DF5D64941}" destId="{FAA2BDC1-051D-4B4A-B471-0A62057D72BD}" srcOrd="0" destOrd="0" presId="urn:microsoft.com/office/officeart/2005/8/layout/orgChart1#1"/>
    <dgm:cxn modelId="{D53C8D78-A58B-4A12-A0AC-D7F8BCCE40CD}" type="presOf" srcId="{21A566DD-B444-4AC7-8A86-142782C999C6}" destId="{1931318A-37E3-4189-918D-B0803777C1F1}" srcOrd="1" destOrd="0" presId="urn:microsoft.com/office/officeart/2005/8/layout/orgChart1#1"/>
    <dgm:cxn modelId="{B0723079-7F26-4275-9F05-2350FDC437A6}" type="presOf" srcId="{E10019FD-3117-4903-8D03-BC7FB2A360A0}" destId="{1F55D2E4-95CA-4262-AA63-0E74FD424E2C}" srcOrd="0" destOrd="0" presId="urn:microsoft.com/office/officeart/2005/8/layout/orgChart1#1"/>
    <dgm:cxn modelId="{145DD679-421B-4433-8591-379E2D46AB81}" type="presOf" srcId="{8F6C1667-D5B0-4BC7-9279-82EBDD53AB8A}" destId="{A07D1B8B-3C56-4C6A-8930-B2406E144F53}" srcOrd="0" destOrd="0" presId="urn:microsoft.com/office/officeart/2005/8/layout/orgChart1#1"/>
    <dgm:cxn modelId="{5D37055A-45DE-4FF7-A6F1-8C2D4818D4CD}" type="presOf" srcId="{D83E2C08-9C3B-42EF-A6FC-0C85B97D2694}" destId="{A3771D5E-FC75-4291-85CF-7FC95E04B203}" srcOrd="0" destOrd="0" presId="urn:microsoft.com/office/officeart/2005/8/layout/orgChart1#1"/>
    <dgm:cxn modelId="{70CE537C-D329-4BF9-8B10-649172D5CA7A}" type="presOf" srcId="{6057FF90-6CB2-422D-B9F4-6732BA01264C}" destId="{70E553EE-24B3-4F3D-86F5-4FBFD0284D88}" srcOrd="2" destOrd="0" presId="urn:microsoft.com/office/officeart/2005/8/layout/orgChart1#1"/>
    <dgm:cxn modelId="{91B6F27D-AD30-4745-895C-6D1B5CA61ECB}" srcId="{6057FF90-6CB2-422D-B9F4-6732BA01264C}" destId="{D83E2C08-9C3B-42EF-A6FC-0C85B97D2694}" srcOrd="1" destOrd="0" parTransId="{1BA10BDB-DD97-4B3D-8B7D-2327625CAC7B}" sibTransId="{44800040-037E-40B2-BA05-F3A7BD2EE513}"/>
    <dgm:cxn modelId="{77AE3C81-406B-4F7F-B98E-ED60CE26242A}" type="presOf" srcId="{15A45A51-5A50-4AC1-8FCD-2A778D783B57}" destId="{5A24469B-EE19-43A6-821E-F10D4C371F4C}" srcOrd="0" destOrd="0" presId="urn:microsoft.com/office/officeart/2005/8/layout/orgChart1#1"/>
    <dgm:cxn modelId="{A170D086-A138-4762-950D-EC2E0A73AAFD}" type="presOf" srcId="{E10019FD-3117-4903-8D03-BC7FB2A360A0}" destId="{37A4F924-0145-48C8-B640-FF714D4FEB8F}" srcOrd="2" destOrd="0" presId="urn:microsoft.com/office/officeart/2005/8/layout/orgChart1#1"/>
    <dgm:cxn modelId="{C266F187-A8A4-458F-AB80-048648081097}" type="presOf" srcId="{D8EC33DD-3526-4C8D-9225-B34DF5D64941}" destId="{3D51F8F9-4974-47A7-A609-D5C6C110D9C1}" srcOrd="2" destOrd="0" presId="urn:microsoft.com/office/officeart/2005/8/layout/orgChart1#1"/>
    <dgm:cxn modelId="{B5B5108B-2999-486F-B0AB-303E3A96C8E6}" type="presOf" srcId="{97A8C87F-51FC-4552-8B60-7EA820B91ADA}" destId="{91CC5459-8EEF-41EA-AF20-D848C0D6FEAD}" srcOrd="1" destOrd="0" presId="urn:microsoft.com/office/officeart/2005/8/layout/orgChart1#1"/>
    <dgm:cxn modelId="{502A8B8D-A01D-43F0-9EB1-6DF6107CD08C}" type="presOf" srcId="{284A6915-0FC8-4029-903B-3D0703BC6A91}" destId="{A5083AD9-D266-49A1-AFD4-5EB07031C419}" srcOrd="0" destOrd="0" presId="urn:microsoft.com/office/officeart/2005/8/layout/orgChart1#1"/>
    <dgm:cxn modelId="{40718892-956F-45AE-B111-84D5FC5C0B6B}" srcId="{D83E2C08-9C3B-42EF-A6FC-0C85B97D2694}" destId="{146683BC-C78C-4147-9237-977DBB9198BE}" srcOrd="4" destOrd="0" parTransId="{5E7A8A15-4B7B-4277-A91B-EC52D98868CC}" sibTransId="{1FEEF00B-F517-459A-BCED-1BA3344297CB}"/>
    <dgm:cxn modelId="{B0B5B193-3EB2-46A0-B128-2E50C30C3471}" srcId="{D83E2C08-9C3B-42EF-A6FC-0C85B97D2694}" destId="{D8EC33DD-3526-4C8D-9225-B34DF5D64941}" srcOrd="2" destOrd="0" parTransId="{F1299A80-5CCD-43E3-9BA1-6E7662333F10}" sibTransId="{167E5B15-8E0A-40B9-91B5-A605A1449F76}"/>
    <dgm:cxn modelId="{16639C98-A387-4AEF-9E2A-5B316B691180}" type="presOf" srcId="{1BA10BDB-DD97-4B3D-8B7D-2327625CAC7B}" destId="{617A6107-FB2D-43B7-870A-B54F3C1CAAD7}" srcOrd="0" destOrd="0" presId="urn:microsoft.com/office/officeart/2005/8/layout/orgChart1#1"/>
    <dgm:cxn modelId="{5F482E9C-58B8-45B7-8EBC-3A55E16182E2}" type="presOf" srcId="{8F6C1667-D5B0-4BC7-9279-82EBDD53AB8A}" destId="{C20EFE85-0AA0-41C5-98B5-841936C487C2}" srcOrd="1" destOrd="0" presId="urn:microsoft.com/office/officeart/2005/8/layout/orgChart1#1"/>
    <dgm:cxn modelId="{CC9CA69F-1D57-4122-8335-B98252061F45}" type="presOf" srcId="{15A45A51-5A50-4AC1-8FCD-2A778D783B57}" destId="{5D6CA769-3983-4A7E-8C9B-2918405B7715}" srcOrd="1" destOrd="0" presId="urn:microsoft.com/office/officeart/2005/8/layout/orgChart1#1"/>
    <dgm:cxn modelId="{316C2EA4-5041-478F-BC59-F6E4881E0926}" type="presOf" srcId="{C3EDE315-5FD9-4C7C-BA6E-ACAF21766CE6}" destId="{804CF45B-3669-443C-A7B5-AE32C365EC0D}" srcOrd="2" destOrd="0" presId="urn:microsoft.com/office/officeart/2005/8/layout/orgChart1#1"/>
    <dgm:cxn modelId="{7D6EB8A4-785D-4596-A305-1DA6771507A6}" type="presOf" srcId="{04B97841-878A-4EBD-B402-655ECAF4DC5F}" destId="{10C7FA8C-45AC-4F60-B838-992E3E7F424F}" srcOrd="1" destOrd="0" presId="urn:microsoft.com/office/officeart/2005/8/layout/orgChart1#1"/>
    <dgm:cxn modelId="{3E74D3A5-0FA5-4B12-8CDF-62E52785B0A4}" type="presOf" srcId="{E8012ECE-650C-49D4-BB30-AA325F60BEAD}" destId="{18B8BB39-B20D-4269-8749-D02AD1D3B66C}" srcOrd="0" destOrd="0" presId="urn:microsoft.com/office/officeart/2005/8/layout/orgChart1#1"/>
    <dgm:cxn modelId="{FBD8FAAC-FC20-42D4-BEE8-385B16DDA335}" type="presOf" srcId="{733CFF50-0B2E-435C-9C77-6B7339B55927}" destId="{FB332D33-4E3C-458C-B24F-EAD8131B5DC1}" srcOrd="2" destOrd="0" presId="urn:microsoft.com/office/officeart/2005/8/layout/orgChart1#1"/>
    <dgm:cxn modelId="{52480CAE-E261-44B9-BCA3-E117CC85F50C}" type="presOf" srcId="{146683BC-C78C-4147-9237-977DBB9198BE}" destId="{E9166B65-9618-4ED8-8C38-5D238C9B9ED4}" srcOrd="0" destOrd="0" presId="urn:microsoft.com/office/officeart/2005/8/layout/orgChart1#1"/>
    <dgm:cxn modelId="{B2246DAE-4110-443D-B3BA-46CBC78C19E0}" type="presOf" srcId="{21A566DD-B444-4AC7-8A86-142782C999C6}" destId="{5D40E3AC-CBF9-4EE3-AA05-50968A63A145}" srcOrd="0" destOrd="0" presId="urn:microsoft.com/office/officeart/2005/8/layout/orgChart1#1"/>
    <dgm:cxn modelId="{36CBF2B4-C717-446D-8076-F35AFC5DBC81}" type="presOf" srcId="{87DD8472-D0F7-42B3-997F-E95EA5F2B14A}" destId="{DFB2E827-CD7B-4244-A13C-6B5B884F266F}" srcOrd="0" destOrd="0" presId="urn:microsoft.com/office/officeart/2005/8/layout/orgChart1#1"/>
    <dgm:cxn modelId="{1CAD92B5-8294-4EFC-B45D-41A9053CAF39}" type="presOf" srcId="{A3A31124-D136-47CD-AE31-AF61EA21A79A}" destId="{87CF5A56-6533-44B2-9D9B-F96E716A1A56}" srcOrd="0" destOrd="0" presId="urn:microsoft.com/office/officeart/2005/8/layout/orgChart1#1"/>
    <dgm:cxn modelId="{27048FBF-0780-45E3-86A7-252CCA6A41D2}" srcId="{E8012ECE-650C-49D4-BB30-AA325F60BEAD}" destId="{6057FF90-6CB2-422D-B9F4-6732BA01264C}" srcOrd="0" destOrd="0" parTransId="{44BACFB9-A7C4-4C8D-A6E7-07F66B4FD93B}" sibTransId="{E1A495C6-A431-4B5E-AAA2-0E76761A2CED}"/>
    <dgm:cxn modelId="{5504CAC2-5EF2-4C4C-AAAF-94A98FCFD32E}" srcId="{D83E2C08-9C3B-42EF-A6FC-0C85B97D2694}" destId="{733CFF50-0B2E-435C-9C77-6B7339B55927}" srcOrd="5" destOrd="0" parTransId="{EFD5E843-46BA-4812-9EE5-7139D238E779}" sibTransId="{6036DB81-5D52-4EAB-A280-3B4543A4804B}"/>
    <dgm:cxn modelId="{37D2A4CA-EE9C-4C12-AA82-D298E313C3F7}" srcId="{97A8C87F-51FC-4552-8B60-7EA820B91ADA}" destId="{8F6C1667-D5B0-4BC7-9279-82EBDD53AB8A}" srcOrd="2" destOrd="0" parTransId="{205EC1C5-20AF-4D69-A286-A40913220410}" sibTransId="{2C83EA5B-137E-439E-92E7-EB9924D9DF03}"/>
    <dgm:cxn modelId="{23FBF9CC-363B-4034-94CA-1C32674EED95}" type="presOf" srcId="{75306DBA-C567-442A-BD79-3E616B3461C0}" destId="{B3283705-E326-4046-91D2-855FC144AA8F}" srcOrd="0" destOrd="0" presId="urn:microsoft.com/office/officeart/2005/8/layout/orgChart1#1"/>
    <dgm:cxn modelId="{8A2FF1CD-D6CD-4D5C-A776-B828A42EFEC8}" type="presOf" srcId="{D83E2C08-9C3B-42EF-A6FC-0C85B97D2694}" destId="{22F4A0F0-268F-465C-AE9F-F39871210AC7}" srcOrd="2" destOrd="0" presId="urn:microsoft.com/office/officeart/2005/8/layout/orgChart1#1"/>
    <dgm:cxn modelId="{3E5730D1-BD3E-4FC9-B2E3-EACB3E330274}" srcId="{97A8C87F-51FC-4552-8B60-7EA820B91ADA}" destId="{15A45A51-5A50-4AC1-8FCD-2A778D783B57}" srcOrd="1" destOrd="0" parTransId="{A3A31124-D136-47CD-AE31-AF61EA21A79A}" sibTransId="{F2BD394C-E9B3-447E-8BC7-857176C4F715}"/>
    <dgm:cxn modelId="{246794D1-5FE5-431D-B583-9EDDD46E3C6A}" type="presOf" srcId="{E10019FD-3117-4903-8D03-BC7FB2A360A0}" destId="{4BA21399-A7DD-48CE-892B-137D2903460A}" srcOrd="1" destOrd="0" presId="urn:microsoft.com/office/officeart/2005/8/layout/orgChart1#1"/>
    <dgm:cxn modelId="{49F7DCD1-1820-4910-8B0A-9CA94247E187}" type="presOf" srcId="{C3EDE315-5FD9-4C7C-BA6E-ACAF21766CE6}" destId="{2D09C7DE-F35F-4F9B-878E-987E2909F691}" srcOrd="1" destOrd="0" presId="urn:microsoft.com/office/officeart/2005/8/layout/orgChart1#1"/>
    <dgm:cxn modelId="{25B0E9E0-9C06-4C6A-92B9-DB5CEBE86B05}" type="presOf" srcId="{97A8C87F-51FC-4552-8B60-7EA820B91ADA}" destId="{3B91E967-AB9C-4347-B255-5596997A1BB2}" srcOrd="0" destOrd="0" presId="urn:microsoft.com/office/officeart/2005/8/layout/orgChart1#1"/>
    <dgm:cxn modelId="{CC46E4E3-96CD-4B1E-94EC-FD1900511CD0}" type="presOf" srcId="{04B97841-878A-4EBD-B402-655ECAF4DC5F}" destId="{C0317144-16CB-43C6-99DB-3873F879780F}" srcOrd="0" destOrd="0" presId="urn:microsoft.com/office/officeart/2005/8/layout/orgChart1#1"/>
    <dgm:cxn modelId="{A00D34E6-08C1-4D4B-84D9-0C5544B23CBD}" type="presOf" srcId="{D8EC33DD-3526-4C8D-9225-B34DF5D64941}" destId="{DB394086-E051-4A5A-8AB8-F5B678A33421}" srcOrd="1" destOrd="0" presId="urn:microsoft.com/office/officeart/2005/8/layout/orgChart1#1"/>
    <dgm:cxn modelId="{2773B0E7-7C3C-4497-BE0F-D1FDEE1ADEA3}" type="presOf" srcId="{733CFF50-0B2E-435C-9C77-6B7339B55927}" destId="{66FDB879-59F2-429B-BEE6-688EC216FD18}" srcOrd="0" destOrd="0" presId="urn:microsoft.com/office/officeart/2005/8/layout/orgChart1#1"/>
    <dgm:cxn modelId="{FBAF14E9-90A0-403A-ADAB-4C65D734FC85}" srcId="{D83E2C08-9C3B-42EF-A6FC-0C85B97D2694}" destId="{E10019FD-3117-4903-8D03-BC7FB2A360A0}" srcOrd="3" destOrd="0" parTransId="{14DD8EE7-C402-420B-AC9B-75C827875149}" sibTransId="{03EC2587-E185-478A-B962-193408561A79}"/>
    <dgm:cxn modelId="{1ABE8DE9-B038-4F2E-B965-9758EC052DE6}" type="presOf" srcId="{E7D27415-61A9-46A7-AB37-3E4617827E1F}" destId="{77C1DF45-5E33-487A-87D3-2E62A2DBEABC}" srcOrd="0" destOrd="0" presId="urn:microsoft.com/office/officeart/2005/8/layout/orgChart1#1"/>
    <dgm:cxn modelId="{6C26E2EC-8E91-4FEF-B227-10F6CCF68905}" type="presOf" srcId="{97A8C87F-51FC-4552-8B60-7EA820B91ADA}" destId="{9FDC92D8-A21A-4546-A9DD-462B1F1D36F0}" srcOrd="2" destOrd="0" presId="urn:microsoft.com/office/officeart/2005/8/layout/orgChart1#1"/>
    <dgm:cxn modelId="{DC8577EE-82AC-43E6-9736-9D96B4EA93DA}" type="presOf" srcId="{146683BC-C78C-4147-9237-977DBB9198BE}" destId="{BA7336A9-FD7D-4A1C-8A9C-882688B6E62A}" srcOrd="2" destOrd="0" presId="urn:microsoft.com/office/officeart/2005/8/layout/orgChart1#1"/>
    <dgm:cxn modelId="{8043BFF1-462C-4578-807E-7DC44345F212}" type="presOf" srcId="{C3EDE315-5FD9-4C7C-BA6E-ACAF21766CE6}" destId="{D9207A8A-7EC5-4066-A03C-5D358D8DE8B9}" srcOrd="0" destOrd="0" presId="urn:microsoft.com/office/officeart/2005/8/layout/orgChart1#1"/>
    <dgm:cxn modelId="{AB9BCCF1-729B-4926-A275-5BEA74653491}" type="presOf" srcId="{DE1067E2-CA74-481A-893E-7028E9FC5F04}" destId="{D7C370F9-CC80-4B7D-98BE-D4730596C968}" srcOrd="0" destOrd="0" presId="urn:microsoft.com/office/officeart/2005/8/layout/orgChart1#1"/>
    <dgm:cxn modelId="{9955A7F4-43D7-4169-8498-F88FDED28FAB}" type="presOf" srcId="{5E7A8A15-4B7B-4277-A91B-EC52D98868CC}" destId="{8A17CE26-4455-41FA-AE8F-57590800FD5C}" srcOrd="0" destOrd="0" presId="urn:microsoft.com/office/officeart/2005/8/layout/orgChart1#1"/>
    <dgm:cxn modelId="{B2AAB4F9-BCF5-4BAE-9BC7-7711507F34FA}" type="presOf" srcId="{F478071C-9F61-4D1C-8944-51C0E82BDAE7}" destId="{3E9208C0-F2CC-4C71-90D6-5D4C8538BCA7}" srcOrd="0" destOrd="0" presId="urn:microsoft.com/office/officeart/2005/8/layout/orgChart1#1"/>
    <dgm:cxn modelId="{9571D4A4-062B-45EB-9790-BE85E3F5F04D}" type="presParOf" srcId="{18B8BB39-B20D-4269-8749-D02AD1D3B66C}" destId="{1CC09267-5446-4DBB-A980-AE3182AF805B}" srcOrd="0" destOrd="0" presId="urn:microsoft.com/office/officeart/2005/8/layout/orgChart1#1"/>
    <dgm:cxn modelId="{64988032-5482-4322-8B0A-B2ACE6D13E13}" type="presParOf" srcId="{1CC09267-5446-4DBB-A980-AE3182AF805B}" destId="{E19A1482-5897-499F-9B0F-756192C3DA90}" srcOrd="0" destOrd="0" presId="urn:microsoft.com/office/officeart/2005/8/layout/orgChart1#1"/>
    <dgm:cxn modelId="{1B1F7B4B-A11D-40B3-803D-6594AC2DDCF8}" type="presParOf" srcId="{E19A1482-5897-499F-9B0F-756192C3DA90}" destId="{6364A95A-DB9A-48D3-91AE-E586227A0918}" srcOrd="0" destOrd="0" presId="urn:microsoft.com/office/officeart/2005/8/layout/orgChart1#1"/>
    <dgm:cxn modelId="{A37A1B51-204C-494F-9DEF-9C254A6319CC}" type="presParOf" srcId="{E19A1482-5897-499F-9B0F-756192C3DA90}" destId="{70E553EE-24B3-4F3D-86F5-4FBFD0284D88}" srcOrd="1" destOrd="0" presId="urn:microsoft.com/office/officeart/2005/8/layout/orgChart1#1"/>
    <dgm:cxn modelId="{64944797-D516-4694-A94D-25F0CBD4A818}" type="presParOf" srcId="{1CC09267-5446-4DBB-A980-AE3182AF805B}" destId="{468D764B-D7DC-4D12-B2AC-DAACDDA3C9DF}" srcOrd="1" destOrd="0" presId="urn:microsoft.com/office/officeart/2005/8/layout/orgChart1#1"/>
    <dgm:cxn modelId="{1879F9D7-16EA-42CC-A07C-773FF0513B8C}" type="presParOf" srcId="{468D764B-D7DC-4D12-B2AC-DAACDDA3C9DF}" destId="{A5083AD9-D266-49A1-AFD4-5EB07031C419}" srcOrd="0" destOrd="0" presId="urn:microsoft.com/office/officeart/2005/8/layout/orgChart1#1"/>
    <dgm:cxn modelId="{3E9AAE29-B12E-4B1F-80E1-DB4CEF31C98B}" type="presParOf" srcId="{468D764B-D7DC-4D12-B2AC-DAACDDA3C9DF}" destId="{DF391720-F00A-42A6-B7CC-AE4B7D051B02}" srcOrd="1" destOrd="0" presId="urn:microsoft.com/office/officeart/2005/8/layout/orgChart1#1"/>
    <dgm:cxn modelId="{A598CAC0-45E4-4845-BAD1-401F34933295}" type="presParOf" srcId="{DF391720-F00A-42A6-B7CC-AE4B7D051B02}" destId="{3B91E967-AB9C-4347-B255-5596997A1BB2}" srcOrd="0" destOrd="0" presId="urn:microsoft.com/office/officeart/2005/8/layout/orgChart1#1"/>
    <dgm:cxn modelId="{F8C0F781-C578-40E3-8852-926EDE29E7A9}" type="presParOf" srcId="{3B91E967-AB9C-4347-B255-5596997A1BB2}" destId="{91CC5459-8EEF-41EA-AF20-D848C0D6FEAD}" srcOrd="0" destOrd="0" presId="urn:microsoft.com/office/officeart/2005/8/layout/orgChart1#1"/>
    <dgm:cxn modelId="{108BF0E0-4D3A-44F1-BF1D-60E1BE38328C}" type="presParOf" srcId="{3B91E967-AB9C-4347-B255-5596997A1BB2}" destId="{9FDC92D8-A21A-4546-A9DD-462B1F1D36F0}" srcOrd="1" destOrd="0" presId="urn:microsoft.com/office/officeart/2005/8/layout/orgChart1#1"/>
    <dgm:cxn modelId="{8CE9825E-290C-4361-BD04-40E644CC9E97}" type="presParOf" srcId="{DF391720-F00A-42A6-B7CC-AE4B7D051B02}" destId="{9D1F1931-1FC9-4205-ACE7-AF590B454DA2}" srcOrd="1" destOrd="0" presId="urn:microsoft.com/office/officeart/2005/8/layout/orgChart1#1"/>
    <dgm:cxn modelId="{1824F8C7-5A22-4739-B011-B0F0F1CC06F6}" type="presParOf" srcId="{9D1F1931-1FC9-4205-ACE7-AF590B454DA2}" destId="{DFB2E827-CD7B-4244-A13C-6B5B884F266F}" srcOrd="0" destOrd="0" presId="urn:microsoft.com/office/officeart/2005/8/layout/orgChart1#1"/>
    <dgm:cxn modelId="{F7F12105-6CA7-4029-A097-15B727DAB3CE}" type="presParOf" srcId="{9D1F1931-1FC9-4205-ACE7-AF590B454DA2}" destId="{5C81EFB8-0762-41E4-B33F-C47F3DC5284E}" srcOrd="1" destOrd="0" presId="urn:microsoft.com/office/officeart/2005/8/layout/orgChart1#1"/>
    <dgm:cxn modelId="{4C3117BB-167A-4566-BD0B-BEF1397AA82A}" type="presParOf" srcId="{5C81EFB8-0762-41E4-B33F-C47F3DC5284E}" destId="{C0317144-16CB-43C6-99DB-3873F879780F}" srcOrd="0" destOrd="0" presId="urn:microsoft.com/office/officeart/2005/8/layout/orgChart1#1"/>
    <dgm:cxn modelId="{3F4EC47A-62C6-49BB-AFC7-B960022FC39F}" type="presParOf" srcId="{C0317144-16CB-43C6-99DB-3873F879780F}" destId="{10C7FA8C-45AC-4F60-B838-992E3E7F424F}" srcOrd="0" destOrd="0" presId="urn:microsoft.com/office/officeart/2005/8/layout/orgChart1#1"/>
    <dgm:cxn modelId="{054E1DA8-8760-4905-8813-CF03BC888E55}" type="presParOf" srcId="{C0317144-16CB-43C6-99DB-3873F879780F}" destId="{F379CBAB-D013-47C5-8D14-EC9E235A996E}" srcOrd="1" destOrd="0" presId="urn:microsoft.com/office/officeart/2005/8/layout/orgChart1#1"/>
    <dgm:cxn modelId="{89474D14-67E6-48FA-A49F-18367207669E}" type="presParOf" srcId="{5C81EFB8-0762-41E4-B33F-C47F3DC5284E}" destId="{C0687960-7A8D-4111-937B-7FF96C5DF3EB}" srcOrd="1" destOrd="0" presId="urn:microsoft.com/office/officeart/2005/8/layout/orgChart1#1"/>
    <dgm:cxn modelId="{8FD531B6-65B0-4DA8-B926-440CE135D351}" type="presParOf" srcId="{5C81EFB8-0762-41E4-B33F-C47F3DC5284E}" destId="{5C7E1143-5AB3-4DC3-8B27-1976537FFD22}" srcOrd="2" destOrd="0" presId="urn:microsoft.com/office/officeart/2005/8/layout/orgChart1#1"/>
    <dgm:cxn modelId="{9B2DF865-3996-4649-BDEF-373F5696ED1C}" type="presParOf" srcId="{9D1F1931-1FC9-4205-ACE7-AF590B454DA2}" destId="{87CF5A56-6533-44B2-9D9B-F96E716A1A56}" srcOrd="2" destOrd="0" presId="urn:microsoft.com/office/officeart/2005/8/layout/orgChart1#1"/>
    <dgm:cxn modelId="{A3740BC9-7B41-4E3A-9137-0E7E6708CCFC}" type="presParOf" srcId="{9D1F1931-1FC9-4205-ACE7-AF590B454DA2}" destId="{5F98A6C5-4EFE-4742-BC27-774176AC23B1}" srcOrd="3" destOrd="0" presId="urn:microsoft.com/office/officeart/2005/8/layout/orgChart1#1"/>
    <dgm:cxn modelId="{13B5BCDA-E9DC-4C52-903C-309AE94A1DF5}" type="presParOf" srcId="{5F98A6C5-4EFE-4742-BC27-774176AC23B1}" destId="{5A24469B-EE19-43A6-821E-F10D4C371F4C}" srcOrd="0" destOrd="0" presId="urn:microsoft.com/office/officeart/2005/8/layout/orgChart1#1"/>
    <dgm:cxn modelId="{EC2C9EFC-126F-4CFB-82D7-36234F30A55D}" type="presParOf" srcId="{5A24469B-EE19-43A6-821E-F10D4C371F4C}" destId="{5D6CA769-3983-4A7E-8C9B-2918405B7715}" srcOrd="0" destOrd="0" presId="urn:microsoft.com/office/officeart/2005/8/layout/orgChart1#1"/>
    <dgm:cxn modelId="{994B094C-C63A-4143-A965-89E66739D6F3}" type="presParOf" srcId="{5A24469B-EE19-43A6-821E-F10D4C371F4C}" destId="{CC672C38-FA1C-47C7-BA10-8107CC453BB7}" srcOrd="1" destOrd="0" presId="urn:microsoft.com/office/officeart/2005/8/layout/orgChart1#1"/>
    <dgm:cxn modelId="{0029800D-D19C-44A0-8095-B9B61F186FD1}" type="presParOf" srcId="{5F98A6C5-4EFE-4742-BC27-774176AC23B1}" destId="{DA9775C2-A482-4735-B9D9-933511858E46}" srcOrd="1" destOrd="0" presId="urn:microsoft.com/office/officeart/2005/8/layout/orgChart1#1"/>
    <dgm:cxn modelId="{8F2D034E-4569-4980-93CC-62091F50C119}" type="presParOf" srcId="{5F98A6C5-4EFE-4742-BC27-774176AC23B1}" destId="{DF196C2B-FE05-481F-AA1E-0A186E75C587}" srcOrd="2" destOrd="0" presId="urn:microsoft.com/office/officeart/2005/8/layout/orgChart1#1"/>
    <dgm:cxn modelId="{53D5B89C-3515-4685-A0E0-567095E51694}" type="presParOf" srcId="{9D1F1931-1FC9-4205-ACE7-AF590B454DA2}" destId="{D79A16DB-6103-4405-BEDA-2451AB8A6FC6}" srcOrd="4" destOrd="0" presId="urn:microsoft.com/office/officeart/2005/8/layout/orgChart1#1"/>
    <dgm:cxn modelId="{6C92516D-454D-4452-852B-77D008D72668}" type="presParOf" srcId="{9D1F1931-1FC9-4205-ACE7-AF590B454DA2}" destId="{FF52C85A-61F6-4661-BE7E-58F41BEDC2FE}" srcOrd="5" destOrd="0" presId="urn:microsoft.com/office/officeart/2005/8/layout/orgChart1#1"/>
    <dgm:cxn modelId="{811B8435-3032-427F-A4D0-A9413EDDEDE6}" type="presParOf" srcId="{FF52C85A-61F6-4661-BE7E-58F41BEDC2FE}" destId="{A07D1B8B-3C56-4C6A-8930-B2406E144F53}" srcOrd="0" destOrd="0" presId="urn:microsoft.com/office/officeart/2005/8/layout/orgChart1#1"/>
    <dgm:cxn modelId="{E7719133-E0EA-44A1-A2C8-9A4DC5095F59}" type="presParOf" srcId="{A07D1B8B-3C56-4C6A-8930-B2406E144F53}" destId="{C20EFE85-0AA0-41C5-98B5-841936C487C2}" srcOrd="0" destOrd="0" presId="urn:microsoft.com/office/officeart/2005/8/layout/orgChart1#1"/>
    <dgm:cxn modelId="{B42F124F-C141-44A8-82E0-8109C3E8D8A4}" type="presParOf" srcId="{A07D1B8B-3C56-4C6A-8930-B2406E144F53}" destId="{A593F487-51AF-4890-93DF-0622C5B0DEBF}" srcOrd="1" destOrd="0" presId="urn:microsoft.com/office/officeart/2005/8/layout/orgChart1#1"/>
    <dgm:cxn modelId="{AC934552-446C-4103-A46E-8B939B513F72}" type="presParOf" srcId="{FF52C85A-61F6-4661-BE7E-58F41BEDC2FE}" destId="{281E6D78-3392-456B-8C7D-9CD36106CA7D}" srcOrd="1" destOrd="0" presId="urn:microsoft.com/office/officeart/2005/8/layout/orgChart1#1"/>
    <dgm:cxn modelId="{0BEE4E6A-1D1A-40A2-801D-3E3295EBADE2}" type="presParOf" srcId="{FF52C85A-61F6-4661-BE7E-58F41BEDC2FE}" destId="{E554D95E-30F9-47B3-9818-5B86514412D6}" srcOrd="2" destOrd="0" presId="urn:microsoft.com/office/officeart/2005/8/layout/orgChart1#1"/>
    <dgm:cxn modelId="{034A97E8-C507-4B57-8BA0-1DDD9096F9B4}" type="presParOf" srcId="{9D1F1931-1FC9-4205-ACE7-AF590B454DA2}" destId="{D7C370F9-CC80-4B7D-98BE-D4730596C968}" srcOrd="6" destOrd="0" presId="urn:microsoft.com/office/officeart/2005/8/layout/orgChart1#1"/>
    <dgm:cxn modelId="{40F165CA-7951-4C9D-B435-0E89A6ACFE73}" type="presParOf" srcId="{9D1F1931-1FC9-4205-ACE7-AF590B454DA2}" destId="{1E5CBBC5-FF40-4B74-BA70-B4F4BDB62797}" srcOrd="7" destOrd="0" presId="urn:microsoft.com/office/officeart/2005/8/layout/orgChart1#1"/>
    <dgm:cxn modelId="{0AA7F029-2261-4D62-A27E-EED2696A5126}" type="presParOf" srcId="{1E5CBBC5-FF40-4B74-BA70-B4F4BDB62797}" destId="{D9207A8A-7EC5-4066-A03C-5D358D8DE8B9}" srcOrd="0" destOrd="0" presId="urn:microsoft.com/office/officeart/2005/8/layout/orgChart1#1"/>
    <dgm:cxn modelId="{73CD7056-86AE-45C5-AC8D-77F2372EFD68}" type="presParOf" srcId="{D9207A8A-7EC5-4066-A03C-5D358D8DE8B9}" destId="{2D09C7DE-F35F-4F9B-878E-987E2909F691}" srcOrd="0" destOrd="0" presId="urn:microsoft.com/office/officeart/2005/8/layout/orgChart1#1"/>
    <dgm:cxn modelId="{C0C837A9-7C80-41BF-956A-0819FD4B0B26}" type="presParOf" srcId="{D9207A8A-7EC5-4066-A03C-5D358D8DE8B9}" destId="{804CF45B-3669-443C-A7B5-AE32C365EC0D}" srcOrd="1" destOrd="0" presId="urn:microsoft.com/office/officeart/2005/8/layout/orgChart1#1"/>
    <dgm:cxn modelId="{D68612A9-04F2-42C6-8612-0900789CCCA5}" type="presParOf" srcId="{1E5CBBC5-FF40-4B74-BA70-B4F4BDB62797}" destId="{C80034C1-D06C-4ECB-8A6A-C611469E7F4E}" srcOrd="1" destOrd="0" presId="urn:microsoft.com/office/officeart/2005/8/layout/orgChart1#1"/>
    <dgm:cxn modelId="{66C84F81-76EA-4247-BAD3-E405E9062AA3}" type="presParOf" srcId="{1E5CBBC5-FF40-4B74-BA70-B4F4BDB62797}" destId="{F2CA77A1-CF8D-4303-8CB5-19EA698DC958}" srcOrd="2" destOrd="0" presId="urn:microsoft.com/office/officeart/2005/8/layout/orgChart1#1"/>
    <dgm:cxn modelId="{98B8C9A8-B53B-4CFC-94E2-AF1F2D2D2C80}" type="presParOf" srcId="{DF391720-F00A-42A6-B7CC-AE4B7D051B02}" destId="{FB8B6B3E-EB12-41C7-ABEE-609143B71EAB}" srcOrd="2" destOrd="0" presId="urn:microsoft.com/office/officeart/2005/8/layout/orgChart1#1"/>
    <dgm:cxn modelId="{D29D1034-7794-4FB7-ADDC-DAC620B8D654}" type="presParOf" srcId="{468D764B-D7DC-4D12-B2AC-DAACDDA3C9DF}" destId="{617A6107-FB2D-43B7-870A-B54F3C1CAAD7}" srcOrd="2" destOrd="0" presId="urn:microsoft.com/office/officeart/2005/8/layout/orgChart1#1"/>
    <dgm:cxn modelId="{075D2A60-BE42-453B-ADD2-4393A03EB3FD}" type="presParOf" srcId="{468D764B-D7DC-4D12-B2AC-DAACDDA3C9DF}" destId="{57369A6A-898C-4B38-8DDF-4124273C0547}" srcOrd="3" destOrd="0" presId="urn:microsoft.com/office/officeart/2005/8/layout/orgChart1#1"/>
    <dgm:cxn modelId="{855D8651-C4B9-40FE-AAA6-6F3998C445F9}" type="presParOf" srcId="{57369A6A-898C-4B38-8DDF-4124273C0547}" destId="{A3771D5E-FC75-4291-85CF-7FC95E04B203}" srcOrd="0" destOrd="0" presId="urn:microsoft.com/office/officeart/2005/8/layout/orgChart1#1"/>
    <dgm:cxn modelId="{CAB1E554-5556-4864-A18C-18518CDE4B04}" type="presParOf" srcId="{A3771D5E-FC75-4291-85CF-7FC95E04B203}" destId="{80C787CF-6ED0-4DA8-8321-4B66D291DAD3}" srcOrd="0" destOrd="0" presId="urn:microsoft.com/office/officeart/2005/8/layout/orgChart1#1"/>
    <dgm:cxn modelId="{5F16FF49-DC9E-4644-81D9-AEC506EEB95D}" type="presParOf" srcId="{A3771D5E-FC75-4291-85CF-7FC95E04B203}" destId="{22F4A0F0-268F-465C-AE9F-F39871210AC7}" srcOrd="1" destOrd="0" presId="urn:microsoft.com/office/officeart/2005/8/layout/orgChart1#1"/>
    <dgm:cxn modelId="{BAD9D29E-DC52-48FF-8A36-FC9067946E77}" type="presParOf" srcId="{57369A6A-898C-4B38-8DDF-4124273C0547}" destId="{8BD8E6DF-6131-43E3-AEA0-C490B787E855}" srcOrd="1" destOrd="0" presId="urn:microsoft.com/office/officeart/2005/8/layout/orgChart1#1"/>
    <dgm:cxn modelId="{05B85E5A-A7D6-4DDA-B6DF-7004E1214404}" type="presParOf" srcId="{8BD8E6DF-6131-43E3-AEA0-C490B787E855}" destId="{B3283705-E326-4046-91D2-855FC144AA8F}" srcOrd="0" destOrd="0" presId="urn:microsoft.com/office/officeart/2005/8/layout/orgChart1#1"/>
    <dgm:cxn modelId="{801F61B6-6D47-4754-8333-59117F366B85}" type="presParOf" srcId="{8BD8E6DF-6131-43E3-AEA0-C490B787E855}" destId="{809BA637-28B9-48BB-B4EE-A50313F1E508}" srcOrd="1" destOrd="0" presId="urn:microsoft.com/office/officeart/2005/8/layout/orgChart1#1"/>
    <dgm:cxn modelId="{D0B63343-EC4D-498A-8628-5CB20E84AC2D}" type="presParOf" srcId="{809BA637-28B9-48BB-B4EE-A50313F1E508}" destId="{3E9208C0-F2CC-4C71-90D6-5D4C8538BCA7}" srcOrd="0" destOrd="0" presId="urn:microsoft.com/office/officeart/2005/8/layout/orgChart1#1"/>
    <dgm:cxn modelId="{C0951497-AAB2-4E50-B985-3BDE35778711}" type="presParOf" srcId="{3E9208C0-F2CC-4C71-90D6-5D4C8538BCA7}" destId="{D76F753B-4A80-4132-A137-6BD41DFEBF05}" srcOrd="0" destOrd="0" presId="urn:microsoft.com/office/officeart/2005/8/layout/orgChart1#1"/>
    <dgm:cxn modelId="{5FCF0A64-9655-4442-AA66-882BB3AC72A7}" type="presParOf" srcId="{3E9208C0-F2CC-4C71-90D6-5D4C8538BCA7}" destId="{9B6C519A-922B-4FB0-8310-9B0A38CAC842}" srcOrd="1" destOrd="0" presId="urn:microsoft.com/office/officeart/2005/8/layout/orgChart1#1"/>
    <dgm:cxn modelId="{343B6382-81F9-4B3A-8C40-CF8CF96F5B75}" type="presParOf" srcId="{809BA637-28B9-48BB-B4EE-A50313F1E508}" destId="{A2B71700-7CDD-4606-A348-FAC0EBD2BFD1}" srcOrd="1" destOrd="0" presId="urn:microsoft.com/office/officeart/2005/8/layout/orgChart1#1"/>
    <dgm:cxn modelId="{D2AEC339-FD3D-47BF-8205-E7E4B5DEB422}" type="presParOf" srcId="{809BA637-28B9-48BB-B4EE-A50313F1E508}" destId="{4EA9825E-2315-434F-8C9B-022CAEE204C8}" srcOrd="2" destOrd="0" presId="urn:microsoft.com/office/officeart/2005/8/layout/orgChart1#1"/>
    <dgm:cxn modelId="{C8AF677B-FBE2-4129-BDBD-1AF55C0B2D66}" type="presParOf" srcId="{8BD8E6DF-6131-43E3-AEA0-C490B787E855}" destId="{77C1DF45-5E33-487A-87D3-2E62A2DBEABC}" srcOrd="2" destOrd="0" presId="urn:microsoft.com/office/officeart/2005/8/layout/orgChart1#1"/>
    <dgm:cxn modelId="{C208B1C1-F08E-4F9B-8AE1-38C8E8E6F93D}" type="presParOf" srcId="{8BD8E6DF-6131-43E3-AEA0-C490B787E855}" destId="{51117F02-2F66-428A-9876-BC4DD44486AA}" srcOrd="3" destOrd="0" presId="urn:microsoft.com/office/officeart/2005/8/layout/orgChart1#1"/>
    <dgm:cxn modelId="{4EA4E75D-1CDF-46EA-8693-B5AAC1551CF7}" type="presParOf" srcId="{51117F02-2F66-428A-9876-BC4DD44486AA}" destId="{5D40E3AC-CBF9-4EE3-AA05-50968A63A145}" srcOrd="0" destOrd="0" presId="urn:microsoft.com/office/officeart/2005/8/layout/orgChart1#1"/>
    <dgm:cxn modelId="{DC61FDCE-7BBC-43AA-8A02-B2CF577D9EF3}" type="presParOf" srcId="{5D40E3AC-CBF9-4EE3-AA05-50968A63A145}" destId="{1931318A-37E3-4189-918D-B0803777C1F1}" srcOrd="0" destOrd="0" presId="urn:microsoft.com/office/officeart/2005/8/layout/orgChart1#1"/>
    <dgm:cxn modelId="{BF75B866-CB21-4925-9A5B-790541242578}" type="presParOf" srcId="{5D40E3AC-CBF9-4EE3-AA05-50968A63A145}" destId="{A18CECDE-C187-46A3-B0AF-7A6BE6912C15}" srcOrd="1" destOrd="0" presId="urn:microsoft.com/office/officeart/2005/8/layout/orgChart1#1"/>
    <dgm:cxn modelId="{EC1A3636-ABDC-491C-9316-41D0DEA2FE04}" type="presParOf" srcId="{51117F02-2F66-428A-9876-BC4DD44486AA}" destId="{11B7B25E-BD9D-47E3-BEA7-76A2A32AFCEF}" srcOrd="1" destOrd="0" presId="urn:microsoft.com/office/officeart/2005/8/layout/orgChart1#1"/>
    <dgm:cxn modelId="{74DF4DB5-DAEA-4EBA-BD0B-C8BFD18AA0A8}" type="presParOf" srcId="{51117F02-2F66-428A-9876-BC4DD44486AA}" destId="{0828D542-D287-46BB-9B1E-BABE6F5E4A77}" srcOrd="2" destOrd="0" presId="urn:microsoft.com/office/officeart/2005/8/layout/orgChart1#1"/>
    <dgm:cxn modelId="{EDC18817-0EFB-4CC7-9C96-01AFF0C66CD6}" type="presParOf" srcId="{8BD8E6DF-6131-43E3-AEA0-C490B787E855}" destId="{83EA11F8-64BA-4277-8B43-D302B8878893}" srcOrd="4" destOrd="0" presId="urn:microsoft.com/office/officeart/2005/8/layout/orgChart1#1"/>
    <dgm:cxn modelId="{1791B01D-5012-4931-BD17-63A05A45A24A}" type="presParOf" srcId="{8BD8E6DF-6131-43E3-AEA0-C490B787E855}" destId="{E4BA2DDE-682B-42D3-BE43-7A9B8955F261}" srcOrd="5" destOrd="0" presId="urn:microsoft.com/office/officeart/2005/8/layout/orgChart1#1"/>
    <dgm:cxn modelId="{0BC9025E-D14C-43C0-8B0B-BF6921BA5FEF}" type="presParOf" srcId="{E4BA2DDE-682B-42D3-BE43-7A9B8955F261}" destId="{FAA2BDC1-051D-4B4A-B471-0A62057D72BD}" srcOrd="0" destOrd="0" presId="urn:microsoft.com/office/officeart/2005/8/layout/orgChart1#1"/>
    <dgm:cxn modelId="{1D2490EA-8FE5-4B70-AB3C-9FBFE72DEDC1}" type="presParOf" srcId="{FAA2BDC1-051D-4B4A-B471-0A62057D72BD}" destId="{DB394086-E051-4A5A-8AB8-F5B678A33421}" srcOrd="0" destOrd="0" presId="urn:microsoft.com/office/officeart/2005/8/layout/orgChart1#1"/>
    <dgm:cxn modelId="{C3163650-C0CA-4ADC-97DC-D8C536AAC299}" type="presParOf" srcId="{FAA2BDC1-051D-4B4A-B471-0A62057D72BD}" destId="{3D51F8F9-4974-47A7-A609-D5C6C110D9C1}" srcOrd="1" destOrd="0" presId="urn:microsoft.com/office/officeart/2005/8/layout/orgChart1#1"/>
    <dgm:cxn modelId="{46E59EB1-5845-42AD-ACB4-55AB18906C05}" type="presParOf" srcId="{E4BA2DDE-682B-42D3-BE43-7A9B8955F261}" destId="{9BE3AC88-DC76-4628-96F7-B1F47530DA63}" srcOrd="1" destOrd="0" presId="urn:microsoft.com/office/officeart/2005/8/layout/orgChart1#1"/>
    <dgm:cxn modelId="{1FA5488D-EB3E-4166-8CA6-708A4FCE46BB}" type="presParOf" srcId="{E4BA2DDE-682B-42D3-BE43-7A9B8955F261}" destId="{BC469C73-3276-4574-A7E4-5E89E48CBEFC}" srcOrd="2" destOrd="0" presId="urn:microsoft.com/office/officeart/2005/8/layout/orgChart1#1"/>
    <dgm:cxn modelId="{BF2B928D-022E-42F7-A2EB-D7321BFD1C23}" type="presParOf" srcId="{8BD8E6DF-6131-43E3-AEA0-C490B787E855}" destId="{7D255F3B-EADB-4B1C-85EA-4384EBB09499}" srcOrd="6" destOrd="0" presId="urn:microsoft.com/office/officeart/2005/8/layout/orgChart1#1"/>
    <dgm:cxn modelId="{8B48AF31-7500-43AE-B683-1C4AA5D93285}" type="presParOf" srcId="{8BD8E6DF-6131-43E3-AEA0-C490B787E855}" destId="{5A557083-0727-4337-9CB3-22A84FC23123}" srcOrd="7" destOrd="0" presId="urn:microsoft.com/office/officeart/2005/8/layout/orgChart1#1"/>
    <dgm:cxn modelId="{70D700AC-30A7-49A7-8784-A57FA4AB8292}" type="presParOf" srcId="{5A557083-0727-4337-9CB3-22A84FC23123}" destId="{1F55D2E4-95CA-4262-AA63-0E74FD424E2C}" srcOrd="0" destOrd="0" presId="urn:microsoft.com/office/officeart/2005/8/layout/orgChart1#1"/>
    <dgm:cxn modelId="{07F7D932-CCFE-478C-A171-5BE821674B47}" type="presParOf" srcId="{1F55D2E4-95CA-4262-AA63-0E74FD424E2C}" destId="{4BA21399-A7DD-48CE-892B-137D2903460A}" srcOrd="0" destOrd="0" presId="urn:microsoft.com/office/officeart/2005/8/layout/orgChart1#1"/>
    <dgm:cxn modelId="{B490CA93-9A06-49C8-89CF-EDC8011BF62E}" type="presParOf" srcId="{1F55D2E4-95CA-4262-AA63-0E74FD424E2C}" destId="{37A4F924-0145-48C8-B640-FF714D4FEB8F}" srcOrd="1" destOrd="0" presId="urn:microsoft.com/office/officeart/2005/8/layout/orgChart1#1"/>
    <dgm:cxn modelId="{38AFA2DB-65A1-4313-8442-7C9D904E2954}" type="presParOf" srcId="{5A557083-0727-4337-9CB3-22A84FC23123}" destId="{7617653D-1718-4FC5-8A9B-2CC27A2294AC}" srcOrd="1" destOrd="0" presId="urn:microsoft.com/office/officeart/2005/8/layout/orgChart1#1"/>
    <dgm:cxn modelId="{B7C98969-11B5-4892-854B-954D4E03D989}" type="presParOf" srcId="{5A557083-0727-4337-9CB3-22A84FC23123}" destId="{E1E2E350-E6E1-439A-8063-C5741F36C450}" srcOrd="2" destOrd="0" presId="urn:microsoft.com/office/officeart/2005/8/layout/orgChart1#1"/>
    <dgm:cxn modelId="{A8B40E82-782D-4BC0-BD18-76558097177C}" type="presParOf" srcId="{8BD8E6DF-6131-43E3-AEA0-C490B787E855}" destId="{8A17CE26-4455-41FA-AE8F-57590800FD5C}" srcOrd="8" destOrd="0" presId="urn:microsoft.com/office/officeart/2005/8/layout/orgChart1#1"/>
    <dgm:cxn modelId="{EE32905B-90E5-4412-964A-2405E43BBA8B}" type="presParOf" srcId="{8BD8E6DF-6131-43E3-AEA0-C490B787E855}" destId="{6F4D4BC3-7399-4CC2-ABD9-3122902B1068}" srcOrd="9" destOrd="0" presId="urn:microsoft.com/office/officeart/2005/8/layout/orgChart1#1"/>
    <dgm:cxn modelId="{DA83C8EA-9E9F-434C-B28B-7E5B3C2C1B16}" type="presParOf" srcId="{6F4D4BC3-7399-4CC2-ABD9-3122902B1068}" destId="{E9166B65-9618-4ED8-8C38-5D238C9B9ED4}" srcOrd="0" destOrd="0" presId="urn:microsoft.com/office/officeart/2005/8/layout/orgChart1#1"/>
    <dgm:cxn modelId="{8448AF21-734A-4DEC-B854-1C2CBFD88C1C}" type="presParOf" srcId="{E9166B65-9618-4ED8-8C38-5D238C9B9ED4}" destId="{A46A958C-2BEB-4761-8612-6EDDADDECAC0}" srcOrd="0" destOrd="0" presId="urn:microsoft.com/office/officeart/2005/8/layout/orgChart1#1"/>
    <dgm:cxn modelId="{71DBF452-2E4A-4156-A46B-FB600FCDFC2D}" type="presParOf" srcId="{E9166B65-9618-4ED8-8C38-5D238C9B9ED4}" destId="{BA7336A9-FD7D-4A1C-8A9C-882688B6E62A}" srcOrd="1" destOrd="0" presId="urn:microsoft.com/office/officeart/2005/8/layout/orgChart1#1"/>
    <dgm:cxn modelId="{43125B7C-9AD5-41B3-8882-B2DC5B27465B}" type="presParOf" srcId="{6F4D4BC3-7399-4CC2-ABD9-3122902B1068}" destId="{CD451DA1-B48E-46EB-8A47-D747802B8763}" srcOrd="1" destOrd="0" presId="urn:microsoft.com/office/officeart/2005/8/layout/orgChart1#1"/>
    <dgm:cxn modelId="{714B74B2-3A06-417B-A1F1-0EAD3E2F5F81}" type="presParOf" srcId="{6F4D4BC3-7399-4CC2-ABD9-3122902B1068}" destId="{5BE87BFF-3D62-4737-B94E-037DF68F60CD}" srcOrd="2" destOrd="0" presId="urn:microsoft.com/office/officeart/2005/8/layout/orgChart1#1"/>
    <dgm:cxn modelId="{31877A70-AEA0-4218-9DA8-56E45E439EF9}" type="presParOf" srcId="{8BD8E6DF-6131-43E3-AEA0-C490B787E855}" destId="{928ECF96-D7D6-47B1-8103-6932D5E5FC04}" srcOrd="10" destOrd="0" presId="urn:microsoft.com/office/officeart/2005/8/layout/orgChart1#1"/>
    <dgm:cxn modelId="{B07A2C2B-3D2E-422F-8026-C2D3C816CEBF}" type="presParOf" srcId="{8BD8E6DF-6131-43E3-AEA0-C490B787E855}" destId="{1B1A945C-5CBF-4A91-85E2-53BD11D84C51}" srcOrd="11" destOrd="0" presId="urn:microsoft.com/office/officeart/2005/8/layout/orgChart1#1"/>
    <dgm:cxn modelId="{F71B525B-5C41-49B5-B8A3-EFB7E5DAF0D3}" type="presParOf" srcId="{1B1A945C-5CBF-4A91-85E2-53BD11D84C51}" destId="{66FDB879-59F2-429B-BEE6-688EC216FD18}" srcOrd="0" destOrd="0" presId="urn:microsoft.com/office/officeart/2005/8/layout/orgChart1#1"/>
    <dgm:cxn modelId="{49939F45-2346-477B-A051-CFAF5BA18D57}" type="presParOf" srcId="{66FDB879-59F2-429B-BEE6-688EC216FD18}" destId="{1551E7EB-5BC8-4B79-AA4E-ABD9F7B00FC2}" srcOrd="0" destOrd="0" presId="urn:microsoft.com/office/officeart/2005/8/layout/orgChart1#1"/>
    <dgm:cxn modelId="{453E3D65-0081-4673-96F0-7C78EC95FF4B}" type="presParOf" srcId="{66FDB879-59F2-429B-BEE6-688EC216FD18}" destId="{FB332D33-4E3C-458C-B24F-EAD8131B5DC1}" srcOrd="1" destOrd="0" presId="urn:microsoft.com/office/officeart/2005/8/layout/orgChart1#1"/>
    <dgm:cxn modelId="{DF9C27DF-F903-4A75-B5A4-5E97C22C6DD9}" type="presParOf" srcId="{1B1A945C-5CBF-4A91-85E2-53BD11D84C51}" destId="{C0C5A2B5-CDFB-4136-8D45-79312013BA3E}" srcOrd="1" destOrd="0" presId="urn:microsoft.com/office/officeart/2005/8/layout/orgChart1#1"/>
    <dgm:cxn modelId="{7B9F41F0-EBC0-4072-902D-8F1426CBC7A1}" type="presParOf" srcId="{1B1A945C-5CBF-4A91-85E2-53BD11D84C51}" destId="{DCF652B6-0EF3-4ACB-9EB8-4B4F28D02BC8}" srcOrd="2" destOrd="0" presId="urn:microsoft.com/office/officeart/2005/8/layout/orgChart1#1"/>
    <dgm:cxn modelId="{F5B58E61-49BE-44B8-945A-03BE916C875C}" type="presParOf" srcId="{57369A6A-898C-4B38-8DDF-4124273C0547}" destId="{D8EF4DE4-83A2-4B87-B65B-A6437B499FEA}" srcOrd="2" destOrd="0" presId="urn:microsoft.com/office/officeart/2005/8/layout/orgChart1#1"/>
    <dgm:cxn modelId="{7628D329-22A5-496A-AE81-A8793CE4CA35}" type="presParOf" srcId="{1CC09267-5446-4DBB-A980-AE3182AF805B}" destId="{266EE33B-3D21-4F1C-A61E-3B4F0968267B}" srcOrd="2" destOrd="0" presId="urn:microsoft.com/office/officeart/2005/8/layout/orgChar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1" qsCatId="3D" csTypeId="urn:microsoft.com/office/officeart/2005/8/colors/colorful2#1"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nl-NL" sz="2000" b="1" dirty="0">
              <a:solidFill>
                <a:srgbClr val="76612B"/>
              </a:solidFill>
              <a:latin typeface="Calibri" panose="020F0502020204030204" pitchFamily="34" charset="0"/>
              <a:ea typeface="Calibri" panose="020F0502020204030204" pitchFamily="34" charset="0"/>
              <a:cs typeface="Calibri" panose="020F0502020204030204" pitchFamily="34" charset="0"/>
            </a:rPr>
            <a:t>Het houdt ons weg van het kwaad </a:t>
          </a:r>
          <a:br>
            <a:rPr lang="nl-NL" sz="2000" b="1" dirty="0">
              <a:solidFill>
                <a:srgbClr val="76612B"/>
              </a:solidFill>
              <a:latin typeface="Calibri" panose="020F0502020204030204" pitchFamily="34" charset="0"/>
              <a:ea typeface="Calibri" panose="020F0502020204030204" pitchFamily="34" charset="0"/>
              <a:cs typeface="Calibri" panose="020F0502020204030204" pitchFamily="34" charset="0"/>
            </a:rPr>
          </a:br>
          <a:r>
            <a:rPr lang="nl-NL" sz="2000" b="1" dirty="0">
              <a:solidFill>
                <a:srgbClr val="76612B"/>
              </a:solidFill>
              <a:latin typeface="Calibri" panose="020F0502020204030204" pitchFamily="34" charset="0"/>
              <a:ea typeface="Calibri" panose="020F0502020204030204" pitchFamily="34" charset="0"/>
              <a:cs typeface="Calibri" panose="020F0502020204030204" pitchFamily="34" charset="0"/>
            </a:rPr>
            <a:t>(Ps. 119:104)</a:t>
          </a:r>
          <a:endParaRPr lang="es-ES" sz="2000" dirty="0">
            <a:solidFill>
              <a:srgbClr val="76612B"/>
            </a:solidFill>
            <a:latin typeface="Calibri" panose="020F0502020204030204" pitchFamily="34" charset="0"/>
            <a:ea typeface="Calibri" panose="020F0502020204030204" pitchFamily="34" charset="0"/>
            <a:cs typeface="Calibri" panose="020F0502020204030204" pitchFamily="34" charset="0"/>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nl-NL" sz="2000" b="1" dirty="0">
              <a:solidFill>
                <a:srgbClr val="56782A"/>
              </a:solidFill>
              <a:latin typeface="Calibri" panose="020F0502020204030204" pitchFamily="34" charset="0"/>
              <a:ea typeface="Calibri" panose="020F0502020204030204" pitchFamily="34" charset="0"/>
              <a:cs typeface="Calibri" panose="020F0502020204030204" pitchFamily="34" charset="0"/>
            </a:rPr>
            <a:t>Het geeft ons wijsheid (Deut. 4:6)</a:t>
          </a:r>
          <a:endParaRPr lang="es-ES" sz="2000" dirty="0">
            <a:solidFill>
              <a:srgbClr val="56782A"/>
            </a:solidFill>
            <a:latin typeface="Calibri" panose="020F0502020204030204" pitchFamily="34" charset="0"/>
            <a:ea typeface="Calibri" panose="020F0502020204030204" pitchFamily="34" charset="0"/>
            <a:cs typeface="Calibri" panose="020F0502020204030204" pitchFamily="34" charset="0"/>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nl-NL" sz="2000" b="1" dirty="0">
              <a:solidFill>
                <a:srgbClr val="2B7337"/>
              </a:solidFill>
              <a:latin typeface="Calibri" panose="020F0502020204030204" pitchFamily="34" charset="0"/>
              <a:ea typeface="Calibri" panose="020F0502020204030204" pitchFamily="34" charset="0"/>
              <a:cs typeface="Calibri" panose="020F0502020204030204" pitchFamily="34" charset="0"/>
            </a:rPr>
            <a:t>Het geeft ons vrijheid </a:t>
          </a:r>
          <a:br>
            <a:rPr lang="nl-NL" sz="2000" b="1" dirty="0">
              <a:solidFill>
                <a:srgbClr val="2B7337"/>
              </a:solidFill>
              <a:latin typeface="Calibri" panose="020F0502020204030204" pitchFamily="34" charset="0"/>
              <a:ea typeface="Calibri" panose="020F0502020204030204" pitchFamily="34" charset="0"/>
              <a:cs typeface="Calibri" panose="020F0502020204030204" pitchFamily="34" charset="0"/>
            </a:rPr>
          </a:br>
          <a:r>
            <a:rPr lang="nl-NL" sz="2000" b="1" dirty="0">
              <a:solidFill>
                <a:srgbClr val="2B7337"/>
              </a:solidFill>
              <a:latin typeface="Calibri" panose="020F0502020204030204" pitchFamily="34" charset="0"/>
              <a:ea typeface="Calibri" panose="020F0502020204030204" pitchFamily="34" charset="0"/>
              <a:cs typeface="Calibri" panose="020F0502020204030204" pitchFamily="34" charset="0"/>
            </a:rPr>
            <a:t>(Jakobus 2:12)</a:t>
          </a:r>
          <a:endParaRPr lang="es-ES" sz="2000" dirty="0">
            <a:solidFill>
              <a:srgbClr val="2B7337"/>
            </a:solidFill>
            <a:latin typeface="Calibri" panose="020F0502020204030204" pitchFamily="34" charset="0"/>
            <a:ea typeface="Calibri" panose="020F0502020204030204" pitchFamily="34" charset="0"/>
            <a:cs typeface="Calibri" panose="020F0502020204030204" pitchFamily="34" charset="0"/>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nl-NL" sz="2000" b="1" dirty="0">
              <a:solidFill>
                <a:srgbClr val="3FA59E"/>
              </a:solidFill>
              <a:latin typeface="Calibri" panose="020F0502020204030204" pitchFamily="34" charset="0"/>
              <a:ea typeface="Calibri" panose="020F0502020204030204" pitchFamily="34" charset="0"/>
              <a:cs typeface="Calibri" panose="020F0502020204030204" pitchFamily="34" charset="0"/>
            </a:rPr>
            <a:t>Het geeft ons vrede (Ps. 119:165)</a:t>
          </a:r>
          <a:endParaRPr lang="es-ES" sz="2000" dirty="0">
            <a:solidFill>
              <a:srgbClr val="3FA59E"/>
            </a:solidFill>
            <a:latin typeface="Calibri" panose="020F0502020204030204" pitchFamily="34" charset="0"/>
            <a:ea typeface="Calibri" panose="020F0502020204030204" pitchFamily="34" charset="0"/>
            <a:cs typeface="Calibri" panose="020F0502020204030204" pitchFamily="34" charset="0"/>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nl-NL" sz="2000" b="1">
              <a:solidFill>
                <a:srgbClr val="4466A9"/>
              </a:solidFill>
              <a:latin typeface="Calibri" panose="020F0502020204030204" pitchFamily="34" charset="0"/>
              <a:ea typeface="Calibri" panose="020F0502020204030204" pitchFamily="34" charset="0"/>
              <a:cs typeface="Calibri" panose="020F0502020204030204" pitchFamily="34" charset="0"/>
            </a:rPr>
            <a:t>Het </a:t>
          </a:r>
          <a:r>
            <a:rPr lang="nl-NL" sz="2000" b="1" dirty="0">
              <a:solidFill>
                <a:srgbClr val="4466A9"/>
              </a:solidFill>
              <a:latin typeface="Calibri" panose="020F0502020204030204" pitchFamily="34" charset="0"/>
              <a:ea typeface="Calibri" panose="020F0502020204030204" pitchFamily="34" charset="0"/>
              <a:cs typeface="Calibri" panose="020F0502020204030204" pitchFamily="34" charset="0"/>
            </a:rPr>
            <a:t>geeft ons voorspoed (Joz. 1:8)</a:t>
          </a:r>
          <a:endParaRPr lang="es-ES" sz="2000" dirty="0">
            <a:solidFill>
              <a:srgbClr val="4466A9"/>
            </a:solidFill>
            <a:latin typeface="Calibri" panose="020F0502020204030204" pitchFamily="34" charset="0"/>
            <a:ea typeface="Calibri" panose="020F0502020204030204" pitchFamily="34" charset="0"/>
            <a:cs typeface="Calibri" panose="020F0502020204030204" pitchFamily="34" charset="0"/>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nl-NL" sz="2000" b="1" dirty="0">
              <a:solidFill>
                <a:srgbClr val="623A91"/>
              </a:solidFill>
              <a:latin typeface="Calibri" panose="020F0502020204030204" pitchFamily="34" charset="0"/>
              <a:ea typeface="Calibri" panose="020F0502020204030204" pitchFamily="34" charset="0"/>
              <a:cs typeface="Calibri" panose="020F0502020204030204" pitchFamily="34" charset="0"/>
            </a:rPr>
            <a:t>Hij wijst op onze zonde (Rom. 7:7)</a:t>
          </a:r>
          <a:endParaRPr lang="es-ES" sz="2000" dirty="0">
            <a:solidFill>
              <a:srgbClr val="623A91"/>
            </a:solidFill>
            <a:latin typeface="Calibri" panose="020F0502020204030204" pitchFamily="34" charset="0"/>
            <a:ea typeface="Calibri" panose="020F0502020204030204" pitchFamily="34" charset="0"/>
            <a:cs typeface="Calibri" panose="020F0502020204030204" pitchFamily="34" charset="0"/>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nl-NL" sz="2000" b="1" dirty="0">
              <a:solidFill>
                <a:srgbClr val="853974"/>
              </a:solidFill>
              <a:latin typeface="Calibri" panose="020F0502020204030204" pitchFamily="34" charset="0"/>
              <a:ea typeface="Calibri" panose="020F0502020204030204" pitchFamily="34" charset="0"/>
              <a:cs typeface="Calibri" panose="020F0502020204030204" pitchFamily="34" charset="0"/>
            </a:rPr>
            <a:t>Leidt ons naar Christus </a:t>
          </a:r>
          <a:br>
            <a:rPr lang="nl-NL" sz="2000" b="1" dirty="0">
              <a:solidFill>
                <a:srgbClr val="853974"/>
              </a:solidFill>
              <a:latin typeface="Calibri" panose="020F0502020204030204" pitchFamily="34" charset="0"/>
              <a:ea typeface="Calibri" panose="020F0502020204030204" pitchFamily="34" charset="0"/>
              <a:cs typeface="Calibri" panose="020F0502020204030204" pitchFamily="34" charset="0"/>
            </a:rPr>
          </a:br>
          <a:r>
            <a:rPr lang="nl-NL" sz="2000" b="1" dirty="0">
              <a:solidFill>
                <a:srgbClr val="853974"/>
              </a:solidFill>
              <a:latin typeface="Calibri" panose="020F0502020204030204" pitchFamily="34" charset="0"/>
              <a:ea typeface="Calibri" panose="020F0502020204030204" pitchFamily="34" charset="0"/>
              <a:cs typeface="Calibri" panose="020F0502020204030204" pitchFamily="34" charset="0"/>
            </a:rPr>
            <a:t>(Gal. 3:24)</a:t>
          </a:r>
          <a:endParaRPr lang="es-ES" sz="2000" dirty="0">
            <a:solidFill>
              <a:srgbClr val="853974"/>
            </a:solidFill>
            <a:latin typeface="Calibri" panose="020F0502020204030204" pitchFamily="34" charset="0"/>
            <a:ea typeface="Calibri" panose="020F0502020204030204" pitchFamily="34" charset="0"/>
            <a:cs typeface="Calibri" panose="020F0502020204030204" pitchFamily="34" charset="0"/>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45729"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bwMode="white">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nl-NL" sz="2400" b="1" kern="12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HEILIGE MENSEN</a:t>
          </a:r>
          <a:endParaRPr lang="es-ES" sz="2400" kern="1200"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3563" y="0"/>
        <a:ext cx="3234947" cy="691515"/>
      </dsp:txXfrm>
    </dsp:sp>
    <dsp:sp modelId="{486F65B6-F1D9-43E6-B3E6-A126C91E8393}">
      <dsp:nvSpPr>
        <dsp:cNvPr id="0" name=""/>
        <dsp:cNvSpPr/>
      </dsp:nvSpPr>
      <dsp:spPr bwMode="white">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zouden zich aan God wijden en Zijn karakter openbaren.</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370941" y="735398"/>
        <a:ext cx="2500191" cy="1410516"/>
      </dsp:txXfrm>
    </dsp:sp>
    <dsp:sp modelId="{1470BD67-A7B6-42E6-8609-E8959345C4B0}">
      <dsp:nvSpPr>
        <dsp:cNvPr id="0" name=""/>
        <dsp:cNvSpPr/>
      </dsp:nvSpPr>
      <dsp:spPr bwMode="white">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nl-NL" sz="2400" b="1" kern="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KONINKRIJK VAN PRIESTERS</a:t>
          </a:r>
          <a:endParaRPr lang="es-ES" sz="2400" kern="12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3481131" y="0"/>
        <a:ext cx="3651284" cy="691515"/>
      </dsp:txXfrm>
    </dsp:sp>
    <dsp:sp modelId="{C251453C-30B4-4FB1-97E7-5821C9512DA6}">
      <dsp:nvSpPr>
        <dsp:cNvPr id="0" name=""/>
        <dsp:cNvSpPr/>
      </dsp:nvSpPr>
      <dsp:spPr bwMode="white">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100000"/>
            </a:lnSpc>
            <a:spcBef>
              <a:spcPct val="0"/>
            </a:spcBef>
            <a:spcAft>
              <a:spcPct val="35000"/>
            </a:spcAft>
            <a:buFont typeface="Wingdings" panose="05000000000000000000" pitchFamily="2" charset="2"/>
            <a:buNone/>
          </a:pPr>
          <a:r>
            <a:rPr lang="nl-NL" sz="2000" b="1"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zouden andere mensen met God verbinden en hen Zijn wetten leren.</a:t>
          </a:r>
          <a:endParaRPr lang="es-ES" sz="2000"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3820811" y="735398"/>
        <a:ext cx="2971924" cy="1410516"/>
      </dsp:txXfrm>
    </dsp:sp>
    <dsp:sp modelId="{B4B71305-2C36-48A9-9474-85EF77B71A34}">
      <dsp:nvSpPr>
        <dsp:cNvPr id="0" name=""/>
        <dsp:cNvSpPr/>
      </dsp:nvSpPr>
      <dsp:spPr bwMode="white">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nl-NL" sz="2400" b="1" kern="12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EEN BIJZONDERE SCHAT VAN GOD</a:t>
          </a:r>
          <a:endParaRPr lang="es-ES" sz="2400" kern="1200"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dsp:txBody>
      <dsp:txXfrm>
        <a:off x="7375037" y="0"/>
        <a:ext cx="4537174" cy="691515"/>
      </dsp:txXfrm>
    </dsp:sp>
    <dsp:sp modelId="{3D2C6B21-12D3-4484-9579-E52AE5870A97}">
      <dsp:nvSpPr>
        <dsp:cNvPr id="0" name=""/>
        <dsp:cNvSpPr/>
      </dsp:nvSpPr>
      <dsp:spPr bwMode="white">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zou van Israël een kanaal maken om de wereld te verlichten met kennis over Hem</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37400" y="738012"/>
          <a:ext cx="271580" cy="3231558"/>
        </a:xfrm>
        <a:custGeom>
          <a:avLst/>
          <a:gdLst/>
          <a:ahLst/>
          <a:cxnLst/>
          <a:rect l="0" t="0" r="0" b="0"/>
          <a:pathLst>
            <a:path>
              <a:moveTo>
                <a:pt x="0" y="0"/>
              </a:moveTo>
              <a:lnTo>
                <a:pt x="0" y="3231558"/>
              </a:lnTo>
              <a:lnTo>
                <a:pt x="271580"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37400" y="738012"/>
          <a:ext cx="271580" cy="2591084"/>
        </a:xfrm>
        <a:custGeom>
          <a:avLst/>
          <a:gdLst/>
          <a:ahLst/>
          <a:cxnLst/>
          <a:rect l="0" t="0" r="0" b="0"/>
          <a:pathLst>
            <a:path>
              <a:moveTo>
                <a:pt x="0" y="0"/>
              </a:moveTo>
              <a:lnTo>
                <a:pt x="0" y="2591084"/>
              </a:lnTo>
              <a:lnTo>
                <a:pt x="271580"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37400" y="738012"/>
          <a:ext cx="271580" cy="2026887"/>
        </a:xfrm>
        <a:custGeom>
          <a:avLst/>
          <a:gdLst/>
          <a:ahLst/>
          <a:cxnLst/>
          <a:rect l="0" t="0" r="0" b="0"/>
          <a:pathLst>
            <a:path>
              <a:moveTo>
                <a:pt x="0" y="0"/>
              </a:moveTo>
              <a:lnTo>
                <a:pt x="0" y="2026887"/>
              </a:lnTo>
              <a:lnTo>
                <a:pt x="271580"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37400" y="738012"/>
          <a:ext cx="271580" cy="1462690"/>
        </a:xfrm>
        <a:custGeom>
          <a:avLst/>
          <a:gdLst/>
          <a:ahLst/>
          <a:cxnLst/>
          <a:rect l="0" t="0" r="0" b="0"/>
          <a:pathLst>
            <a:path>
              <a:moveTo>
                <a:pt x="0" y="0"/>
              </a:moveTo>
              <a:lnTo>
                <a:pt x="0" y="1462690"/>
              </a:lnTo>
              <a:lnTo>
                <a:pt x="271580"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37400" y="738012"/>
          <a:ext cx="271580" cy="898493"/>
        </a:xfrm>
        <a:custGeom>
          <a:avLst/>
          <a:gdLst/>
          <a:ahLst/>
          <a:cxnLst/>
          <a:rect l="0" t="0" r="0" b="0"/>
          <a:pathLst>
            <a:path>
              <a:moveTo>
                <a:pt x="0" y="0"/>
              </a:moveTo>
              <a:lnTo>
                <a:pt x="0" y="898493"/>
              </a:lnTo>
              <a:lnTo>
                <a:pt x="271580"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37400" y="738012"/>
          <a:ext cx="271580" cy="334297"/>
        </a:xfrm>
        <a:custGeom>
          <a:avLst/>
          <a:gdLst/>
          <a:ahLst/>
          <a:cxnLst/>
          <a:rect l="0" t="0" r="0" b="0"/>
          <a:pathLst>
            <a:path>
              <a:moveTo>
                <a:pt x="0" y="0"/>
              </a:moveTo>
              <a:lnTo>
                <a:pt x="0" y="334297"/>
              </a:lnTo>
              <a:lnTo>
                <a:pt x="271580"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494153" y="317839"/>
          <a:ext cx="2660732" cy="104397"/>
        </a:xfrm>
        <a:custGeom>
          <a:avLst/>
          <a:gdLst/>
          <a:ahLst/>
          <a:cxnLst/>
          <a:rect l="0" t="0" r="0" b="0"/>
          <a:pathLst>
            <a:path>
              <a:moveTo>
                <a:pt x="0" y="0"/>
              </a:moveTo>
              <a:lnTo>
                <a:pt x="0" y="52198"/>
              </a:lnTo>
              <a:lnTo>
                <a:pt x="2660732" y="52198"/>
              </a:lnTo>
              <a:lnTo>
                <a:pt x="2660732"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402558" y="738012"/>
          <a:ext cx="230166" cy="3282493"/>
        </a:xfrm>
        <a:custGeom>
          <a:avLst/>
          <a:gdLst/>
          <a:ahLst/>
          <a:cxnLst/>
          <a:rect l="0" t="0" r="0" b="0"/>
          <a:pathLst>
            <a:path>
              <a:moveTo>
                <a:pt x="0" y="0"/>
              </a:moveTo>
              <a:lnTo>
                <a:pt x="0" y="3282493"/>
              </a:lnTo>
              <a:lnTo>
                <a:pt x="230166"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402558" y="738012"/>
          <a:ext cx="230166" cy="2434159"/>
        </a:xfrm>
        <a:custGeom>
          <a:avLst/>
          <a:gdLst/>
          <a:ahLst/>
          <a:cxnLst/>
          <a:rect l="0" t="0" r="0" b="0"/>
          <a:pathLst>
            <a:path>
              <a:moveTo>
                <a:pt x="0" y="0"/>
              </a:moveTo>
              <a:lnTo>
                <a:pt x="0" y="2434159"/>
              </a:lnTo>
              <a:lnTo>
                <a:pt x="230166"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402558" y="738012"/>
          <a:ext cx="230166" cy="1585826"/>
        </a:xfrm>
        <a:custGeom>
          <a:avLst/>
          <a:gdLst/>
          <a:ahLst/>
          <a:cxnLst/>
          <a:rect l="0" t="0" r="0" b="0"/>
          <a:pathLst>
            <a:path>
              <a:moveTo>
                <a:pt x="0" y="0"/>
              </a:moveTo>
              <a:lnTo>
                <a:pt x="0" y="1585826"/>
              </a:lnTo>
              <a:lnTo>
                <a:pt x="230166"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402558" y="738012"/>
          <a:ext cx="230166" cy="606928"/>
        </a:xfrm>
        <a:custGeom>
          <a:avLst/>
          <a:gdLst/>
          <a:ahLst/>
          <a:cxnLst/>
          <a:rect l="0" t="0" r="0" b="0"/>
          <a:pathLst>
            <a:path>
              <a:moveTo>
                <a:pt x="0" y="0"/>
              </a:moveTo>
              <a:lnTo>
                <a:pt x="0" y="606928"/>
              </a:lnTo>
              <a:lnTo>
                <a:pt x="230166"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2794" y="317839"/>
          <a:ext cx="2481359" cy="104397"/>
        </a:xfrm>
        <a:custGeom>
          <a:avLst/>
          <a:gdLst/>
          <a:ahLst/>
          <a:cxnLst/>
          <a:rect l="0" t="0" r="0" b="0"/>
          <a:pathLst>
            <a:path>
              <a:moveTo>
                <a:pt x="2481359" y="0"/>
              </a:moveTo>
              <a:lnTo>
                <a:pt x="2481359"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895753"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Liefde is de vervulling van de wet</a:t>
          </a: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(Rom. 13:10)</a:t>
          </a:r>
        </a:p>
      </dsp:txBody>
      <dsp:txXfrm>
        <a:off x="895753" y="2062"/>
        <a:ext cx="7196800" cy="315776"/>
      </dsp:txXfrm>
    </dsp:sp>
    <dsp:sp modelId="{91CC5459-8EEF-41EA-AF20-D848C0D6FEAD}">
      <dsp:nvSpPr>
        <dsp:cNvPr id="0" name=""/>
        <dsp:cNvSpPr/>
      </dsp:nvSpPr>
      <dsp:spPr>
        <a:xfrm>
          <a:off x="0"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 God lief (Deut. 6:5; Ex. 20:3-11)</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0" y="422236"/>
        <a:ext cx="4025588" cy="315776"/>
      </dsp:txXfrm>
    </dsp:sp>
    <dsp:sp modelId="{10C7FA8C-45AC-4F60-B838-992E3E7F424F}">
      <dsp:nvSpPr>
        <dsp:cNvPr id="0" name=""/>
        <dsp:cNvSpPr/>
      </dsp:nvSpPr>
      <dsp:spPr>
        <a:xfrm>
          <a:off x="632725"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10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 en vereer </a:t>
          </a:r>
          <a:r>
            <a:rPr lang="nl-NL" sz="2000" b="1"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 door Hem de </a:t>
          </a: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eerste plaats in ons leven te geven.</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32725" y="842409"/>
        <a:ext cx="3976208" cy="1005063"/>
      </dsp:txXfrm>
    </dsp:sp>
    <dsp:sp modelId="{5D6CA769-3983-4A7E-8C9B-2918405B7715}">
      <dsp:nvSpPr>
        <dsp:cNvPr id="0" name=""/>
        <dsp:cNvSpPr/>
      </dsp:nvSpPr>
      <dsp:spPr>
        <a:xfrm>
          <a:off x="632725"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10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 God </a:t>
          </a:r>
          <a:r>
            <a:rPr lang="nl-NL" sz="2000" b="1" kern="1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zonder Hem te vervangen </a:t>
          </a: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door een afgod</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32725" y="1951870"/>
        <a:ext cx="3976208" cy="743936"/>
      </dsp:txXfrm>
    </dsp:sp>
    <dsp:sp modelId="{C20EFE85-0AA0-41C5-98B5-841936C487C2}">
      <dsp:nvSpPr>
        <dsp:cNvPr id="0" name=""/>
        <dsp:cNvSpPr/>
      </dsp:nvSpPr>
      <dsp:spPr>
        <a:xfrm>
          <a:off x="632725"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Eerbiedig Gods naam, reputatie en karakter</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32725" y="2800204"/>
        <a:ext cx="3976208" cy="743936"/>
      </dsp:txXfrm>
    </dsp:sp>
    <dsp:sp modelId="{2D09C7DE-F35F-4F9B-878E-987E2909F691}">
      <dsp:nvSpPr>
        <dsp:cNvPr id="0" name=""/>
        <dsp:cNvSpPr/>
      </dsp:nvSpPr>
      <dsp:spPr>
        <a:xfrm>
          <a:off x="632725"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Eer Zijn dag van rust en aanbidding, de sabbat</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632725" y="3648537"/>
        <a:ext cx="3976208" cy="743936"/>
      </dsp:txXfrm>
    </dsp:sp>
    <dsp:sp modelId="{80C787CF-6ED0-4DA8-8321-4B66D291DAD3}">
      <dsp:nvSpPr>
        <dsp:cNvPr id="0" name=""/>
        <dsp:cNvSpPr/>
      </dsp:nvSpPr>
      <dsp:spPr>
        <a:xfrm>
          <a:off x="4758029"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NL" sz="19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Heb je naaste lief (Lev. 19:18; Ex. 20:12-17)</a:t>
          </a:r>
          <a:endParaRPr lang="en-GB" sz="19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4758029" y="422236"/>
        <a:ext cx="4793712" cy="315776"/>
      </dsp:txXfrm>
    </dsp:sp>
    <dsp:sp modelId="{D76F753B-4A80-4132-A137-6BD41DFEBF05}">
      <dsp:nvSpPr>
        <dsp:cNvPr id="0" name=""/>
        <dsp:cNvSpPr/>
      </dsp:nvSpPr>
      <dsp:spPr>
        <a:xfrm>
          <a:off x="5508981"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ouders</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08981" y="842409"/>
        <a:ext cx="6244465" cy="459799"/>
      </dsp:txXfrm>
    </dsp:sp>
    <dsp:sp modelId="{1931318A-37E3-4189-918D-B0803777C1F1}">
      <dsp:nvSpPr>
        <dsp:cNvPr id="0" name=""/>
        <dsp:cNvSpPr/>
      </dsp:nvSpPr>
      <dsp:spPr>
        <a:xfrm>
          <a:off x="5508981"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het leven</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08981" y="1406606"/>
        <a:ext cx="6244465" cy="459799"/>
      </dsp:txXfrm>
    </dsp:sp>
    <dsp:sp modelId="{DB394086-E051-4A5A-8AB8-F5B678A33421}">
      <dsp:nvSpPr>
        <dsp:cNvPr id="0" name=""/>
        <dsp:cNvSpPr/>
      </dsp:nvSpPr>
      <dsp:spPr>
        <a:xfrm>
          <a:off x="5508981"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het huwelijk</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08981" y="1970803"/>
        <a:ext cx="6244465" cy="459799"/>
      </dsp:txXfrm>
    </dsp:sp>
    <dsp:sp modelId="{4BA21399-A7DD-48CE-892B-137D2903460A}">
      <dsp:nvSpPr>
        <dsp:cNvPr id="0" name=""/>
        <dsp:cNvSpPr/>
      </dsp:nvSpPr>
      <dsp:spPr>
        <a:xfrm>
          <a:off x="5508981"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de eigendommen van mensen</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08981" y="2535000"/>
        <a:ext cx="6244465" cy="459799"/>
      </dsp:txXfrm>
    </dsp:sp>
    <dsp:sp modelId="{A46A958C-2BEB-4761-8612-6EDDADDECAC0}">
      <dsp:nvSpPr>
        <dsp:cNvPr id="0" name=""/>
        <dsp:cNvSpPr/>
      </dsp:nvSpPr>
      <dsp:spPr>
        <a:xfrm>
          <a:off x="5508981"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de reputatie van anderen</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08981" y="3099197"/>
        <a:ext cx="6244465" cy="459799"/>
      </dsp:txXfrm>
    </dsp:sp>
    <dsp:sp modelId="{1551E7EB-5BC8-4B79-AA4E-ABD9F7B00FC2}">
      <dsp:nvSpPr>
        <dsp:cNvPr id="0" name=""/>
        <dsp:cNvSpPr/>
      </dsp:nvSpPr>
      <dsp:spPr>
        <a:xfrm>
          <a:off x="5508981"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Respecteer onszelf, zodat geen egoïstisch verlangen ons karakter bezoedelt.</a:t>
          </a:r>
          <a:endPar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08981"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2023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bwMode="white">
        <a:xfrm>
          <a:off x="1472463" y="85747"/>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dirty="0">
              <a:solidFill>
                <a:srgbClr val="76612B"/>
              </a:solidFill>
              <a:latin typeface="Calibri" panose="020F0502020204030204" pitchFamily="34" charset="0"/>
              <a:ea typeface="Calibri" panose="020F0502020204030204" pitchFamily="34" charset="0"/>
              <a:cs typeface="Calibri" panose="020F0502020204030204" pitchFamily="34" charset="0"/>
            </a:rPr>
            <a:t>Het houdt ons weg van het kwaad </a:t>
          </a:r>
          <a:br>
            <a:rPr lang="nl-NL" sz="2000" b="1" kern="1200" dirty="0">
              <a:solidFill>
                <a:srgbClr val="76612B"/>
              </a:solidFill>
              <a:latin typeface="Calibri" panose="020F0502020204030204" pitchFamily="34" charset="0"/>
              <a:ea typeface="Calibri" panose="020F0502020204030204" pitchFamily="34" charset="0"/>
              <a:cs typeface="Calibri" panose="020F0502020204030204" pitchFamily="34" charset="0"/>
            </a:rPr>
          </a:br>
          <a:r>
            <a:rPr lang="nl-NL" sz="2000" b="1" kern="1200" dirty="0">
              <a:solidFill>
                <a:srgbClr val="76612B"/>
              </a:solidFill>
              <a:latin typeface="Calibri" panose="020F0502020204030204" pitchFamily="34" charset="0"/>
              <a:ea typeface="Calibri" panose="020F0502020204030204" pitchFamily="34" charset="0"/>
              <a:cs typeface="Calibri" panose="020F0502020204030204" pitchFamily="34" charset="0"/>
            </a:rPr>
            <a:t>(Ps. 119:104)</a:t>
          </a:r>
          <a:endParaRPr lang="es-ES" sz="2000" kern="1200" dirty="0">
            <a:solidFill>
              <a:srgbClr val="76612B"/>
            </a:solidFill>
            <a:latin typeface="Calibri" panose="020F0502020204030204" pitchFamily="34" charset="0"/>
            <a:ea typeface="Calibri" panose="020F0502020204030204" pitchFamily="34" charset="0"/>
            <a:cs typeface="Calibri" panose="020F0502020204030204" pitchFamily="34" charset="0"/>
          </a:endParaRPr>
        </a:p>
      </dsp:txBody>
      <dsp:txXfrm>
        <a:off x="1472463" y="85747"/>
        <a:ext cx="2189238" cy="793294"/>
      </dsp:txXfrm>
    </dsp:sp>
    <dsp:sp modelId="{01773855-98DE-46D6-BBE7-191E056DDB72}">
      <dsp:nvSpPr>
        <dsp:cNvPr id="0" name=""/>
        <dsp:cNvSpPr/>
      </dsp:nvSpPr>
      <dsp:spPr>
        <a:xfrm>
          <a:off x="229971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bwMode="white">
        <a:xfrm>
          <a:off x="3752979"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dirty="0">
              <a:solidFill>
                <a:srgbClr val="56782A"/>
              </a:solidFill>
              <a:latin typeface="Calibri" panose="020F0502020204030204" pitchFamily="34" charset="0"/>
              <a:ea typeface="Calibri" panose="020F0502020204030204" pitchFamily="34" charset="0"/>
              <a:cs typeface="Calibri" panose="020F0502020204030204" pitchFamily="34" charset="0"/>
            </a:rPr>
            <a:t>Het geeft ons wijsheid (Deut. 4:6)</a:t>
          </a:r>
          <a:endParaRPr lang="es-ES" sz="2000" kern="1200" dirty="0">
            <a:solidFill>
              <a:srgbClr val="56782A"/>
            </a:solidFill>
            <a:latin typeface="Calibri" panose="020F0502020204030204" pitchFamily="34" charset="0"/>
            <a:ea typeface="Calibri" panose="020F0502020204030204" pitchFamily="34" charset="0"/>
            <a:cs typeface="Calibri" panose="020F0502020204030204" pitchFamily="34" charset="0"/>
          </a:endParaRPr>
        </a:p>
      </dsp:txBody>
      <dsp:txXfrm>
        <a:off x="3752979" y="753630"/>
        <a:ext cx="1401513" cy="872624"/>
      </dsp:txXfrm>
    </dsp:sp>
    <dsp:sp modelId="{B3794581-CAFB-4374-ADF0-749EF7D6687B}">
      <dsp:nvSpPr>
        <dsp:cNvPr id="0" name=""/>
        <dsp:cNvSpPr/>
      </dsp:nvSpPr>
      <dsp:spPr>
        <a:xfrm>
          <a:off x="239297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bwMode="white">
        <a:xfrm>
          <a:off x="360218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dirty="0">
              <a:solidFill>
                <a:srgbClr val="2B7337"/>
              </a:solidFill>
              <a:latin typeface="Calibri" panose="020F0502020204030204" pitchFamily="34" charset="0"/>
              <a:ea typeface="Calibri" panose="020F0502020204030204" pitchFamily="34" charset="0"/>
              <a:cs typeface="Calibri" panose="020F0502020204030204" pitchFamily="34" charset="0"/>
            </a:rPr>
            <a:t>Het geeft ons vrijheid </a:t>
          </a:r>
          <a:br>
            <a:rPr lang="nl-NL" sz="2000" b="1" kern="1200" dirty="0">
              <a:solidFill>
                <a:srgbClr val="2B7337"/>
              </a:solidFill>
              <a:latin typeface="Calibri" panose="020F0502020204030204" pitchFamily="34" charset="0"/>
              <a:ea typeface="Calibri" panose="020F0502020204030204" pitchFamily="34" charset="0"/>
              <a:cs typeface="Calibri" panose="020F0502020204030204" pitchFamily="34" charset="0"/>
            </a:rPr>
          </a:br>
          <a:r>
            <a:rPr lang="nl-NL" sz="2000" b="1" kern="1200" dirty="0">
              <a:solidFill>
                <a:srgbClr val="2B7337"/>
              </a:solidFill>
              <a:latin typeface="Calibri" panose="020F0502020204030204" pitchFamily="34" charset="0"/>
              <a:ea typeface="Calibri" panose="020F0502020204030204" pitchFamily="34" charset="0"/>
              <a:cs typeface="Calibri" panose="020F0502020204030204" pitchFamily="34" charset="0"/>
            </a:rPr>
            <a:t>(Jakobus 2:12)</a:t>
          </a:r>
          <a:endParaRPr lang="es-ES" sz="2000" kern="1200" dirty="0">
            <a:solidFill>
              <a:srgbClr val="2B7337"/>
            </a:solidFill>
            <a:latin typeface="Calibri" panose="020F0502020204030204" pitchFamily="34" charset="0"/>
            <a:ea typeface="Calibri" panose="020F0502020204030204" pitchFamily="34" charset="0"/>
            <a:cs typeface="Calibri" panose="020F0502020204030204" pitchFamily="34" charset="0"/>
          </a:endParaRPr>
        </a:p>
      </dsp:txBody>
      <dsp:txXfrm>
        <a:off x="3602182" y="1864242"/>
        <a:ext cx="1945678" cy="932121"/>
      </dsp:txXfrm>
    </dsp:sp>
    <dsp:sp modelId="{2948A12B-36CA-4BE9-ADA1-58358E0571AA}">
      <dsp:nvSpPr>
        <dsp:cNvPr id="0" name=""/>
        <dsp:cNvSpPr/>
      </dsp:nvSpPr>
      <dsp:spPr>
        <a:xfrm>
          <a:off x="213045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bwMode="white">
        <a:xfrm>
          <a:off x="2975304" y="2987221"/>
          <a:ext cx="2160243"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dirty="0">
              <a:solidFill>
                <a:srgbClr val="3FA59E"/>
              </a:solidFill>
              <a:latin typeface="Calibri" panose="020F0502020204030204" pitchFamily="34" charset="0"/>
              <a:ea typeface="Calibri" panose="020F0502020204030204" pitchFamily="34" charset="0"/>
              <a:cs typeface="Calibri" panose="020F0502020204030204" pitchFamily="34" charset="0"/>
            </a:rPr>
            <a:t>Het geeft ons vrede (Ps. 119:165)</a:t>
          </a:r>
          <a:endParaRPr lang="es-ES" sz="2000" kern="1200" dirty="0">
            <a:solidFill>
              <a:srgbClr val="3FA59E"/>
            </a:solidFill>
            <a:latin typeface="Calibri" panose="020F0502020204030204" pitchFamily="34" charset="0"/>
            <a:ea typeface="Calibri" panose="020F0502020204030204" pitchFamily="34" charset="0"/>
            <a:cs typeface="Calibri" panose="020F0502020204030204" pitchFamily="34" charset="0"/>
          </a:endParaRPr>
        </a:p>
      </dsp:txBody>
      <dsp:txXfrm>
        <a:off x="2975304" y="2987221"/>
        <a:ext cx="2160243" cy="852791"/>
      </dsp:txXfrm>
    </dsp:sp>
    <dsp:sp modelId="{F31445A7-B1B2-4106-A467-85A5BD7D7E72}">
      <dsp:nvSpPr>
        <dsp:cNvPr id="0" name=""/>
        <dsp:cNvSpPr/>
      </dsp:nvSpPr>
      <dsp:spPr>
        <a:xfrm>
          <a:off x="171000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bwMode="white">
        <a:xfrm>
          <a:off x="357003" y="3113682"/>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a:solidFill>
                <a:srgbClr val="4466A9"/>
              </a:solidFill>
              <a:latin typeface="Calibri" panose="020F0502020204030204" pitchFamily="34" charset="0"/>
              <a:ea typeface="Calibri" panose="020F0502020204030204" pitchFamily="34" charset="0"/>
              <a:cs typeface="Calibri" panose="020F0502020204030204" pitchFamily="34" charset="0"/>
            </a:rPr>
            <a:t>Het </a:t>
          </a:r>
          <a:r>
            <a:rPr lang="nl-NL" sz="2000" b="1" kern="1200" dirty="0">
              <a:solidFill>
                <a:srgbClr val="4466A9"/>
              </a:solidFill>
              <a:latin typeface="Calibri" panose="020F0502020204030204" pitchFamily="34" charset="0"/>
              <a:ea typeface="Calibri" panose="020F0502020204030204" pitchFamily="34" charset="0"/>
              <a:cs typeface="Calibri" panose="020F0502020204030204" pitchFamily="34" charset="0"/>
            </a:rPr>
            <a:t>geeft ons voorspoed (Joz. 1:8)</a:t>
          </a:r>
          <a:endParaRPr lang="es-ES" sz="2000" kern="1200" dirty="0">
            <a:solidFill>
              <a:srgbClr val="4466A9"/>
            </a:solidFill>
            <a:latin typeface="Calibri" panose="020F0502020204030204" pitchFamily="34" charset="0"/>
            <a:ea typeface="Calibri" panose="020F0502020204030204" pitchFamily="34" charset="0"/>
            <a:cs typeface="Calibri" panose="020F0502020204030204" pitchFamily="34" charset="0"/>
          </a:endParaRPr>
        </a:p>
      </dsp:txBody>
      <dsp:txXfrm>
        <a:off x="357003" y="3113682"/>
        <a:ext cx="1482370" cy="852791"/>
      </dsp:txXfrm>
    </dsp:sp>
    <dsp:sp modelId="{841133F3-4289-4088-A1C7-11FD40326061}">
      <dsp:nvSpPr>
        <dsp:cNvPr id="0" name=""/>
        <dsp:cNvSpPr/>
      </dsp:nvSpPr>
      <dsp:spPr>
        <a:xfrm>
          <a:off x="144748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bwMode="white">
        <a:xfrm>
          <a:off x="-128135"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dirty="0">
              <a:solidFill>
                <a:srgbClr val="623A91"/>
              </a:solidFill>
              <a:latin typeface="Calibri" panose="020F0502020204030204" pitchFamily="34" charset="0"/>
              <a:ea typeface="Calibri" panose="020F0502020204030204" pitchFamily="34" charset="0"/>
              <a:cs typeface="Calibri" panose="020F0502020204030204" pitchFamily="34" charset="0"/>
            </a:rPr>
            <a:t>Hij wijst op onze zonde (Rom. 7:7)</a:t>
          </a:r>
          <a:endParaRPr lang="es-ES" sz="2000" kern="1200" dirty="0">
            <a:solidFill>
              <a:srgbClr val="623A91"/>
            </a:solidFill>
            <a:latin typeface="Calibri" panose="020F0502020204030204" pitchFamily="34" charset="0"/>
            <a:ea typeface="Calibri" panose="020F0502020204030204" pitchFamily="34" charset="0"/>
            <a:cs typeface="Calibri" panose="020F0502020204030204" pitchFamily="34" charset="0"/>
          </a:endParaRPr>
        </a:p>
      </dsp:txBody>
      <dsp:txXfrm>
        <a:off x="-128135" y="1864242"/>
        <a:ext cx="1374561" cy="932121"/>
      </dsp:txXfrm>
    </dsp:sp>
    <dsp:sp modelId="{0A48C909-9AF7-4595-8DB7-E64E0BE454BF}">
      <dsp:nvSpPr>
        <dsp:cNvPr id="0" name=""/>
        <dsp:cNvSpPr/>
      </dsp:nvSpPr>
      <dsp:spPr>
        <a:xfrm>
          <a:off x="154074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bwMode="white">
        <a:xfrm>
          <a:off x="-106281"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nl-NL" sz="2000" b="1" kern="1200" dirty="0">
              <a:solidFill>
                <a:srgbClr val="853974"/>
              </a:solidFill>
              <a:latin typeface="Calibri" panose="020F0502020204030204" pitchFamily="34" charset="0"/>
              <a:ea typeface="Calibri" panose="020F0502020204030204" pitchFamily="34" charset="0"/>
              <a:cs typeface="Calibri" panose="020F0502020204030204" pitchFamily="34" charset="0"/>
            </a:rPr>
            <a:t>Leidt ons naar Christus </a:t>
          </a:r>
          <a:br>
            <a:rPr lang="nl-NL" sz="2000" b="1" kern="1200" dirty="0">
              <a:solidFill>
                <a:srgbClr val="853974"/>
              </a:solidFill>
              <a:latin typeface="Calibri" panose="020F0502020204030204" pitchFamily="34" charset="0"/>
              <a:ea typeface="Calibri" panose="020F0502020204030204" pitchFamily="34" charset="0"/>
              <a:cs typeface="Calibri" panose="020F0502020204030204" pitchFamily="34" charset="0"/>
            </a:rPr>
          </a:br>
          <a:r>
            <a:rPr lang="nl-NL" sz="2000" b="1" kern="1200" dirty="0">
              <a:solidFill>
                <a:srgbClr val="853974"/>
              </a:solidFill>
              <a:latin typeface="Calibri" panose="020F0502020204030204" pitchFamily="34" charset="0"/>
              <a:ea typeface="Calibri" panose="020F0502020204030204" pitchFamily="34" charset="0"/>
              <a:cs typeface="Calibri" panose="020F0502020204030204" pitchFamily="34" charset="0"/>
            </a:rPr>
            <a:t>(Gal. 3:24)</a:t>
          </a:r>
          <a:endParaRPr lang="es-ES" sz="2000" kern="1200" dirty="0">
            <a:solidFill>
              <a:srgbClr val="853974"/>
            </a:solidFill>
            <a:latin typeface="Calibri" panose="020F0502020204030204" pitchFamily="34" charset="0"/>
            <a:ea typeface="Calibri" panose="020F0502020204030204" pitchFamily="34" charset="0"/>
            <a:cs typeface="Calibri" panose="020F0502020204030204" pitchFamily="34" charset="0"/>
          </a:endParaRPr>
        </a:p>
      </dsp:txBody>
      <dsp:txXfrm>
        <a:off x="-106281"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1">
  <dgm:title val=""/>
  <dgm:desc val=""/>
  <dgm:catLst>
    <dgm:cat type="list" pri="10000"/>
    <dgm:cat type="relationship" pri="13000"/>
  </dgm:catLst>
  <dgm:sampData>
    <dgm:dataModel>
      <dgm:ptLst>
        <dgm:pt modelId="0" type="doc">
          <dgm:prSet qsTypeId="urn:microsoft.com/office/officeart/2005/8/quickstyle/simple5"/>
        </dgm:pt>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 modelId="6" srcId="0" destId="3" srcOrd="2"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CC0B3F51-AA9E-4D34-8144-3A5F1E1AEB52}" type="datetimeFigureOut">
              <a:rPr lang="es-ES" smtClean="0"/>
              <a:t>21/08/2025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C0B3F51-AA9E-4D34-8144-3A5F1E1AEB52}" type="datetimeFigureOut">
              <a:rPr lang="es-ES" smtClean="0"/>
              <a:t>21/08/2025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0B3F51-AA9E-4D34-8144-3A5F1E1AEB52}" type="datetimeFigureOut">
              <a:rPr lang="es-ES" smtClean="0"/>
              <a:t>21/08/2025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A129DDE4-E053-4AC8-99D1-661C1B939E3B}" type="datetimeFigureOut">
              <a:rPr lang="es-ES" smtClean="0"/>
              <a:t>21/08/2025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A129DDE4-E053-4AC8-99D1-661C1B939E3B}" type="datetimeFigureOut">
              <a:rPr lang="es-ES" smtClean="0"/>
              <a:t>21/08/2025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A129DDE4-E053-4AC8-99D1-661C1B939E3B}" type="datetimeFigureOut">
              <a:rPr lang="es-ES" smtClean="0"/>
              <a:t>21/08/2025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129DDE4-E053-4AC8-99D1-661C1B939E3B}" type="datetimeFigureOut">
              <a:rPr lang="es-ES" smtClean="0"/>
              <a:t>21/08/2025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A129DDE4-E053-4AC8-99D1-661C1B939E3B}" type="datetimeFigureOut">
              <a:rPr lang="es-ES" smtClean="0"/>
              <a:t>21/08/2025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A129DDE4-E053-4AC8-99D1-661C1B939E3B}" type="datetimeFigureOut">
              <a:rPr lang="es-ES" smtClean="0"/>
              <a:t>21/08/2025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0F03537-B394-459A-A948-22618A307EA9}"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A129DDE4-E053-4AC8-99D1-661C1B939E3B}" type="datetimeFigureOut">
              <a:rPr lang="es-ES" smtClean="0"/>
              <a:t>21/08/2025</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A0F03537-B394-459A-A948-22618A307EA9}"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C0B3F51-AA9E-4D34-8144-3A5F1E1AEB52}" type="datetimeFigureOut">
              <a:rPr lang="es-ES" smtClean="0"/>
              <a:t>21/08/2025</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63970836-AFF6-4270-B515-228F2A2EA8DC}"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blipFill dpi="0" rotWithShape="1">
            <a:blip r:embed="rId2"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5" name="Imagen 4" descr="Un dibujo de un grupo de personas en una montaña&#10;&#10;El contenido generado por IA puede ser incorrecto."/>
          <p:cNvPicPr>
            <a:picLocks noGrp="1" noRot="1" noChangeAspect="1" noMove="1" noResize="1" noEditPoints="1" noAdjustHandles="1" noChangeArrowheads="1" noChangeShapeType="1" noCrop="1"/>
          </p:cNvPicPr>
          <p:nvPr/>
        </p:nvPicPr>
        <p:blipFill rotWithShape="1">
          <a:blip r:embed="rId3" cstate="email"/>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headEnd/>
            <a:tailEnd/>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p:cNvPicPr>
            <a:picLocks noGrp="1" noRot="1" noChangeAspect="1" noMove="1" noResize="1" noEditPoints="1" noAdjustHandles="1" noChangeArrowheads="1" noChangeShapeType="1" noCrop="1"/>
          </p:cNvPicPr>
          <p:nvPr/>
        </p:nvPicPr>
        <p:blipFill rotWithShape="1">
          <a:blip r:embed="rId4" cstate="screen"/>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headEnd/>
            <a:tailEnd/>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7200" b="1" dirty="0">
                <a:solidFill>
                  <a:schemeClr val="accent3"/>
                </a:solidFill>
                <a:latin typeface="Calibri" panose="020F0502020204030204" pitchFamily="34" charset="0"/>
              </a:rPr>
              <a:t>VERBOND bij DE SINAÏ</a:t>
            </a:r>
            <a:endParaRPr lang="en-GB" sz="7200" b="1" dirty="0">
              <a:solidFill>
                <a:schemeClr val="accent3"/>
              </a:solidFill>
              <a:effectLst/>
              <a:latin typeface="Calibri" panose="020F0502020204030204" pitchFamily="34" charset="0"/>
            </a:endParaRPr>
          </a:p>
        </p:txBody>
      </p:sp>
      <p:sp>
        <p:nvSpPr>
          <p:cNvPr id="4" name="CuadroTexto 3"/>
          <p:cNvSpPr txBox="1"/>
          <p:nvPr/>
        </p:nvSpPr>
        <p:spPr>
          <a:xfrm>
            <a:off x="5410808" y="6486179"/>
            <a:ext cx="2570511" cy="338554"/>
          </a:xfrm>
          <a:prstGeom prst="rect">
            <a:avLst/>
          </a:prstGeom>
          <a:noFill/>
        </p:spPr>
        <p:txBody>
          <a:bodyPr wrap="none" rtlCol="0">
            <a:spAutoFit/>
          </a:bodyPr>
          <a:lstStyle/>
          <a:p>
            <a:pPr algn="ctr"/>
            <a:r>
              <a:rPr lang="nl-NL" sz="1600" b="1" dirty="0">
                <a:solidFill>
                  <a:schemeClr val="accent3">
                    <a:lumMod val="75000"/>
                  </a:schemeClr>
                </a:solidFill>
                <a:latin typeface="Calibri" panose="020F0502020204030204" pitchFamily="34" charset="0"/>
              </a:rPr>
              <a:t>Les 8 voor 23 augustus 2025</a:t>
            </a:r>
            <a:endParaRPr lang="en-GB" sz="1600" b="1" dirty="0">
              <a:solidFill>
                <a:schemeClr val="accent3">
                  <a:lumMod val="75000"/>
                </a:schemeClr>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13" name="Rectángulo 12"/>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p:cNvSpPr txBox="1"/>
          <p:nvPr/>
        </p:nvSpPr>
        <p:spPr>
          <a:xfrm>
            <a:off x="1995948" y="0"/>
            <a:ext cx="82296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nl-NL"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Calibri" panose="020F0502020204030204" pitchFamily="34" charset="0"/>
              </a:rPr>
              <a:t>DE WET ALS BELOFTE</a:t>
            </a:r>
            <a:endParaRPr lang="en-GB"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Calibri" panose="020F0502020204030204" pitchFamily="34" charset="0"/>
            </a:endParaRPr>
          </a:p>
        </p:txBody>
      </p:sp>
      <p:sp>
        <p:nvSpPr>
          <p:cNvPr id="2" name="CuadroTexto 1"/>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nl-NL" b="1" dirty="0">
                <a:solidFill>
                  <a:srgbClr val="FF0000"/>
                </a:solidFill>
                <a:latin typeface="Comic Sans MS" panose="030F0702030302020204" pitchFamily="66" charset="0"/>
              </a:rPr>
              <a:t>"Hij maakte u Zijn verbond bekend, dat Hij u beval te doen, de TIEN WOORDEN, en Hij schreef ze op twee stenen tafelen." (Deuteronomium 4:13)</a:t>
            </a:r>
            <a:endParaRPr lang="es-ES" b="1" dirty="0">
              <a:solidFill>
                <a:srgbClr val="FF0000"/>
              </a:solidFill>
              <a:latin typeface="Comic Sans MS" panose="030F0702030302020204" pitchFamily="66" charset="0"/>
            </a:endParaRPr>
          </a:p>
        </p:txBody>
      </p:sp>
      <p:sp>
        <p:nvSpPr>
          <p:cNvPr id="4" name="CuadroTexto 3"/>
          <p:cNvSpPr txBox="1"/>
          <p:nvPr/>
        </p:nvSpPr>
        <p:spPr>
          <a:xfrm>
            <a:off x="5567868" y="1363842"/>
            <a:ext cx="6624131" cy="1014730"/>
          </a:xfrm>
          <a:prstGeom prst="rect">
            <a:avLst/>
          </a:prstGeom>
          <a:noFill/>
        </p:spPr>
        <p:txBody>
          <a:bodyPr wrap="square" rtlCol="0">
            <a:spAutoFit/>
          </a:bodyPr>
          <a:lstStyle/>
          <a:p>
            <a:pPr>
              <a:spcBef>
                <a:spcPts val="600"/>
              </a:spcBef>
            </a:pPr>
            <a:r>
              <a:rPr lang="nl-NL" sz="2000" b="1" dirty="0">
                <a:latin typeface="Calibri" panose="020F0502020204030204" pitchFamily="34" charset="0"/>
              </a:rPr>
              <a:t>In het Hebreeuws worden ze, de drie keer dat de Tien Geboden worden genoemd, "de tien woorden" genoemd (Ex. 34:28; Deut. 4:13; Deut. 10:4).</a:t>
            </a:r>
            <a:endParaRPr lang="en-GB" sz="2000" b="1" dirty="0">
              <a:latin typeface="Calibri" panose="020F0502020204030204" pitchFamily="34" charset="0"/>
            </a:endParaRPr>
          </a:p>
        </p:txBody>
      </p:sp>
      <p:pic>
        <p:nvPicPr>
          <p:cNvPr id="5" name="Imagen 4"/>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p:cNvSpPr txBox="1"/>
          <p:nvPr/>
        </p:nvSpPr>
        <p:spPr>
          <a:xfrm>
            <a:off x="285750" y="5428436"/>
            <a:ext cx="8770701" cy="706755"/>
          </a:xfrm>
          <a:prstGeom prst="rect">
            <a:avLst/>
          </a:prstGeom>
          <a:noFill/>
        </p:spPr>
        <p:txBody>
          <a:bodyPr wrap="square">
            <a:spAutoFit/>
          </a:bodyPr>
          <a:lstStyle/>
          <a:p>
            <a:pPr>
              <a:spcBef>
                <a:spcPts val="600"/>
              </a:spcBef>
            </a:pPr>
            <a:r>
              <a:rPr lang="nl-NL" sz="2000" b="1" dirty="0">
                <a:latin typeface="Calibri" panose="020F0502020204030204" pitchFamily="34" charset="0"/>
              </a:rPr>
              <a:t>Voorbeeld: "Van al Zijn goede belofte(n)</a:t>
            </a:r>
            <a:r>
              <a:rPr lang="nl-NL" sz="2000" b="1" dirty="0">
                <a:solidFill>
                  <a:srgbClr val="FF0000"/>
                </a:solidFill>
                <a:latin typeface="Calibri" panose="020F0502020204030204" pitchFamily="34" charset="0"/>
              </a:rPr>
              <a:t> </a:t>
            </a:r>
            <a:r>
              <a:rPr lang="nl-NL" sz="2000" b="1" dirty="0">
                <a:latin typeface="Calibri" panose="020F0502020204030204" pitchFamily="34" charset="0"/>
              </a:rPr>
              <a:t>(</a:t>
            </a:r>
            <a:r>
              <a:rPr lang="nl-NL" sz="2000" b="1" dirty="0" err="1">
                <a:latin typeface="Calibri" panose="020F0502020204030204" pitchFamily="34" charset="0"/>
              </a:rPr>
              <a:t>dabar</a:t>
            </a:r>
            <a:r>
              <a:rPr lang="nl-NL" sz="2000" b="1" dirty="0">
                <a:latin typeface="Calibri" panose="020F0502020204030204" pitchFamily="34" charset="0"/>
              </a:rPr>
              <a:t>), die Hij door Zijn dienaar Mozes beloofde, is niet één woord (</a:t>
            </a:r>
            <a:r>
              <a:rPr lang="nl-NL" sz="2000" b="1" dirty="0" err="1">
                <a:latin typeface="Calibri" panose="020F0502020204030204" pitchFamily="34" charset="0"/>
              </a:rPr>
              <a:t>dabar</a:t>
            </a:r>
            <a:r>
              <a:rPr lang="nl-NL" sz="2000" b="1" dirty="0">
                <a:latin typeface="Calibri" panose="020F0502020204030204" pitchFamily="34" charset="0"/>
              </a:rPr>
              <a:t>) ontbroken" (1 Koningen 8:56).</a:t>
            </a:r>
            <a:endParaRPr lang="en-GB" sz="2000" b="1" dirty="0">
              <a:latin typeface="Calibri" panose="020F0502020204030204" pitchFamily="34" charset="0"/>
            </a:endParaRPr>
          </a:p>
        </p:txBody>
      </p:sp>
      <p:pic>
        <p:nvPicPr>
          <p:cNvPr id="9" name="Imagen 8" descr="Un hombre con traje formal caminando por la calle&#10;&#10;El contenido generado por IA puede ser incorrecto."/>
          <p:cNvPicPr>
            <a:picLocks noChangeAspect="1"/>
          </p:cNvPicPr>
          <p:nvPr/>
        </p:nvPicPr>
        <p:blipFill rotWithShape="1">
          <a:blip r:embed="rId5" cstate="email"/>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headEnd/>
            <a:tailEnd/>
          </a:ln>
          <a:effectLst/>
          <a:scene3d>
            <a:camera prst="orthographicFront"/>
            <a:lightRig rig="threePt" dir="t">
              <a:rot lat="0" lon="0" rev="2700000"/>
            </a:lightRig>
          </a:scene3d>
          <a:sp3d contourW="6350">
            <a:bevelT h="38100"/>
            <a:contourClr>
              <a:srgbClr val="C0C0C0"/>
            </a:contourClr>
          </a:sp3d>
        </p:spPr>
      </p:pic>
      <p:sp>
        <p:nvSpPr>
          <p:cNvPr id="11" name="CuadroTexto 10"/>
          <p:cNvSpPr txBox="1"/>
          <p:nvPr/>
        </p:nvSpPr>
        <p:spPr>
          <a:xfrm>
            <a:off x="5567868" y="3886892"/>
            <a:ext cx="3488583" cy="1323439"/>
          </a:xfrm>
          <a:prstGeom prst="rect">
            <a:avLst/>
          </a:prstGeom>
          <a:noFill/>
        </p:spPr>
        <p:txBody>
          <a:bodyPr wrap="square">
            <a:spAutoFit/>
          </a:bodyPr>
          <a:lstStyle/>
          <a:p>
            <a:r>
              <a:rPr lang="nl-NL" sz="2000" b="1" dirty="0">
                <a:latin typeface="Calibri" panose="020F0502020204030204" pitchFamily="34" charset="0"/>
              </a:rPr>
              <a:t>De Hebreeuwse wortel "</a:t>
            </a:r>
            <a:r>
              <a:rPr lang="nl-NL" sz="2000" b="1" dirty="0" err="1">
                <a:latin typeface="Calibri" panose="020F0502020204030204" pitchFamily="34" charset="0"/>
              </a:rPr>
              <a:t>dabar</a:t>
            </a:r>
            <a:r>
              <a:rPr lang="nl-NL" sz="2000" b="1" dirty="0">
                <a:latin typeface="Calibri" panose="020F0502020204030204" pitchFamily="34" charset="0"/>
              </a:rPr>
              <a:t>" kan dus worden vertaald als "woord" of "belofte".</a:t>
            </a:r>
            <a:endParaRPr lang="es-ES" sz="2000" dirty="0">
              <a:latin typeface="Calibri" panose="020F0502020204030204" pitchFamily="34" charset="0"/>
            </a:endParaRPr>
          </a:p>
        </p:txBody>
      </p:sp>
      <p:sp>
        <p:nvSpPr>
          <p:cNvPr id="8" name="CuadroTexto 7"/>
          <p:cNvSpPr txBox="1"/>
          <p:nvPr/>
        </p:nvSpPr>
        <p:spPr>
          <a:xfrm>
            <a:off x="5567868" y="3072002"/>
            <a:ext cx="6624132"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In werkelijkheid geven we je niets; We doen je een belofte. We stellen je gerust dat we iets concreets gaan doen.</a:t>
            </a:r>
            <a:endParaRPr lang="en-GB" sz="2000" b="1" dirty="0">
              <a:latin typeface="Calibri" panose="020F0502020204030204" pitchFamily="34" charset="0"/>
            </a:endParaRPr>
          </a:p>
        </p:txBody>
      </p:sp>
      <p:sp>
        <p:nvSpPr>
          <p:cNvPr id="12" name="CuadroTexto 11"/>
          <p:cNvSpPr txBox="1"/>
          <p:nvPr/>
        </p:nvSpPr>
        <p:spPr>
          <a:xfrm>
            <a:off x="5567868" y="2379505"/>
            <a:ext cx="6624132"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Laten we hier eens over nadenken. Wat bedoelen we als we tegen iemand zeggen: "Ik geef je mijn woord"?</a:t>
            </a:r>
            <a:endParaRPr lang="en-GB" sz="2000" b="1" dirty="0">
              <a:latin typeface="Calibri" panose="020F0502020204030204" pitchFamily="34" charset="0"/>
            </a:endParaRPr>
          </a:p>
        </p:txBody>
      </p:sp>
      <p:sp>
        <p:nvSpPr>
          <p:cNvPr id="15" name="CuadroTexto 14"/>
          <p:cNvSpPr txBox="1"/>
          <p:nvPr/>
        </p:nvSpPr>
        <p:spPr>
          <a:xfrm>
            <a:off x="285749" y="6120933"/>
            <a:ext cx="8770701" cy="707886"/>
          </a:xfrm>
          <a:prstGeom prst="rect">
            <a:avLst/>
          </a:prstGeom>
          <a:noFill/>
        </p:spPr>
        <p:txBody>
          <a:bodyPr wrap="square">
            <a:spAutoFit/>
          </a:bodyPr>
          <a:lstStyle/>
          <a:p>
            <a:pPr>
              <a:spcBef>
                <a:spcPts val="600"/>
              </a:spcBef>
            </a:pPr>
            <a:r>
              <a:rPr lang="nl-NL" sz="2000" b="1" dirty="0">
                <a:latin typeface="Calibri" panose="020F0502020204030204" pitchFamily="34" charset="0"/>
              </a:rPr>
              <a:t>De Tien Geboden zijn tien beloften die God ons doet, bedoeld om ons op het juiste pad te leiden.</a:t>
            </a:r>
            <a:endParaRPr lang="en-GB" sz="2000" b="1" dirty="0">
              <a:latin typeface="Calibri" panose="020F0502020204030204" pitchFamily="34" charset="0"/>
            </a:endParaRPr>
          </a:p>
        </p:txBody>
      </p:sp>
      <p:sp>
        <p:nvSpPr>
          <p:cNvPr id="6" name="Tekstvak 5"/>
          <p:cNvSpPr txBox="1"/>
          <p:nvPr/>
        </p:nvSpPr>
        <p:spPr>
          <a:xfrm>
            <a:off x="10589342" y="171440"/>
            <a:ext cx="1347019" cy="329031"/>
          </a:xfrm>
          <a:prstGeom prst="roundRect">
            <a:avLst>
              <a:gd name="adj" fmla="val 24428"/>
            </a:avLst>
          </a:prstGeom>
          <a:solidFill>
            <a:srgbClr val="8BE9A2"/>
          </a:solidFill>
          <a:ln>
            <a:solidFill>
              <a:srgbClr val="186329"/>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EC751C"/>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200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30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par>
                          <p:cTn id="41" fill="hold">
                            <p:stCondLst>
                              <p:cond delay="3500"/>
                            </p:stCondLst>
                            <p:childTnLst>
                              <p:par>
                                <p:cTn id="42" presetID="55"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strVal val="#ppt_w*0.70"/>
                                          </p:val>
                                        </p:tav>
                                        <p:tav tm="100000">
                                          <p:val>
                                            <p:strVal val="#ppt_w"/>
                                          </p:val>
                                        </p:tav>
                                      </p:tavLst>
                                    </p:anim>
                                    <p:anim calcmode="lin" valueType="num">
                                      <p:cBhvr>
                                        <p:cTn id="45" dur="1000" fill="hold"/>
                                        <p:tgtEl>
                                          <p:spTgt spid="6"/>
                                        </p:tgtEl>
                                        <p:attrNameLst>
                                          <p:attrName>ppt_h</p:attrName>
                                        </p:attrNameLst>
                                      </p:cBhvr>
                                      <p:tavLst>
                                        <p:tav tm="0">
                                          <p:val>
                                            <p:strVal val="#ppt_h"/>
                                          </p:val>
                                        </p:tav>
                                        <p:tav tm="100000">
                                          <p:val>
                                            <p:strVal val="#ppt_h"/>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style.rotation</p:attrName>
                                        </p:attrNameLst>
                                      </p:cBhvr>
                                      <p:tavLst>
                                        <p:tav tm="0">
                                          <p:val>
                                            <p:fltVal val="360"/>
                                          </p:val>
                                        </p:tav>
                                        <p:tav tm="100000">
                                          <p:val>
                                            <p:fltVal val="0"/>
                                          </p:val>
                                        </p:tav>
                                      </p:tavLst>
                                    </p:anim>
                                    <p:animEffect transition="in" filter="fade">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left)">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p:cNvPicPr>
            <a:picLocks noGrp="1" noRot="1" noChangeAspect="1" noMove="1" noResize="1" noEditPoints="1" noAdjustHandles="1" noChangeArrowheads="1" noChangeShapeType="1" noCrop="1"/>
          </p:cNvPicPr>
          <p:nvPr/>
        </p:nvPicPr>
        <p:blipFill rotWithShape="1">
          <a:blip r:embed="rId3" cstate="email"/>
          <a:srcRect/>
          <a:stretch>
            <a:fillRect/>
          </a:stretch>
        </p:blipFill>
        <p:spPr>
          <a:xfrm>
            <a:off x="6554619" y="0"/>
            <a:ext cx="5570802" cy="6858000"/>
          </a:xfrm>
          <a:prstGeom prst="rect">
            <a:avLst/>
          </a:prstGeom>
        </p:spPr>
      </p:pic>
      <p:sp>
        <p:nvSpPr>
          <p:cNvPr id="3" name="CuadroTexto 2"/>
          <p:cNvSpPr txBox="1"/>
          <p:nvPr/>
        </p:nvSpPr>
        <p:spPr>
          <a:xfrm>
            <a:off x="0" y="-68096"/>
            <a:ext cx="6595353"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nl-NL"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panose="020F0502020204030204" pitchFamily="34" charset="0"/>
              </a:rPr>
              <a:t>DE WET ALS DOEL</a:t>
            </a:r>
            <a:endParaRPr lang="en-GB"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alibri" panose="020F0502020204030204" pitchFamily="34" charset="0"/>
            </a:endParaRPr>
          </a:p>
        </p:txBody>
      </p:sp>
      <p:sp>
        <p:nvSpPr>
          <p:cNvPr id="4" name="CuadroTexto 3"/>
          <p:cNvSpPr txBox="1"/>
          <p:nvPr/>
        </p:nvSpPr>
        <p:spPr>
          <a:xfrm>
            <a:off x="343404" y="770457"/>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GB" b="1" dirty="0">
                <a:solidFill>
                  <a:schemeClr val="tx1"/>
                </a:solidFill>
                <a:latin typeface="Comic Sans MS" panose="030F0702030302020204" pitchFamily="66" charset="0"/>
              </a:rPr>
              <a:t>“</a:t>
            </a:r>
            <a:r>
              <a:rPr lang="nl-NL" b="1" dirty="0">
                <a:solidFill>
                  <a:schemeClr val="tx1"/>
                </a:solidFill>
                <a:latin typeface="Comic Sans MS" panose="030F0702030302020204" pitchFamily="66" charset="0"/>
              </a:rPr>
              <a:t>Want het einddoel van de wet is Christus, tot gerechtigheid voor ieder die gelooft.</a:t>
            </a:r>
            <a:r>
              <a:rPr lang="en-GB" b="1" dirty="0">
                <a:solidFill>
                  <a:schemeClr val="tx1"/>
                </a:solidFill>
                <a:latin typeface="Comic Sans MS" panose="030F0702030302020204" pitchFamily="66" charset="0"/>
              </a:rPr>
              <a:t>” </a:t>
            </a:r>
            <a:r>
              <a:rPr lang="en-GB" sz="1400" b="1" dirty="0">
                <a:solidFill>
                  <a:schemeClr val="tx1"/>
                </a:solidFill>
                <a:latin typeface="Comic Sans MS" panose="030F0702030302020204" pitchFamily="66" charset="0"/>
              </a:rPr>
              <a:t>(Romeinen 10:4)</a:t>
            </a:r>
          </a:p>
        </p:txBody>
      </p:sp>
      <p:sp>
        <p:nvSpPr>
          <p:cNvPr id="5" name="CuadroTexto 4"/>
          <p:cNvSpPr txBox="1"/>
          <p:nvPr/>
        </p:nvSpPr>
        <p:spPr>
          <a:xfrm>
            <a:off x="66579" y="1485900"/>
            <a:ext cx="7101137" cy="707886"/>
          </a:xfrm>
          <a:prstGeom prst="rect">
            <a:avLst/>
          </a:prstGeom>
          <a:noFill/>
        </p:spPr>
        <p:txBody>
          <a:bodyPr wrap="square" rtlCol="0">
            <a:spAutoFit/>
          </a:bodyPr>
          <a:lstStyle/>
          <a:p>
            <a:pPr>
              <a:spcBef>
                <a:spcPts val="600"/>
              </a:spcBef>
            </a:pPr>
            <a:r>
              <a:rPr lang="nl-NL" sz="2000" b="1" dirty="0">
                <a:latin typeface="Calibri" panose="020F0502020204030204" pitchFamily="34" charset="0"/>
              </a:rPr>
              <a:t>Het woord "einde" dat door Paulus in Romeinen 10:4 op de wet wordt toegepast, is "</a:t>
            </a:r>
            <a:r>
              <a:rPr lang="nl-NL" sz="2000" b="1" dirty="0" err="1">
                <a:latin typeface="Calibri" panose="020F0502020204030204" pitchFamily="34" charset="0"/>
              </a:rPr>
              <a:t>telos</a:t>
            </a:r>
            <a:r>
              <a:rPr lang="nl-NL" sz="2000" b="1" dirty="0">
                <a:latin typeface="Calibri" panose="020F0502020204030204" pitchFamily="34" charset="0"/>
              </a:rPr>
              <a:t>". Wat is de betekenis van dit woord?</a:t>
            </a:r>
            <a:endParaRPr lang="en-GB" sz="2000" b="1" dirty="0">
              <a:latin typeface="Calibri" panose="020F0502020204030204" pitchFamily="34" charset="0"/>
            </a:endParaRPr>
          </a:p>
        </p:txBody>
      </p:sp>
      <p:sp>
        <p:nvSpPr>
          <p:cNvPr id="7" name="CuadroTexto 6"/>
          <p:cNvSpPr txBox="1"/>
          <p:nvPr/>
        </p:nvSpPr>
        <p:spPr>
          <a:xfrm>
            <a:off x="2419351" y="3735074"/>
            <a:ext cx="4196878" cy="1631216"/>
          </a:xfrm>
          <a:prstGeom prst="rect">
            <a:avLst/>
          </a:prstGeom>
          <a:noFill/>
        </p:spPr>
        <p:txBody>
          <a:bodyPr wrap="square">
            <a:spAutoFit/>
          </a:bodyPr>
          <a:lstStyle/>
          <a:p>
            <a:pPr>
              <a:spcBef>
                <a:spcPts val="600"/>
              </a:spcBef>
            </a:pPr>
            <a:r>
              <a:rPr lang="nl-NL" sz="2000" b="1" dirty="0">
                <a:latin typeface="Calibri" panose="020F0502020204030204" pitchFamily="34" charset="0"/>
              </a:rPr>
              <a:t>Als we dit vertalen als "Christus is </a:t>
            </a:r>
            <a:r>
              <a:rPr lang="nl-NL" sz="2000" i="1" dirty="0">
                <a:latin typeface="Calibri" panose="020F0502020204030204" pitchFamily="34" charset="0"/>
              </a:rPr>
              <a:t>de beëindiging</a:t>
            </a:r>
            <a:r>
              <a:rPr lang="nl-NL" sz="2000" b="1" dirty="0">
                <a:latin typeface="Calibri" panose="020F0502020204030204" pitchFamily="34" charset="0"/>
              </a:rPr>
              <a:t> van de wet", is er sinds de dood van Jezus geen wet meer. Daarom is er geen zonde. Paulus zou zichzelf tegenspreken (Rom. 7:7).</a:t>
            </a:r>
            <a:endParaRPr lang="en-GB" sz="2000" b="1" dirty="0">
              <a:latin typeface="Calibri" panose="020F0502020204030204" pitchFamily="34" charset="0"/>
            </a:endParaRPr>
          </a:p>
        </p:txBody>
      </p:sp>
      <p:sp>
        <p:nvSpPr>
          <p:cNvPr id="9" name="CuadroTexto 8"/>
          <p:cNvSpPr txBox="1"/>
          <p:nvPr/>
        </p:nvSpPr>
        <p:spPr>
          <a:xfrm>
            <a:off x="2419350" y="5629103"/>
            <a:ext cx="6650403"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Als we "Christus is het </a:t>
            </a:r>
            <a:r>
              <a:rPr lang="nl-NL" sz="2000" i="1" dirty="0">
                <a:latin typeface="Calibri" panose="020F0502020204030204" pitchFamily="34" charset="0"/>
              </a:rPr>
              <a:t>punt waarnaar </a:t>
            </a:r>
            <a:r>
              <a:rPr lang="nl-NL" sz="2000" b="1" dirty="0">
                <a:latin typeface="Calibri" panose="020F0502020204030204" pitchFamily="34" charset="0"/>
              </a:rPr>
              <a:t>de wet verwijst" vertalen, is Paulus consequent, omdat de wet nog steeds van kracht is en ons naar Christus leidt (Rom. 3:31; Gal. 3:24).</a:t>
            </a:r>
            <a:endParaRPr lang="en-GB" sz="2000" b="1" dirty="0">
              <a:latin typeface="Calibri" panose="020F0502020204030204" pitchFamily="34" charset="0"/>
            </a:endParaRPr>
          </a:p>
        </p:txBody>
      </p:sp>
      <p:pic>
        <p:nvPicPr>
          <p:cNvPr id="11" name="Imagen 10"/>
          <p:cNvPicPr>
            <a:picLocks noChangeAspect="1"/>
          </p:cNvPicPr>
          <p:nvPr/>
        </p:nvPicPr>
        <p:blipFill rotWithShape="1">
          <a:blip r:embed="rId4" cstate="email"/>
          <a:srcRect/>
          <a:stretch>
            <a:fill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p:cNvSpPr txBox="1"/>
          <p:nvPr/>
        </p:nvSpPr>
        <p:spPr>
          <a:xfrm>
            <a:off x="66580" y="2148822"/>
            <a:ext cx="6776672" cy="1631216"/>
          </a:xfrm>
          <a:prstGeom prst="rect">
            <a:avLst/>
          </a:prstGeom>
          <a:noFill/>
        </p:spPr>
        <p:txBody>
          <a:bodyPr wrap="square">
            <a:spAutoFit/>
          </a:bodyPr>
          <a:lstStyle/>
          <a:p>
            <a:pPr>
              <a:spcBef>
                <a:spcPts val="600"/>
              </a:spcBef>
            </a:pPr>
            <a:r>
              <a:rPr lang="nl-NL" sz="2000" b="1" dirty="0">
                <a:latin typeface="Calibri" panose="020F0502020204030204" pitchFamily="34" charset="0"/>
              </a:rPr>
              <a:t>De primaire betekenis is: het punt dat wordt aangegeven als grens of doel. Door implicatie (secundaire betekenissen): de conclusie, de beëindiging, het resultaat, het doel. </a:t>
            </a:r>
            <a:r>
              <a:rPr lang="nl-NL" sz="2000" b="1" i="1" dirty="0">
                <a:latin typeface="Calibri" panose="020F0502020204030204" pitchFamily="34" charset="0"/>
              </a:rPr>
              <a:t>De specifieke betekenis ervan moet worden bepaald door de zin waarin het wordt gebruikt.</a:t>
            </a:r>
            <a:endParaRPr lang="en-GB" sz="2000" b="1" i="1" dirty="0">
              <a:latin typeface="Calibri" panose="020F0502020204030204" pitchFamily="34" charset="0"/>
            </a:endParaRPr>
          </a:p>
        </p:txBody>
      </p:sp>
      <p:sp>
        <p:nvSpPr>
          <p:cNvPr id="6" name="Tekstvak 5"/>
          <p:cNvSpPr txBox="1"/>
          <p:nvPr/>
        </p:nvSpPr>
        <p:spPr>
          <a:xfrm>
            <a:off x="6169742" y="168991"/>
            <a:ext cx="1347019" cy="329031"/>
          </a:xfrm>
          <a:prstGeom prst="roundRect">
            <a:avLst>
              <a:gd name="adj" fmla="val 24428"/>
            </a:avLst>
          </a:prstGeom>
          <a:solidFill>
            <a:srgbClr val="8E2A39"/>
          </a:solidFill>
          <a:ln>
            <a:solidFill>
              <a:schemeClr val="tx1">
                <a:lumMod val="95000"/>
                <a:lumOff val="5000"/>
              </a:schemeClr>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6EBF9"/>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par>
                          <p:cTn id="17" fill="hold">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ppt_x</p:attrName>
                                        </p:attrNameLst>
                                      </p:cBhvr>
                                      <p:tavLst>
                                        <p:tav tm="0">
                                          <p:val>
                                            <p:strVal val="#ppt_x-#ppt_w/2"/>
                                          </p:val>
                                        </p:tav>
                                        <p:tav tm="100000">
                                          <p:val>
                                            <p:strVal val="#ppt_x"/>
                                          </p:val>
                                        </p:tav>
                                      </p:tavLst>
                                    </p:anim>
                                    <p:anim calcmode="lin" valueType="num">
                                      <p:cBhvr>
                                        <p:cTn id="38" dur="500" fill="hold"/>
                                        <p:tgtEl>
                                          <p:spTgt spid="11"/>
                                        </p:tgtEl>
                                        <p:attrNameLst>
                                          <p:attrName>ppt_y</p:attrName>
                                        </p:attrNameLst>
                                      </p:cBhvr>
                                      <p:tavLst>
                                        <p:tav tm="0">
                                          <p:val>
                                            <p:strVal val="#ppt_y"/>
                                          </p:val>
                                        </p:tav>
                                        <p:tav tm="100000">
                                          <p:val>
                                            <p:strVal val="#ppt_y"/>
                                          </p:val>
                                        </p:tav>
                                      </p:tavLst>
                                    </p:anim>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772698" y="1453286"/>
            <a:ext cx="9124334" cy="4832092"/>
          </a:xfrm>
          <a:prstGeom prst="rect">
            <a:avLst/>
          </a:prstGeom>
          <a:noFill/>
        </p:spPr>
        <p:txBody>
          <a:bodyPr wrap="square">
            <a:spAutoFit/>
          </a:bodyPr>
          <a:lstStyle/>
          <a:p>
            <a:pPr algn="just">
              <a:spcBef>
                <a:spcPts val="600"/>
              </a:spcBef>
            </a:pPr>
            <a:r>
              <a:rPr lang="en-GB" sz="2800" b="1" dirty="0">
                <a:latin typeface="Constantia" panose="02030602050306030303" pitchFamily="18" charset="0"/>
              </a:rPr>
              <a:t>“</a:t>
            </a:r>
            <a:r>
              <a:rPr lang="nl-NL" sz="2800" b="1" dirty="0">
                <a:latin typeface="Constantia" panose="02030602050306030303" pitchFamily="18" charset="0"/>
              </a:rPr>
              <a:t>De wet werd in die tijd niet uitsluitend ten behoeve van de Hebreeën uitgesproken. God eerde hen door hen tot hoeders en bewaarders van Zijn wet te maken, maar de wet moest als een heilig pand voor de hele wereld worden beschouwd. De voorschriften van de Tien Geboden zijn aangepast aan de hele mensheid en werden gegeven ter instructie en leiding van allen. Tien voorschriften, kort, allesomvattend en gezaghebbend, bestrijken de plicht van de mens jegens God en zijn medemens; en alle gebaseerd op het grote fundamentele principe van liefde.</a:t>
            </a:r>
            <a:r>
              <a:rPr lang="en-GB" sz="2800" b="1" dirty="0">
                <a:latin typeface="Constantia" panose="02030602050306030303" pitchFamily="18" charset="0"/>
              </a:rPr>
              <a:t>”</a:t>
            </a:r>
          </a:p>
        </p:txBody>
      </p:sp>
      <p:sp>
        <p:nvSpPr>
          <p:cNvPr id="4" name="CuadroTexto 3"/>
          <p:cNvSpPr txBox="1"/>
          <p:nvPr/>
        </p:nvSpPr>
        <p:spPr>
          <a:xfrm>
            <a:off x="2243163" y="403345"/>
            <a:ext cx="5471947" cy="400110"/>
          </a:xfrm>
          <a:prstGeom prst="rect">
            <a:avLst/>
          </a:prstGeom>
          <a:noFill/>
        </p:spPr>
        <p:txBody>
          <a:bodyPr wrap="none" rtlCol="0">
            <a:spAutoFit/>
          </a:bodyPr>
          <a:lstStyle/>
          <a:p>
            <a:pPr algn="ctr"/>
            <a:r>
              <a:rPr lang="nl-NL" sz="2000" b="1" dirty="0">
                <a:solidFill>
                  <a:srgbClr val="518399"/>
                </a:solidFill>
                <a:latin typeface="Calibri" panose="020F0502020204030204" pitchFamily="34" charset="0"/>
              </a:rPr>
              <a:t>Ellen G. White (Patriarchen en profeten, pag. 305)</a:t>
            </a:r>
            <a:endParaRPr lang="en-GB" sz="2000" b="1" dirty="0">
              <a:solidFill>
                <a:srgbClr val="518399"/>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p:cNvSpPr txBox="1"/>
          <p:nvPr/>
        </p:nvSpPr>
        <p:spPr>
          <a:xfrm>
            <a:off x="109930" y="2515789"/>
            <a:ext cx="4235928" cy="4247317"/>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lvl="0" algn="ctr">
              <a:lnSpc>
                <a:spcPct val="90000"/>
              </a:lnSpc>
              <a:defRPr/>
            </a:pPr>
            <a:r>
              <a:rPr lang="nl-NL" sz="2000" b="1" dirty="0">
                <a:ln w="12700" cmpd="sng">
                  <a:noFill/>
                  <a:prstDash val="solid"/>
                </a:ln>
                <a:solidFill>
                  <a:prstClr val="black"/>
                </a:solidFill>
                <a:latin typeface="Comic Sans MS" panose="030F0702030302020204" pitchFamily="66" charset="0"/>
              </a:rPr>
              <a:t>"U hebt zelf gezien wat Ik met de Egyptenaren gedaan heb en hoe Ik u op arendsvleugels gedragen en u bij Mij gebracht heb. Nu dan, als u nauwgezet Mijn stem gehoorzaamt en Mijn verbond in acht neemt, dan zult u uit alle volken Mijn persoonlijk eigendom zijn, want heel de aarde is van Mij. U dan, u zult voor Mij een koninkrijk van priesters en een heilig volk zijn. Dit zijn de woorden die u tot de Israëlieten moet spreken.“</a:t>
            </a:r>
          </a:p>
          <a:p>
            <a:pPr lvl="0" algn="ctr">
              <a:lnSpc>
                <a:spcPct val="90000"/>
              </a:lnSpc>
              <a:defRPr/>
            </a:pPr>
            <a:r>
              <a:rPr lang="nl-NL" sz="2000" b="1" dirty="0">
                <a:ln w="12700" cmpd="sng">
                  <a:noFill/>
                  <a:prstDash val="solid"/>
                </a:ln>
                <a:solidFill>
                  <a:prstClr val="black"/>
                </a:solidFill>
                <a:latin typeface="Comic Sans MS" panose="030F0702030302020204" pitchFamily="66" charset="0"/>
              </a:rPr>
              <a:t> </a:t>
            </a:r>
            <a:r>
              <a:rPr lang="nl-NL" b="1" dirty="0">
                <a:ln w="12700" cmpd="sng">
                  <a:noFill/>
                  <a:prstDash val="solid"/>
                </a:ln>
                <a:solidFill>
                  <a:prstClr val="black"/>
                </a:solidFill>
                <a:latin typeface="Comic Sans MS" panose="030F0702030302020204" pitchFamily="66" charset="0"/>
              </a:rPr>
              <a:t>Exodus 19:4-6, HSV</a:t>
            </a:r>
            <a:endParaRPr kumimoji="0" lang="es-E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nl-NL" sz="2400" b="1" dirty="0">
                <a:solidFill>
                  <a:srgbClr val="407EFF"/>
                </a:solidFill>
                <a:latin typeface="Calibri" panose="020F0502020204030204" pitchFamily="34" charset="0"/>
              </a:rPr>
              <a:t>De uitvoering van de wet</a:t>
            </a:r>
            <a:r>
              <a:rPr lang="en-GB" sz="2400" b="1" dirty="0">
                <a:solidFill>
                  <a:srgbClr val="407EFF"/>
                </a:solidFill>
                <a:latin typeface="Calibri" panose="020F0502020204030204" pitchFamily="34" charset="0"/>
              </a:rPr>
              <a:t>:</a:t>
            </a:r>
          </a:p>
          <a:p>
            <a:pPr lvl="1">
              <a:spcBef>
                <a:spcPts val="600"/>
              </a:spcBef>
            </a:pPr>
            <a:r>
              <a:rPr lang="nl-NL" sz="2000" b="1" dirty="0">
                <a:latin typeface="Calibri" panose="020F0502020204030204" pitchFamily="34" charset="0"/>
              </a:rPr>
              <a:t>De ontvangers van de wet</a:t>
            </a:r>
            <a:r>
              <a:rPr lang="en-GB" sz="2000" b="1" dirty="0">
                <a:latin typeface="Calibri" panose="020F0502020204030204" pitchFamily="34" charset="0"/>
              </a:rPr>
              <a:t> (Exodus 19:1-8)</a:t>
            </a:r>
          </a:p>
          <a:p>
            <a:pPr lvl="1">
              <a:spcBef>
                <a:spcPts val="600"/>
              </a:spcBef>
            </a:pPr>
            <a:r>
              <a:rPr lang="nl-NL" sz="2000" b="1" dirty="0">
                <a:latin typeface="Calibri" panose="020F0502020204030204" pitchFamily="34" charset="0"/>
              </a:rPr>
              <a:t>De Wetgever</a:t>
            </a:r>
            <a:r>
              <a:rPr lang="en-GB" sz="2000" b="1" dirty="0">
                <a:latin typeface="Calibri" panose="020F0502020204030204" pitchFamily="34" charset="0"/>
              </a:rPr>
              <a:t> (Exodus 19:9-25)</a:t>
            </a:r>
          </a:p>
          <a:p>
            <a:pPr lvl="1">
              <a:spcBef>
                <a:spcPts val="600"/>
              </a:spcBef>
            </a:pPr>
            <a:r>
              <a:rPr lang="nl-NL" sz="2000" b="1" dirty="0">
                <a:latin typeface="Calibri" panose="020F0502020204030204" pitchFamily="34" charset="0"/>
              </a:rPr>
              <a:t>De Tien Geboden</a:t>
            </a:r>
            <a:r>
              <a:rPr lang="en-GB" sz="2000" b="1" dirty="0">
                <a:latin typeface="Calibri" panose="020F0502020204030204" pitchFamily="34" charset="0"/>
              </a:rPr>
              <a:t> (Exodus 20:1-17)</a:t>
            </a:r>
          </a:p>
          <a:p>
            <a:pPr>
              <a:spcBef>
                <a:spcPts val="1800"/>
              </a:spcBef>
            </a:pPr>
            <a:r>
              <a:rPr lang="nl-NL" sz="2400" b="1" dirty="0">
                <a:solidFill>
                  <a:srgbClr val="FF42B9"/>
                </a:solidFill>
                <a:latin typeface="Calibri" panose="020F0502020204030204" pitchFamily="34" charset="0"/>
              </a:rPr>
              <a:t>De betekenis van de wet</a:t>
            </a:r>
            <a:r>
              <a:rPr lang="en-GB" sz="2400" b="1" dirty="0">
                <a:solidFill>
                  <a:srgbClr val="FF42B9"/>
                </a:solidFill>
                <a:latin typeface="Calibri" panose="020F0502020204030204" pitchFamily="34" charset="0"/>
              </a:rPr>
              <a:t>:</a:t>
            </a:r>
          </a:p>
          <a:p>
            <a:pPr lvl="1">
              <a:spcBef>
                <a:spcPts val="600"/>
              </a:spcBef>
            </a:pPr>
            <a:r>
              <a:rPr lang="nl-NL" sz="2000" b="1" dirty="0">
                <a:latin typeface="Calibri" panose="020F0502020204030204" pitchFamily="34" charset="0"/>
              </a:rPr>
              <a:t>De functie van de wet</a:t>
            </a:r>
            <a:r>
              <a:rPr lang="en-GB" sz="2000" b="1" dirty="0">
                <a:latin typeface="Calibri" panose="020F0502020204030204" pitchFamily="34" charset="0"/>
              </a:rPr>
              <a:t>.</a:t>
            </a:r>
          </a:p>
          <a:p>
            <a:pPr lvl="1">
              <a:spcBef>
                <a:spcPts val="600"/>
              </a:spcBef>
            </a:pPr>
            <a:r>
              <a:rPr lang="nl-NL" sz="2000" b="1" dirty="0">
                <a:latin typeface="Calibri" panose="020F0502020204030204" pitchFamily="34" charset="0"/>
              </a:rPr>
              <a:t>De wet als belofte</a:t>
            </a:r>
            <a:r>
              <a:rPr lang="en-GB" sz="2000" b="1" dirty="0">
                <a:latin typeface="Calibri" panose="020F0502020204030204" pitchFamily="34" charset="0"/>
              </a:rPr>
              <a:t>.</a:t>
            </a:r>
          </a:p>
          <a:p>
            <a:pPr lvl="1">
              <a:spcBef>
                <a:spcPts val="600"/>
              </a:spcBef>
            </a:pPr>
            <a:r>
              <a:rPr lang="nl-NL" sz="2000" b="1" dirty="0">
                <a:latin typeface="Calibri" panose="020F0502020204030204" pitchFamily="34" charset="0"/>
              </a:rPr>
              <a:t>De wet als doel</a:t>
            </a:r>
            <a:r>
              <a:rPr lang="en-GB" sz="2000" b="1" dirty="0">
                <a:latin typeface="Calibri" panose="020F0502020204030204" pitchFamily="34" charset="0"/>
              </a:rPr>
              <a:t>.</a:t>
            </a:r>
          </a:p>
        </p:txBody>
      </p:sp>
      <p:sp>
        <p:nvSpPr>
          <p:cNvPr id="3" name="CuadroTexto 2"/>
          <p:cNvSpPr txBox="1"/>
          <p:nvPr/>
        </p:nvSpPr>
        <p:spPr>
          <a:xfrm>
            <a:off x="93625" y="69664"/>
            <a:ext cx="7614865"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De oversteek van de Rode Zee was een mijlpaal voor Israël.                          De tweede mijlpaal was de verkondiging van de Wet door de mond van God zelf.</a:t>
            </a:r>
            <a:endParaRPr lang="en-GB" sz="2000" b="1" dirty="0">
              <a:latin typeface="Calibri" panose="020F0502020204030204" pitchFamily="34" charset="0"/>
            </a:endParaRPr>
          </a:p>
        </p:txBody>
      </p:sp>
      <p:pic>
        <p:nvPicPr>
          <p:cNvPr id="7" name="Imagen 6" descr="Imagen que contiene alimentos, naranja, animal, tabla&#10;&#10;El contenido generado por IA puede ser incorrecto."/>
          <p:cNvPicPr>
            <a:picLocks noChangeAspect="1"/>
          </p:cNvPicPr>
          <p:nvPr/>
        </p:nvPicPr>
        <p:blipFill rotWithShape="1">
          <a:blip r:embed="rId3" cstate="email"/>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p:cNvPicPr>
            <a:picLocks noChangeAspect="1"/>
          </p:cNvPicPr>
          <p:nvPr/>
        </p:nvPicPr>
        <p:blipFill>
          <a:blip r:embed="rId4" cstate="email"/>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p:cNvPicPr>
            <a:picLocks noChangeAspect="1"/>
          </p:cNvPicPr>
          <p:nvPr/>
        </p:nvPicPr>
        <p:blipFill>
          <a:blip r:embed="rId5" cstate="email"/>
          <a:stretch>
            <a:fillRect/>
          </a:stretch>
        </p:blipFill>
        <p:spPr>
          <a:xfrm>
            <a:off x="6277580" y="4285347"/>
            <a:ext cx="311617" cy="246584"/>
          </a:xfrm>
          <a:prstGeom prst="rect">
            <a:avLst/>
          </a:prstGeom>
        </p:spPr>
      </p:pic>
      <p:pic>
        <p:nvPicPr>
          <p:cNvPr id="18" name="Imagen 17" descr="Forma&#10;&#10;El contenido generado por IA puede ser incorrecto."/>
          <p:cNvPicPr>
            <a:picLocks noChangeAspect="1"/>
          </p:cNvPicPr>
          <p:nvPr/>
        </p:nvPicPr>
        <p:blipFill>
          <a:blip r:embed="rId6" cstate="email"/>
          <a:stretch>
            <a:fillRect/>
          </a:stretch>
        </p:blipFill>
        <p:spPr>
          <a:xfrm>
            <a:off x="6277580" y="6010586"/>
            <a:ext cx="311617" cy="246584"/>
          </a:xfrm>
          <a:prstGeom prst="rect">
            <a:avLst/>
          </a:prstGeom>
        </p:spPr>
      </p:pic>
      <p:pic>
        <p:nvPicPr>
          <p:cNvPr id="20" name="Imagen 19" descr="Forma&#10;&#10;El contenido generado por IA puede ser incorrecto."/>
          <p:cNvPicPr>
            <a:picLocks noChangeAspect="1"/>
          </p:cNvPicPr>
          <p:nvPr/>
        </p:nvPicPr>
        <p:blipFill>
          <a:blip r:embed="rId7" cstate="email"/>
          <a:stretch>
            <a:fillRect/>
          </a:stretch>
        </p:blipFill>
        <p:spPr>
          <a:xfrm>
            <a:off x="6277580" y="5625496"/>
            <a:ext cx="311617" cy="246584"/>
          </a:xfrm>
          <a:prstGeom prst="rect">
            <a:avLst/>
          </a:prstGeom>
        </p:spPr>
      </p:pic>
      <p:pic>
        <p:nvPicPr>
          <p:cNvPr id="21" name="Imagen 20" descr="Forma&#10;&#10;El contenido generado por IA puede ser incorrecto."/>
          <p:cNvPicPr>
            <a:picLocks noChangeAspect="1"/>
          </p:cNvPicPr>
          <p:nvPr/>
        </p:nvPicPr>
        <p:blipFill>
          <a:blip r:embed="rId8" cstate="email"/>
          <a:stretch>
            <a:fillRect/>
          </a:stretch>
        </p:blipFill>
        <p:spPr>
          <a:xfrm>
            <a:off x="6277580" y="4670437"/>
            <a:ext cx="311617" cy="246584"/>
          </a:xfrm>
          <a:prstGeom prst="rect">
            <a:avLst/>
          </a:prstGeom>
        </p:spPr>
      </p:pic>
      <p:pic>
        <p:nvPicPr>
          <p:cNvPr id="23" name="Imagen 22" descr="Forma&#10;&#10;El contenido generado por IA puede ser incorrecto."/>
          <p:cNvPicPr>
            <a:picLocks noChangeAspect="1"/>
          </p:cNvPicPr>
          <p:nvPr/>
        </p:nvPicPr>
        <p:blipFill>
          <a:blip r:embed="rId9" cstate="email"/>
          <a:stretch>
            <a:fillRect/>
          </a:stretch>
        </p:blipFill>
        <p:spPr>
          <a:xfrm>
            <a:off x="6277580" y="3906011"/>
            <a:ext cx="311617" cy="246584"/>
          </a:xfrm>
          <a:prstGeom prst="rect">
            <a:avLst/>
          </a:prstGeom>
        </p:spPr>
      </p:pic>
      <p:pic>
        <p:nvPicPr>
          <p:cNvPr id="24" name="Imagen 23" descr="Forma&#10;&#10;El contenido generado por IA puede ser incorrecto."/>
          <p:cNvPicPr>
            <a:picLocks noChangeAspect="1"/>
          </p:cNvPicPr>
          <p:nvPr/>
        </p:nvPicPr>
        <p:blipFill>
          <a:blip r:embed="rId10" cstate="email"/>
          <a:stretch>
            <a:fillRect/>
          </a:stretch>
        </p:blipFill>
        <p:spPr>
          <a:xfrm>
            <a:off x="6277580" y="6395330"/>
            <a:ext cx="311617" cy="246584"/>
          </a:xfrm>
          <a:prstGeom prst="rect">
            <a:avLst/>
          </a:prstGeom>
        </p:spPr>
      </p:pic>
      <p:pic>
        <p:nvPicPr>
          <p:cNvPr id="25" name="Imagen 24" descr="Icono&#10;&#10;El contenido generado por IA puede ser incorrecto."/>
          <p:cNvPicPr>
            <a:picLocks noChangeAspect="1"/>
          </p:cNvPicPr>
          <p:nvPr/>
        </p:nvPicPr>
        <p:blipFill>
          <a:blip r:embed="rId11" cstate="email"/>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p:cNvPicPr>
            <a:picLocks noChangeAspect="1"/>
          </p:cNvPicPr>
          <p:nvPr/>
        </p:nvPicPr>
        <p:blipFill>
          <a:blip r:embed="rId12" cstate="email"/>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p:cNvSpPr txBox="1"/>
          <p:nvPr/>
        </p:nvSpPr>
        <p:spPr>
          <a:xfrm>
            <a:off x="93626" y="1701285"/>
            <a:ext cx="7451590"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Maar het waren meer dan alleen religieuze, burgerlijke of gezondheidswetten. De Tien Geboden, het fundament van al deze wetten, zijn een weerspiegeling van Gods karakter en zijn daarom niet alleen van toepassing op Israël, maar op elk van Gods kinderen.</a:t>
            </a:r>
            <a:endParaRPr lang="en-GB" sz="2000" b="1" dirty="0">
              <a:latin typeface="Calibri" panose="020F0502020204030204" pitchFamily="34" charset="0"/>
            </a:endParaRPr>
          </a:p>
        </p:txBody>
      </p:sp>
      <p:sp>
        <p:nvSpPr>
          <p:cNvPr id="8" name="CuadroTexto 7"/>
          <p:cNvSpPr txBox="1"/>
          <p:nvPr/>
        </p:nvSpPr>
        <p:spPr>
          <a:xfrm>
            <a:off x="93626" y="1039363"/>
            <a:ext cx="7451590" cy="706755"/>
          </a:xfrm>
          <a:prstGeom prst="rect">
            <a:avLst/>
          </a:prstGeom>
          <a:noFill/>
        </p:spPr>
        <p:txBody>
          <a:bodyPr wrap="square">
            <a:spAutoFit/>
          </a:bodyPr>
          <a:lstStyle/>
          <a:p>
            <a:pPr>
              <a:spcBef>
                <a:spcPts val="600"/>
              </a:spcBef>
            </a:pPr>
            <a:r>
              <a:rPr lang="nl-NL" sz="2000" b="1" dirty="0">
                <a:latin typeface="Calibri" panose="020F0502020204030204" pitchFamily="34" charset="0"/>
              </a:rPr>
              <a:t>Op dat moment werd Israël geboren als een heilige natie. Het kreeg de regels die van toepassing zouden zijn op haar bestaan.</a:t>
            </a:r>
            <a:endParaRPr lang="en-GB" sz="2000" b="1" dirty="0">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Imagen 3" descr="Dibujo de una persona&#10;&#10;El contenido generado por IA puede ser incorrecto."/>
          <p:cNvPicPr>
            <a:picLocks noGrp="1" noRot="1" noChangeAspect="1" noMove="1" noResize="1" noEditPoints="1" noAdjustHandles="1" noChangeArrowheads="1" noChangeShapeType="1" noCrop="1"/>
          </p:cNvPicPr>
          <p:nvPr/>
        </p:nvPicPr>
        <p:blipFill>
          <a:blip r:embed="rId3" cstate="email"/>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p:cNvSpPr>
            <a:spLocks noGrp="1" noRot="1" noChangeAspect="1" noMove="1" noResize="1" noEditPoints="1" noAdjustHandles="1" noChangeArrowheads="1" noChangeShapeType="1" noTextEdit="1"/>
          </p:cNvSpPr>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CuadroTexto 1"/>
          <p:cNvSpPr txBox="1"/>
          <p:nvPr/>
        </p:nvSpPr>
        <p:spPr>
          <a:xfrm>
            <a:off x="5076326" y="623275"/>
            <a:ext cx="6039349" cy="3785652"/>
          </a:xfrm>
          <a:prstGeom prst="rect">
            <a:avLst/>
          </a:prstGeom>
          <a:noFill/>
        </p:spPr>
        <p:txBody>
          <a:bodyPr wrap="square">
            <a:spAutoFit/>
          </a:bodyPr>
          <a:lstStyle/>
          <a:p>
            <a:pPr algn="ctr"/>
            <a:endParaRPr lang="nl-NL"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endParaRPr>
          </a:p>
          <a:p>
            <a:pPr algn="ctr"/>
            <a:r>
              <a:rPr lang="nl-NL"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DE </a:t>
            </a:r>
            <a:br>
              <a:rPr lang="nl-NL"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br>
            <a:r>
              <a:rPr lang="nl-NL"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OVERHANDIGING </a:t>
            </a:r>
            <a:br>
              <a:rPr lang="nl-NL"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br>
            <a:r>
              <a:rPr lang="nl-NL"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VAN DE WET</a:t>
            </a:r>
            <a:endParaRPr lang="en-GB" sz="6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8555831"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nl-NL"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rPr>
              <a:t>DE ONTVANGERS VAN DE WET</a:t>
            </a:r>
            <a:endParaRPr lang="en-GB"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alibri" panose="020F0502020204030204" pitchFamily="34" charset="0"/>
            </a:endParaRPr>
          </a:p>
        </p:txBody>
      </p:sp>
      <p:sp>
        <p:nvSpPr>
          <p:cNvPr id="5" name="CuadroTexto 4"/>
          <p:cNvSpPr txBox="1"/>
          <p:nvPr/>
        </p:nvSpPr>
        <p:spPr>
          <a:xfrm>
            <a:off x="219076" y="678321"/>
            <a:ext cx="8136736"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Comic Sans MS" panose="030F0702030302020204" pitchFamily="66" charset="0"/>
              </a:rPr>
              <a:t>“</a:t>
            </a:r>
            <a:r>
              <a:rPr lang="nl-NL" b="1" dirty="0">
                <a:solidFill>
                  <a:schemeClr val="accent4">
                    <a:lumMod val="50000"/>
                  </a:schemeClr>
                </a:solidFill>
                <a:latin typeface="Comic Sans MS" panose="030F0702030302020204" pitchFamily="66" charset="0"/>
              </a:rPr>
              <a:t>U hebt zelf gezien wat Ik met de Egyptenaren gedaan heb en hoe Ik u op arendsvleugels gedragen en u bij Mij gebracht heb.</a:t>
            </a:r>
            <a:r>
              <a:rPr lang="en-US" b="1" dirty="0">
                <a:solidFill>
                  <a:schemeClr val="accent4">
                    <a:lumMod val="50000"/>
                  </a:schemeClr>
                </a:solidFill>
                <a:latin typeface="Comic Sans MS" panose="030F0702030302020204" pitchFamily="66" charset="0"/>
              </a:rPr>
              <a:t>” </a:t>
            </a:r>
            <a:r>
              <a:rPr lang="en-GB" sz="1400" b="1" dirty="0">
                <a:solidFill>
                  <a:schemeClr val="accent4">
                    <a:lumMod val="50000"/>
                  </a:schemeClr>
                </a:solidFill>
                <a:latin typeface="Comic Sans MS" panose="030F0702030302020204" pitchFamily="66" charset="0"/>
              </a:rPr>
              <a:t>(Exodus 19:4)</a:t>
            </a:r>
          </a:p>
        </p:txBody>
      </p:sp>
      <p:sp>
        <p:nvSpPr>
          <p:cNvPr id="6" name="CuadroTexto 5"/>
          <p:cNvSpPr txBox="1"/>
          <p:nvPr/>
        </p:nvSpPr>
        <p:spPr>
          <a:xfrm>
            <a:off x="157167" y="1524685"/>
            <a:ext cx="4965440" cy="400110"/>
          </a:xfrm>
          <a:prstGeom prst="rect">
            <a:avLst/>
          </a:prstGeom>
          <a:noFill/>
        </p:spPr>
        <p:txBody>
          <a:bodyPr wrap="square" rtlCol="0">
            <a:spAutoFit/>
          </a:bodyPr>
          <a:lstStyle/>
          <a:p>
            <a:pPr>
              <a:spcBef>
                <a:spcPts val="600"/>
              </a:spcBef>
            </a:pPr>
            <a:r>
              <a:rPr lang="nl-NL" sz="2000" b="1" dirty="0">
                <a:latin typeface="Calibri" panose="020F0502020204030204" pitchFamily="34" charset="0"/>
              </a:rPr>
              <a:t>Waarom had God Israël uit Egypte geleid?</a:t>
            </a:r>
            <a:endParaRPr lang="en-GB" sz="2000" b="1" dirty="0">
              <a:latin typeface="Calibri" panose="020F0502020204030204" pitchFamily="34" charset="0"/>
            </a:endParaRPr>
          </a:p>
        </p:txBody>
      </p:sp>
      <p:graphicFrame>
        <p:nvGraphicFramePr>
          <p:cNvPr id="4" name="Diagrama 3"/>
          <p:cNvGraphicFramePr/>
          <p:nvPr>
            <p:extLst>
              <p:ext uri="{D42A27DB-BD31-4B8C-83A1-F6EECF244321}">
                <p14:modId xmlns:p14="http://schemas.microsoft.com/office/powerpoint/2010/main" val="569681991"/>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p:cNvPicPr>
            <a:picLocks noChangeAspect="1"/>
          </p:cNvPicPr>
          <p:nvPr/>
        </p:nvPicPr>
        <p:blipFill>
          <a:blip r:embed="rId8" cstate="email"/>
          <a:stretch>
            <a:fillRect/>
          </a:stretch>
        </p:blipFill>
        <p:spPr>
          <a:xfrm>
            <a:off x="8555832" y="104495"/>
            <a:ext cx="3488532"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p:cNvSpPr txBox="1"/>
          <p:nvPr/>
        </p:nvSpPr>
        <p:spPr>
          <a:xfrm>
            <a:off x="157165" y="3925342"/>
            <a:ext cx="7905749" cy="400110"/>
          </a:xfrm>
          <a:prstGeom prst="rect">
            <a:avLst/>
          </a:prstGeom>
          <a:noFill/>
        </p:spPr>
        <p:txBody>
          <a:bodyPr wrap="square">
            <a:spAutoFit/>
          </a:bodyPr>
          <a:lstStyle/>
          <a:p>
            <a:pPr>
              <a:spcBef>
                <a:spcPts val="600"/>
              </a:spcBef>
            </a:pPr>
            <a:r>
              <a:rPr lang="nl-NL" sz="2000" b="1" dirty="0">
                <a:latin typeface="Calibri" panose="020F0502020204030204" pitchFamily="34" charset="0"/>
              </a:rPr>
              <a:t>Wat zou Israël worden door het verbond te aanvaarden (Ex. 19:5-6)?</a:t>
            </a:r>
            <a:endParaRPr lang="en-GB" sz="2000" b="1" dirty="0">
              <a:latin typeface="Calibri" panose="020F0502020204030204" pitchFamily="34" charset="0"/>
            </a:endParaRPr>
          </a:p>
        </p:txBody>
      </p:sp>
      <p:sp>
        <p:nvSpPr>
          <p:cNvPr id="10" name="CuadroTexto 9"/>
          <p:cNvSpPr txBox="1"/>
          <p:nvPr/>
        </p:nvSpPr>
        <p:spPr>
          <a:xfrm>
            <a:off x="157164" y="2617292"/>
            <a:ext cx="7905749"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In de derde maand na hun vertrek uit Egypte sloegen ze hun kamp op bij de berg Sinaï. Daar werd het fundament gelegd voor de oprichting van het volk Israël. God stelde een verbond met hen voor, en zij accepteerden het (Exod. 19:1-8).</a:t>
            </a:r>
            <a:endParaRPr lang="en-GB" sz="2000" b="1" dirty="0">
              <a:latin typeface="Calibri" panose="020F0502020204030204" pitchFamily="34" charset="0"/>
            </a:endParaRPr>
          </a:p>
        </p:txBody>
      </p:sp>
      <p:sp>
        <p:nvSpPr>
          <p:cNvPr id="12" name="CuadroTexto 11"/>
          <p:cNvSpPr txBox="1"/>
          <p:nvPr/>
        </p:nvSpPr>
        <p:spPr>
          <a:xfrm>
            <a:off x="138111" y="1930568"/>
            <a:ext cx="7924801" cy="706755"/>
          </a:xfrm>
          <a:prstGeom prst="rect">
            <a:avLst/>
          </a:prstGeom>
          <a:noFill/>
        </p:spPr>
        <p:txBody>
          <a:bodyPr wrap="square">
            <a:spAutoFit/>
          </a:bodyPr>
          <a:lstStyle/>
          <a:p>
            <a:pPr>
              <a:spcBef>
                <a:spcPts val="600"/>
              </a:spcBef>
            </a:pPr>
            <a:r>
              <a:rPr lang="nl-NL" sz="2000" b="1" dirty="0">
                <a:latin typeface="Calibri" panose="020F0502020204030204" pitchFamily="34" charset="0"/>
              </a:rPr>
              <a:t>Om Hem te dienen (Ex. 5:1; 7:16; 8:1, 20; 9:1, 13; 10:3). Door dit te doen, zouden ze grote voordelen ontvangen (waaronder het land Kanaän).</a:t>
            </a:r>
            <a:endParaRPr lang="en-GB" sz="2000" b="1" dirty="0">
              <a:latin typeface="Calibri" panose="020F0502020204030204" pitchFamily="34" charset="0"/>
            </a:endParaRPr>
          </a:p>
        </p:txBody>
      </p:sp>
      <p:sp>
        <p:nvSpPr>
          <p:cNvPr id="2" name="Tekstvak 1"/>
          <p:cNvSpPr txBox="1"/>
          <p:nvPr/>
        </p:nvSpPr>
        <p:spPr>
          <a:xfrm>
            <a:off x="7139258" y="1451699"/>
            <a:ext cx="1216554" cy="329031"/>
          </a:xfrm>
          <a:prstGeom prst="roundRect">
            <a:avLst>
              <a:gd name="adj" fmla="val 24428"/>
            </a:avLst>
          </a:prstGeom>
          <a:solidFill>
            <a:srgbClr val="0C353B"/>
          </a:solidFill>
          <a:ln>
            <a:solidFill>
              <a:srgbClr val="12700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9CFD5"/>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par>
                          <p:cTn id="24" fill="hold">
                            <p:stCondLst>
                              <p:cond delay="2500"/>
                            </p:stCondLst>
                            <p:childTnLst>
                              <p:par>
                                <p:cTn id="25" presetID="55"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61"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84A85831-E5C6-4C90-BC7E-860D5C9C7927}"/>
                                            </p:graphic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6"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7"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8" dur="500"/>
                                        <p:tgtEl>
                                          <p:spTgt spid="4">
                                            <p:graphicEl>
                                              <a:dgm id="{486F65B6-F1D9-43E6-B3E6-A126C91E8393}"/>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73"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74"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75" dur="500"/>
                                        <p:tgtEl>
                                          <p:spTgt spid="4">
                                            <p:graphicEl>
                                              <a:dgm id="{1470BD67-A7B6-42E6-8609-E8959345C4B0}"/>
                                            </p:graphicEl>
                                          </p:spTgt>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8"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9"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80" dur="500"/>
                                        <p:tgtEl>
                                          <p:spTgt spid="4">
                                            <p:graphicEl>
                                              <a:dgm id="{C251453C-30B4-4FB1-97E7-5821C9512DA6}"/>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85"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6"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7" dur="500"/>
                                        <p:tgtEl>
                                          <p:spTgt spid="4">
                                            <p:graphicEl>
                                              <a:dgm id="{B4B71305-2C36-48A9-9474-85EF77B71A34}"/>
                                            </p:graphicEl>
                                          </p:spTgt>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90"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3165987" y="0"/>
            <a:ext cx="6213988"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nl-NL"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Calibri" panose="020F0502020204030204" pitchFamily="34" charset="0"/>
              </a:rPr>
              <a:t>DE WETGEVER</a:t>
            </a:r>
            <a:endParaRPr lang="en-GB"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Calibri" panose="020F0502020204030204" pitchFamily="34" charset="0"/>
            </a:endParaRPr>
          </a:p>
        </p:txBody>
      </p:sp>
      <p:sp>
        <p:nvSpPr>
          <p:cNvPr id="5" name="CuadroTexto 4"/>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n-GB" b="1" dirty="0">
                <a:solidFill>
                  <a:schemeClr val="accent2">
                    <a:lumMod val="50000"/>
                  </a:schemeClr>
                </a:solidFill>
                <a:latin typeface="Comic Sans MS" panose="030F0702030302020204" pitchFamily="66" charset="0"/>
              </a:rPr>
              <a:t>“</a:t>
            </a:r>
            <a:r>
              <a:rPr lang="nl-NL" b="1" dirty="0">
                <a:solidFill>
                  <a:schemeClr val="accent2">
                    <a:lumMod val="50000"/>
                  </a:schemeClr>
                </a:solidFill>
                <a:latin typeface="Comic Sans MS" panose="030F0702030302020204" pitchFamily="66" charset="0"/>
              </a:rPr>
              <a:t>De berg Sinaï was geheel in rook gehuld, omdat de HEERE er in vuur neerdaalde. De rook ervan steeg omhoog als de rook van een oven, en heel de berg beefde hevig.</a:t>
            </a:r>
            <a:r>
              <a:rPr lang="en-GB" b="1" dirty="0">
                <a:solidFill>
                  <a:schemeClr val="accent2">
                    <a:lumMod val="50000"/>
                  </a:schemeClr>
                </a:solidFill>
                <a:latin typeface="Comic Sans MS" panose="030F0702030302020204" pitchFamily="66" charset="0"/>
              </a:rPr>
              <a:t>” </a:t>
            </a:r>
            <a:r>
              <a:rPr lang="en-GB" sz="1400" b="1" dirty="0">
                <a:solidFill>
                  <a:schemeClr val="accent2">
                    <a:lumMod val="50000"/>
                  </a:schemeClr>
                </a:solidFill>
                <a:latin typeface="Comic Sans MS" panose="030F0702030302020204" pitchFamily="66" charset="0"/>
              </a:rPr>
              <a:t>(Exodus 19:18)</a:t>
            </a:r>
          </a:p>
        </p:txBody>
      </p:sp>
      <p:sp>
        <p:nvSpPr>
          <p:cNvPr id="6" name="CuadroTexto 5"/>
          <p:cNvSpPr txBox="1"/>
          <p:nvPr/>
        </p:nvSpPr>
        <p:spPr>
          <a:xfrm>
            <a:off x="3558901" y="1301472"/>
            <a:ext cx="8633099"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De presentatie van Gods Wet op de Sinaï was iets prachtigs en angstaanjagends (Hebreeën 12:18-21). Niemand is op zoiets voorbereid. Daarom moesten de mensen zich van tevoren zuiveren en de juiste afstand bewaren om niet verteerd te worden door goddelijke heerlijkheid (Ex. 19:10-12).</a:t>
            </a:r>
            <a:endParaRPr lang="en-GB" sz="2000" b="1" dirty="0">
              <a:latin typeface="Calibri" panose="020F0502020204030204" pitchFamily="34" charset="0"/>
            </a:endParaRPr>
          </a:p>
        </p:txBody>
      </p:sp>
      <p:pic>
        <p:nvPicPr>
          <p:cNvPr id="4" name="Imagen 3" descr="Un grupo de personas de pie sobre superficie terrosa&#10;&#10;El contenido generado por IA puede ser incorrecto."/>
          <p:cNvPicPr>
            <a:picLocks noChangeAspect="1"/>
          </p:cNvPicPr>
          <p:nvPr/>
        </p:nvPicPr>
        <p:blipFill>
          <a:blip r:embed="rId4" cstate="email"/>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5" cstate="email"/>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p:cNvSpPr txBox="1"/>
          <p:nvPr/>
        </p:nvSpPr>
        <p:spPr>
          <a:xfrm>
            <a:off x="3558901" y="4591215"/>
            <a:ext cx="6244119" cy="1323439"/>
          </a:xfrm>
          <a:prstGeom prst="rect">
            <a:avLst/>
          </a:prstGeom>
          <a:noFill/>
        </p:spPr>
        <p:txBody>
          <a:bodyPr wrap="square">
            <a:spAutoFit/>
          </a:bodyPr>
          <a:lstStyle/>
          <a:p>
            <a:pPr>
              <a:spcBef>
                <a:spcPts val="600"/>
              </a:spcBef>
            </a:pPr>
            <a:r>
              <a:rPr lang="nl-NL" sz="2000" b="1" dirty="0">
                <a:latin typeface="Calibri" panose="020F0502020204030204" pitchFamily="34" charset="0"/>
              </a:rPr>
              <a:t>Er zijn twee versies van deze Wet opgetekend: een aan het begin van de Exodus en een andere als onderdeel van Mozes' laatste toespraken voordat hij Kanaän binnenging.</a:t>
            </a:r>
            <a:endParaRPr lang="en-GB" sz="2000" b="1" dirty="0">
              <a:latin typeface="Calibri" panose="020F0502020204030204" pitchFamily="34" charset="0"/>
            </a:endParaRPr>
          </a:p>
        </p:txBody>
      </p:sp>
      <p:sp>
        <p:nvSpPr>
          <p:cNvPr id="12" name="CuadroTexto 11"/>
          <p:cNvSpPr txBox="1"/>
          <p:nvPr/>
        </p:nvSpPr>
        <p:spPr>
          <a:xfrm>
            <a:off x="3558902" y="5837477"/>
            <a:ext cx="6100664"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Hoewel het misschien beangstigend lijkt in zijn presentatie, weerspiegelt de Wet het beste van Gods karakter: liefde (Rom. 13:10).</a:t>
            </a:r>
            <a:endParaRPr lang="en-GB" sz="2000" b="1" dirty="0">
              <a:latin typeface="Calibri" panose="020F0502020204030204" pitchFamily="34" charset="0"/>
            </a:endParaRPr>
          </a:p>
        </p:txBody>
      </p:sp>
      <p:pic>
        <p:nvPicPr>
          <p:cNvPr id="14" name="Imagen 13" descr="Imagen que contiene hombre, sostener, tabla, parado&#10;&#10;El contenido generado por IA puede ser incorrecto."/>
          <p:cNvPicPr>
            <a:picLocks noChangeAspect="1"/>
          </p:cNvPicPr>
          <p:nvPr/>
        </p:nvPicPr>
        <p:blipFill rotWithShape="1">
          <a:blip r:embed="rId6" cstate="email"/>
          <a:srcRect/>
          <a:stretch>
            <a:fillRect/>
          </a:stretch>
        </p:blipFill>
        <p:spPr>
          <a:xfrm>
            <a:off x="134153" y="5252935"/>
            <a:ext cx="3328891" cy="1498061"/>
          </a:xfrm>
          <a:prstGeom prst="rect">
            <a:avLst/>
          </a:prstGeom>
          <a:ln w="38100" cap="sq">
            <a:solidFill>
              <a:schemeClr val="accent3">
                <a:lumMod val="75000"/>
              </a:schemeClr>
            </a:solidFill>
            <a:prstDash val="solid"/>
            <a:miter lim="800000"/>
            <a:headEnd/>
            <a:tailEnd/>
          </a:ln>
          <a:effectLst>
            <a:outerShdw blurRad="50800" dist="38100" dir="2700000" algn="tl" rotWithShape="0">
              <a:srgbClr val="000000">
                <a:alpha val="43000"/>
              </a:srgbClr>
            </a:outerShdw>
          </a:effectLst>
        </p:spPr>
      </p:pic>
      <p:sp>
        <p:nvSpPr>
          <p:cNvPr id="7" name="CuadroTexto 6"/>
          <p:cNvSpPr txBox="1"/>
          <p:nvPr/>
        </p:nvSpPr>
        <p:spPr>
          <a:xfrm>
            <a:off x="3558902" y="3017210"/>
            <a:ext cx="8590745" cy="1630045"/>
          </a:xfrm>
          <a:prstGeom prst="rect">
            <a:avLst/>
          </a:prstGeom>
          <a:noFill/>
        </p:spPr>
        <p:txBody>
          <a:bodyPr wrap="square">
            <a:spAutoFit/>
          </a:bodyPr>
          <a:lstStyle/>
          <a:p>
            <a:pPr>
              <a:spcBef>
                <a:spcPts val="600"/>
              </a:spcBef>
            </a:pPr>
            <a:r>
              <a:rPr lang="nl-NL" sz="2000" b="1" dirty="0">
                <a:latin typeface="Calibri" panose="020F0502020204030204" pitchFamily="34" charset="0"/>
              </a:rPr>
              <a:t>De woorden die God op het punt stond tot hen te richten, waren een manifestatie van Zijn eigen karakter. Hen gehoorzamen is leven; hen ongehoorzaam zijn is de dood. Israël moest zich volledig bewust zijn van de ernst en het belang van "de woorden van het verbond, de Tien Geboden" </a:t>
            </a:r>
            <a:br>
              <a:rPr lang="nl-NL" sz="2000" b="1" dirty="0">
                <a:latin typeface="Calibri" panose="020F0502020204030204" pitchFamily="34" charset="0"/>
              </a:rPr>
            </a:br>
            <a:r>
              <a:rPr lang="nl-NL" sz="2000" b="1" dirty="0">
                <a:latin typeface="Calibri" panose="020F0502020204030204" pitchFamily="34" charset="0"/>
              </a:rPr>
              <a:t>(Ex. 34:28).</a:t>
            </a:r>
            <a:endParaRPr lang="en-GB" sz="2000" b="1" dirty="0">
              <a:latin typeface="Calibri" panose="020F0502020204030204" pitchFamily="34" charset="0"/>
            </a:endParaRPr>
          </a:p>
        </p:txBody>
      </p:sp>
      <p:sp>
        <p:nvSpPr>
          <p:cNvPr id="11" name="CuadroTexto 10"/>
          <p:cNvSpPr txBox="1"/>
          <p:nvPr/>
        </p:nvSpPr>
        <p:spPr>
          <a:xfrm>
            <a:off x="3558901" y="2617100"/>
            <a:ext cx="8590746" cy="398780"/>
          </a:xfrm>
          <a:prstGeom prst="rect">
            <a:avLst/>
          </a:prstGeom>
          <a:noFill/>
        </p:spPr>
        <p:txBody>
          <a:bodyPr wrap="square">
            <a:spAutoFit/>
          </a:bodyPr>
          <a:lstStyle/>
          <a:p>
            <a:pPr>
              <a:spcBef>
                <a:spcPts val="600"/>
              </a:spcBef>
            </a:pPr>
            <a:r>
              <a:rPr lang="nl-NL" sz="2000" b="1" dirty="0">
                <a:latin typeface="Calibri" panose="020F0502020204030204" pitchFamily="34" charset="0"/>
              </a:rPr>
              <a:t>Waarom was zo'n mise-en-scène (in scène zetten) nodig?</a:t>
            </a:r>
            <a:endParaRPr lang="en-GB" sz="2000" b="1" dirty="0">
              <a:latin typeface="Calibri" panose="020F0502020204030204" pitchFamily="34" charset="0"/>
            </a:endParaRPr>
          </a:p>
        </p:txBody>
      </p:sp>
      <p:sp>
        <p:nvSpPr>
          <p:cNvPr id="2" name="Tekstvak 1"/>
          <p:cNvSpPr txBox="1"/>
          <p:nvPr/>
        </p:nvSpPr>
        <p:spPr>
          <a:xfrm>
            <a:off x="134153" y="216038"/>
            <a:ext cx="1216554" cy="329031"/>
          </a:xfrm>
          <a:prstGeom prst="roundRect">
            <a:avLst>
              <a:gd name="adj" fmla="val 24428"/>
            </a:avLst>
          </a:prstGeom>
          <a:solidFill>
            <a:srgbClr val="46A0BE"/>
          </a:solidFill>
          <a:ln>
            <a:solidFill>
              <a:srgbClr val="12700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DF6B5"/>
                </a:solidFill>
                <a:effectLst>
                  <a:innerShdw blurRad="63500" dist="50800" dir="13500000">
                    <a:srgbClr val="000000">
                      <a:alpha val="50000"/>
                    </a:srgbClr>
                  </a:innerShdw>
                </a:effectLst>
                <a:latin typeface="Comic Sans MS" panose="030F0702030302020204" pitchFamily="66" charset="0"/>
              </a:rPr>
              <a:t>maandag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900" decel="100000" fill="hold"/>
                                        <p:tgtEl>
                                          <p:spTgt spid="8"/>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900" decel="100000" fill="hold"/>
                                        <p:tgtEl>
                                          <p:spTgt spid="12"/>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10" name="Rectángulo 9"/>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pic>
        <p:nvPicPr>
          <p:cNvPr id="4" name="Imagen 3"/>
          <p:cNvPicPr>
            <a:picLocks noChangeAspect="1"/>
          </p:cNvPicPr>
          <p:nvPr/>
        </p:nvPicPr>
        <p:blipFill rotWithShape="1">
          <a:blip r:embed="rId3" cstate="email"/>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headEnd/>
            <a:tailEnd/>
          </a:ln>
          <a:effectLst>
            <a:outerShdw blurRad="50800" dist="38100" dir="2700000" algn="tl" rotWithShape="0">
              <a:prstClr val="black">
                <a:alpha val="40000"/>
              </a:prstClr>
            </a:outerShdw>
          </a:effectLst>
        </p:spPr>
      </p:pic>
      <p:sp>
        <p:nvSpPr>
          <p:cNvPr id="3" name="CuadroTexto 2"/>
          <p:cNvSpPr txBox="1"/>
          <p:nvPr/>
        </p:nvSpPr>
        <p:spPr>
          <a:xfrm>
            <a:off x="2930012" y="-48640"/>
            <a:ext cx="6331975" cy="769441"/>
          </a:xfrm>
          <a:prstGeom prst="rect">
            <a:avLst/>
          </a:prstGeom>
          <a:noFill/>
        </p:spPr>
        <p:txBody>
          <a:bodyPr wrap="square">
            <a:spAutoFit/>
          </a:bodyPr>
          <a:lstStyle/>
          <a:p>
            <a:pPr algn="ctr"/>
            <a:r>
              <a:rPr lang="nl-NL" sz="44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Calibri" panose="020F0502020204030204" pitchFamily="34" charset="0"/>
              </a:rPr>
              <a:t>DE TIEN GEBODEN</a:t>
            </a:r>
            <a:endParaRPr lang="en-GB" sz="44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Calibri" panose="020F0502020204030204" pitchFamily="34" charset="0"/>
            </a:endParaRPr>
          </a:p>
        </p:txBody>
      </p:sp>
      <p:sp>
        <p:nvSpPr>
          <p:cNvPr id="5" name="CuadroTexto 4"/>
          <p:cNvSpPr txBox="1"/>
          <p:nvPr/>
        </p:nvSpPr>
        <p:spPr>
          <a:xfrm>
            <a:off x="0" y="601592"/>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n-GB" b="1" dirty="0">
                <a:solidFill>
                  <a:schemeClr val="accent1">
                    <a:lumMod val="75000"/>
                  </a:schemeClr>
                </a:solidFill>
                <a:latin typeface="Comic Sans MS" panose="030F0702030302020204" pitchFamily="66" charset="0"/>
              </a:rPr>
              <a:t>“</a:t>
            </a:r>
            <a:r>
              <a:rPr lang="nl-NL" b="1" dirty="0">
                <a:solidFill>
                  <a:schemeClr val="accent1">
                    <a:lumMod val="75000"/>
                  </a:schemeClr>
                </a:solidFill>
                <a:latin typeface="Comic Sans MS" panose="030F0702030302020204" pitchFamily="66" charset="0"/>
              </a:rPr>
              <a:t>Ik ben de HEERE, uw God, Die u uit het land Egypte, uit het slavenhuis, geleid heeft.</a:t>
            </a:r>
            <a:r>
              <a:rPr lang="en-GB" b="1" dirty="0">
                <a:solidFill>
                  <a:schemeClr val="accent1">
                    <a:lumMod val="75000"/>
                  </a:schemeClr>
                </a:solidFill>
                <a:latin typeface="Comic Sans MS" panose="030F0702030302020204" pitchFamily="66" charset="0"/>
              </a:rPr>
              <a:t>” </a:t>
            </a:r>
            <a:r>
              <a:rPr lang="en-GB" sz="1400" b="1" dirty="0">
                <a:solidFill>
                  <a:schemeClr val="accent1">
                    <a:lumMod val="75000"/>
                  </a:schemeClr>
                </a:solidFill>
                <a:latin typeface="Comic Sans MS" panose="030F0702030302020204" pitchFamily="66" charset="0"/>
              </a:rPr>
              <a:t>(Exodus 20:2)</a:t>
            </a:r>
          </a:p>
        </p:txBody>
      </p:sp>
      <p:sp>
        <p:nvSpPr>
          <p:cNvPr id="6" name="CuadroTexto 5"/>
          <p:cNvSpPr txBox="1"/>
          <p:nvPr/>
        </p:nvSpPr>
        <p:spPr>
          <a:xfrm>
            <a:off x="18183" y="980449"/>
            <a:ext cx="8563842" cy="1323439"/>
          </a:xfrm>
          <a:prstGeom prst="rect">
            <a:avLst/>
          </a:prstGeom>
          <a:noFill/>
        </p:spPr>
        <p:txBody>
          <a:bodyPr wrap="square" rtlCol="0">
            <a:spAutoFit/>
          </a:bodyPr>
          <a:lstStyle/>
          <a:p>
            <a:pPr>
              <a:spcBef>
                <a:spcPts val="600"/>
              </a:spcBef>
            </a:pPr>
            <a:r>
              <a:rPr lang="nl-NL" sz="2000" b="1" dirty="0">
                <a:latin typeface="Calibri" panose="020F0502020204030204" pitchFamily="34" charset="0"/>
              </a:rPr>
              <a:t>God introduceert de Wet door de primaire functie ervan duidelijk te maken: "Ik heb u van de zonde verlost, daarom moet u dit van nu af aan doen" (Ex. 20:2). Het naleven van de Wet is voor ons het antwoord op de Verlossing. Het is een reactie van liefde op de ontvangen liefde.</a:t>
            </a:r>
            <a:endParaRPr lang="en-GB" sz="2000" b="1" dirty="0">
              <a:latin typeface="Calibri" panose="020F0502020204030204" pitchFamily="34" charset="0"/>
            </a:endParaRPr>
          </a:p>
        </p:txBody>
      </p:sp>
      <p:graphicFrame>
        <p:nvGraphicFramePr>
          <p:cNvPr id="7" name="Diagrama 6"/>
          <p:cNvGraphicFramePr/>
          <p:nvPr>
            <p:extLst>
              <p:ext uri="{D42A27DB-BD31-4B8C-83A1-F6EECF244321}">
                <p14:modId xmlns:p14="http://schemas.microsoft.com/office/powerpoint/2010/main" val="3439919837"/>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kstvak 1"/>
          <p:cNvSpPr txBox="1"/>
          <p:nvPr/>
        </p:nvSpPr>
        <p:spPr>
          <a:xfrm>
            <a:off x="248452" y="171564"/>
            <a:ext cx="1216554" cy="329031"/>
          </a:xfrm>
          <a:prstGeom prst="roundRect">
            <a:avLst>
              <a:gd name="adj" fmla="val 24428"/>
            </a:avLst>
          </a:prstGeom>
          <a:solidFill>
            <a:srgbClr val="852577"/>
          </a:solidFill>
          <a:ln>
            <a:solidFill>
              <a:srgbClr val="E36245"/>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DF6B5"/>
                </a:solidFill>
                <a:effectLst>
                  <a:innerShdw blurRad="63500" dist="50800" dir="13500000">
                    <a:srgbClr val="000000">
                      <a:alpha val="50000"/>
                    </a:srgbClr>
                  </a:innerShdw>
                </a:effectLst>
                <a:latin typeface="Comic Sans MS" panose="030F0702030302020204" pitchFamily="66" charset="0"/>
              </a:rPr>
              <a:t>dinsdag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55"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9"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strips(upLeft)">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8"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6364A95A-DB9A-48D3-91AE-E586227A0918}"/>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45" dur="1000"/>
                                        <p:tgtEl>
                                          <p:spTgt spid="7">
                                            <p:graphicEl>
                                              <a:dgm id="{A5083AD9-D266-49A1-AFD4-5EB07031C419}"/>
                                            </p:graphicEl>
                                          </p:spTgt>
                                        </p:tgtEl>
                                      </p:cBhvr>
                                    </p:animEffect>
                                    <p:anim calcmode="lin" valueType="num">
                                      <p:cBhvr>
                                        <p:cTn id="46"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7"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50" dur="1000"/>
                                        <p:tgtEl>
                                          <p:spTgt spid="7">
                                            <p:graphicEl>
                                              <a:dgm id="{91CC5459-8EEF-41EA-AF20-D848C0D6FEAD}"/>
                                            </p:graphicEl>
                                          </p:spTgt>
                                        </p:tgtEl>
                                      </p:cBhvr>
                                    </p:animEffect>
                                    <p:anim calcmode="lin" valueType="num">
                                      <p:cBhvr>
                                        <p:cTn id="51"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52"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7" dur="1000"/>
                                        <p:tgtEl>
                                          <p:spTgt spid="7">
                                            <p:graphicEl>
                                              <a:dgm id="{DFB2E827-CD7B-4244-A13C-6B5B884F266F}"/>
                                            </p:graphicEl>
                                          </p:spTgt>
                                        </p:tgtEl>
                                      </p:cBhvr>
                                    </p:animEffect>
                                    <p:anim calcmode="lin" valueType="num">
                                      <p:cBhvr>
                                        <p:cTn id="58"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9"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62" dur="1000"/>
                                        <p:tgtEl>
                                          <p:spTgt spid="7">
                                            <p:graphicEl>
                                              <a:dgm id="{10C7FA8C-45AC-4F60-B838-992E3E7F424F}"/>
                                            </p:graphicEl>
                                          </p:spTgt>
                                        </p:tgtEl>
                                      </p:cBhvr>
                                    </p:animEffect>
                                    <p:anim calcmode="lin" valueType="num">
                                      <p:cBhvr>
                                        <p:cTn id="63"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64"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9" dur="1000"/>
                                        <p:tgtEl>
                                          <p:spTgt spid="7">
                                            <p:graphicEl>
                                              <a:dgm id="{87CF5A56-6533-44B2-9D9B-F96E716A1A56}"/>
                                            </p:graphicEl>
                                          </p:spTgt>
                                        </p:tgtEl>
                                      </p:cBhvr>
                                    </p:animEffect>
                                    <p:anim calcmode="lin" valueType="num">
                                      <p:cBhvr>
                                        <p:cTn id="70"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71"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74" dur="1000"/>
                                        <p:tgtEl>
                                          <p:spTgt spid="7">
                                            <p:graphicEl>
                                              <a:dgm id="{5D6CA769-3983-4A7E-8C9B-2918405B7715}"/>
                                            </p:graphicEl>
                                          </p:spTgt>
                                        </p:tgtEl>
                                      </p:cBhvr>
                                    </p:animEffect>
                                    <p:anim calcmode="lin" valueType="num">
                                      <p:cBhvr>
                                        <p:cTn id="75"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6"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81" dur="1000"/>
                                        <p:tgtEl>
                                          <p:spTgt spid="7">
                                            <p:graphicEl>
                                              <a:dgm id="{D79A16DB-6103-4405-BEDA-2451AB8A6FC6}"/>
                                            </p:graphicEl>
                                          </p:spTgt>
                                        </p:tgtEl>
                                      </p:cBhvr>
                                    </p:animEffect>
                                    <p:anim calcmode="lin" valueType="num">
                                      <p:cBhvr>
                                        <p:cTn id="82"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83"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6" dur="1000"/>
                                        <p:tgtEl>
                                          <p:spTgt spid="7">
                                            <p:graphicEl>
                                              <a:dgm id="{C20EFE85-0AA0-41C5-98B5-841936C487C2}"/>
                                            </p:graphicEl>
                                          </p:spTgt>
                                        </p:tgtEl>
                                      </p:cBhvr>
                                    </p:animEffect>
                                    <p:anim calcmode="lin" valueType="num">
                                      <p:cBhvr>
                                        <p:cTn id="87"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8"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93" dur="1000"/>
                                        <p:tgtEl>
                                          <p:spTgt spid="7">
                                            <p:graphicEl>
                                              <a:dgm id="{D7C370F9-CC80-4B7D-98BE-D4730596C968}"/>
                                            </p:graphicEl>
                                          </p:spTgt>
                                        </p:tgtEl>
                                      </p:cBhvr>
                                    </p:animEffect>
                                    <p:anim calcmode="lin" valueType="num">
                                      <p:cBhvr>
                                        <p:cTn id="94"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95"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8" dur="1000"/>
                                        <p:tgtEl>
                                          <p:spTgt spid="7">
                                            <p:graphicEl>
                                              <a:dgm id="{2D09C7DE-F35F-4F9B-878E-987E2909F691}"/>
                                            </p:graphicEl>
                                          </p:spTgt>
                                        </p:tgtEl>
                                      </p:cBhvr>
                                    </p:animEffect>
                                    <p:anim calcmode="lin" valueType="num">
                                      <p:cBhvr>
                                        <p:cTn id="99"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100"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105" dur="1000"/>
                                        <p:tgtEl>
                                          <p:spTgt spid="7">
                                            <p:graphicEl>
                                              <a:dgm id="{617A6107-FB2D-43B7-870A-B54F3C1CAAD7}"/>
                                            </p:graphicEl>
                                          </p:spTgt>
                                        </p:tgtEl>
                                      </p:cBhvr>
                                    </p:animEffect>
                                    <p:anim calcmode="lin" valueType="num">
                                      <p:cBhvr>
                                        <p:cTn id="106"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7"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10" dur="1000"/>
                                        <p:tgtEl>
                                          <p:spTgt spid="7">
                                            <p:graphicEl>
                                              <a:dgm id="{80C787CF-6ED0-4DA8-8321-4B66D291DAD3}"/>
                                            </p:graphicEl>
                                          </p:spTgt>
                                        </p:tgtEl>
                                      </p:cBhvr>
                                    </p:animEffect>
                                    <p:anim calcmode="lin" valueType="num">
                                      <p:cBhvr>
                                        <p:cTn id="111"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12"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7" dur="1000"/>
                                        <p:tgtEl>
                                          <p:spTgt spid="7">
                                            <p:graphicEl>
                                              <a:dgm id="{B3283705-E326-4046-91D2-855FC144AA8F}"/>
                                            </p:graphicEl>
                                          </p:spTgt>
                                        </p:tgtEl>
                                      </p:cBhvr>
                                    </p:animEffect>
                                    <p:anim calcmode="lin" valueType="num">
                                      <p:cBhvr>
                                        <p:cTn id="118"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9"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22" dur="1000"/>
                                        <p:tgtEl>
                                          <p:spTgt spid="7">
                                            <p:graphicEl>
                                              <a:dgm id="{D76F753B-4A80-4132-A137-6BD41DFEBF05}"/>
                                            </p:graphicEl>
                                          </p:spTgt>
                                        </p:tgtEl>
                                      </p:cBhvr>
                                    </p:animEffect>
                                    <p:anim calcmode="lin" valueType="num">
                                      <p:cBhvr>
                                        <p:cTn id="123"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24"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9" dur="1000"/>
                                        <p:tgtEl>
                                          <p:spTgt spid="7">
                                            <p:graphicEl>
                                              <a:dgm id="{77C1DF45-5E33-487A-87D3-2E62A2DBEABC}"/>
                                            </p:graphicEl>
                                          </p:spTgt>
                                        </p:tgtEl>
                                      </p:cBhvr>
                                    </p:animEffect>
                                    <p:anim calcmode="lin" valueType="num">
                                      <p:cBhvr>
                                        <p:cTn id="130"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31"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32" presetID="47" presetClass="entr" presetSubtype="0" fill="hold" grpId="0" nodeType="withEffect">
                                  <p:stCondLst>
                                    <p:cond delay="0"/>
                                  </p:stCondLst>
                                  <p:childTnLst>
                                    <p:set>
                                      <p:cBhvr>
                                        <p:cTn id="133"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34" dur="1000"/>
                                        <p:tgtEl>
                                          <p:spTgt spid="7">
                                            <p:graphicEl>
                                              <a:dgm id="{1931318A-37E3-4189-918D-B0803777C1F1}"/>
                                            </p:graphicEl>
                                          </p:spTgt>
                                        </p:tgtEl>
                                      </p:cBhvr>
                                    </p:animEffect>
                                    <p:anim calcmode="lin" valueType="num">
                                      <p:cBhvr>
                                        <p:cTn id="135"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6"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41" dur="1000"/>
                                        <p:tgtEl>
                                          <p:spTgt spid="7">
                                            <p:graphicEl>
                                              <a:dgm id="{83EA11F8-64BA-4277-8B43-D302B8878893}"/>
                                            </p:graphicEl>
                                          </p:spTgt>
                                        </p:tgtEl>
                                      </p:cBhvr>
                                    </p:animEffect>
                                    <p:anim calcmode="lin" valueType="num">
                                      <p:cBhvr>
                                        <p:cTn id="142"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43"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6" dur="1000"/>
                                        <p:tgtEl>
                                          <p:spTgt spid="7">
                                            <p:graphicEl>
                                              <a:dgm id="{DB394086-E051-4A5A-8AB8-F5B678A33421}"/>
                                            </p:graphicEl>
                                          </p:spTgt>
                                        </p:tgtEl>
                                      </p:cBhvr>
                                    </p:animEffect>
                                    <p:anim calcmode="lin" valueType="num">
                                      <p:cBhvr>
                                        <p:cTn id="147"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8"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53" dur="1000"/>
                                        <p:tgtEl>
                                          <p:spTgt spid="7">
                                            <p:graphicEl>
                                              <a:dgm id="{7D255F3B-EADB-4B1C-85EA-4384EBB09499}"/>
                                            </p:graphicEl>
                                          </p:spTgt>
                                        </p:tgtEl>
                                      </p:cBhvr>
                                    </p:animEffect>
                                    <p:anim calcmode="lin" valueType="num">
                                      <p:cBhvr>
                                        <p:cTn id="154"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55"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8" dur="1000"/>
                                        <p:tgtEl>
                                          <p:spTgt spid="7">
                                            <p:graphicEl>
                                              <a:dgm id="{4BA21399-A7DD-48CE-892B-137D2903460A}"/>
                                            </p:graphicEl>
                                          </p:spTgt>
                                        </p:tgtEl>
                                      </p:cBhvr>
                                    </p:animEffect>
                                    <p:anim calcmode="lin" valueType="num">
                                      <p:cBhvr>
                                        <p:cTn id="159"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60"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65" dur="1000"/>
                                        <p:tgtEl>
                                          <p:spTgt spid="7">
                                            <p:graphicEl>
                                              <a:dgm id="{8A17CE26-4455-41FA-AE8F-57590800FD5C}"/>
                                            </p:graphicEl>
                                          </p:spTgt>
                                        </p:tgtEl>
                                      </p:cBhvr>
                                    </p:animEffect>
                                    <p:anim calcmode="lin" valueType="num">
                                      <p:cBhvr>
                                        <p:cTn id="166"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7"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8" presetID="47" presetClass="entr" presetSubtype="0" fill="hold" grpId="0" nodeType="withEffect">
                                  <p:stCondLst>
                                    <p:cond delay="0"/>
                                  </p:stCondLst>
                                  <p:childTnLst>
                                    <p:set>
                                      <p:cBhvr>
                                        <p:cTn id="169"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70" dur="1000"/>
                                        <p:tgtEl>
                                          <p:spTgt spid="7">
                                            <p:graphicEl>
                                              <a:dgm id="{A46A958C-2BEB-4761-8612-6EDDADDECAC0}"/>
                                            </p:graphicEl>
                                          </p:spTgt>
                                        </p:tgtEl>
                                      </p:cBhvr>
                                    </p:animEffect>
                                    <p:anim calcmode="lin" valueType="num">
                                      <p:cBhvr>
                                        <p:cTn id="171"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72"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7" presetClass="entr" presetSubtype="0" fill="hold" grpId="0" nodeType="clickEffect">
                                  <p:stCondLst>
                                    <p:cond delay="0"/>
                                  </p:stCondLst>
                                  <p:childTnLst>
                                    <p:set>
                                      <p:cBhvr>
                                        <p:cTn id="176"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7" dur="1000"/>
                                        <p:tgtEl>
                                          <p:spTgt spid="7">
                                            <p:graphicEl>
                                              <a:dgm id="{928ECF96-D7D6-47B1-8103-6932D5E5FC04}"/>
                                            </p:graphicEl>
                                          </p:spTgt>
                                        </p:tgtEl>
                                      </p:cBhvr>
                                    </p:animEffect>
                                    <p:anim calcmode="lin" valueType="num">
                                      <p:cBhvr>
                                        <p:cTn id="178"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9"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80" presetID="47" presetClass="entr" presetSubtype="0" fill="hold" grpId="0" nodeType="withEffect">
                                  <p:stCondLst>
                                    <p:cond delay="0"/>
                                  </p:stCondLst>
                                  <p:childTnLst>
                                    <p:set>
                                      <p:cBhvr>
                                        <p:cTn id="181"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82" dur="1000"/>
                                        <p:tgtEl>
                                          <p:spTgt spid="7">
                                            <p:graphicEl>
                                              <a:dgm id="{1551E7EB-5BC8-4B79-AA4E-ABD9F7B00FC2}"/>
                                            </p:graphicEl>
                                          </p:spTgt>
                                        </p:tgtEl>
                                      </p:cBhvr>
                                    </p:animEffect>
                                    <p:anim calcmode="lin" valueType="num">
                                      <p:cBhvr>
                                        <p:cTn id="183"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84"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Imagen 3"/>
          <p:cNvPicPr>
            <a:picLocks noGrp="1" noRot="1" noChangeAspect="1" noMove="1" noResize="1" noEditPoints="1" noAdjustHandles="1" noChangeArrowheads="1" noChangeShapeType="1" noCrop="1"/>
          </p:cNvPicPr>
          <p:nvPr/>
        </p:nvPicPr>
        <p:blipFill>
          <a:blip r:embed="rId3" cstate="email"/>
          <a:srcRect/>
          <a:stretch>
            <a:fillRect/>
          </a:stretch>
        </p:blipFill>
        <p:spPr>
          <a:xfrm>
            <a:off x="621675" y="623275"/>
            <a:ext cx="4032621" cy="5607882"/>
          </a:xfrm>
          <a:prstGeom prst="rect">
            <a:avLst/>
          </a:prstGeom>
          <a:blipFill>
            <a:blip r:embed="rId4" cstate="email"/>
            <a:stretch>
              <a:fillRect/>
            </a:stretch>
          </a:blip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p:cNvSpPr>
            <a:spLocks noGrp="1" noRot="1" noChangeAspect="1" noMove="1" noResize="1" noEditPoints="1" noAdjustHandles="1" noChangeArrowheads="1" noChangeShapeType="1" noTextEdit="1"/>
          </p:cNvSpPr>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CuadroTexto 1"/>
          <p:cNvSpPr txBox="1"/>
          <p:nvPr/>
        </p:nvSpPr>
        <p:spPr>
          <a:xfrm>
            <a:off x="5094230" y="772870"/>
            <a:ext cx="6318100" cy="4770537"/>
          </a:xfrm>
          <a:prstGeom prst="rect">
            <a:avLst/>
          </a:prstGeom>
          <a:noFill/>
        </p:spPr>
        <p:txBody>
          <a:bodyPr wrap="square">
            <a:spAutoFit/>
          </a:bodyPr>
          <a:lstStyle/>
          <a:p>
            <a:pPr algn="ctr"/>
            <a:r>
              <a:rPr lang="nl-NL"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DE</a:t>
            </a:r>
          </a:p>
          <a:p>
            <a:pPr algn="ctr"/>
            <a:r>
              <a:rPr lang="nl-NL"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BETEKENIS VAN DE </a:t>
            </a:r>
          </a:p>
          <a:p>
            <a:pPr algn="ctr"/>
            <a:r>
              <a:rPr lang="nl-NL"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WET</a:t>
            </a:r>
            <a:endParaRPr lang="en-GB"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17" name="Rectángulo 16"/>
          <p:cNvSpPr>
            <a:spLocks noGrp="1" noRot="1" noMove="1" noResize="1" noEditPoints="1" noAdjustHandles="1" noChangeArrowheads="1" noChangeShapeType="1"/>
          </p:cNvSpPr>
          <p:nvPr/>
        </p:nvSpPr>
        <p:spPr>
          <a:xfrm>
            <a:off x="0" y="0"/>
            <a:ext cx="12191999" cy="1416741"/>
          </a:xfrm>
          <a:prstGeom prst="rect">
            <a:avLst/>
          </a:prstGeom>
          <a:blipFill>
            <a:blip r:embed="rId3" cstate="screen"/>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Calibri" panose="020F0502020204030204" pitchFamily="34" charset="0"/>
            </a:endParaRPr>
          </a:p>
        </p:txBody>
      </p:sp>
      <p:sp>
        <p:nvSpPr>
          <p:cNvPr id="3" name="CuadroTexto 2"/>
          <p:cNvSpPr txBox="1"/>
          <p:nvPr/>
        </p:nvSpPr>
        <p:spPr>
          <a:xfrm>
            <a:off x="3267075" y="0"/>
            <a:ext cx="7695894" cy="769441"/>
          </a:xfrm>
          <a:prstGeom prst="rect">
            <a:avLst/>
          </a:prstGeom>
          <a:noFill/>
        </p:spPr>
        <p:txBody>
          <a:bodyPr wrap="square">
            <a:spAutoFit/>
          </a:bodyPr>
          <a:lstStyle/>
          <a:p>
            <a:pPr algn="ctr"/>
            <a:r>
              <a:rPr lang="nl-NL"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rPr>
              <a:t>DE FUNCTIE VAN DE WET</a:t>
            </a:r>
            <a:endParaRPr lang="en-GB"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endParaRPr>
          </a:p>
        </p:txBody>
      </p:sp>
      <p:sp>
        <p:nvSpPr>
          <p:cNvPr id="4" name="CuadroTexto 3"/>
          <p:cNvSpPr txBox="1"/>
          <p:nvPr/>
        </p:nvSpPr>
        <p:spPr>
          <a:xfrm>
            <a:off x="3267074" y="719706"/>
            <a:ext cx="8924926" cy="646331"/>
          </a:xfrm>
          <a:prstGeom prst="rect">
            <a:avLst/>
          </a:prstGeom>
          <a:noFill/>
        </p:spPr>
        <p:txBody>
          <a:bodyPr wrap="square">
            <a:spAutoFit/>
          </a:bodyPr>
          <a:lstStyle/>
          <a:p>
            <a:pPr algn="ctr"/>
            <a:r>
              <a:rPr lang="nl-NL" b="1" dirty="0">
                <a:solidFill>
                  <a:schemeClr val="accent3">
                    <a:lumMod val="75000"/>
                  </a:schemeClr>
                </a:solidFill>
                <a:latin typeface="Comic Sans MS" panose="030F0702030302020204" pitchFamily="66" charset="0"/>
              </a:rPr>
              <a:t>"Zo is dan de wet onze leermeester geweest tot Christus, opdat wij uit het geloof gerechtvaardigd zouden worden." </a:t>
            </a:r>
            <a:r>
              <a:rPr lang="nl-NL" sz="1400" b="1" dirty="0">
                <a:solidFill>
                  <a:schemeClr val="accent3">
                    <a:lumMod val="75000"/>
                  </a:schemeClr>
                </a:solidFill>
                <a:latin typeface="Comic Sans MS" panose="030F0702030302020204" pitchFamily="66" charset="0"/>
              </a:rPr>
              <a:t>(Galaten 3:24 HSV)</a:t>
            </a:r>
            <a:endParaRPr lang="en-GB" sz="1400" b="1" dirty="0">
              <a:solidFill>
                <a:schemeClr val="accent3">
                  <a:lumMod val="75000"/>
                </a:schemeClr>
              </a:solidFill>
              <a:latin typeface="Comic Sans MS" panose="030F0702030302020204" pitchFamily="66" charset="0"/>
            </a:endParaRPr>
          </a:p>
        </p:txBody>
      </p:sp>
      <p:sp>
        <p:nvSpPr>
          <p:cNvPr id="5" name="CuadroTexto 4"/>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nl-NL" sz="2000" b="1" dirty="0">
                <a:solidFill>
                  <a:schemeClr val="accent6">
                    <a:lumMod val="75000"/>
                  </a:schemeClr>
                </a:solidFill>
                <a:latin typeface="Calibri" panose="020F0502020204030204" pitchFamily="34" charset="0"/>
              </a:rPr>
              <a:t>Wat zijn enkele van de functies van de wet?</a:t>
            </a:r>
            <a:endParaRPr lang="en-GB" sz="2000" b="1" dirty="0">
              <a:solidFill>
                <a:schemeClr val="accent6">
                  <a:lumMod val="75000"/>
                </a:schemeClr>
              </a:solidFill>
              <a:latin typeface="Calibri" panose="020F0502020204030204" pitchFamily="34" charset="0"/>
            </a:endParaRPr>
          </a:p>
        </p:txBody>
      </p:sp>
      <p:graphicFrame>
        <p:nvGraphicFramePr>
          <p:cNvPr id="2" name="Diagrama 1"/>
          <p:cNvGraphicFramePr/>
          <p:nvPr>
            <p:extLst>
              <p:ext uri="{D42A27DB-BD31-4B8C-83A1-F6EECF244321}">
                <p14:modId xmlns:p14="http://schemas.microsoft.com/office/powerpoint/2010/main" val="2862181505"/>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p:cNvSpPr txBox="1"/>
          <p:nvPr/>
        </p:nvSpPr>
        <p:spPr>
          <a:xfrm>
            <a:off x="6384852" y="1527463"/>
            <a:ext cx="5807149" cy="1015663"/>
          </a:xfrm>
          <a:prstGeom prst="rect">
            <a:avLst/>
          </a:prstGeom>
          <a:noFill/>
        </p:spPr>
        <p:txBody>
          <a:bodyPr wrap="square" rtlCol="0">
            <a:spAutoFit/>
          </a:bodyPr>
          <a:lstStyle/>
          <a:p>
            <a:pPr>
              <a:spcBef>
                <a:spcPts val="600"/>
              </a:spcBef>
            </a:pPr>
            <a:r>
              <a:rPr lang="nl-NL" sz="2000" b="1" dirty="0">
                <a:latin typeface="Calibri" panose="020F0502020204030204" pitchFamily="34" charset="0"/>
              </a:rPr>
              <a:t>Redding behoort niet tot haar functies (Gal. 2:16). De Wet is als een spiegel waarin onze zonden worden weerspiegeld (Jakobus 1:23-25).</a:t>
            </a:r>
            <a:endParaRPr lang="es-ES" sz="2000" b="1" dirty="0">
              <a:latin typeface="Calibri" panose="020F0502020204030204" pitchFamily="34" charset="0"/>
            </a:endParaRPr>
          </a:p>
        </p:txBody>
      </p:sp>
      <p:pic>
        <p:nvPicPr>
          <p:cNvPr id="8" name="Imagen 7" descr="Un dibujo de una persona&#10;&#10;El contenido generado por IA puede ser incorrecto."/>
          <p:cNvPicPr>
            <a:picLocks noChangeAspect="1"/>
          </p:cNvPicPr>
          <p:nvPr/>
        </p:nvPicPr>
        <p:blipFill>
          <a:blip r:embed="rId9" cstate="email"/>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p:cNvPicPr>
            <a:picLocks noChangeAspect="1"/>
          </p:cNvPicPr>
          <p:nvPr/>
        </p:nvPicPr>
        <p:blipFill>
          <a:blip r:embed="rId10" cstate="email"/>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p:cNvPicPr>
            <a:picLocks noChangeAspect="1"/>
          </p:cNvPicPr>
          <p:nvPr/>
        </p:nvPicPr>
        <p:blipFill>
          <a:blip r:embed="rId11" cstate="email"/>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p:cNvSpPr txBox="1"/>
          <p:nvPr/>
        </p:nvSpPr>
        <p:spPr>
          <a:xfrm>
            <a:off x="41814" y="5840529"/>
            <a:ext cx="6797136" cy="1015663"/>
          </a:xfrm>
          <a:prstGeom prst="rect">
            <a:avLst/>
          </a:prstGeom>
          <a:noFill/>
        </p:spPr>
        <p:txBody>
          <a:bodyPr wrap="square">
            <a:spAutoFit/>
          </a:bodyPr>
          <a:lstStyle/>
          <a:p>
            <a:pPr>
              <a:spcBef>
                <a:spcPts val="600"/>
              </a:spcBef>
            </a:pPr>
            <a:r>
              <a:rPr lang="nl-NL" sz="2000" b="1" dirty="0">
                <a:latin typeface="Calibri" panose="020F0502020204030204" pitchFamily="34" charset="0"/>
              </a:rPr>
              <a:t>De Bijbel is duidelijk: de Wet is goed (Rom. 7:12); erover mediteren is een verlustiging (Ps. 1:2). "O, wat heb ik uw wet lief! Ik mediteer er de hele dag over" (Ps. 119:97).</a:t>
            </a:r>
            <a:endParaRPr lang="en-GB" sz="2000" b="1" dirty="0">
              <a:latin typeface="Calibri" panose="020F0502020204030204" pitchFamily="34" charset="0"/>
            </a:endParaRPr>
          </a:p>
        </p:txBody>
      </p:sp>
      <p:pic>
        <p:nvPicPr>
          <p:cNvPr id="14" name="Imagen 13"/>
          <p:cNvPicPr>
            <a:picLocks noChangeAspect="1"/>
          </p:cNvPicPr>
          <p:nvPr/>
        </p:nvPicPr>
        <p:blipFill rotWithShape="1">
          <a:blip r:embed="rId12" cstate="email"/>
          <a:srcRect/>
          <a:stretch>
            <a:fillRect/>
          </a:stretch>
        </p:blipFill>
        <p:spPr>
          <a:xfrm>
            <a:off x="156312" y="103063"/>
            <a:ext cx="3110762" cy="1224061"/>
          </a:xfrm>
          <a:prstGeom prst="rect">
            <a:avLst/>
          </a:prstGeom>
          <a:effectLst>
            <a:innerShdw blurRad="114300">
              <a:prstClr val="black"/>
            </a:innerShdw>
          </a:effectLst>
        </p:spPr>
      </p:pic>
      <p:sp>
        <p:nvSpPr>
          <p:cNvPr id="9" name="CuadroTexto 8"/>
          <p:cNvSpPr txBox="1"/>
          <p:nvPr/>
        </p:nvSpPr>
        <p:spPr>
          <a:xfrm>
            <a:off x="6384850" y="2578498"/>
            <a:ext cx="5807149" cy="1631216"/>
          </a:xfrm>
          <a:prstGeom prst="rect">
            <a:avLst/>
          </a:prstGeom>
          <a:noFill/>
        </p:spPr>
        <p:txBody>
          <a:bodyPr wrap="square">
            <a:spAutoFit/>
          </a:bodyPr>
          <a:lstStyle/>
          <a:p>
            <a:pPr>
              <a:spcBef>
                <a:spcPts val="600"/>
              </a:spcBef>
            </a:pPr>
            <a:r>
              <a:rPr lang="nl-NL" sz="2000" b="1" dirty="0">
                <a:latin typeface="Calibri" panose="020F0502020204030204" pitchFamily="34" charset="0"/>
              </a:rPr>
              <a:t>Het breken van de spiegel verwijdert de vlekken niet; Het negeren ervan doet dat ook niet. Maar zonder de "spiegel" [de wet] zouden we niet weten dat we bevlekt waren [met zonde], en dat we de "zakdoek" [Christus] nodig hadden om ons te reinigen.</a:t>
            </a:r>
            <a:endParaRPr lang="en-GB" sz="2000" b="1" dirty="0">
              <a:latin typeface="Calibri" panose="020F0502020204030204" pitchFamily="34" charset="0"/>
            </a:endParaRPr>
          </a:p>
        </p:txBody>
      </p:sp>
      <p:sp>
        <p:nvSpPr>
          <p:cNvPr id="6" name="Tekstvak 5"/>
          <p:cNvSpPr txBox="1"/>
          <p:nvPr/>
        </p:nvSpPr>
        <p:spPr>
          <a:xfrm>
            <a:off x="10719807" y="220204"/>
            <a:ext cx="1216554" cy="329031"/>
          </a:xfrm>
          <a:prstGeom prst="roundRect">
            <a:avLst>
              <a:gd name="adj" fmla="val 24428"/>
            </a:avLst>
          </a:prstGeom>
          <a:solidFill>
            <a:srgbClr val="FFFFFF"/>
          </a:solidFill>
          <a:ln>
            <a:solidFill>
              <a:srgbClr val="807ECE"/>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33C3A1"/>
                </a:solidFill>
                <a:effectLst>
                  <a:innerShdw blurRad="63500" dist="50800" dir="13500000">
                    <a:srgbClr val="000000">
                      <a:alpha val="50000"/>
                    </a:srgbClr>
                  </a:innerShdw>
                </a:effectLst>
                <a:latin typeface="Comic Sans MS" panose="030F0702030302020204" pitchFamily="66" charset="0"/>
              </a:rPr>
              <a:t>woensdag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2000"/>
                            </p:stCondLst>
                            <p:childTnLst>
                              <p:par>
                                <p:cTn id="22" presetID="55"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43"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44"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45"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6" dur="250"/>
                                        <p:tgtEl>
                                          <p:spTgt spid="2">
                                            <p:graphicEl>
                                              <a:dgm id="{E36CFACE-699B-4756-BE72-23A3B304B544}"/>
                                            </p:graphicEl>
                                          </p:spTgt>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50"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31BC030F-E416-4E9A-A26F-3C619E40BC26}"/>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7"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8"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9"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60" dur="250"/>
                                        <p:tgtEl>
                                          <p:spTgt spid="2">
                                            <p:graphicEl>
                                              <a:dgm id="{01773855-98DE-46D6-BBE7-191E056DDB72}"/>
                                            </p:graphicEl>
                                          </p:spTgt>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64"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3F8244D3-82C0-4CB0-A398-F58A473D968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71"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72"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73"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74" dur="250"/>
                                        <p:tgtEl>
                                          <p:spTgt spid="2">
                                            <p:graphicEl>
                                              <a:dgm id="{B3794581-CAFB-4374-ADF0-749EF7D6687B}"/>
                                            </p:graphicEl>
                                          </p:spTgt>
                                        </p:tgtEl>
                                      </p:cBhvr>
                                    </p:animEffect>
                                  </p:childTnLst>
                                </p:cTn>
                              </p:par>
                            </p:childTnLst>
                          </p:cTn>
                        </p:par>
                        <p:par>
                          <p:cTn id="75" fill="hold">
                            <p:stCondLst>
                              <p:cond delay="500"/>
                            </p:stCondLst>
                            <p:childTnLst>
                              <p:par>
                                <p:cTn id="76" presetID="53" presetClass="entr" presetSubtype="16" fill="hold" grpId="0" nodeType="afterEffect">
                                  <p:stCondLst>
                                    <p:cond delay="0"/>
                                  </p:stCondLst>
                                  <p:childTnLst>
                                    <p:set>
                                      <p:cBhvr>
                                        <p:cTn id="77"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8"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10168C84-CF3C-4627-A18A-73B3B73A36ED}"/>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85"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6"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7"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8" dur="250"/>
                                        <p:tgtEl>
                                          <p:spTgt spid="2">
                                            <p:graphicEl>
                                              <a:dgm id="{2948A12B-36CA-4BE9-ADA1-58358E0571AA}"/>
                                            </p:graphicEl>
                                          </p:spTgt>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92"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857B4924-5818-4C63-B3E8-0A967285E5AA}"/>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grpId="0" nodeType="clickEffect">
                                  <p:stCondLst>
                                    <p:cond delay="0"/>
                                  </p:stCondLst>
                                  <p:childTnLst>
                                    <p:set>
                                      <p:cBhvr>
                                        <p:cTn id="98"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9"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100"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101"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102" dur="250"/>
                                        <p:tgtEl>
                                          <p:spTgt spid="2">
                                            <p:graphicEl>
                                              <a:dgm id="{F31445A7-B1B2-4106-A467-85A5BD7D7E72}"/>
                                            </p:graphicEl>
                                          </p:spTgt>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6"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7"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8" dur="500"/>
                                        <p:tgtEl>
                                          <p:spTgt spid="2">
                                            <p:graphicEl>
                                              <a:dgm id="{5B47DAD3-5C8B-47C1-BB23-9D48BEEB80B5}"/>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grpId="0" nodeType="clickEffect">
                                  <p:stCondLst>
                                    <p:cond delay="0"/>
                                  </p:stCondLst>
                                  <p:childTnLst>
                                    <p:set>
                                      <p:cBhvr>
                                        <p:cTn id="112"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13"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14"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15"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6" dur="250"/>
                                        <p:tgtEl>
                                          <p:spTgt spid="2">
                                            <p:graphicEl>
                                              <a:dgm id="{841133F3-4289-4088-A1C7-11FD40326061}"/>
                                            </p:graphicEl>
                                          </p:spTgt>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20"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EBB7216E-93A8-4F0D-ABDC-CFD96121F723}"/>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grpId="0" nodeType="clickEffect">
                                  <p:stCondLst>
                                    <p:cond delay="0"/>
                                  </p:stCondLst>
                                  <p:childTnLst>
                                    <p:set>
                                      <p:cBhvr>
                                        <p:cTn id="126"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7"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8"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9"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30" dur="250"/>
                                        <p:tgtEl>
                                          <p:spTgt spid="2">
                                            <p:graphicEl>
                                              <a:dgm id="{0A48C909-9AF7-4595-8DB7-E64E0BE454BF}"/>
                                            </p:graphicEl>
                                          </p:spTgt>
                                        </p:tgtEl>
                                      </p:cBhvr>
                                    </p:animEffect>
                                  </p:childTnLst>
                                </p:cTn>
                              </p:par>
                            </p:childTnLst>
                          </p:cTn>
                        </p:par>
                        <p:par>
                          <p:cTn id="131" fill="hold">
                            <p:stCondLst>
                              <p:cond delay="500"/>
                            </p:stCondLst>
                            <p:childTnLst>
                              <p:par>
                                <p:cTn id="132" presetID="53" presetClass="entr" presetSubtype="16" fill="hold" grpId="0" nodeType="afterEffect">
                                  <p:stCondLst>
                                    <p:cond delay="0"/>
                                  </p:stCondLst>
                                  <p:childTnLst>
                                    <p:set>
                                      <p:cBhvr>
                                        <p:cTn id="133"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34"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4EB3F0A6-67E1-45C1-ADD5-AE7CA6A22F28}"/>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25" presetClass="entr" presetSubtype="0" fill="hold" nodeType="clickEffect">
                                  <p:stCondLst>
                                    <p:cond delay="0"/>
                                  </p:stCondLst>
                                  <p:childTnLst>
                                    <p:set>
                                      <p:cBhvr>
                                        <p:cTn id="140" dur="1" fill="hold">
                                          <p:stCondLst>
                                            <p:cond delay="0"/>
                                          </p:stCondLst>
                                        </p:cTn>
                                        <p:tgtEl>
                                          <p:spTgt spid="12"/>
                                        </p:tgtEl>
                                        <p:attrNameLst>
                                          <p:attrName>style.visibility</p:attrName>
                                        </p:attrNameLst>
                                      </p:cBhvr>
                                      <p:to>
                                        <p:strVal val="visible"/>
                                      </p:to>
                                    </p:set>
                                    <p:anim calcmode="lin" valueType="num">
                                      <p:cBhvr>
                                        <p:cTn id="1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44" dur="1000" fill="hold"/>
                                        <p:tgtEl>
                                          <p:spTgt spid="12"/>
                                        </p:tgtEl>
                                        <p:attrNameLst>
                                          <p:attrName>ppt_h</p:attrName>
                                        </p:attrNameLst>
                                      </p:cBhvr>
                                      <p:tavLst>
                                        <p:tav tm="0">
                                          <p:val>
                                            <p:strVal val="#ppt_h"/>
                                          </p:val>
                                        </p:tav>
                                        <p:tav tm="100000">
                                          <p:val>
                                            <p:strVal val="#ppt_h"/>
                                          </p:val>
                                        </p:tav>
                                      </p:tavLst>
                                    </p:anim>
                                    <p:anim calcmode="lin" valueType="num">
                                      <p:cBhvr>
                                        <p:cTn id="1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8" dur="1000" decel="50000">
                                          <p:stCondLst>
                                            <p:cond delay="0"/>
                                          </p:stCondLst>
                                        </p:cTn>
                                        <p:tgtEl>
                                          <p:spTgt spid="12"/>
                                        </p:tgtEl>
                                      </p:cBhvr>
                                    </p:animEffect>
                                  </p:childTnLst>
                                </p:cTn>
                              </p:par>
                            </p:childTnLst>
                          </p:cTn>
                        </p:par>
                        <p:par>
                          <p:cTn id="149" fill="hold">
                            <p:stCondLst>
                              <p:cond delay="1000"/>
                            </p:stCondLst>
                            <p:childTnLst>
                              <p:par>
                                <p:cTn id="150" presetID="22" presetClass="entr" presetSubtype="8" fill="hold" grpId="0" nodeType="afterEffect">
                                  <p:stCondLst>
                                    <p:cond delay="0"/>
                                  </p:stCondLst>
                                  <p:childTnLst>
                                    <p:set>
                                      <p:cBhvr>
                                        <p:cTn id="151" dur="1" fill="hold">
                                          <p:stCondLst>
                                            <p:cond delay="0"/>
                                          </p:stCondLst>
                                        </p:cTn>
                                        <p:tgtEl>
                                          <p:spTgt spid="7"/>
                                        </p:tgtEl>
                                        <p:attrNameLst>
                                          <p:attrName>style.visibility</p:attrName>
                                        </p:attrNameLst>
                                      </p:cBhvr>
                                      <p:to>
                                        <p:strVal val="visible"/>
                                      </p:to>
                                    </p:set>
                                    <p:animEffect transition="in" filter="wipe(left)">
                                      <p:cBhvr>
                                        <p:cTn id="152" dur="500"/>
                                        <p:tgtEl>
                                          <p:spTgt spid="7"/>
                                        </p:tgtEl>
                                      </p:cBhvr>
                                    </p:animEffect>
                                  </p:childTnLst>
                                </p:cTn>
                              </p:par>
                            </p:childTnLst>
                          </p:cTn>
                        </p:par>
                      </p:childTnLst>
                    </p:cTn>
                  </p:par>
                  <p:par>
                    <p:cTn id="153" fill="hold">
                      <p:stCondLst>
                        <p:cond delay="indefinite"/>
                      </p:stCondLst>
                      <p:childTnLst>
                        <p:par>
                          <p:cTn id="154" fill="hold">
                            <p:stCondLst>
                              <p:cond delay="0"/>
                            </p:stCondLst>
                            <p:childTnLst>
                              <p:par>
                                <p:cTn id="155" presetID="25" presetClass="entr" presetSubtype="0" fill="hold" nodeType="clickEffect">
                                  <p:stCondLst>
                                    <p:cond delay="0"/>
                                  </p:stCondLst>
                                  <p:childTnLst>
                                    <p:set>
                                      <p:cBhvr>
                                        <p:cTn id="156" dur="1" fill="hold">
                                          <p:stCondLst>
                                            <p:cond delay="0"/>
                                          </p:stCondLst>
                                        </p:cTn>
                                        <p:tgtEl>
                                          <p:spTgt spid="10"/>
                                        </p:tgtEl>
                                        <p:attrNameLst>
                                          <p:attrName>style.visibility</p:attrName>
                                        </p:attrNameLst>
                                      </p:cBhvr>
                                      <p:to>
                                        <p:strVal val="visible"/>
                                      </p:to>
                                    </p:set>
                                    <p:anim calcmode="lin" valueType="num">
                                      <p:cBhvr>
                                        <p:cTn id="1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60" dur="1000" fill="hold"/>
                                        <p:tgtEl>
                                          <p:spTgt spid="10"/>
                                        </p:tgtEl>
                                        <p:attrNameLst>
                                          <p:attrName>ppt_h</p:attrName>
                                        </p:attrNameLst>
                                      </p:cBhvr>
                                      <p:tavLst>
                                        <p:tav tm="0">
                                          <p:val>
                                            <p:strVal val="#ppt_h"/>
                                          </p:val>
                                        </p:tav>
                                        <p:tav tm="100000">
                                          <p:val>
                                            <p:strVal val="#ppt_h"/>
                                          </p:val>
                                        </p:tav>
                                      </p:tavLst>
                                    </p:anim>
                                    <p:anim calcmode="lin" valueType="num">
                                      <p:cBhvr>
                                        <p:cTn id="1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4" dur="1000" decel="50000">
                                          <p:stCondLst>
                                            <p:cond delay="0"/>
                                          </p:stCondLst>
                                        </p:cTn>
                                        <p:tgtEl>
                                          <p:spTgt spid="10"/>
                                        </p:tgtEl>
                                      </p:cBhvr>
                                    </p:animEffect>
                                  </p:childTnLst>
                                </p:cTn>
                              </p:par>
                              <p:par>
                                <p:cTn id="165" presetID="25" presetClass="entr" presetSubtype="0" fill="hold" nodeType="withEffect">
                                  <p:stCondLst>
                                    <p:cond delay="500"/>
                                  </p:stCondLst>
                                  <p:childTnLst>
                                    <p:set>
                                      <p:cBhvr>
                                        <p:cTn id="166" dur="1" fill="hold">
                                          <p:stCondLst>
                                            <p:cond delay="0"/>
                                          </p:stCondLst>
                                        </p:cTn>
                                        <p:tgtEl>
                                          <p:spTgt spid="8"/>
                                        </p:tgtEl>
                                        <p:attrNameLst>
                                          <p:attrName>style.visibility</p:attrName>
                                        </p:attrNameLst>
                                      </p:cBhvr>
                                      <p:to>
                                        <p:strVal val="visible"/>
                                      </p:to>
                                    </p:set>
                                    <p:anim calcmode="lin" valueType="num">
                                      <p:cBhvr>
                                        <p:cTn id="16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70" dur="1000" fill="hold"/>
                                        <p:tgtEl>
                                          <p:spTgt spid="8"/>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8"/>
                                        </p:tgtEl>
                                      </p:cBhvr>
                                    </p:animEffect>
                                  </p:childTnLst>
                                </p:cTn>
                              </p:par>
                            </p:childTnLst>
                          </p:cTn>
                        </p:par>
                        <p:par>
                          <p:cTn id="175" fill="hold">
                            <p:stCondLst>
                              <p:cond delay="1000"/>
                            </p:stCondLst>
                            <p:childTnLst>
                              <p:par>
                                <p:cTn id="176" presetID="22" presetClass="entr" presetSubtype="8" fill="hold" grpId="0" nodeType="afterEffect">
                                  <p:stCondLst>
                                    <p:cond delay="0"/>
                                  </p:stCondLst>
                                  <p:childTnLst>
                                    <p:set>
                                      <p:cBhvr>
                                        <p:cTn id="177" dur="1" fill="hold">
                                          <p:stCondLst>
                                            <p:cond delay="0"/>
                                          </p:stCondLst>
                                        </p:cTn>
                                        <p:tgtEl>
                                          <p:spTgt spid="9"/>
                                        </p:tgtEl>
                                        <p:attrNameLst>
                                          <p:attrName>style.visibility</p:attrName>
                                        </p:attrNameLst>
                                      </p:cBhvr>
                                      <p:to>
                                        <p:strVal val="visible"/>
                                      </p:to>
                                    </p:set>
                                    <p:animEffect transition="in" filter="wipe(left)">
                                      <p:cBhvr>
                                        <p:cTn id="178" dur="500"/>
                                        <p:tgtEl>
                                          <p:spTgt spid="9"/>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11"/>
                                        </p:tgtEl>
                                        <p:attrNameLst>
                                          <p:attrName>style.visibility</p:attrName>
                                        </p:attrNameLst>
                                      </p:cBhvr>
                                      <p:to>
                                        <p:strVal val="visible"/>
                                      </p:to>
                                    </p:set>
                                    <p:animEffect transition="in" filter="wipe(left)">
                                      <p:cBhvr>
                                        <p:cTn id="18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P spid="6"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1619</Words>
  <Application>Microsoft Office PowerPoint</Application>
  <PresentationFormat>Panorámica</PresentationFormat>
  <Paragraphs>90</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Arial</vt:lpstr>
      <vt:lpstr>Wingdings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109</cp:revision>
  <dcterms:created xsi:type="dcterms:W3CDTF">2025-07-19T15:42:00Z</dcterms:created>
  <dcterms:modified xsi:type="dcterms:W3CDTF">2025-08-21T06:10:52Z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F45321C1F01F4E8982D858EDD080EE4B_13</vt:lpwstr>
  </property>
  <property fmtid="{D5CDD505-2E9C-101B-9397-08002B2CF9AE}" pid="3" name="KSOProductBuildVer">
    <vt:lpwstr>1033-12.2.0.21931</vt:lpwstr>
  </property>
</Properties>
</file>