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8" r:id="rId3"/>
    <p:sldId id="301" r:id="rId4"/>
    <p:sldId id="257" r:id="rId5"/>
    <p:sldId id="258" r:id="rId6"/>
    <p:sldId id="259" r:id="rId7"/>
    <p:sldId id="260" r:id="rId8"/>
    <p:sldId id="261" r:id="rId9"/>
    <p:sldId id="299" r:id="rId10"/>
    <p:sldId id="300" r:id="rId11"/>
    <p:sldId id="264" r:id="rId12"/>
    <p:sldId id="296"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6814"/>
    <a:srgbClr val="E4C14B"/>
    <a:srgbClr val="947B10"/>
    <a:srgbClr val="73825E"/>
    <a:srgbClr val="18B110"/>
    <a:srgbClr val="E1BD45"/>
    <a:srgbClr val="EB2559"/>
    <a:srgbClr val="6F0000"/>
    <a:srgbClr val="FFFF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2" d="100"/>
          <a:sy n="32" d="100"/>
        </p:scale>
        <p:origin x="72" y="13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5E9EB0-8EE3-4409-BA2A-D4325288D5D9}" type="doc">
      <dgm:prSet loTypeId="urn:microsoft.com/office/officeart/2005/8/layout/pList1" loCatId="picture" qsTypeId="urn:microsoft.com/office/officeart/2005/8/quickstyle/simple2" qsCatId="simple" csTypeId="urn:microsoft.com/office/officeart/2005/8/colors/accent0_2" csCatId="mainScheme" phldr="1"/>
      <dgm:spPr/>
      <dgm:t>
        <a:bodyPr/>
        <a:lstStyle/>
        <a:p>
          <a:endParaRPr lang="es-ES"/>
        </a:p>
      </dgm:t>
    </dgm:pt>
    <dgm:pt modelId="{F8A5B272-1100-4A68-A44B-108FBECFB3F0}">
      <dgm:prSet custT="1"/>
      <dgm:spPr/>
      <dgm:t>
        <a:bodyPr/>
        <a:lstStyle/>
        <a:p>
          <a:r>
            <a:rPr lang="nl-NL" sz="1800" b="1" noProof="0" dirty="0">
              <a:latin typeface="Calibri" panose="020F0502020204030204" pitchFamily="34" charset="0"/>
              <a:ea typeface="Calibri" panose="020F0502020204030204" pitchFamily="34" charset="0"/>
              <a:cs typeface="Calibri" panose="020F0502020204030204" pitchFamily="34" charset="0"/>
            </a:rPr>
            <a:t>Hij bracht het Egyptische leger tot zinken in de Rode Zee (Ex. 14:24-28)</a:t>
          </a:r>
          <a:endParaRPr lang="en-US" sz="1800" noProof="0" dirty="0">
            <a:latin typeface="Calibri" panose="020F0502020204030204" pitchFamily="34" charset="0"/>
            <a:ea typeface="Calibri" panose="020F0502020204030204" pitchFamily="34" charset="0"/>
            <a:cs typeface="Calibri" panose="020F0502020204030204" pitchFamily="34" charset="0"/>
          </a:endParaRPr>
        </a:p>
      </dgm:t>
    </dgm:pt>
    <dgm:pt modelId="{7024F5D0-A40E-490D-AE15-301C87CB8846}" type="parTrans" cxnId="{373DB31F-644D-409C-985D-B4901E1AF4F7}">
      <dgm:prSet/>
      <dgm:spPr/>
      <dgm:t>
        <a:bodyPr/>
        <a:lstStyle/>
        <a:p>
          <a:endParaRPr lang="es-ES" sz="1800"/>
        </a:p>
      </dgm:t>
    </dgm:pt>
    <dgm:pt modelId="{C06B1E0C-FD97-4E76-87CC-EB58B2720FEF}" type="sibTrans" cxnId="{373DB31F-644D-409C-985D-B4901E1AF4F7}">
      <dgm:prSet/>
      <dgm:spPr/>
      <dgm:t>
        <a:bodyPr/>
        <a:lstStyle/>
        <a:p>
          <a:endParaRPr lang="es-ES" sz="1800"/>
        </a:p>
      </dgm:t>
    </dgm:pt>
    <dgm:pt modelId="{20E327AC-CD4C-4D77-A001-FB8D070D309B}">
      <dgm:prSet custT="1"/>
      <dgm:spPr/>
      <dgm:t>
        <a:bodyPr/>
        <a:lstStyle/>
        <a:p>
          <a:r>
            <a:rPr lang="nl-NL" sz="1800" b="1" noProof="0" dirty="0">
              <a:latin typeface="Calibri" panose="020F0502020204030204" pitchFamily="34" charset="0"/>
              <a:ea typeface="Calibri" panose="020F0502020204030204" pitchFamily="34" charset="0"/>
              <a:cs typeface="Calibri" panose="020F0502020204030204" pitchFamily="34" charset="0"/>
            </a:rPr>
            <a:t>Hij gebruikte hagel tegen de Kanaänieten (Joz. 10:11)</a:t>
          </a:r>
          <a:endParaRPr lang="en-US" sz="1800" noProof="0" dirty="0">
            <a:latin typeface="Calibri" panose="020F0502020204030204" pitchFamily="34" charset="0"/>
            <a:ea typeface="Calibri" panose="020F0502020204030204" pitchFamily="34" charset="0"/>
            <a:cs typeface="Calibri" panose="020F0502020204030204" pitchFamily="34" charset="0"/>
          </a:endParaRPr>
        </a:p>
      </dgm:t>
    </dgm:pt>
    <dgm:pt modelId="{66CF7690-FF12-4C22-A096-483F3E429EE7}" type="parTrans" cxnId="{FE7D5E0E-7FEB-465E-B2E2-250FF05552A1}">
      <dgm:prSet/>
      <dgm:spPr/>
      <dgm:t>
        <a:bodyPr/>
        <a:lstStyle/>
        <a:p>
          <a:endParaRPr lang="es-ES" sz="1800"/>
        </a:p>
      </dgm:t>
    </dgm:pt>
    <dgm:pt modelId="{64E9A306-F87B-432B-BF1C-C886FCCF6942}" type="sibTrans" cxnId="{FE7D5E0E-7FEB-465E-B2E2-250FF05552A1}">
      <dgm:prSet/>
      <dgm:spPr/>
      <dgm:t>
        <a:bodyPr/>
        <a:lstStyle/>
        <a:p>
          <a:endParaRPr lang="es-ES" sz="1800"/>
        </a:p>
      </dgm:t>
    </dgm:pt>
    <dgm:pt modelId="{066BD936-4A5C-4A5B-9DFB-FA7AFA8FBB8C}">
      <dgm:prSet custT="1"/>
      <dgm:spPr/>
      <dgm:t>
        <a:bodyPr/>
        <a:lstStyle/>
        <a:p>
          <a:r>
            <a:rPr lang="nl-NL" sz="1800" b="1" noProof="0" dirty="0">
              <a:latin typeface="Calibri" panose="020F0502020204030204" pitchFamily="34" charset="0"/>
              <a:ea typeface="Calibri" panose="020F0502020204030204" pitchFamily="34" charset="0"/>
              <a:cs typeface="Calibri" panose="020F0502020204030204" pitchFamily="34" charset="0"/>
            </a:rPr>
            <a:t>Hij vernietigde degenen die Elia verachtten (2 Kon. 1:9-10)</a:t>
          </a:r>
          <a:endParaRPr lang="en-US" sz="1800" noProof="0" dirty="0">
            <a:latin typeface="Calibri" panose="020F0502020204030204" pitchFamily="34" charset="0"/>
            <a:ea typeface="Calibri" panose="020F0502020204030204" pitchFamily="34" charset="0"/>
            <a:cs typeface="Calibri" panose="020F0502020204030204" pitchFamily="34" charset="0"/>
          </a:endParaRPr>
        </a:p>
      </dgm:t>
    </dgm:pt>
    <dgm:pt modelId="{B887A460-9A2F-42FD-813F-C0E8DC587B18}" type="parTrans" cxnId="{0DF119C4-8142-4CF7-B09D-B504FF7F050C}">
      <dgm:prSet/>
      <dgm:spPr/>
      <dgm:t>
        <a:bodyPr/>
        <a:lstStyle/>
        <a:p>
          <a:endParaRPr lang="es-ES" sz="1800"/>
        </a:p>
      </dgm:t>
    </dgm:pt>
    <dgm:pt modelId="{5C1EED2D-C2FA-4271-BC0B-F621F1C335FF}" type="sibTrans" cxnId="{0DF119C4-8142-4CF7-B09D-B504FF7F050C}">
      <dgm:prSet/>
      <dgm:spPr/>
      <dgm:t>
        <a:bodyPr/>
        <a:lstStyle/>
        <a:p>
          <a:endParaRPr lang="es-ES" sz="1800"/>
        </a:p>
      </dgm:t>
    </dgm:pt>
    <dgm:pt modelId="{0164DC25-2A7F-4F42-8149-766B5618BDD1}">
      <dgm:prSet custT="1"/>
      <dgm:spPr/>
      <dgm:t>
        <a:bodyPr/>
        <a:lstStyle/>
        <a:p>
          <a:r>
            <a:rPr lang="nl-NL" sz="1800" b="1" noProof="0" dirty="0">
              <a:latin typeface="Calibri" panose="020F0502020204030204" pitchFamily="34" charset="0"/>
              <a:ea typeface="Calibri" panose="020F0502020204030204" pitchFamily="34" charset="0"/>
              <a:cs typeface="Calibri" panose="020F0502020204030204" pitchFamily="34" charset="0"/>
            </a:rPr>
            <a:t>Hij stuurde beren tegen degenen die Elisa bespotten (2 Kon. 2:23-24)</a:t>
          </a:r>
          <a:endParaRPr lang="en-US" sz="1800" noProof="0" dirty="0">
            <a:latin typeface="Calibri" panose="020F0502020204030204" pitchFamily="34" charset="0"/>
            <a:ea typeface="Calibri" panose="020F0502020204030204" pitchFamily="34" charset="0"/>
            <a:cs typeface="Calibri" panose="020F0502020204030204" pitchFamily="34" charset="0"/>
          </a:endParaRPr>
        </a:p>
      </dgm:t>
    </dgm:pt>
    <dgm:pt modelId="{9DCF9662-41D8-42B3-BAE7-428197EE5853}" type="parTrans" cxnId="{E1CC3E55-2BAB-4946-A498-DCDDC9AFDA61}">
      <dgm:prSet/>
      <dgm:spPr/>
      <dgm:t>
        <a:bodyPr/>
        <a:lstStyle/>
        <a:p>
          <a:endParaRPr lang="es-ES" sz="1800"/>
        </a:p>
      </dgm:t>
    </dgm:pt>
    <dgm:pt modelId="{8624B09F-A4FF-49C2-9A64-CF32A71A98DF}" type="sibTrans" cxnId="{E1CC3E55-2BAB-4946-A498-DCDDC9AFDA61}">
      <dgm:prSet/>
      <dgm:spPr/>
      <dgm:t>
        <a:bodyPr/>
        <a:lstStyle/>
        <a:p>
          <a:endParaRPr lang="es-ES" sz="1800"/>
        </a:p>
      </dgm:t>
    </dgm:pt>
    <dgm:pt modelId="{BCDA8DC1-3702-4EF8-AE27-E0C5851824D6}">
      <dgm:prSet custT="1"/>
      <dgm:spPr/>
      <dgm:t>
        <a:bodyPr/>
        <a:lstStyle/>
        <a:p>
          <a:r>
            <a:rPr lang="nl-NL" sz="1800" b="1" noProof="0" dirty="0">
              <a:latin typeface="Calibri" panose="020F0502020204030204" pitchFamily="34" charset="0"/>
              <a:ea typeface="Calibri" panose="020F0502020204030204" pitchFamily="34" charset="0"/>
              <a:cs typeface="Calibri" panose="020F0502020204030204" pitchFamily="34" charset="0"/>
            </a:rPr>
            <a:t>Hij bereikte vrede door het Syrische leger te verblinden (2 Kon. 6:14-23)</a:t>
          </a:r>
          <a:endParaRPr lang="en-US" sz="1800" noProof="0" dirty="0">
            <a:latin typeface="Calibri" panose="020F0502020204030204" pitchFamily="34" charset="0"/>
            <a:ea typeface="Calibri" panose="020F0502020204030204" pitchFamily="34" charset="0"/>
            <a:cs typeface="Calibri" panose="020F0502020204030204" pitchFamily="34" charset="0"/>
          </a:endParaRPr>
        </a:p>
      </dgm:t>
    </dgm:pt>
    <dgm:pt modelId="{445A251F-B366-44E1-9844-CC6DD4C30668}" type="parTrans" cxnId="{6348BCA6-AA42-4FCC-8D11-E0B74BB26AD5}">
      <dgm:prSet/>
      <dgm:spPr/>
      <dgm:t>
        <a:bodyPr/>
        <a:lstStyle/>
        <a:p>
          <a:endParaRPr lang="es-ES" sz="1800"/>
        </a:p>
      </dgm:t>
    </dgm:pt>
    <dgm:pt modelId="{C43369F8-43F9-463E-BF06-FF7B58B17CD6}" type="sibTrans" cxnId="{6348BCA6-AA42-4FCC-8D11-E0B74BB26AD5}">
      <dgm:prSet/>
      <dgm:spPr/>
      <dgm:t>
        <a:bodyPr/>
        <a:lstStyle/>
        <a:p>
          <a:endParaRPr lang="es-ES" sz="1800"/>
        </a:p>
      </dgm:t>
    </dgm:pt>
    <dgm:pt modelId="{3FE46F39-A860-4673-84D8-9EF5303EA09F}">
      <dgm:prSet custT="1"/>
      <dgm:spPr/>
      <dgm:t>
        <a:bodyPr/>
        <a:lstStyle/>
        <a:p>
          <a:r>
            <a:rPr lang="nl-NL" sz="1800" b="1" noProof="0" dirty="0">
              <a:latin typeface="Calibri" panose="020F0502020204030204" pitchFamily="34" charset="0"/>
              <a:ea typeface="Calibri" panose="020F0502020204030204" pitchFamily="34" charset="0"/>
              <a:cs typeface="Calibri" panose="020F0502020204030204" pitchFamily="34" charset="0"/>
            </a:rPr>
            <a:t>Hij liet de Ammonieten en de Moabieten met elkaar vechten (2 Kron. 20:15-17, 22-24)</a:t>
          </a:r>
          <a:endParaRPr lang="en-US" sz="1800" noProof="0" dirty="0">
            <a:latin typeface="Calibri" panose="020F0502020204030204" pitchFamily="34" charset="0"/>
            <a:ea typeface="Calibri" panose="020F0502020204030204" pitchFamily="34" charset="0"/>
            <a:cs typeface="Calibri" panose="020F0502020204030204" pitchFamily="34" charset="0"/>
          </a:endParaRPr>
        </a:p>
      </dgm:t>
    </dgm:pt>
    <dgm:pt modelId="{273C54A6-2363-40E8-852C-F83D3014F2E2}" type="parTrans" cxnId="{B6F313CB-A8E0-4E9A-87C6-64E85BBFCA7D}">
      <dgm:prSet/>
      <dgm:spPr/>
      <dgm:t>
        <a:bodyPr/>
        <a:lstStyle/>
        <a:p>
          <a:endParaRPr lang="es-ES" sz="1800"/>
        </a:p>
      </dgm:t>
    </dgm:pt>
    <dgm:pt modelId="{F1BDBF92-6013-407B-AAF3-ED3C56222AED}" type="sibTrans" cxnId="{B6F313CB-A8E0-4E9A-87C6-64E85BBFCA7D}">
      <dgm:prSet/>
      <dgm:spPr/>
      <dgm:t>
        <a:bodyPr/>
        <a:lstStyle/>
        <a:p>
          <a:endParaRPr lang="es-ES" sz="1800"/>
        </a:p>
      </dgm:t>
    </dgm:pt>
    <dgm:pt modelId="{92ED9C57-E453-4DB6-ADAF-0571ADA95636}">
      <dgm:prSet custT="1"/>
      <dgm:spPr/>
      <dgm:t>
        <a:bodyPr/>
        <a:lstStyle/>
        <a:p>
          <a:r>
            <a:rPr lang="nl-NL" sz="1800" b="1" noProof="0" dirty="0">
              <a:latin typeface="Calibri" panose="020F0502020204030204" pitchFamily="34" charset="0"/>
              <a:ea typeface="Calibri" panose="020F0502020204030204" pitchFamily="34" charset="0"/>
              <a:cs typeface="Calibri" panose="020F0502020204030204" pitchFamily="34" charset="0"/>
            </a:rPr>
            <a:t>Hij doodde 185.000 Assyriërs in één nacht (2 Kon. 19:35)</a:t>
          </a:r>
          <a:endParaRPr lang="en-US" sz="1800" noProof="0" dirty="0">
            <a:latin typeface="Calibri" panose="020F0502020204030204" pitchFamily="34" charset="0"/>
            <a:ea typeface="Calibri" panose="020F0502020204030204" pitchFamily="34" charset="0"/>
            <a:cs typeface="Calibri" panose="020F0502020204030204" pitchFamily="34" charset="0"/>
          </a:endParaRPr>
        </a:p>
      </dgm:t>
    </dgm:pt>
    <dgm:pt modelId="{F5801C04-700E-4E81-8249-A03F39E7772E}" type="parTrans" cxnId="{D8472E67-C20B-467C-8763-C2E4C96C0528}">
      <dgm:prSet/>
      <dgm:spPr/>
      <dgm:t>
        <a:bodyPr/>
        <a:lstStyle/>
        <a:p>
          <a:endParaRPr lang="es-ES" sz="1800"/>
        </a:p>
      </dgm:t>
    </dgm:pt>
    <dgm:pt modelId="{5FE2F628-83D3-414D-B287-86B482B27A71}" type="sibTrans" cxnId="{D8472E67-C20B-467C-8763-C2E4C96C0528}">
      <dgm:prSet/>
      <dgm:spPr/>
      <dgm:t>
        <a:bodyPr/>
        <a:lstStyle/>
        <a:p>
          <a:endParaRPr lang="es-ES" sz="1800"/>
        </a:p>
      </dgm:t>
    </dgm:pt>
    <dgm:pt modelId="{784F45F6-6052-4C3E-9A2B-DD674C4BF970}">
      <dgm:prSet custT="1"/>
      <dgm:spPr/>
      <dgm:t>
        <a:bodyPr/>
        <a:lstStyle/>
        <a:p>
          <a:r>
            <a:rPr lang="nl-NL" sz="1800" b="1" noProof="0" dirty="0">
              <a:latin typeface="Calibri" panose="020F0502020204030204" pitchFamily="34" charset="0"/>
              <a:ea typeface="Calibri" panose="020F0502020204030204" pitchFamily="34" charset="0"/>
              <a:cs typeface="Calibri" panose="020F0502020204030204" pitchFamily="34" charset="0"/>
            </a:rPr>
            <a:t>Hij stuurde een dodelijke ziekte naar Herodes (Hand. 12:21-23)</a:t>
          </a:r>
          <a:endParaRPr lang="en-US" sz="1800" noProof="0" dirty="0">
            <a:latin typeface="Calibri" panose="020F0502020204030204" pitchFamily="34" charset="0"/>
            <a:ea typeface="Calibri" panose="020F0502020204030204" pitchFamily="34" charset="0"/>
            <a:cs typeface="Calibri" panose="020F0502020204030204" pitchFamily="34" charset="0"/>
          </a:endParaRPr>
        </a:p>
      </dgm:t>
    </dgm:pt>
    <dgm:pt modelId="{D5102165-96FD-4297-AAC9-BC00EFF14759}" type="parTrans" cxnId="{D904B59F-D33A-4C49-BAD2-1BEB959F35C0}">
      <dgm:prSet/>
      <dgm:spPr/>
      <dgm:t>
        <a:bodyPr/>
        <a:lstStyle/>
        <a:p>
          <a:endParaRPr lang="es-ES" sz="1800"/>
        </a:p>
      </dgm:t>
    </dgm:pt>
    <dgm:pt modelId="{0AB183FC-2EC2-4F9E-8186-7991C1453FDF}" type="sibTrans" cxnId="{D904B59F-D33A-4C49-BAD2-1BEB959F35C0}">
      <dgm:prSet/>
      <dgm:spPr/>
      <dgm:t>
        <a:bodyPr/>
        <a:lstStyle/>
        <a:p>
          <a:endParaRPr lang="es-ES" sz="1800"/>
        </a:p>
      </dgm:t>
    </dgm:pt>
    <dgm:pt modelId="{B3CE7673-C03D-41EE-B90F-2CF5E520AF04}" type="pres">
      <dgm:prSet presAssocID="{B85E9EB0-8EE3-4409-BA2A-D4325288D5D9}" presName="Name0" presStyleCnt="0">
        <dgm:presLayoutVars>
          <dgm:dir/>
          <dgm:resizeHandles val="exact"/>
        </dgm:presLayoutVars>
      </dgm:prSet>
      <dgm:spPr/>
    </dgm:pt>
    <dgm:pt modelId="{654A5717-9C89-4C44-BB61-942BBAB327DA}" type="pres">
      <dgm:prSet presAssocID="{F8A5B272-1100-4A68-A44B-108FBECFB3F0}" presName="compNode" presStyleCnt="0"/>
      <dgm:spPr/>
    </dgm:pt>
    <dgm:pt modelId="{A3D0433A-8C1E-44AF-96CE-D90F56042720}" type="pres">
      <dgm:prSet presAssocID="{F8A5B272-1100-4A68-A44B-108FBECFB3F0}" presName="pictRect" presStyleLbl="node1" presStyleIdx="0" presStyleCnt="8" custLinFactNeighborY="-43942"/>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chemeClr val="tx2">
              <a:lumMod val="60000"/>
              <a:lumOff val="40000"/>
            </a:schemeClr>
          </a:solidFill>
        </a:ln>
        <a:scene3d>
          <a:camera prst="orthographicFront"/>
          <a:lightRig rig="threePt" dir="t"/>
        </a:scene3d>
        <a:sp3d>
          <a:bevelT prst="relaxedInset"/>
        </a:sp3d>
      </dgm:spPr>
    </dgm:pt>
    <dgm:pt modelId="{DE757CD2-5AC5-4C31-9D32-1EFB8D294F36}" type="pres">
      <dgm:prSet presAssocID="{F8A5B272-1100-4A68-A44B-108FBECFB3F0}" presName="textRect" presStyleLbl="revTx" presStyleIdx="0" presStyleCnt="8" custLinFactNeighborY="-81605">
        <dgm:presLayoutVars>
          <dgm:bulletEnabled val="1"/>
        </dgm:presLayoutVars>
      </dgm:prSet>
      <dgm:spPr/>
    </dgm:pt>
    <dgm:pt modelId="{4AD837FF-390A-44D4-B3D4-F867A3175A92}" type="pres">
      <dgm:prSet presAssocID="{C06B1E0C-FD97-4E76-87CC-EB58B2720FEF}" presName="sibTrans" presStyleLbl="sibTrans2D1" presStyleIdx="0" presStyleCnt="0"/>
      <dgm:spPr/>
    </dgm:pt>
    <dgm:pt modelId="{610F226F-F746-412E-833A-6540E3A394AF}" type="pres">
      <dgm:prSet presAssocID="{20E327AC-CD4C-4D77-A001-FB8D070D309B}" presName="compNode" presStyleCnt="0"/>
      <dgm:spPr/>
    </dgm:pt>
    <dgm:pt modelId="{757B839D-7B20-456D-B4B6-143DC0100211}" type="pres">
      <dgm:prSet presAssocID="{20E327AC-CD4C-4D77-A001-FB8D070D309B}" presName="pictRect" presStyleLbl="node1" presStyleIdx="1" presStyleCnt="8" custLinFactNeighborY="-43942"/>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l="505"/>
          </a:stretch>
        </a:blipFill>
        <a:ln>
          <a:solidFill>
            <a:schemeClr val="accent2">
              <a:lumMod val="60000"/>
              <a:lumOff val="40000"/>
            </a:schemeClr>
          </a:solidFill>
        </a:ln>
        <a:scene3d>
          <a:camera prst="orthographicFront"/>
          <a:lightRig rig="threePt" dir="t"/>
        </a:scene3d>
        <a:sp3d>
          <a:bevelT prst="relaxedInset"/>
        </a:sp3d>
      </dgm:spPr>
    </dgm:pt>
    <dgm:pt modelId="{CDD1B923-0554-47D2-B5DA-2B4A636516FF}" type="pres">
      <dgm:prSet presAssocID="{20E327AC-CD4C-4D77-A001-FB8D070D309B}" presName="textRect" presStyleLbl="revTx" presStyleIdx="1" presStyleCnt="8" custLinFactNeighborY="-81605">
        <dgm:presLayoutVars>
          <dgm:bulletEnabled val="1"/>
        </dgm:presLayoutVars>
      </dgm:prSet>
      <dgm:spPr/>
    </dgm:pt>
    <dgm:pt modelId="{907018E0-5C68-4683-9259-22127472F2EE}" type="pres">
      <dgm:prSet presAssocID="{64E9A306-F87B-432B-BF1C-C886FCCF6942}" presName="sibTrans" presStyleLbl="sibTrans2D1" presStyleIdx="0" presStyleCnt="0"/>
      <dgm:spPr/>
    </dgm:pt>
    <dgm:pt modelId="{9691DEBC-95E9-4C4A-AE54-3561F1674664}" type="pres">
      <dgm:prSet presAssocID="{066BD936-4A5C-4A5B-9DFB-FA7AFA8FBB8C}" presName="compNode" presStyleCnt="0"/>
      <dgm:spPr/>
    </dgm:pt>
    <dgm:pt modelId="{904D2415-2BA8-4F18-9433-3CE93F7B6EAA}" type="pres">
      <dgm:prSet presAssocID="{066BD936-4A5C-4A5B-9DFB-FA7AFA8FBB8C}" presName="pictRect" presStyleLbl="node1" presStyleIdx="2" presStyleCnt="8" custLinFactNeighborY="-43942"/>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bg2">
              <a:lumMod val="50000"/>
            </a:schemeClr>
          </a:solidFill>
        </a:ln>
        <a:scene3d>
          <a:camera prst="orthographicFront"/>
          <a:lightRig rig="threePt" dir="t"/>
        </a:scene3d>
        <a:sp3d>
          <a:bevelT prst="relaxedInset"/>
        </a:sp3d>
      </dgm:spPr>
    </dgm:pt>
    <dgm:pt modelId="{4525255B-8D77-4012-BE5E-E4EB429C9CB4}" type="pres">
      <dgm:prSet presAssocID="{066BD936-4A5C-4A5B-9DFB-FA7AFA8FBB8C}" presName="textRect" presStyleLbl="revTx" presStyleIdx="2" presStyleCnt="8" custLinFactNeighborY="-81605">
        <dgm:presLayoutVars>
          <dgm:bulletEnabled val="1"/>
        </dgm:presLayoutVars>
      </dgm:prSet>
      <dgm:spPr/>
    </dgm:pt>
    <dgm:pt modelId="{2B5FBB3F-79ED-458B-83BF-DF41CF3FD8D8}" type="pres">
      <dgm:prSet presAssocID="{5C1EED2D-C2FA-4271-BC0B-F621F1C335FF}" presName="sibTrans" presStyleLbl="sibTrans2D1" presStyleIdx="0" presStyleCnt="0"/>
      <dgm:spPr/>
    </dgm:pt>
    <dgm:pt modelId="{FE4C2667-826C-4D17-8327-DE96F1172358}" type="pres">
      <dgm:prSet presAssocID="{0164DC25-2A7F-4F42-8149-766B5618BDD1}" presName="compNode" presStyleCnt="0"/>
      <dgm:spPr/>
    </dgm:pt>
    <dgm:pt modelId="{5C4AF684-2DF3-4B8B-966D-28B11D58D499}" type="pres">
      <dgm:prSet presAssocID="{0164DC25-2A7F-4F42-8149-766B5618BDD1}" presName="pictRect" presStyleLbl="node1" presStyleIdx="3" presStyleCnt="8" custLinFactNeighborY="-43942"/>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accent2">
              <a:lumMod val="50000"/>
            </a:schemeClr>
          </a:solidFill>
        </a:ln>
        <a:scene3d>
          <a:camera prst="orthographicFront"/>
          <a:lightRig rig="threePt" dir="t"/>
        </a:scene3d>
        <a:sp3d>
          <a:bevelT prst="relaxedInset"/>
        </a:sp3d>
      </dgm:spPr>
    </dgm:pt>
    <dgm:pt modelId="{9FE05CCC-A7F8-4C62-8BFB-B92E514CF5B4}" type="pres">
      <dgm:prSet presAssocID="{0164DC25-2A7F-4F42-8149-766B5618BDD1}" presName="textRect" presStyleLbl="revTx" presStyleIdx="3" presStyleCnt="8" custScaleX="105949" custLinFactNeighborY="-81605">
        <dgm:presLayoutVars>
          <dgm:bulletEnabled val="1"/>
        </dgm:presLayoutVars>
      </dgm:prSet>
      <dgm:spPr/>
    </dgm:pt>
    <dgm:pt modelId="{6A455F28-970E-411E-A107-C77DE1FF0DAB}" type="pres">
      <dgm:prSet presAssocID="{8624B09F-A4FF-49C2-9A64-CF32A71A98DF}" presName="sibTrans" presStyleLbl="sibTrans2D1" presStyleIdx="0" presStyleCnt="0"/>
      <dgm:spPr/>
    </dgm:pt>
    <dgm:pt modelId="{1A6DBF43-7F9A-4A0E-9505-E13ADF1F5246}" type="pres">
      <dgm:prSet presAssocID="{BCDA8DC1-3702-4EF8-AE27-E0C5851824D6}" presName="compNode" presStyleCnt="0"/>
      <dgm:spPr/>
    </dgm:pt>
    <dgm:pt modelId="{4CBDC65A-48E1-48B3-9145-1F0726CA8B43}" type="pres">
      <dgm:prSet presAssocID="{BCDA8DC1-3702-4EF8-AE27-E0C5851824D6}" presName="pictRect" presStyleLbl="node1" presStyleIdx="4" presStyleCnt="8" custLinFactNeighborY="-963"/>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solidFill>
            <a:schemeClr val="accent1">
              <a:lumMod val="75000"/>
            </a:schemeClr>
          </a:solidFill>
        </a:ln>
        <a:scene3d>
          <a:camera prst="orthographicFront"/>
          <a:lightRig rig="threePt" dir="t"/>
        </a:scene3d>
        <a:sp3d>
          <a:bevelT prst="relaxedInset"/>
        </a:sp3d>
      </dgm:spPr>
    </dgm:pt>
    <dgm:pt modelId="{888CD5AF-F0C3-4E6E-AB9C-7E49EE3ED2D0}" type="pres">
      <dgm:prSet presAssocID="{BCDA8DC1-3702-4EF8-AE27-E0C5851824D6}" presName="textRect" presStyleLbl="revTx" presStyleIdx="4" presStyleCnt="8" custScaleX="106221" custLinFactNeighborY="-15170">
        <dgm:presLayoutVars>
          <dgm:bulletEnabled val="1"/>
        </dgm:presLayoutVars>
      </dgm:prSet>
      <dgm:spPr/>
    </dgm:pt>
    <dgm:pt modelId="{9D3A4D7A-A013-4219-91F0-B0B12BAC3EE2}" type="pres">
      <dgm:prSet presAssocID="{C43369F8-43F9-463E-BF06-FF7B58B17CD6}" presName="sibTrans" presStyleLbl="sibTrans2D1" presStyleIdx="0" presStyleCnt="0"/>
      <dgm:spPr/>
    </dgm:pt>
    <dgm:pt modelId="{8DCB1915-ED0C-499F-AD12-1FE7390FC966}" type="pres">
      <dgm:prSet presAssocID="{3FE46F39-A860-4673-84D8-9EF5303EA09F}" presName="compNode" presStyleCnt="0"/>
      <dgm:spPr/>
    </dgm:pt>
    <dgm:pt modelId="{0A9C59B1-EF7A-4EE3-990B-90F62DBD97A6}" type="pres">
      <dgm:prSet presAssocID="{3FE46F39-A860-4673-84D8-9EF5303EA09F}" presName="pictRect" presStyleLbl="node1" presStyleIdx="5" presStyleCnt="8" custLinFactNeighborY="-2928"/>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solidFill>
            <a:srgbClr val="7030A0"/>
          </a:solidFill>
        </a:ln>
        <a:scene3d>
          <a:camera prst="orthographicFront"/>
          <a:lightRig rig="threePt" dir="t"/>
        </a:scene3d>
        <a:sp3d>
          <a:bevelT prst="relaxedInset"/>
        </a:sp3d>
      </dgm:spPr>
    </dgm:pt>
    <dgm:pt modelId="{A76C2F7A-02A4-4F61-B3CF-7C2E22359C45}" type="pres">
      <dgm:prSet presAssocID="{3FE46F39-A860-4673-84D8-9EF5303EA09F}" presName="textRect" presStyleLbl="revTx" presStyleIdx="5" presStyleCnt="8" custScaleX="116595" custLinFactNeighborY="-13954">
        <dgm:presLayoutVars>
          <dgm:bulletEnabled val="1"/>
        </dgm:presLayoutVars>
      </dgm:prSet>
      <dgm:spPr/>
    </dgm:pt>
    <dgm:pt modelId="{50F50E75-1859-44CF-B562-34809192FFE1}" type="pres">
      <dgm:prSet presAssocID="{F1BDBF92-6013-407B-AAF3-ED3C56222AED}" presName="sibTrans" presStyleLbl="sibTrans2D1" presStyleIdx="0" presStyleCnt="0"/>
      <dgm:spPr/>
    </dgm:pt>
    <dgm:pt modelId="{BE6957F9-3152-4FD4-B682-97CFE161C1A5}" type="pres">
      <dgm:prSet presAssocID="{92ED9C57-E453-4DB6-ADAF-0571ADA95636}" presName="compNode" presStyleCnt="0"/>
      <dgm:spPr/>
    </dgm:pt>
    <dgm:pt modelId="{4F6CC5CB-B937-457C-8DFC-B65159823B9E}" type="pres">
      <dgm:prSet presAssocID="{92ED9C57-E453-4DB6-ADAF-0571ADA95636}" presName="pictRect" presStyleLbl="node1" presStyleIdx="6" presStyleCnt="8" custLinFactNeighborY="-2928"/>
      <dgm:spPr>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solidFill>
            <a:schemeClr val="tx1">
              <a:lumMod val="65000"/>
              <a:lumOff val="35000"/>
            </a:schemeClr>
          </a:solidFill>
        </a:ln>
        <a:scene3d>
          <a:camera prst="orthographicFront"/>
          <a:lightRig rig="threePt" dir="t"/>
        </a:scene3d>
        <a:sp3d>
          <a:bevelT prst="relaxedInset"/>
        </a:sp3d>
      </dgm:spPr>
    </dgm:pt>
    <dgm:pt modelId="{C8F6436D-D0B0-426F-8EAB-9F96A44736FE}" type="pres">
      <dgm:prSet presAssocID="{92ED9C57-E453-4DB6-ADAF-0571ADA95636}" presName="textRect" presStyleLbl="revTx" presStyleIdx="6" presStyleCnt="8" custLinFactNeighborX="451" custLinFactNeighborY="-15170">
        <dgm:presLayoutVars>
          <dgm:bulletEnabled val="1"/>
        </dgm:presLayoutVars>
      </dgm:prSet>
      <dgm:spPr/>
    </dgm:pt>
    <dgm:pt modelId="{031EAC3D-FA30-4E00-9F3D-4B1DEFAE6006}" type="pres">
      <dgm:prSet presAssocID="{5FE2F628-83D3-414D-B287-86B482B27A71}" presName="sibTrans" presStyleLbl="sibTrans2D1" presStyleIdx="0" presStyleCnt="0"/>
      <dgm:spPr/>
    </dgm:pt>
    <dgm:pt modelId="{F5153473-E5E0-4743-8102-C9425713DAD5}" type="pres">
      <dgm:prSet presAssocID="{784F45F6-6052-4C3E-9A2B-DD674C4BF970}" presName="compNode" presStyleCnt="0"/>
      <dgm:spPr/>
    </dgm:pt>
    <dgm:pt modelId="{F95BCE85-5770-4976-8131-85D8FBC85E8A}" type="pres">
      <dgm:prSet presAssocID="{784F45F6-6052-4C3E-9A2B-DD674C4BF970}" presName="pictRect" presStyleLbl="node1" presStyleIdx="7" presStyleCnt="8" custLinFactNeighborY="-2928"/>
      <dgm:spPr>
        <a:blipFill dpi="0" rotWithShape="1">
          <a:blip xmlns:r="http://schemas.openxmlformats.org/officeDocument/2006/relationships" r:embed="rId8" cstate="email">
            <a:extLst>
              <a:ext uri="{28A0092B-C50C-407E-A947-70E740481C1C}">
                <a14:useLocalDpi xmlns:a14="http://schemas.microsoft.com/office/drawing/2010/main"/>
              </a:ext>
            </a:extLst>
          </a:blip>
          <a:srcRect/>
          <a:stretch>
            <a:fillRect l="210"/>
          </a:stretch>
        </a:blipFill>
        <a:ln>
          <a:solidFill>
            <a:schemeClr val="bg1"/>
          </a:solidFill>
        </a:ln>
        <a:scene3d>
          <a:camera prst="orthographicFront"/>
          <a:lightRig rig="threePt" dir="t"/>
        </a:scene3d>
        <a:sp3d>
          <a:bevelT prst="relaxedInset"/>
        </a:sp3d>
      </dgm:spPr>
    </dgm:pt>
    <dgm:pt modelId="{9BB03BA7-5AA5-494E-BEBE-CF14B064CDCD}" type="pres">
      <dgm:prSet presAssocID="{784F45F6-6052-4C3E-9A2B-DD674C4BF970}" presName="textRect" presStyleLbl="revTx" presStyleIdx="7" presStyleCnt="8" custLinFactNeighborY="-5440">
        <dgm:presLayoutVars>
          <dgm:bulletEnabled val="1"/>
        </dgm:presLayoutVars>
      </dgm:prSet>
      <dgm:spPr/>
    </dgm:pt>
  </dgm:ptLst>
  <dgm:cxnLst>
    <dgm:cxn modelId="{FE7D5E0E-7FEB-465E-B2E2-250FF05552A1}" srcId="{B85E9EB0-8EE3-4409-BA2A-D4325288D5D9}" destId="{20E327AC-CD4C-4D77-A001-FB8D070D309B}" srcOrd="1" destOrd="0" parTransId="{66CF7690-FF12-4C22-A096-483F3E429EE7}" sibTransId="{64E9A306-F87B-432B-BF1C-C886FCCF6942}"/>
    <dgm:cxn modelId="{3B52A81F-1D48-4C13-AD30-82D79AD9FFFD}" type="presOf" srcId="{C43369F8-43F9-463E-BF06-FF7B58B17CD6}" destId="{9D3A4D7A-A013-4219-91F0-B0B12BAC3EE2}" srcOrd="0" destOrd="0" presId="urn:microsoft.com/office/officeart/2005/8/layout/pList1"/>
    <dgm:cxn modelId="{373DB31F-644D-409C-985D-B4901E1AF4F7}" srcId="{B85E9EB0-8EE3-4409-BA2A-D4325288D5D9}" destId="{F8A5B272-1100-4A68-A44B-108FBECFB3F0}" srcOrd="0" destOrd="0" parTransId="{7024F5D0-A40E-490D-AE15-301C87CB8846}" sibTransId="{C06B1E0C-FD97-4E76-87CC-EB58B2720FEF}"/>
    <dgm:cxn modelId="{2D9F3D22-7665-48DD-8EE3-50AB1CB1A16B}" type="presOf" srcId="{92ED9C57-E453-4DB6-ADAF-0571ADA95636}" destId="{C8F6436D-D0B0-426F-8EAB-9F96A44736FE}" srcOrd="0" destOrd="0" presId="urn:microsoft.com/office/officeart/2005/8/layout/pList1"/>
    <dgm:cxn modelId="{9B809530-0000-4048-A4A6-C7FB1FD8114E}" type="presOf" srcId="{8624B09F-A4FF-49C2-9A64-CF32A71A98DF}" destId="{6A455F28-970E-411E-A107-C77DE1FF0DAB}" srcOrd="0" destOrd="0" presId="urn:microsoft.com/office/officeart/2005/8/layout/pList1"/>
    <dgm:cxn modelId="{F78BE134-D08C-42DF-966F-55E71763E0A5}" type="presOf" srcId="{F8A5B272-1100-4A68-A44B-108FBECFB3F0}" destId="{DE757CD2-5AC5-4C31-9D32-1EFB8D294F36}" srcOrd="0" destOrd="0" presId="urn:microsoft.com/office/officeart/2005/8/layout/pList1"/>
    <dgm:cxn modelId="{6A4D0B3D-B619-4D3D-B73B-60AC9A030E85}" type="presOf" srcId="{64E9A306-F87B-432B-BF1C-C886FCCF6942}" destId="{907018E0-5C68-4683-9259-22127472F2EE}" srcOrd="0" destOrd="0" presId="urn:microsoft.com/office/officeart/2005/8/layout/pList1"/>
    <dgm:cxn modelId="{52B5705E-F2B2-41C4-A480-0A1DB9B25507}" type="presOf" srcId="{BCDA8DC1-3702-4EF8-AE27-E0C5851824D6}" destId="{888CD5AF-F0C3-4E6E-AB9C-7E49EE3ED2D0}" srcOrd="0" destOrd="0" presId="urn:microsoft.com/office/officeart/2005/8/layout/pList1"/>
    <dgm:cxn modelId="{A083F960-73FB-4FF5-A523-7CC661DCF892}" type="presOf" srcId="{0164DC25-2A7F-4F42-8149-766B5618BDD1}" destId="{9FE05CCC-A7F8-4C62-8BFB-B92E514CF5B4}" srcOrd="0" destOrd="0" presId="urn:microsoft.com/office/officeart/2005/8/layout/pList1"/>
    <dgm:cxn modelId="{C058DD65-05FA-4349-840B-1E10A5A3E9F3}" type="presOf" srcId="{20E327AC-CD4C-4D77-A001-FB8D070D309B}" destId="{CDD1B923-0554-47D2-B5DA-2B4A636516FF}" srcOrd="0" destOrd="0" presId="urn:microsoft.com/office/officeart/2005/8/layout/pList1"/>
    <dgm:cxn modelId="{D8472E67-C20B-467C-8763-C2E4C96C0528}" srcId="{B85E9EB0-8EE3-4409-BA2A-D4325288D5D9}" destId="{92ED9C57-E453-4DB6-ADAF-0571ADA95636}" srcOrd="6" destOrd="0" parTransId="{F5801C04-700E-4E81-8249-A03F39E7772E}" sibTransId="{5FE2F628-83D3-414D-B287-86B482B27A71}"/>
    <dgm:cxn modelId="{BD4EA04C-BF2C-4128-8893-B5E1BA1FE3BA}" type="presOf" srcId="{C06B1E0C-FD97-4E76-87CC-EB58B2720FEF}" destId="{4AD837FF-390A-44D4-B3D4-F867A3175A92}" srcOrd="0" destOrd="0" presId="urn:microsoft.com/office/officeart/2005/8/layout/pList1"/>
    <dgm:cxn modelId="{E1450573-EB86-4300-AD54-6C69328313BA}" type="presOf" srcId="{F1BDBF92-6013-407B-AAF3-ED3C56222AED}" destId="{50F50E75-1859-44CF-B562-34809192FFE1}" srcOrd="0" destOrd="0" presId="urn:microsoft.com/office/officeart/2005/8/layout/pList1"/>
    <dgm:cxn modelId="{AB406554-4FB6-46E5-A688-72F13C80736B}" type="presOf" srcId="{3FE46F39-A860-4673-84D8-9EF5303EA09F}" destId="{A76C2F7A-02A4-4F61-B3CF-7C2E22359C45}" srcOrd="0" destOrd="0" presId="urn:microsoft.com/office/officeart/2005/8/layout/pList1"/>
    <dgm:cxn modelId="{E1CC3E55-2BAB-4946-A498-DCDDC9AFDA61}" srcId="{B85E9EB0-8EE3-4409-BA2A-D4325288D5D9}" destId="{0164DC25-2A7F-4F42-8149-766B5618BDD1}" srcOrd="3" destOrd="0" parTransId="{9DCF9662-41D8-42B3-BAE7-428197EE5853}" sibTransId="{8624B09F-A4FF-49C2-9A64-CF32A71A98DF}"/>
    <dgm:cxn modelId="{25C0DC59-2B76-4130-BA18-D2B0E7D2BEBC}" type="presOf" srcId="{5C1EED2D-C2FA-4271-BC0B-F621F1C335FF}" destId="{2B5FBB3F-79ED-458B-83BF-DF41CF3FD8D8}" srcOrd="0" destOrd="0" presId="urn:microsoft.com/office/officeart/2005/8/layout/pList1"/>
    <dgm:cxn modelId="{5DB03888-2548-4568-ACBD-A99CA7003CA2}" type="presOf" srcId="{784F45F6-6052-4C3E-9A2B-DD674C4BF970}" destId="{9BB03BA7-5AA5-494E-BEBE-CF14B064CDCD}" srcOrd="0" destOrd="0" presId="urn:microsoft.com/office/officeart/2005/8/layout/pList1"/>
    <dgm:cxn modelId="{3125FE98-A01F-475A-B95F-69F53E65D991}" type="presOf" srcId="{066BD936-4A5C-4A5B-9DFB-FA7AFA8FBB8C}" destId="{4525255B-8D77-4012-BE5E-E4EB429C9CB4}" srcOrd="0" destOrd="0" presId="urn:microsoft.com/office/officeart/2005/8/layout/pList1"/>
    <dgm:cxn modelId="{D904B59F-D33A-4C49-BAD2-1BEB959F35C0}" srcId="{B85E9EB0-8EE3-4409-BA2A-D4325288D5D9}" destId="{784F45F6-6052-4C3E-9A2B-DD674C4BF970}" srcOrd="7" destOrd="0" parTransId="{D5102165-96FD-4297-AAC9-BC00EFF14759}" sibTransId="{0AB183FC-2EC2-4F9E-8186-7991C1453FDF}"/>
    <dgm:cxn modelId="{6348BCA6-AA42-4FCC-8D11-E0B74BB26AD5}" srcId="{B85E9EB0-8EE3-4409-BA2A-D4325288D5D9}" destId="{BCDA8DC1-3702-4EF8-AE27-E0C5851824D6}" srcOrd="4" destOrd="0" parTransId="{445A251F-B366-44E1-9844-CC6DD4C30668}" sibTransId="{C43369F8-43F9-463E-BF06-FF7B58B17CD6}"/>
    <dgm:cxn modelId="{765657B4-F43B-4A20-B2C3-C8E81125E06C}" type="presOf" srcId="{5FE2F628-83D3-414D-B287-86B482B27A71}" destId="{031EAC3D-FA30-4E00-9F3D-4B1DEFAE6006}" srcOrd="0" destOrd="0" presId="urn:microsoft.com/office/officeart/2005/8/layout/pList1"/>
    <dgm:cxn modelId="{0DF119C4-8142-4CF7-B09D-B504FF7F050C}" srcId="{B85E9EB0-8EE3-4409-BA2A-D4325288D5D9}" destId="{066BD936-4A5C-4A5B-9DFB-FA7AFA8FBB8C}" srcOrd="2" destOrd="0" parTransId="{B887A460-9A2F-42FD-813F-C0E8DC587B18}" sibTransId="{5C1EED2D-C2FA-4271-BC0B-F621F1C335FF}"/>
    <dgm:cxn modelId="{B6F313CB-A8E0-4E9A-87C6-64E85BBFCA7D}" srcId="{B85E9EB0-8EE3-4409-BA2A-D4325288D5D9}" destId="{3FE46F39-A860-4673-84D8-9EF5303EA09F}" srcOrd="5" destOrd="0" parTransId="{273C54A6-2363-40E8-852C-F83D3014F2E2}" sibTransId="{F1BDBF92-6013-407B-AAF3-ED3C56222AED}"/>
    <dgm:cxn modelId="{E85AF7E7-A641-465A-AE3D-84E24917226C}" type="presOf" srcId="{B85E9EB0-8EE3-4409-BA2A-D4325288D5D9}" destId="{B3CE7673-C03D-41EE-B90F-2CF5E520AF04}" srcOrd="0" destOrd="0" presId="urn:microsoft.com/office/officeart/2005/8/layout/pList1"/>
    <dgm:cxn modelId="{D6D7A938-85B6-4627-ABCE-C217E64EF848}" type="presParOf" srcId="{B3CE7673-C03D-41EE-B90F-2CF5E520AF04}" destId="{654A5717-9C89-4C44-BB61-942BBAB327DA}" srcOrd="0" destOrd="0" presId="urn:microsoft.com/office/officeart/2005/8/layout/pList1"/>
    <dgm:cxn modelId="{B403F4FE-18A9-4F42-95B2-4898CF97BFBA}" type="presParOf" srcId="{654A5717-9C89-4C44-BB61-942BBAB327DA}" destId="{A3D0433A-8C1E-44AF-96CE-D90F56042720}" srcOrd="0" destOrd="0" presId="urn:microsoft.com/office/officeart/2005/8/layout/pList1"/>
    <dgm:cxn modelId="{AFCA3D00-E2A9-497B-A69E-7E7F469D7DCC}" type="presParOf" srcId="{654A5717-9C89-4C44-BB61-942BBAB327DA}" destId="{DE757CD2-5AC5-4C31-9D32-1EFB8D294F36}" srcOrd="1" destOrd="0" presId="urn:microsoft.com/office/officeart/2005/8/layout/pList1"/>
    <dgm:cxn modelId="{F724192E-B3AC-46A1-A42C-6307ADA08BB5}" type="presParOf" srcId="{B3CE7673-C03D-41EE-B90F-2CF5E520AF04}" destId="{4AD837FF-390A-44D4-B3D4-F867A3175A92}" srcOrd="1" destOrd="0" presId="urn:microsoft.com/office/officeart/2005/8/layout/pList1"/>
    <dgm:cxn modelId="{27D57A45-B881-4720-8456-8C1E2C099CB6}" type="presParOf" srcId="{B3CE7673-C03D-41EE-B90F-2CF5E520AF04}" destId="{610F226F-F746-412E-833A-6540E3A394AF}" srcOrd="2" destOrd="0" presId="urn:microsoft.com/office/officeart/2005/8/layout/pList1"/>
    <dgm:cxn modelId="{B9131983-0B0B-4612-94AE-D886A9615FD4}" type="presParOf" srcId="{610F226F-F746-412E-833A-6540E3A394AF}" destId="{757B839D-7B20-456D-B4B6-143DC0100211}" srcOrd="0" destOrd="0" presId="urn:microsoft.com/office/officeart/2005/8/layout/pList1"/>
    <dgm:cxn modelId="{764AF8D9-509D-4EEC-8AB5-64F4B489C3B7}" type="presParOf" srcId="{610F226F-F746-412E-833A-6540E3A394AF}" destId="{CDD1B923-0554-47D2-B5DA-2B4A636516FF}" srcOrd="1" destOrd="0" presId="urn:microsoft.com/office/officeart/2005/8/layout/pList1"/>
    <dgm:cxn modelId="{1746DFF4-5C91-4AA0-A19B-C76335AA8123}" type="presParOf" srcId="{B3CE7673-C03D-41EE-B90F-2CF5E520AF04}" destId="{907018E0-5C68-4683-9259-22127472F2EE}" srcOrd="3" destOrd="0" presId="urn:microsoft.com/office/officeart/2005/8/layout/pList1"/>
    <dgm:cxn modelId="{E5C46C17-EFB2-42B6-BDD7-636F13251CC1}" type="presParOf" srcId="{B3CE7673-C03D-41EE-B90F-2CF5E520AF04}" destId="{9691DEBC-95E9-4C4A-AE54-3561F1674664}" srcOrd="4" destOrd="0" presId="urn:microsoft.com/office/officeart/2005/8/layout/pList1"/>
    <dgm:cxn modelId="{80313E4D-156D-464A-BBCE-809F1A9D330E}" type="presParOf" srcId="{9691DEBC-95E9-4C4A-AE54-3561F1674664}" destId="{904D2415-2BA8-4F18-9433-3CE93F7B6EAA}" srcOrd="0" destOrd="0" presId="urn:microsoft.com/office/officeart/2005/8/layout/pList1"/>
    <dgm:cxn modelId="{A146B566-17DA-44D2-B34C-3794448E6EDD}" type="presParOf" srcId="{9691DEBC-95E9-4C4A-AE54-3561F1674664}" destId="{4525255B-8D77-4012-BE5E-E4EB429C9CB4}" srcOrd="1" destOrd="0" presId="urn:microsoft.com/office/officeart/2005/8/layout/pList1"/>
    <dgm:cxn modelId="{3303AB42-AF21-4CA0-8484-D7082CA67F54}" type="presParOf" srcId="{B3CE7673-C03D-41EE-B90F-2CF5E520AF04}" destId="{2B5FBB3F-79ED-458B-83BF-DF41CF3FD8D8}" srcOrd="5" destOrd="0" presId="urn:microsoft.com/office/officeart/2005/8/layout/pList1"/>
    <dgm:cxn modelId="{571711CE-C74F-4070-AE1B-0ABF7E5E4826}" type="presParOf" srcId="{B3CE7673-C03D-41EE-B90F-2CF5E520AF04}" destId="{FE4C2667-826C-4D17-8327-DE96F1172358}" srcOrd="6" destOrd="0" presId="urn:microsoft.com/office/officeart/2005/8/layout/pList1"/>
    <dgm:cxn modelId="{3975D0CC-4824-4713-BD02-7BD623755C26}" type="presParOf" srcId="{FE4C2667-826C-4D17-8327-DE96F1172358}" destId="{5C4AF684-2DF3-4B8B-966D-28B11D58D499}" srcOrd="0" destOrd="0" presId="urn:microsoft.com/office/officeart/2005/8/layout/pList1"/>
    <dgm:cxn modelId="{62A6C5AB-2A5A-46CC-838D-121C0D7230E0}" type="presParOf" srcId="{FE4C2667-826C-4D17-8327-DE96F1172358}" destId="{9FE05CCC-A7F8-4C62-8BFB-B92E514CF5B4}" srcOrd="1" destOrd="0" presId="urn:microsoft.com/office/officeart/2005/8/layout/pList1"/>
    <dgm:cxn modelId="{07AC3863-AC46-4FB1-8C20-4766AA430225}" type="presParOf" srcId="{B3CE7673-C03D-41EE-B90F-2CF5E520AF04}" destId="{6A455F28-970E-411E-A107-C77DE1FF0DAB}" srcOrd="7" destOrd="0" presId="urn:microsoft.com/office/officeart/2005/8/layout/pList1"/>
    <dgm:cxn modelId="{FE5FBAFE-CE40-4ADE-9435-2418FE6455FB}" type="presParOf" srcId="{B3CE7673-C03D-41EE-B90F-2CF5E520AF04}" destId="{1A6DBF43-7F9A-4A0E-9505-E13ADF1F5246}" srcOrd="8" destOrd="0" presId="urn:microsoft.com/office/officeart/2005/8/layout/pList1"/>
    <dgm:cxn modelId="{6E812F6A-49D2-4E9D-9039-E09DB927CE26}" type="presParOf" srcId="{1A6DBF43-7F9A-4A0E-9505-E13ADF1F5246}" destId="{4CBDC65A-48E1-48B3-9145-1F0726CA8B43}" srcOrd="0" destOrd="0" presId="urn:microsoft.com/office/officeart/2005/8/layout/pList1"/>
    <dgm:cxn modelId="{51B0EF42-583C-4F6C-88BB-60FCC16CFF7F}" type="presParOf" srcId="{1A6DBF43-7F9A-4A0E-9505-E13ADF1F5246}" destId="{888CD5AF-F0C3-4E6E-AB9C-7E49EE3ED2D0}" srcOrd="1" destOrd="0" presId="urn:microsoft.com/office/officeart/2005/8/layout/pList1"/>
    <dgm:cxn modelId="{DCCCAA73-4304-41DB-A10A-394E5D4F4F51}" type="presParOf" srcId="{B3CE7673-C03D-41EE-B90F-2CF5E520AF04}" destId="{9D3A4D7A-A013-4219-91F0-B0B12BAC3EE2}" srcOrd="9" destOrd="0" presId="urn:microsoft.com/office/officeart/2005/8/layout/pList1"/>
    <dgm:cxn modelId="{280D726C-F251-4694-AC73-6ADAEF87619A}" type="presParOf" srcId="{B3CE7673-C03D-41EE-B90F-2CF5E520AF04}" destId="{8DCB1915-ED0C-499F-AD12-1FE7390FC966}" srcOrd="10" destOrd="0" presId="urn:microsoft.com/office/officeart/2005/8/layout/pList1"/>
    <dgm:cxn modelId="{6CE2E003-51BB-4D7A-9351-10CD13925461}" type="presParOf" srcId="{8DCB1915-ED0C-499F-AD12-1FE7390FC966}" destId="{0A9C59B1-EF7A-4EE3-990B-90F62DBD97A6}" srcOrd="0" destOrd="0" presId="urn:microsoft.com/office/officeart/2005/8/layout/pList1"/>
    <dgm:cxn modelId="{431A4664-6968-4B03-9C79-7DC6C31C3D28}" type="presParOf" srcId="{8DCB1915-ED0C-499F-AD12-1FE7390FC966}" destId="{A76C2F7A-02A4-4F61-B3CF-7C2E22359C45}" srcOrd="1" destOrd="0" presId="urn:microsoft.com/office/officeart/2005/8/layout/pList1"/>
    <dgm:cxn modelId="{EEE43332-670F-448A-8929-F8E0C6E303F6}" type="presParOf" srcId="{B3CE7673-C03D-41EE-B90F-2CF5E520AF04}" destId="{50F50E75-1859-44CF-B562-34809192FFE1}" srcOrd="11" destOrd="0" presId="urn:microsoft.com/office/officeart/2005/8/layout/pList1"/>
    <dgm:cxn modelId="{59EAE67C-C44E-42D6-BFA5-F71283FC383B}" type="presParOf" srcId="{B3CE7673-C03D-41EE-B90F-2CF5E520AF04}" destId="{BE6957F9-3152-4FD4-B682-97CFE161C1A5}" srcOrd="12" destOrd="0" presId="urn:microsoft.com/office/officeart/2005/8/layout/pList1"/>
    <dgm:cxn modelId="{31763A0D-654A-4AEA-9F9B-66585B178F9A}" type="presParOf" srcId="{BE6957F9-3152-4FD4-B682-97CFE161C1A5}" destId="{4F6CC5CB-B937-457C-8DFC-B65159823B9E}" srcOrd="0" destOrd="0" presId="urn:microsoft.com/office/officeart/2005/8/layout/pList1"/>
    <dgm:cxn modelId="{A049AD30-7DD8-4AD9-A23C-314E931B2C49}" type="presParOf" srcId="{BE6957F9-3152-4FD4-B682-97CFE161C1A5}" destId="{C8F6436D-D0B0-426F-8EAB-9F96A44736FE}" srcOrd="1" destOrd="0" presId="urn:microsoft.com/office/officeart/2005/8/layout/pList1"/>
    <dgm:cxn modelId="{12506FCA-A15D-4FF3-83E5-D2851E091F14}" type="presParOf" srcId="{B3CE7673-C03D-41EE-B90F-2CF5E520AF04}" destId="{031EAC3D-FA30-4E00-9F3D-4B1DEFAE6006}" srcOrd="13" destOrd="0" presId="urn:microsoft.com/office/officeart/2005/8/layout/pList1"/>
    <dgm:cxn modelId="{D0C5A45E-E7BE-4B7C-BBB3-211407C2336F}" type="presParOf" srcId="{B3CE7673-C03D-41EE-B90F-2CF5E520AF04}" destId="{F5153473-E5E0-4743-8102-C9425713DAD5}" srcOrd="14" destOrd="0" presId="urn:microsoft.com/office/officeart/2005/8/layout/pList1"/>
    <dgm:cxn modelId="{716F5314-614B-47A2-B355-BD912F91E546}" type="presParOf" srcId="{F5153473-E5E0-4743-8102-C9425713DAD5}" destId="{F95BCE85-5770-4976-8131-85D8FBC85E8A}" srcOrd="0" destOrd="0" presId="urn:microsoft.com/office/officeart/2005/8/layout/pList1"/>
    <dgm:cxn modelId="{3FB48395-4F7A-41EA-8CC0-5F4568E55EA6}" type="presParOf" srcId="{F5153473-E5E0-4743-8102-C9425713DAD5}" destId="{9BB03BA7-5AA5-494E-BEBE-CF14B064CDCD}"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0433A-8C1E-44AF-96CE-D90F56042720}">
      <dsp:nvSpPr>
        <dsp:cNvPr id="0" name=""/>
        <dsp:cNvSpPr/>
      </dsp:nvSpPr>
      <dsp:spPr>
        <a:xfrm>
          <a:off x="160287" y="220828"/>
          <a:ext cx="1850240" cy="1274815"/>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cap="flat" cmpd="sng" algn="ctr">
          <a:solidFill>
            <a:schemeClr val="tx2">
              <a:lumMod val="60000"/>
              <a:lumOff val="40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DE757CD2-5AC5-4C31-9D32-1EFB8D294F36}">
      <dsp:nvSpPr>
        <dsp:cNvPr id="0" name=""/>
        <dsp:cNvSpPr/>
      </dsp:nvSpPr>
      <dsp:spPr>
        <a:xfrm>
          <a:off x="160287" y="1495655"/>
          <a:ext cx="1850240"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nl-NL" sz="1800" b="1" kern="1200" noProof="0" dirty="0">
              <a:latin typeface="Calibri" panose="020F0502020204030204" pitchFamily="34" charset="0"/>
              <a:ea typeface="Calibri" panose="020F0502020204030204" pitchFamily="34" charset="0"/>
              <a:cs typeface="Calibri" panose="020F0502020204030204" pitchFamily="34" charset="0"/>
            </a:rPr>
            <a:t>Hij bracht het Egyptische leger tot zinken in de Rode Zee (Ex. 14:24-28)</a:t>
          </a:r>
          <a:endParaRPr lang="en-US" sz="1800"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160287" y="1495655"/>
        <a:ext cx="1850240" cy="686439"/>
      </dsp:txXfrm>
    </dsp:sp>
    <dsp:sp modelId="{757B839D-7B20-456D-B4B6-143DC0100211}">
      <dsp:nvSpPr>
        <dsp:cNvPr id="0" name=""/>
        <dsp:cNvSpPr/>
      </dsp:nvSpPr>
      <dsp:spPr>
        <a:xfrm>
          <a:off x="2195629" y="220828"/>
          <a:ext cx="1850240" cy="1274815"/>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l="505"/>
          </a:stretch>
        </a:blipFill>
        <a:ln w="38100" cap="flat" cmpd="sng" algn="ctr">
          <a:solidFill>
            <a:schemeClr val="accent2">
              <a:lumMod val="60000"/>
              <a:lumOff val="40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CDD1B923-0554-47D2-B5DA-2B4A636516FF}">
      <dsp:nvSpPr>
        <dsp:cNvPr id="0" name=""/>
        <dsp:cNvSpPr/>
      </dsp:nvSpPr>
      <dsp:spPr>
        <a:xfrm>
          <a:off x="2195629" y="1495655"/>
          <a:ext cx="1850240"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nl-NL" sz="1800" b="1" kern="1200" noProof="0" dirty="0">
              <a:latin typeface="Calibri" panose="020F0502020204030204" pitchFamily="34" charset="0"/>
              <a:ea typeface="Calibri" panose="020F0502020204030204" pitchFamily="34" charset="0"/>
              <a:cs typeface="Calibri" panose="020F0502020204030204" pitchFamily="34" charset="0"/>
            </a:rPr>
            <a:t>Hij gebruikte hagel tegen de Kanaänieten (Joz. 10:11)</a:t>
          </a:r>
          <a:endParaRPr lang="en-US" sz="1800"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2195629" y="1495655"/>
        <a:ext cx="1850240" cy="686439"/>
      </dsp:txXfrm>
    </dsp:sp>
    <dsp:sp modelId="{904D2415-2BA8-4F18-9433-3CE93F7B6EAA}">
      <dsp:nvSpPr>
        <dsp:cNvPr id="0" name=""/>
        <dsp:cNvSpPr/>
      </dsp:nvSpPr>
      <dsp:spPr>
        <a:xfrm>
          <a:off x="4230971" y="220828"/>
          <a:ext cx="1850240" cy="1274815"/>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38100" cap="flat" cmpd="sng" algn="ctr">
          <a:solidFill>
            <a:schemeClr val="bg2">
              <a:lumMod val="50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4525255B-8D77-4012-BE5E-E4EB429C9CB4}">
      <dsp:nvSpPr>
        <dsp:cNvPr id="0" name=""/>
        <dsp:cNvSpPr/>
      </dsp:nvSpPr>
      <dsp:spPr>
        <a:xfrm>
          <a:off x="4230971" y="1495655"/>
          <a:ext cx="1850240"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nl-NL" sz="1800" b="1" kern="1200" noProof="0" dirty="0">
              <a:latin typeface="Calibri" panose="020F0502020204030204" pitchFamily="34" charset="0"/>
              <a:ea typeface="Calibri" panose="020F0502020204030204" pitchFamily="34" charset="0"/>
              <a:cs typeface="Calibri" panose="020F0502020204030204" pitchFamily="34" charset="0"/>
            </a:rPr>
            <a:t>Hij vernietigde degenen die Elia verachtten (2 Kon. 1:9-10)</a:t>
          </a:r>
          <a:endParaRPr lang="en-US" sz="1800"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4230971" y="1495655"/>
        <a:ext cx="1850240" cy="686439"/>
      </dsp:txXfrm>
    </dsp:sp>
    <dsp:sp modelId="{5C4AF684-2DF3-4B8B-966D-28B11D58D499}">
      <dsp:nvSpPr>
        <dsp:cNvPr id="0" name=""/>
        <dsp:cNvSpPr/>
      </dsp:nvSpPr>
      <dsp:spPr>
        <a:xfrm>
          <a:off x="6321349" y="220828"/>
          <a:ext cx="1850240" cy="1274815"/>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38100" cap="flat" cmpd="sng" algn="ctr">
          <a:solidFill>
            <a:schemeClr val="accent2">
              <a:lumMod val="50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9FE05CCC-A7F8-4C62-8BFB-B92E514CF5B4}">
      <dsp:nvSpPr>
        <dsp:cNvPr id="0" name=""/>
        <dsp:cNvSpPr/>
      </dsp:nvSpPr>
      <dsp:spPr>
        <a:xfrm>
          <a:off x="6266314" y="1495655"/>
          <a:ext cx="1960311"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nl-NL" sz="1800" b="1" kern="1200" noProof="0" dirty="0">
              <a:latin typeface="Calibri" panose="020F0502020204030204" pitchFamily="34" charset="0"/>
              <a:ea typeface="Calibri" panose="020F0502020204030204" pitchFamily="34" charset="0"/>
              <a:cs typeface="Calibri" panose="020F0502020204030204" pitchFamily="34" charset="0"/>
            </a:rPr>
            <a:t>Hij stuurde beren tegen degenen die Elisa bespotten (2 Kon. 2:23-24)</a:t>
          </a:r>
          <a:endParaRPr lang="en-US" sz="1800"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6266314" y="1495655"/>
        <a:ext cx="1960311" cy="686439"/>
      </dsp:txXfrm>
    </dsp:sp>
    <dsp:sp modelId="{4CBDC65A-48E1-48B3-9145-1F0726CA8B43}">
      <dsp:nvSpPr>
        <dsp:cNvPr id="0" name=""/>
        <dsp:cNvSpPr/>
      </dsp:nvSpPr>
      <dsp:spPr>
        <a:xfrm>
          <a:off x="61799" y="2915010"/>
          <a:ext cx="1850240" cy="1274815"/>
        </a:xfrm>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38100" cap="flat" cmpd="sng" algn="ctr">
          <a:solidFill>
            <a:schemeClr val="accent1">
              <a:lumMod val="75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888CD5AF-F0C3-4E6E-AB9C-7E49EE3ED2D0}">
      <dsp:nvSpPr>
        <dsp:cNvPr id="0" name=""/>
        <dsp:cNvSpPr/>
      </dsp:nvSpPr>
      <dsp:spPr>
        <a:xfrm>
          <a:off x="4247" y="4097969"/>
          <a:ext cx="1965343"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nl-NL" sz="1800" b="1" kern="1200" noProof="0" dirty="0">
              <a:latin typeface="Calibri" panose="020F0502020204030204" pitchFamily="34" charset="0"/>
              <a:ea typeface="Calibri" panose="020F0502020204030204" pitchFamily="34" charset="0"/>
              <a:cs typeface="Calibri" panose="020F0502020204030204" pitchFamily="34" charset="0"/>
            </a:rPr>
            <a:t>Hij bereikte vrede door het Syrische leger te verblinden (2 Kon. 6:14-23)</a:t>
          </a:r>
          <a:endParaRPr lang="en-US" sz="1800"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4247" y="4097969"/>
        <a:ext cx="1965343" cy="686439"/>
      </dsp:txXfrm>
    </dsp:sp>
    <dsp:sp modelId="{0A9C59B1-EF7A-4EE3-990B-90F62DBD97A6}">
      <dsp:nvSpPr>
        <dsp:cNvPr id="0" name=""/>
        <dsp:cNvSpPr/>
      </dsp:nvSpPr>
      <dsp:spPr>
        <a:xfrm>
          <a:off x="2308216" y="2889960"/>
          <a:ext cx="1850240" cy="1274815"/>
        </a:xfrm>
        <a:prstGeom prst="round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38100" cap="flat" cmpd="sng" algn="ctr">
          <a:solidFill>
            <a:srgbClr val="7030A0"/>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A76C2F7A-02A4-4F61-B3CF-7C2E22359C45}">
      <dsp:nvSpPr>
        <dsp:cNvPr id="0" name=""/>
        <dsp:cNvSpPr/>
      </dsp:nvSpPr>
      <dsp:spPr>
        <a:xfrm>
          <a:off x="2154693" y="4106316"/>
          <a:ext cx="2157287"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nl-NL" sz="1800" b="1" kern="1200" noProof="0" dirty="0">
              <a:latin typeface="Calibri" panose="020F0502020204030204" pitchFamily="34" charset="0"/>
              <a:ea typeface="Calibri" panose="020F0502020204030204" pitchFamily="34" charset="0"/>
              <a:cs typeface="Calibri" panose="020F0502020204030204" pitchFamily="34" charset="0"/>
            </a:rPr>
            <a:t>Hij liet de Ammonieten en de Moabieten met elkaar vechten (2 Kron. 20:15-17, 22-24)</a:t>
          </a:r>
          <a:endParaRPr lang="en-US" sz="1800"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2154693" y="4106316"/>
        <a:ext cx="2157287" cy="686439"/>
      </dsp:txXfrm>
    </dsp:sp>
    <dsp:sp modelId="{4F6CC5CB-B937-457C-8DFC-B65159823B9E}">
      <dsp:nvSpPr>
        <dsp:cNvPr id="0" name=""/>
        <dsp:cNvSpPr/>
      </dsp:nvSpPr>
      <dsp:spPr>
        <a:xfrm>
          <a:off x="4497082" y="2889960"/>
          <a:ext cx="1850240" cy="1274815"/>
        </a:xfrm>
        <a:prstGeom prst="roundRect">
          <a:avLst/>
        </a:prstGeom>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38100" cap="flat" cmpd="sng" algn="ctr">
          <a:solidFill>
            <a:schemeClr val="tx1">
              <a:lumMod val="65000"/>
              <a:lumOff val="35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C8F6436D-D0B0-426F-8EAB-9F96A44736FE}">
      <dsp:nvSpPr>
        <dsp:cNvPr id="0" name=""/>
        <dsp:cNvSpPr/>
      </dsp:nvSpPr>
      <dsp:spPr>
        <a:xfrm>
          <a:off x="4505427" y="4097969"/>
          <a:ext cx="1850240"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nl-NL" sz="1800" b="1" kern="1200" noProof="0" dirty="0">
              <a:latin typeface="Calibri" panose="020F0502020204030204" pitchFamily="34" charset="0"/>
              <a:ea typeface="Calibri" panose="020F0502020204030204" pitchFamily="34" charset="0"/>
              <a:cs typeface="Calibri" panose="020F0502020204030204" pitchFamily="34" charset="0"/>
            </a:rPr>
            <a:t>Hij doodde 185.000 Assyriërs in één nacht (2 Kon. 19:35)</a:t>
          </a:r>
          <a:endParaRPr lang="en-US" sz="1800"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4505427" y="4097969"/>
        <a:ext cx="1850240" cy="686439"/>
      </dsp:txXfrm>
    </dsp:sp>
    <dsp:sp modelId="{F95BCE85-5770-4976-8131-85D8FBC85E8A}">
      <dsp:nvSpPr>
        <dsp:cNvPr id="0" name=""/>
        <dsp:cNvSpPr/>
      </dsp:nvSpPr>
      <dsp:spPr>
        <a:xfrm>
          <a:off x="6532425" y="2889960"/>
          <a:ext cx="1850240" cy="1274815"/>
        </a:xfrm>
        <a:prstGeom prst="roundRect">
          <a:avLst/>
        </a:prstGeom>
        <a:blipFill dpi="0" rotWithShape="1">
          <a:blip xmlns:r="http://schemas.openxmlformats.org/officeDocument/2006/relationships" r:embed="rId8" cstate="email">
            <a:extLst>
              <a:ext uri="{28A0092B-C50C-407E-A947-70E740481C1C}">
                <a14:useLocalDpi xmlns:a14="http://schemas.microsoft.com/office/drawing/2010/main"/>
              </a:ext>
            </a:extLst>
          </a:blip>
          <a:srcRect/>
          <a:stretch>
            <a:fillRect l="210"/>
          </a:stretch>
        </a:blipFill>
        <a:ln w="38100" cap="flat" cmpd="sng" algn="ctr">
          <a:solidFill>
            <a:schemeClr val="bg1"/>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9BB03BA7-5AA5-494E-BEBE-CF14B064CDCD}">
      <dsp:nvSpPr>
        <dsp:cNvPr id="0" name=""/>
        <dsp:cNvSpPr/>
      </dsp:nvSpPr>
      <dsp:spPr>
        <a:xfrm>
          <a:off x="6532425" y="4164760"/>
          <a:ext cx="1850240"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nl-NL" sz="1800" b="1" kern="1200" noProof="0" dirty="0">
              <a:latin typeface="Calibri" panose="020F0502020204030204" pitchFamily="34" charset="0"/>
              <a:ea typeface="Calibri" panose="020F0502020204030204" pitchFamily="34" charset="0"/>
              <a:cs typeface="Calibri" panose="020F0502020204030204" pitchFamily="34" charset="0"/>
            </a:rPr>
            <a:t>Hij stuurde een dodelijke ziekte naar Herodes (Hand. 12:21-23)</a:t>
          </a:r>
          <a:endParaRPr lang="en-US" sz="1800"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6532425" y="4164760"/>
        <a:ext cx="1850240" cy="686439"/>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1DB611-5819-19F1-03A4-E8639682355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3D067D4-04C1-C5A2-17B6-EB599094A7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8F79344-765A-8B08-9FC7-B13524BD193B}"/>
              </a:ext>
            </a:extLst>
          </p:cNvPr>
          <p:cNvSpPr>
            <a:spLocks noGrp="1"/>
          </p:cNvSpPr>
          <p:nvPr>
            <p:ph type="dt" sz="half" idx="10"/>
          </p:nvPr>
        </p:nvSpPr>
        <p:spPr/>
        <p:txBody>
          <a:bodyPr/>
          <a:lstStyle/>
          <a:p>
            <a:fld id="{EEEA1199-37B4-4F6D-AB50-2ACF7FCD62AF}" type="datetimeFigureOut">
              <a:rPr lang="es-ES" smtClean="0"/>
              <a:t>25/10/2025</a:t>
            </a:fld>
            <a:endParaRPr lang="es-ES"/>
          </a:p>
        </p:txBody>
      </p:sp>
      <p:sp>
        <p:nvSpPr>
          <p:cNvPr id="5" name="Marcador de pie de página 4">
            <a:extLst>
              <a:ext uri="{FF2B5EF4-FFF2-40B4-BE49-F238E27FC236}">
                <a16:creationId xmlns:a16="http://schemas.microsoft.com/office/drawing/2014/main" id="{019D79CF-EE91-2A07-190E-F88D62DA48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E9A8EB-6E8B-6ABA-077B-B249FF8F1CB4}"/>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324265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C56B3E-6BDE-96CF-ADEC-0E674024F4E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6232BBA-ED92-9C37-6AA8-E3CBF41ED4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C28329-5130-E671-B8D4-03F9D0785482}"/>
              </a:ext>
            </a:extLst>
          </p:cNvPr>
          <p:cNvSpPr>
            <a:spLocks noGrp="1"/>
          </p:cNvSpPr>
          <p:nvPr>
            <p:ph type="dt" sz="half" idx="10"/>
          </p:nvPr>
        </p:nvSpPr>
        <p:spPr/>
        <p:txBody>
          <a:bodyPr/>
          <a:lstStyle/>
          <a:p>
            <a:fld id="{EEEA1199-37B4-4F6D-AB50-2ACF7FCD62AF}" type="datetimeFigureOut">
              <a:rPr lang="es-ES" smtClean="0"/>
              <a:t>25/10/2025</a:t>
            </a:fld>
            <a:endParaRPr lang="es-ES"/>
          </a:p>
        </p:txBody>
      </p:sp>
      <p:sp>
        <p:nvSpPr>
          <p:cNvPr id="5" name="Marcador de pie de página 4">
            <a:extLst>
              <a:ext uri="{FF2B5EF4-FFF2-40B4-BE49-F238E27FC236}">
                <a16:creationId xmlns:a16="http://schemas.microsoft.com/office/drawing/2014/main" id="{90F50157-3252-69C4-0992-EE3B01BC3A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734A6F-3C05-8587-C40C-5298D7EDF2EE}"/>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80607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51BB6DA-51C7-73AC-4CE6-40661462A2E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1BEE882-2260-32B4-3CC4-F866AE46740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F89013A-3208-D288-B110-FEE0B05CC36B}"/>
              </a:ext>
            </a:extLst>
          </p:cNvPr>
          <p:cNvSpPr>
            <a:spLocks noGrp="1"/>
          </p:cNvSpPr>
          <p:nvPr>
            <p:ph type="dt" sz="half" idx="10"/>
          </p:nvPr>
        </p:nvSpPr>
        <p:spPr/>
        <p:txBody>
          <a:bodyPr/>
          <a:lstStyle/>
          <a:p>
            <a:fld id="{EEEA1199-37B4-4F6D-AB50-2ACF7FCD62AF}" type="datetimeFigureOut">
              <a:rPr lang="es-ES" smtClean="0"/>
              <a:t>25/10/2025</a:t>
            </a:fld>
            <a:endParaRPr lang="es-ES"/>
          </a:p>
        </p:txBody>
      </p:sp>
      <p:sp>
        <p:nvSpPr>
          <p:cNvPr id="5" name="Marcador de pie de página 4">
            <a:extLst>
              <a:ext uri="{FF2B5EF4-FFF2-40B4-BE49-F238E27FC236}">
                <a16:creationId xmlns:a16="http://schemas.microsoft.com/office/drawing/2014/main" id="{E71D0304-0B5C-6F39-7426-9C4E483A745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547C2B-AC15-F6F5-D8B7-C9D50C0D303F}"/>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212069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25/10/2025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0284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25/10/2025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9577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25/10/2025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8268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25/10/2025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0735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25/10/2025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2902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25/10/2025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3399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25/10/2025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6808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25/10/2025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6711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31D488-ED4D-D74B-5BF2-EF6C2AFF803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A64365C-DAC5-635C-EA4C-8DFE6F97929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CF45BDD-2936-45D7-BBED-1DB3CB6F63C0}"/>
              </a:ext>
            </a:extLst>
          </p:cNvPr>
          <p:cNvSpPr>
            <a:spLocks noGrp="1"/>
          </p:cNvSpPr>
          <p:nvPr>
            <p:ph type="dt" sz="half" idx="10"/>
          </p:nvPr>
        </p:nvSpPr>
        <p:spPr/>
        <p:txBody>
          <a:bodyPr/>
          <a:lstStyle/>
          <a:p>
            <a:fld id="{EEEA1199-37B4-4F6D-AB50-2ACF7FCD62AF}" type="datetimeFigureOut">
              <a:rPr lang="es-ES" smtClean="0"/>
              <a:t>25/10/2025</a:t>
            </a:fld>
            <a:endParaRPr lang="es-ES"/>
          </a:p>
        </p:txBody>
      </p:sp>
      <p:sp>
        <p:nvSpPr>
          <p:cNvPr id="5" name="Marcador de pie de página 4">
            <a:extLst>
              <a:ext uri="{FF2B5EF4-FFF2-40B4-BE49-F238E27FC236}">
                <a16:creationId xmlns:a16="http://schemas.microsoft.com/office/drawing/2014/main" id="{4822E543-F863-0CA9-1A13-8690F877257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DBBB22A-CF1A-4C69-60BE-A810EB7D5049}"/>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72008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25/10/2025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759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25/10/2025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5074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25/10/2025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3933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4EC2F2-8CA8-B2C2-BA10-5233FCC9C6B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B8BA24-E307-5196-74A4-90A2B768DFA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EE6C13D-5CAA-1CA8-DF7A-F07EC5D680F3}"/>
              </a:ext>
            </a:extLst>
          </p:cNvPr>
          <p:cNvSpPr>
            <a:spLocks noGrp="1"/>
          </p:cNvSpPr>
          <p:nvPr>
            <p:ph type="dt" sz="half" idx="10"/>
          </p:nvPr>
        </p:nvSpPr>
        <p:spPr/>
        <p:txBody>
          <a:bodyPr/>
          <a:lstStyle/>
          <a:p>
            <a:fld id="{EEEA1199-37B4-4F6D-AB50-2ACF7FCD62AF}" type="datetimeFigureOut">
              <a:rPr lang="es-ES" smtClean="0"/>
              <a:t>25/10/2025</a:t>
            </a:fld>
            <a:endParaRPr lang="es-ES"/>
          </a:p>
        </p:txBody>
      </p:sp>
      <p:sp>
        <p:nvSpPr>
          <p:cNvPr id="5" name="Marcador de pie de página 4">
            <a:extLst>
              <a:ext uri="{FF2B5EF4-FFF2-40B4-BE49-F238E27FC236}">
                <a16:creationId xmlns:a16="http://schemas.microsoft.com/office/drawing/2014/main" id="{7D6CD371-E3A4-04CF-7E8D-CB8F5FB0665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0C8F0B-059E-1E20-2EA4-C1ACE0C2C26F}"/>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418931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18E162-1155-F346-4E3F-10BC417C2DC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E80D3CD-5760-7F44-34A3-7BF71CDC46D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EDC31D9-5117-73B4-DEBB-04381114B3C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495C58B-1810-8545-C7B3-3C157F278C28}"/>
              </a:ext>
            </a:extLst>
          </p:cNvPr>
          <p:cNvSpPr>
            <a:spLocks noGrp="1"/>
          </p:cNvSpPr>
          <p:nvPr>
            <p:ph type="dt" sz="half" idx="10"/>
          </p:nvPr>
        </p:nvSpPr>
        <p:spPr/>
        <p:txBody>
          <a:bodyPr/>
          <a:lstStyle/>
          <a:p>
            <a:fld id="{EEEA1199-37B4-4F6D-AB50-2ACF7FCD62AF}" type="datetimeFigureOut">
              <a:rPr lang="es-ES" smtClean="0"/>
              <a:t>25/10/2025</a:t>
            </a:fld>
            <a:endParaRPr lang="es-ES"/>
          </a:p>
        </p:txBody>
      </p:sp>
      <p:sp>
        <p:nvSpPr>
          <p:cNvPr id="6" name="Marcador de pie de página 5">
            <a:extLst>
              <a:ext uri="{FF2B5EF4-FFF2-40B4-BE49-F238E27FC236}">
                <a16:creationId xmlns:a16="http://schemas.microsoft.com/office/drawing/2014/main" id="{67225344-B33A-688C-BACB-FD2FB4667E9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E7FD5D-4993-790D-F764-64F3C0557C6E}"/>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404381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D1E8E9-DF3E-EE90-B869-EA29BF61584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6B13898-691B-BEC8-F496-8DA274665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D015C1A-8D6B-08CE-6359-EDB28656D59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4FF7B80-B434-F035-223F-2262C00722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266FF9C-477C-89C9-2450-341CC41F3F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7845E14-1B5E-5119-2616-DE11ED7C8218}"/>
              </a:ext>
            </a:extLst>
          </p:cNvPr>
          <p:cNvSpPr>
            <a:spLocks noGrp="1"/>
          </p:cNvSpPr>
          <p:nvPr>
            <p:ph type="dt" sz="half" idx="10"/>
          </p:nvPr>
        </p:nvSpPr>
        <p:spPr/>
        <p:txBody>
          <a:bodyPr/>
          <a:lstStyle/>
          <a:p>
            <a:fld id="{EEEA1199-37B4-4F6D-AB50-2ACF7FCD62AF}" type="datetimeFigureOut">
              <a:rPr lang="es-ES" smtClean="0"/>
              <a:t>25/10/2025</a:t>
            </a:fld>
            <a:endParaRPr lang="es-ES"/>
          </a:p>
        </p:txBody>
      </p:sp>
      <p:sp>
        <p:nvSpPr>
          <p:cNvPr id="8" name="Marcador de pie de página 7">
            <a:extLst>
              <a:ext uri="{FF2B5EF4-FFF2-40B4-BE49-F238E27FC236}">
                <a16:creationId xmlns:a16="http://schemas.microsoft.com/office/drawing/2014/main" id="{42A87CBD-11B3-282B-09CB-C6ED68C8D62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623F8F7-A1CA-3715-6A98-A2CFC5D571B4}"/>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426496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9EC1A5-B09C-B166-98F2-E078FB02904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60FC15E-535A-7D17-ED6A-7954781372B6}"/>
              </a:ext>
            </a:extLst>
          </p:cNvPr>
          <p:cNvSpPr>
            <a:spLocks noGrp="1"/>
          </p:cNvSpPr>
          <p:nvPr>
            <p:ph type="dt" sz="half" idx="10"/>
          </p:nvPr>
        </p:nvSpPr>
        <p:spPr/>
        <p:txBody>
          <a:bodyPr/>
          <a:lstStyle/>
          <a:p>
            <a:fld id="{EEEA1199-37B4-4F6D-AB50-2ACF7FCD62AF}" type="datetimeFigureOut">
              <a:rPr lang="es-ES" smtClean="0"/>
              <a:t>25/10/2025</a:t>
            </a:fld>
            <a:endParaRPr lang="es-ES"/>
          </a:p>
        </p:txBody>
      </p:sp>
      <p:sp>
        <p:nvSpPr>
          <p:cNvPr id="4" name="Marcador de pie de página 3">
            <a:extLst>
              <a:ext uri="{FF2B5EF4-FFF2-40B4-BE49-F238E27FC236}">
                <a16:creationId xmlns:a16="http://schemas.microsoft.com/office/drawing/2014/main" id="{4EEA57FB-C890-10B6-F63F-19013F2594A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A7EA3D2-08F8-5EBC-B6F6-3DC088E3D717}"/>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364701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92F6205-2AAC-641B-2C0D-80491961F086}"/>
              </a:ext>
            </a:extLst>
          </p:cNvPr>
          <p:cNvSpPr>
            <a:spLocks noGrp="1"/>
          </p:cNvSpPr>
          <p:nvPr>
            <p:ph type="dt" sz="half" idx="10"/>
          </p:nvPr>
        </p:nvSpPr>
        <p:spPr/>
        <p:txBody>
          <a:bodyPr/>
          <a:lstStyle/>
          <a:p>
            <a:fld id="{EEEA1199-37B4-4F6D-AB50-2ACF7FCD62AF}" type="datetimeFigureOut">
              <a:rPr lang="es-ES" smtClean="0"/>
              <a:t>25/10/2025</a:t>
            </a:fld>
            <a:endParaRPr lang="es-ES"/>
          </a:p>
        </p:txBody>
      </p:sp>
      <p:sp>
        <p:nvSpPr>
          <p:cNvPr id="3" name="Marcador de pie de página 2">
            <a:extLst>
              <a:ext uri="{FF2B5EF4-FFF2-40B4-BE49-F238E27FC236}">
                <a16:creationId xmlns:a16="http://schemas.microsoft.com/office/drawing/2014/main" id="{7D6D9DED-F848-A543-D474-AA9210B057E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C006A9A-1B45-3AFE-0D6E-9D9DC0D8E408}"/>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164630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77852B-EF20-2DCD-4F3F-F2D4AD6DAC3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375E488-E60C-C4D1-A783-E69319FB14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643ED53-E567-131D-4C8A-CC4C3EDAA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7F084C-9021-FF34-3F71-8E05572D64C5}"/>
              </a:ext>
            </a:extLst>
          </p:cNvPr>
          <p:cNvSpPr>
            <a:spLocks noGrp="1"/>
          </p:cNvSpPr>
          <p:nvPr>
            <p:ph type="dt" sz="half" idx="10"/>
          </p:nvPr>
        </p:nvSpPr>
        <p:spPr/>
        <p:txBody>
          <a:bodyPr/>
          <a:lstStyle/>
          <a:p>
            <a:fld id="{EEEA1199-37B4-4F6D-AB50-2ACF7FCD62AF}" type="datetimeFigureOut">
              <a:rPr lang="es-ES" smtClean="0"/>
              <a:t>25/10/2025</a:t>
            </a:fld>
            <a:endParaRPr lang="es-ES"/>
          </a:p>
        </p:txBody>
      </p:sp>
      <p:sp>
        <p:nvSpPr>
          <p:cNvPr id="6" name="Marcador de pie de página 5">
            <a:extLst>
              <a:ext uri="{FF2B5EF4-FFF2-40B4-BE49-F238E27FC236}">
                <a16:creationId xmlns:a16="http://schemas.microsoft.com/office/drawing/2014/main" id="{DC6C2CC3-D58E-4A49-82D6-EDCC51CE48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7FBB22A-93F7-3E4A-26E1-776C7A7B4761}"/>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110374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DE443C-761F-5130-0ACD-014DDE80D23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1719585-48C9-A8C7-3DF2-8EB7557059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CC0126C-632C-3F43-B4CC-8A3E69B53A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FE740C-6191-38D5-DB83-58696C0CE8A8}"/>
              </a:ext>
            </a:extLst>
          </p:cNvPr>
          <p:cNvSpPr>
            <a:spLocks noGrp="1"/>
          </p:cNvSpPr>
          <p:nvPr>
            <p:ph type="dt" sz="half" idx="10"/>
          </p:nvPr>
        </p:nvSpPr>
        <p:spPr/>
        <p:txBody>
          <a:bodyPr/>
          <a:lstStyle/>
          <a:p>
            <a:fld id="{EEEA1199-37B4-4F6D-AB50-2ACF7FCD62AF}" type="datetimeFigureOut">
              <a:rPr lang="es-ES" smtClean="0"/>
              <a:t>25/10/2025</a:t>
            </a:fld>
            <a:endParaRPr lang="es-ES"/>
          </a:p>
        </p:txBody>
      </p:sp>
      <p:sp>
        <p:nvSpPr>
          <p:cNvPr id="6" name="Marcador de pie de página 5">
            <a:extLst>
              <a:ext uri="{FF2B5EF4-FFF2-40B4-BE49-F238E27FC236}">
                <a16:creationId xmlns:a16="http://schemas.microsoft.com/office/drawing/2014/main" id="{55AAF4E3-1EF9-AD32-50DA-22E07B4F0B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8B20112-CDF5-6E23-A07D-15F00E4FD74B}"/>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105631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422F8B1-039E-B6FE-4E7A-7BFF0BBC9E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DCF9EBCC-FCD3-5397-05F9-FE5A7BCA69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4680ED72-F66D-9AC1-1C3D-762CDB185F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EEEA1199-37B4-4F6D-AB50-2ACF7FCD62AF}" type="datetimeFigureOut">
              <a:rPr lang="es-ES" smtClean="0"/>
              <a:pPr/>
              <a:t>25/10/2025</a:t>
            </a:fld>
            <a:endParaRPr lang="es-ES" dirty="0"/>
          </a:p>
        </p:txBody>
      </p:sp>
      <p:sp>
        <p:nvSpPr>
          <p:cNvPr id="5" name="Marcador de pie de página 4">
            <a:extLst>
              <a:ext uri="{FF2B5EF4-FFF2-40B4-BE49-F238E27FC236}">
                <a16:creationId xmlns:a16="http://schemas.microsoft.com/office/drawing/2014/main" id="{7CB970DA-CBE9-F2AC-4F02-1049A7CEBA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A70C11D3-B355-7F52-2E47-B2B8DD1DDC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E1882E8C-2A99-44C8-9C06-25E18CC3085C}" type="slidenum">
              <a:rPr lang="es-ES" smtClean="0"/>
              <a:pPr/>
              <a:t>‹Nº›</a:t>
            </a:fld>
            <a:endParaRPr lang="es-ES" dirty="0"/>
          </a:p>
        </p:txBody>
      </p:sp>
    </p:spTree>
    <p:extLst>
      <p:ext uri="{BB962C8B-B14F-4D97-AF65-F5344CB8AC3E}">
        <p14:creationId xmlns:p14="http://schemas.microsoft.com/office/powerpoint/2010/main" val="3767158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D72E8027-C3E3-4EBF-8ECC-94EC8C4D01B0}" type="datetimeFigureOut">
              <a:rPr lang="es-ES" smtClean="0"/>
              <a:pPr/>
              <a:t>25/10/2025</a:t>
            </a:fld>
            <a:endParaRPr lang="es-ES" dirty="0"/>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362EB92A-8172-4890-967D-66CB773D8995}" type="slidenum">
              <a:rPr lang="es-ES" smtClean="0"/>
              <a:pPr/>
              <a:t>‹Nº›</a:t>
            </a:fld>
            <a:endParaRPr lang="es-ES" dirty="0"/>
          </a:p>
        </p:txBody>
      </p:sp>
    </p:spTree>
    <p:extLst>
      <p:ext uri="{BB962C8B-B14F-4D97-AF65-F5344CB8AC3E}">
        <p14:creationId xmlns:p14="http://schemas.microsoft.com/office/powerpoint/2010/main" val="609286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40.png"/><Relationship Id="rId7" Type="http://schemas.openxmlformats.org/officeDocument/2006/relationships/image" Target="../media/image42.jpeg"/><Relationship Id="rId2" Type="http://schemas.openxmlformats.org/officeDocument/2006/relationships/image" Target="../media/image39.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41.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microsoft.com/office/2007/relationships/hdphoto" Target="../media/hdphoto1.wdp"/><Relationship Id="rId7" Type="http://schemas.openxmlformats.org/officeDocument/2006/relationships/image" Target="../media/image25.jpe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jpeg"/><Relationship Id="rId5" Type="http://schemas.microsoft.com/office/2007/relationships/hdphoto" Target="../media/hdphoto2.wdp"/><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9.jpeg"/><Relationship Id="rId7" Type="http://schemas.openxmlformats.org/officeDocument/2006/relationships/diagramColors" Target="../diagrams/colors1.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D5FBFC2-0960-C9B3-0E68-ADE43075B93E}"/>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1A1BC79C-2CB9-F701-4E6D-AE1F2F259CBD}"/>
              </a:ext>
            </a:extLst>
          </p:cNvPr>
          <p:cNvSpPr txBox="1"/>
          <p:nvPr/>
        </p:nvSpPr>
        <p:spPr>
          <a:xfrm>
            <a:off x="0" y="401479"/>
            <a:ext cx="5353050" cy="3139321"/>
          </a:xfrm>
          <a:prstGeom prst="rect">
            <a:avLst/>
          </a:prstGeom>
          <a:noFill/>
        </p:spPr>
        <p:txBody>
          <a:bodyPr wrap="square" rtlCol="0">
            <a:spAutoFit/>
          </a:bodyPr>
          <a:lstStyle/>
          <a:p>
            <a:pPr algn="ctr"/>
            <a:r>
              <a:rPr lang="nl-NL" sz="66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Calibri" panose="020F0502020204030204" pitchFamily="34" charset="0"/>
              </a:rPr>
              <a:t>HET CONFLICT ACHTER ALLE CONFLICTEN</a:t>
            </a:r>
            <a:endParaRPr lang="en-US" sz="6600" b="1"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BBE26351-3123-4F00-A98D-4B49D6304629}"/>
              </a:ext>
            </a:extLst>
          </p:cNvPr>
          <p:cNvSpPr txBox="1"/>
          <p:nvPr/>
        </p:nvSpPr>
        <p:spPr>
          <a:xfrm>
            <a:off x="0" y="6439644"/>
            <a:ext cx="2481641" cy="338554"/>
          </a:xfrm>
          <a:prstGeom prst="rect">
            <a:avLst/>
          </a:prstGeom>
          <a:noFill/>
        </p:spPr>
        <p:txBody>
          <a:bodyPr wrap="none" rtlCol="0">
            <a:spAutoFit/>
          </a:bodyPr>
          <a:lstStyle/>
          <a:p>
            <a:r>
              <a:rPr lang="nl-NL" sz="1600" b="1" dirty="0">
                <a:solidFill>
                  <a:srgbClr val="FAD5B0"/>
                </a:solidFill>
                <a:effectLst>
                  <a:outerShdw blurRad="38100" dist="38100" dir="2700000" algn="tl">
                    <a:srgbClr val="000000">
                      <a:alpha val="43137"/>
                    </a:srgbClr>
                  </a:outerShdw>
                </a:effectLst>
                <a:latin typeface="Calibri" panose="020F0502020204030204" pitchFamily="34" charset="0"/>
              </a:rPr>
              <a:t>Les 4 voor 25 oktober 2025</a:t>
            </a:r>
            <a:endParaRPr lang="en-US" sz="1600" b="1" noProof="0" dirty="0">
              <a:solidFill>
                <a:srgbClr val="FAD5B0"/>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59322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087D188-6220-D0B8-E142-DD860BE09776}"/>
              </a:ext>
            </a:extLst>
          </p:cNvPr>
          <p:cNvSpPr txBox="1"/>
          <p:nvPr/>
        </p:nvSpPr>
        <p:spPr>
          <a:xfrm>
            <a:off x="2476072" y="0"/>
            <a:ext cx="7983020" cy="769441"/>
          </a:xfrm>
          <a:prstGeom prst="rect">
            <a:avLst/>
          </a:prstGeom>
          <a:noFill/>
        </p:spPr>
        <p:txBody>
          <a:bodyPr wrap="square">
            <a:spAutoFit/>
          </a:bodyPr>
          <a:lstStyle/>
          <a:p>
            <a:pPr algn="ctr"/>
            <a:r>
              <a:rPr lang="en-US"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Calibri" panose="020F0502020204030204" pitchFamily="34" charset="0"/>
              </a:rPr>
              <a:t>WIJ VECHTEN VOOR GOD</a:t>
            </a:r>
            <a:endParaRPr lang="en-US" sz="4400" b="1" spc="50" noProof="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6BBCA771-9177-F42B-75C1-0CCBB1775C00}"/>
              </a:ext>
            </a:extLst>
          </p:cNvPr>
          <p:cNvSpPr txBox="1"/>
          <p:nvPr/>
        </p:nvSpPr>
        <p:spPr>
          <a:xfrm>
            <a:off x="88729" y="803543"/>
            <a:ext cx="11905907" cy="646331"/>
          </a:xfrm>
          <a:prstGeom prst="rect">
            <a:avLst/>
          </a:prstGeom>
          <a:noFill/>
        </p:spPr>
        <p:txBody>
          <a:bodyPr wrap="square">
            <a:spAutoFit/>
          </a:bodyPr>
          <a:lstStyle/>
          <a:p>
            <a:pPr algn="ctr"/>
            <a:r>
              <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En zij sloegen alles wat in de stad was, met de ban, met de scherpte van het zwaard, van de man tot de vrouw toe, van het kind tot de oude, en tot het rund, het schaap en de ezel toe.</a:t>
            </a:r>
            <a:r>
              <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sz="1400"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(Jozua 6:21)</a:t>
            </a:r>
            <a:endPar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03098606-346F-C6D4-50E5-06FCE59642AC}"/>
              </a:ext>
            </a:extLst>
          </p:cNvPr>
          <p:cNvSpPr txBox="1"/>
          <p:nvPr/>
        </p:nvSpPr>
        <p:spPr>
          <a:xfrm>
            <a:off x="64515" y="1529280"/>
            <a:ext cx="6616557" cy="1323439"/>
          </a:xfrm>
          <a:prstGeom prst="rect">
            <a:avLst/>
          </a:prstGeom>
          <a:noFill/>
        </p:spPr>
        <p:txBody>
          <a:bodyPr wrap="square" rtlCol="0">
            <a:spAutoFit/>
          </a:bodyPr>
          <a:lstStyle/>
          <a:p>
            <a:pPr>
              <a:spcBef>
                <a:spcPts val="600"/>
              </a:spcBef>
            </a:pPr>
            <a:r>
              <a:rPr lang="nl-NL" sz="2000" b="1" dirty="0">
                <a:solidFill>
                  <a:schemeClr val="bg1"/>
                </a:solidFill>
                <a:effectLst>
                  <a:glow rad="127000">
                    <a:srgbClr val="9A2800"/>
                  </a:glow>
                  <a:outerShdw blurRad="38100" dist="38100" dir="2700000" algn="tl">
                    <a:srgbClr val="000000">
                      <a:alpha val="43137"/>
                    </a:srgbClr>
                  </a:outerShdw>
                </a:effectLst>
                <a:latin typeface="Calibri" panose="020F0502020204030204" pitchFamily="34" charset="0"/>
              </a:rPr>
              <a:t>Net als bij de mensen voor de zondvloed, of bij Sodom en Gomorra, hadden de Kanaänieten de grenzen van de genade overschreden en zich bij Satan aangesloten (Gen. 6:5; 18:20-21; 15:16).</a:t>
            </a:r>
            <a:endParaRPr lang="en-US" sz="2000" b="1" noProof="0" dirty="0">
              <a:solidFill>
                <a:schemeClr val="bg1"/>
              </a:solidFill>
              <a:effectLst>
                <a:glow rad="127000">
                  <a:srgbClr val="9A2800"/>
                </a:glow>
                <a:outerShdw blurRad="38100" dist="38100" dir="2700000" algn="tl">
                  <a:srgbClr val="000000">
                    <a:alpha val="43137"/>
                  </a:srgbClr>
                </a:outerShdw>
              </a:effectLst>
              <a:latin typeface="Calibri" panose="020F0502020204030204" pitchFamily="34" charset="0"/>
            </a:endParaRPr>
          </a:p>
        </p:txBody>
      </p:sp>
      <p:pic>
        <p:nvPicPr>
          <p:cNvPr id="4" name="Imagen 3" descr="Un grupo de personas disfrazadas&#10;&#10;El contenido generado por IA puede ser incorrecto.">
            <a:extLst>
              <a:ext uri="{FF2B5EF4-FFF2-40B4-BE49-F238E27FC236}">
                <a16:creationId xmlns:a16="http://schemas.microsoft.com/office/drawing/2014/main" id="{D3CED506-1253-53A8-F171-625708C211BF}"/>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6745588" y="1574585"/>
            <a:ext cx="2466797" cy="1388807"/>
          </a:xfrm>
          <a:prstGeom prst="snip2DiagRect">
            <a:avLst>
              <a:gd name="adj1" fmla="val 0"/>
              <a:gd name="adj2" fmla="val 50000"/>
            </a:avLst>
          </a:prstGeom>
          <a:solidFill>
            <a:srgbClr val="FFFFFF">
              <a:shade val="85000"/>
            </a:srgbClr>
          </a:solidFill>
          <a:ln w="57150" cap="sq">
            <a:solidFill>
              <a:schemeClr val="accent5">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grupo de personas caminando junto a una niña&#10;&#10;El contenido generado por IA puede ser incorrecto.">
            <a:extLst>
              <a:ext uri="{FF2B5EF4-FFF2-40B4-BE49-F238E27FC236}">
                <a16:creationId xmlns:a16="http://schemas.microsoft.com/office/drawing/2014/main" id="{CC006597-BB83-51D2-0336-7E3576E53C8B}"/>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9341416" y="1574585"/>
            <a:ext cx="2766548" cy="1388807"/>
          </a:xfrm>
          <a:prstGeom prst="snip2DiagRect">
            <a:avLst>
              <a:gd name="adj1" fmla="val 50000"/>
              <a:gd name="adj2" fmla="val 0"/>
            </a:avLst>
          </a:prstGeom>
          <a:solidFill>
            <a:srgbClr val="FFFFFF">
              <a:shade val="85000"/>
            </a:srgbClr>
          </a:solidFill>
          <a:ln w="57150" cap="sq">
            <a:solidFill>
              <a:schemeClr val="accent5">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828B6B15-7F89-6C09-2087-54C218EC1796}"/>
              </a:ext>
            </a:extLst>
          </p:cNvPr>
          <p:cNvSpPr txBox="1"/>
          <p:nvPr/>
        </p:nvSpPr>
        <p:spPr>
          <a:xfrm>
            <a:off x="2680526" y="2986071"/>
            <a:ext cx="9511474" cy="1323439"/>
          </a:xfrm>
          <a:prstGeom prst="rect">
            <a:avLst/>
          </a:prstGeom>
          <a:noFill/>
        </p:spPr>
        <p:txBody>
          <a:bodyPr wrap="square">
            <a:spAutoFit/>
          </a:bodyPr>
          <a:lstStyle/>
          <a:p>
            <a:pPr>
              <a:spcBef>
                <a:spcPts val="600"/>
              </a:spcBef>
            </a:pPr>
            <a:r>
              <a:rPr lang="nl-NL" sz="2000" b="1" dirty="0">
                <a:solidFill>
                  <a:schemeClr val="bg1"/>
                </a:solidFill>
                <a:effectLst>
                  <a:glow rad="127000">
                    <a:srgbClr val="9A2800"/>
                  </a:glow>
                  <a:outerShdw blurRad="38100" dist="38100" dir="2700000" algn="tl">
                    <a:srgbClr val="000000">
                      <a:alpha val="43137"/>
                    </a:srgbClr>
                  </a:outerShdw>
                </a:effectLst>
                <a:latin typeface="Calibri" panose="020F0502020204030204" pitchFamily="34" charset="0"/>
              </a:rPr>
              <a:t>Ze waren allemaal voorbestemd voor de tweede dood, de eeuwige dood. Het verlengen van hun leven hier zou hun uiteindelijke bestemming niet veranderen. En God stond Israël toe om bij deze gelegenheid (de verovering van Kanaän) actief deel te nemen aan de slachting.</a:t>
            </a:r>
            <a:endParaRPr lang="en-US" sz="2000" b="1" noProof="0" dirty="0">
              <a:solidFill>
                <a:schemeClr val="bg1"/>
              </a:solidFill>
              <a:effectLst>
                <a:glow rad="127000">
                  <a:srgbClr val="9A2800"/>
                </a:glow>
                <a:outerShdw blurRad="38100" dist="38100" dir="2700000" algn="tl">
                  <a:srgbClr val="000000">
                    <a:alpha val="43137"/>
                  </a:srgbClr>
                </a:outerShdw>
              </a:effectLst>
              <a:latin typeface="Calibri" panose="020F0502020204030204" pitchFamily="34" charset="0"/>
            </a:endParaRPr>
          </a:p>
        </p:txBody>
      </p:sp>
      <p:pic>
        <p:nvPicPr>
          <p:cNvPr id="12" name="Imagen 11">
            <a:extLst>
              <a:ext uri="{FF2B5EF4-FFF2-40B4-BE49-F238E27FC236}">
                <a16:creationId xmlns:a16="http://schemas.microsoft.com/office/drawing/2014/main" id="{C08152F9-1736-19BD-AF84-281FD0AD0A80}"/>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01230" y="3184989"/>
            <a:ext cx="2478067" cy="3444164"/>
          </a:xfrm>
          <a:prstGeom prst="roundRect">
            <a:avLst>
              <a:gd name="adj" fmla="val 6048"/>
            </a:avLst>
          </a:prstGeom>
          <a:ln w="28575">
            <a:solidFill>
              <a:schemeClr val="tx2">
                <a:lumMod val="20000"/>
                <a:lumOff val="8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14018A02-85D2-69EF-53CD-46F72AB40FCA}"/>
              </a:ext>
            </a:extLst>
          </p:cNvPr>
          <p:cNvSpPr txBox="1"/>
          <p:nvPr/>
        </p:nvSpPr>
        <p:spPr>
          <a:xfrm>
            <a:off x="2680527" y="4354868"/>
            <a:ext cx="6252817" cy="1323439"/>
          </a:xfrm>
          <a:prstGeom prst="rect">
            <a:avLst/>
          </a:prstGeom>
          <a:noFill/>
        </p:spPr>
        <p:txBody>
          <a:bodyPr wrap="square">
            <a:spAutoFit/>
          </a:bodyPr>
          <a:lstStyle/>
          <a:p>
            <a:pPr>
              <a:spcBef>
                <a:spcPts val="600"/>
              </a:spcBef>
            </a:pPr>
            <a:r>
              <a:rPr lang="nl-NL" sz="2000" b="1" dirty="0">
                <a:solidFill>
                  <a:schemeClr val="bg1"/>
                </a:solidFill>
                <a:effectLst>
                  <a:glow rad="127000">
                    <a:srgbClr val="9A2800"/>
                  </a:glow>
                  <a:outerShdw blurRad="38100" dist="38100" dir="2700000" algn="tl">
                    <a:srgbClr val="000000">
                      <a:alpha val="43137"/>
                    </a:srgbClr>
                  </a:outerShdw>
                </a:effectLst>
                <a:latin typeface="Calibri" panose="020F0502020204030204" pitchFamily="34" charset="0"/>
              </a:rPr>
              <a:t>Waarom zou je het niet zelf doen, zoals Hij van plan was? Vanwege hun ongeloof. Israëls eerste kennismaking met oorlog was nadat hij had verklaard: "Is de HEER onder ons of niet?" (Exodus 17:7-9).</a:t>
            </a:r>
            <a:endParaRPr lang="en-US" sz="2000" b="1" noProof="0" dirty="0">
              <a:solidFill>
                <a:schemeClr val="bg1"/>
              </a:solidFill>
              <a:effectLst>
                <a:glow rad="127000">
                  <a:srgbClr val="9A2800"/>
                </a:glow>
                <a:outerShdw blurRad="38100" dist="38100" dir="2700000" algn="tl">
                  <a:srgbClr val="000000">
                    <a:alpha val="43137"/>
                  </a:srgbClr>
                </a:outerShdw>
              </a:effectLst>
              <a:latin typeface="Calibri" panose="020F0502020204030204" pitchFamily="34" charset="0"/>
            </a:endParaRPr>
          </a:p>
        </p:txBody>
      </p:sp>
      <p:pic>
        <p:nvPicPr>
          <p:cNvPr id="16" name="Imagen 15" descr="Imagen que contiene interior, hombre, parado, joven&#10;&#10;El contenido generado por IA puede ser incorrecto.">
            <a:extLst>
              <a:ext uri="{FF2B5EF4-FFF2-40B4-BE49-F238E27FC236}">
                <a16:creationId xmlns:a16="http://schemas.microsoft.com/office/drawing/2014/main" id="{14E4B5A0-29EE-DF29-1931-094ACBF8D55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8933344" y="4161034"/>
            <a:ext cx="3157427" cy="2596799"/>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EE3CEC71-BECF-3195-2E99-E826BA626680}"/>
              </a:ext>
            </a:extLst>
          </p:cNvPr>
          <p:cNvSpPr txBox="1"/>
          <p:nvPr/>
        </p:nvSpPr>
        <p:spPr>
          <a:xfrm>
            <a:off x="2680526" y="5753599"/>
            <a:ext cx="6252818" cy="1015663"/>
          </a:xfrm>
          <a:prstGeom prst="rect">
            <a:avLst/>
          </a:prstGeom>
          <a:noFill/>
        </p:spPr>
        <p:txBody>
          <a:bodyPr wrap="square">
            <a:spAutoFit/>
          </a:bodyPr>
          <a:lstStyle/>
          <a:p>
            <a:pPr>
              <a:spcBef>
                <a:spcPts val="600"/>
              </a:spcBef>
            </a:pPr>
            <a:r>
              <a:rPr lang="nl-NL" sz="2000" b="1" dirty="0">
                <a:solidFill>
                  <a:schemeClr val="bg1"/>
                </a:solidFill>
                <a:effectLst>
                  <a:glow rad="127000">
                    <a:srgbClr val="9A2800"/>
                  </a:glow>
                  <a:outerShdw blurRad="38100" dist="38100" dir="2700000" algn="tl">
                    <a:srgbClr val="000000">
                      <a:alpha val="43137"/>
                    </a:srgbClr>
                  </a:outerShdw>
                </a:effectLst>
                <a:latin typeface="Calibri" panose="020F0502020204030204" pitchFamily="34" charset="0"/>
              </a:rPr>
              <a:t>Door actief deel te nemen aan de strijd (fysiek voor hen, spiritueel voor ons), ontwikkelen we een onvoorwaardelijk vertrouwen in Gods hulp.</a:t>
            </a:r>
            <a:endParaRPr lang="en-US" sz="2000" b="1" noProof="0" dirty="0">
              <a:solidFill>
                <a:schemeClr val="bg1"/>
              </a:solidFill>
              <a:effectLst>
                <a:glow rad="127000">
                  <a:srgbClr val="9A2800"/>
                </a:glow>
                <a:outerShdw blurRad="38100" dist="38100" dir="2700000" algn="tl">
                  <a:srgbClr val="000000">
                    <a:alpha val="43137"/>
                  </a:srgbClr>
                </a:outerShdw>
              </a:effectLst>
              <a:latin typeface="Calibri" panose="020F0502020204030204" pitchFamily="34" charset="0"/>
            </a:endParaRPr>
          </a:p>
        </p:txBody>
      </p:sp>
      <p:sp>
        <p:nvSpPr>
          <p:cNvPr id="2" name="Tekstvak 1">
            <a:extLst>
              <a:ext uri="{FF2B5EF4-FFF2-40B4-BE49-F238E27FC236}">
                <a16:creationId xmlns:a16="http://schemas.microsoft.com/office/drawing/2014/main" id="{68A92BFE-6079-9614-8FDF-4F6A80EFB33B}"/>
              </a:ext>
            </a:extLst>
          </p:cNvPr>
          <p:cNvSpPr txBox="1"/>
          <p:nvPr/>
        </p:nvSpPr>
        <p:spPr>
          <a:xfrm>
            <a:off x="852264" y="220204"/>
            <a:ext cx="1534193" cy="329031"/>
          </a:xfrm>
          <a:prstGeom prst="roundRect">
            <a:avLst>
              <a:gd name="adj" fmla="val 24428"/>
            </a:avLst>
          </a:prstGeom>
          <a:solidFill>
            <a:srgbClr val="FEFEFE"/>
          </a:solidFill>
          <a:ln w="19050">
            <a:solidFill>
              <a:srgbClr val="3999FC"/>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B82F01"/>
                </a:solidFill>
                <a:effectLst>
                  <a:innerShdw blurRad="63500" dist="50800" dir="13500000">
                    <a:srgbClr val="000000">
                      <a:alpha val="50000"/>
                    </a:srgbClr>
                  </a:innerShdw>
                </a:effectLst>
                <a:latin typeface="Comic Sans MS" panose="030F0702030302020204" pitchFamily="66" charset="0"/>
              </a:rPr>
              <a:t>donderdag </a:t>
            </a:r>
            <a:r>
              <a:rPr lang="nl-NL" sz="1600" b="1" kern="0" spc="50" dirty="0">
                <a:ln w="0"/>
                <a:solidFill>
                  <a:srgbClr val="2C213E"/>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49070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15"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anim calcmode="lin" valueType="num">
                                      <p:cBhvr>
                                        <p:cTn id="25"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ntr" presetSubtype="9"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trips(upLeft)">
                                      <p:cBhvr>
                                        <p:cTn id="31" dur="500"/>
                                        <p:tgtEl>
                                          <p:spTgt spid="4"/>
                                        </p:tgtEl>
                                      </p:cBhvr>
                                    </p:animEffect>
                                  </p:childTnLst>
                                </p:cTn>
                              </p:par>
                              <p:par>
                                <p:cTn id="32" presetID="18" presetClass="entr" presetSubtype="3"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strips(upRight)">
                                      <p:cBhvr>
                                        <p:cTn id="34" dur="500"/>
                                        <p:tgtEl>
                                          <p:spTgt spid="8"/>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8"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heel(8)">
                                      <p:cBhvr>
                                        <p:cTn id="43" dur="750"/>
                                        <p:tgtEl>
                                          <p:spTgt spid="12"/>
                                        </p:tgtEl>
                                      </p:cBhvr>
                                    </p:animEffect>
                                  </p:childTnLst>
                                </p:cTn>
                              </p:par>
                            </p:childTnLst>
                          </p:cTn>
                        </p:par>
                        <p:par>
                          <p:cTn id="44" fill="hold">
                            <p:stCondLst>
                              <p:cond delay="75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32"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diamond(out)">
                                      <p:cBhvr>
                                        <p:cTn id="57" dur="750"/>
                                        <p:tgtEl>
                                          <p:spTgt spid="16"/>
                                        </p:tgtEl>
                                      </p:cBhvr>
                                    </p:animEffect>
                                  </p:childTnLst>
                                </p:cTn>
                              </p:par>
                            </p:childTnLst>
                          </p:cTn>
                        </p:par>
                        <p:par>
                          <p:cTn id="58" fill="hold">
                            <p:stCondLst>
                              <p:cond delay="750"/>
                            </p:stCondLst>
                            <p:childTnLst>
                              <p:par>
                                <p:cTn id="59" presetID="22" presetClass="entr" presetSubtype="8"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left)">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4" grpId="0"/>
      <p:bldP spid="7"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F95FD13-FD2D-3FC6-31AB-18F0BD854C33}"/>
              </a:ext>
            </a:extLst>
          </p:cNvPr>
          <p:cNvSpPr txBox="1"/>
          <p:nvPr/>
        </p:nvSpPr>
        <p:spPr>
          <a:xfrm>
            <a:off x="821933" y="1298508"/>
            <a:ext cx="10445835" cy="5262979"/>
          </a:xfrm>
          <a:prstGeom prst="rect">
            <a:avLst/>
          </a:prstGeom>
          <a:noFill/>
        </p:spPr>
        <p:txBody>
          <a:bodyPr wrap="square">
            <a:spAutoFit/>
          </a:bodyPr>
          <a:lstStyle/>
          <a:p>
            <a:pPr algn="just">
              <a:spcBef>
                <a:spcPts val="600"/>
              </a:spcBef>
            </a:pPr>
            <a:r>
              <a:rPr lang="nl-NL" sz="2800" b="1" dirty="0">
                <a:latin typeface="Constantia" panose="02030602050306030303" pitchFamily="18" charset="0"/>
              </a:rPr>
              <a:t>"Gevechten moeten elke dag worden uitgevochten. Er is een grote oorlog gaande over elke ziel, tussen de vorst van de duisternis en de Vorst van het leven. Als Gods vertegenwoordigers moeten jullie je aan Hem overgeven, zodat Hij de strijd voor jullie kan plannen, leiden en strijden, met jullie medewerking. De Vorst van het leven staat aan het hoofd van Zijn werk. Hij moet bij je zijn in je dagelijkse strijd met jezelf, opdat je trouw mag zijn aan principes; dat hartstocht kan </a:t>
            </a:r>
            <a:r>
              <a:rPr lang="nl-NL" sz="2800" b="1">
                <a:latin typeface="Constantia" panose="02030602050306030303" pitchFamily="18" charset="0"/>
              </a:rPr>
              <a:t>worden bedwongen door </a:t>
            </a:r>
            <a:r>
              <a:rPr lang="nl-NL" sz="2800" b="1" dirty="0">
                <a:latin typeface="Constantia" panose="02030602050306030303" pitchFamily="18" charset="0"/>
              </a:rPr>
              <a:t>de genade van Christus wanneer men strijdt om de heerschappij; opdat u meer dan overwinnaar wordt door Hem die ons heeft liefgehad.“ </a:t>
            </a:r>
            <a:endParaRPr lang="en-US" sz="28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C58D3F03-19FB-ED16-7298-574C4B38E9D3}"/>
              </a:ext>
            </a:extLst>
          </p:cNvPr>
          <p:cNvSpPr txBox="1"/>
          <p:nvPr/>
        </p:nvSpPr>
        <p:spPr>
          <a:xfrm>
            <a:off x="7513600" y="6217675"/>
            <a:ext cx="3754168" cy="338554"/>
          </a:xfrm>
          <a:prstGeom prst="rect">
            <a:avLst/>
          </a:prstGeom>
          <a:noFill/>
        </p:spPr>
        <p:txBody>
          <a:bodyPr wrap="none" rtlCol="0">
            <a:spAutoFit/>
          </a:bodyPr>
          <a:lstStyle/>
          <a:p>
            <a:pPr algn="r"/>
            <a:r>
              <a:rPr lang="en-US" sz="1600" b="1" noProof="0" dirty="0">
                <a:latin typeface="Calibri" panose="020F0502020204030204" pitchFamily="34" charset="0"/>
              </a:rPr>
              <a:t>Ellen G. White (</a:t>
            </a:r>
            <a:r>
              <a:rPr lang="nl-NL" sz="1600" b="1" dirty="0">
                <a:latin typeface="Calibri" panose="020F0502020204030204" pitchFamily="34" charset="0"/>
              </a:rPr>
              <a:t>Conflict en moed, 21 april</a:t>
            </a:r>
            <a:r>
              <a:rPr lang="en-US" sz="1600" b="1" noProof="0" dirty="0">
                <a:latin typeface="Calibri" panose="020F0502020204030204" pitchFamily="34" charset="0"/>
              </a:rPr>
              <a:t>)</a:t>
            </a:r>
          </a:p>
        </p:txBody>
      </p:sp>
    </p:spTree>
    <p:extLst>
      <p:ext uri="{BB962C8B-B14F-4D97-AF65-F5344CB8AC3E}">
        <p14:creationId xmlns:p14="http://schemas.microsoft.com/office/powerpoint/2010/main" val="287916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C16273-F888-349C-543B-08CF54AB5DF7}"/>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44C5A4F6-4931-8AB2-B18D-E780B8388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 name="Freeform 6">
            <a:extLst>
              <a:ext uri="{FF2B5EF4-FFF2-40B4-BE49-F238E27FC236}">
                <a16:creationId xmlns:a16="http://schemas.microsoft.com/office/drawing/2014/main" id="{114FB73D-0608-954E-6479-2082E2E49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bwMode="auto">
          <a:xfrm>
            <a:off x="4142164" y="393258"/>
            <a:ext cx="759618" cy="6403672"/>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 name="Freeform 7">
            <a:extLst>
              <a:ext uri="{FF2B5EF4-FFF2-40B4-BE49-F238E27FC236}">
                <a16:creationId xmlns:a16="http://schemas.microsoft.com/office/drawing/2014/main" id="{F5F790D1-E48A-0EA4-D791-E00AF737CF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bwMode="auto">
          <a:xfrm>
            <a:off x="4144437" y="95990"/>
            <a:ext cx="482654" cy="6191131"/>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Shape 21">
            <a:extLst>
              <a:ext uri="{FF2B5EF4-FFF2-40B4-BE49-F238E27FC236}">
                <a16:creationId xmlns:a16="http://schemas.microsoft.com/office/drawing/2014/main" id="{9DB2A85E-A5E1-1135-F0F0-33FF39E4A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045" y="104775"/>
            <a:ext cx="4630139" cy="5904507"/>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4" name="Freeform: Shape 23">
            <a:extLst>
              <a:ext uri="{FF2B5EF4-FFF2-40B4-BE49-F238E27FC236}">
                <a16:creationId xmlns:a16="http://schemas.microsoft.com/office/drawing/2014/main" id="{6359F47C-FF96-AAFA-DCCA-FF1475C1A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901780" y="913166"/>
            <a:ext cx="7290218" cy="5878160"/>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3" name="Imagen 2" descr="Dibujo de una persona&#10;&#10;El contenido generado por IA puede ser incorrecto.">
            <a:extLst>
              <a:ext uri="{FF2B5EF4-FFF2-40B4-BE49-F238E27FC236}">
                <a16:creationId xmlns:a16="http://schemas.microsoft.com/office/drawing/2014/main" id="{58BAE521-C711-B832-D373-39EACDFF044B}"/>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13524" r="10544"/>
          <a:stretch>
            <a:fillRect/>
          </a:stretch>
        </p:blipFill>
        <p:spPr>
          <a:xfrm>
            <a:off x="4998556" y="1013796"/>
            <a:ext cx="7096667" cy="5676900"/>
          </a:xfrm>
          <a:prstGeom prst="rect">
            <a:avLst/>
          </a:prstGeom>
          <a:effectLst>
            <a:innerShdw blurRad="114300">
              <a:prstClr val="black"/>
            </a:innerShdw>
          </a:effectLst>
        </p:spPr>
      </p:pic>
      <p:sp>
        <p:nvSpPr>
          <p:cNvPr id="4" name="CuadroTexto 3">
            <a:extLst>
              <a:ext uri="{FF2B5EF4-FFF2-40B4-BE49-F238E27FC236}">
                <a16:creationId xmlns:a16="http://schemas.microsoft.com/office/drawing/2014/main" id="{DA55B01A-FB7F-6F83-E3F6-48DE6C9A00BF}"/>
              </a:ext>
            </a:extLst>
          </p:cNvPr>
          <p:cNvSpPr txBox="1"/>
          <p:nvPr/>
        </p:nvSpPr>
        <p:spPr>
          <a:xfrm>
            <a:off x="3048" y="104775"/>
            <a:ext cx="4624043" cy="5601533"/>
          </a:xfrm>
          <a:prstGeom prst="rect">
            <a:avLst/>
          </a:prstGeom>
          <a:noFill/>
        </p:spPr>
        <p:txBody>
          <a:bodyPr wrap="square">
            <a:spAutoFit/>
          </a:bodyPr>
          <a:lstStyle/>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n-US" sz="3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nl-NL" sz="3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En er is geen dag geweest als deze, daarvoor niet en ook daarna niet, waarop de HEERE de stem van een mens zó verhoorde. De HEERE streed immers voor Israël.</a:t>
            </a:r>
            <a:r>
              <a:rPr kumimoji="0" lang="en-US" sz="38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a:p>
            <a:pPr lvl="0" algn="ctr">
              <a:spcBef>
                <a:spcPts val="2400"/>
              </a:spcBef>
              <a:defRPr/>
            </a:pPr>
            <a:r>
              <a:rPr lang="en-US" sz="28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Jozua 10:14, HSV</a:t>
            </a:r>
            <a:endParaRPr kumimoji="0" lang="en-US" sz="28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173826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Imagen 20" descr="Imagen que contiene exterior, parado, hombre, caminando&#10;&#10;El contenido generado por IA puede ser incorrecto.">
            <a:extLst>
              <a:ext uri="{FF2B5EF4-FFF2-40B4-BE49-F238E27FC236}">
                <a16:creationId xmlns:a16="http://schemas.microsoft.com/office/drawing/2014/main" id="{BEF3071C-CFE9-5EB3-4553-4F74C4FCB60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252000" y="3153642"/>
            <a:ext cx="5295900" cy="3432955"/>
          </a:xfrm>
          <a:prstGeom prst="rect">
            <a:avLst/>
          </a:prstGeom>
          <a:ln w="38100" cap="sq">
            <a:gradFill>
              <a:gsLst>
                <a:gs pos="0">
                  <a:srgbClr val="F7AC0A"/>
                </a:gs>
                <a:gs pos="10000">
                  <a:srgbClr val="F7AC0A"/>
                </a:gs>
                <a:gs pos="16000">
                  <a:srgbClr val="93117E"/>
                </a:gs>
                <a:gs pos="100000">
                  <a:srgbClr val="93117E"/>
                </a:gs>
              </a:gsLst>
              <a:lin ang="5400000" scaled="1"/>
            </a:gradFill>
            <a:prstDash val="solid"/>
            <a:miter lim="800000"/>
          </a:ln>
          <a:effectLst>
            <a:outerShdw blurRad="50800" dist="38100" dir="2700000" algn="tl" rotWithShape="0">
              <a:srgbClr val="000000">
                <a:alpha val="43000"/>
              </a:srgbClr>
            </a:outerShdw>
          </a:effectLst>
        </p:spPr>
      </p:pic>
      <p:sp>
        <p:nvSpPr>
          <p:cNvPr id="2" name="CuadroTexto 1">
            <a:extLst>
              <a:ext uri="{FF2B5EF4-FFF2-40B4-BE49-F238E27FC236}">
                <a16:creationId xmlns:a16="http://schemas.microsoft.com/office/drawing/2014/main" id="{2C0DC08C-857D-1A51-F63B-F709937564B4}"/>
              </a:ext>
            </a:extLst>
          </p:cNvPr>
          <p:cNvSpPr txBox="1"/>
          <p:nvPr/>
        </p:nvSpPr>
        <p:spPr>
          <a:xfrm>
            <a:off x="7153275" y="3724275"/>
            <a:ext cx="5038725" cy="2862322"/>
          </a:xfrm>
          <a:prstGeom prst="rect">
            <a:avLst/>
          </a:prstGeom>
          <a:noFill/>
        </p:spPr>
        <p:txBody>
          <a:bodyPr wrap="square" rtlCol="0">
            <a:spAutoFit/>
          </a:bodyPr>
          <a:lstStyle/>
          <a:p>
            <a:pPr>
              <a:spcBef>
                <a:spcPts val="600"/>
              </a:spcBef>
            </a:pPr>
            <a:r>
              <a:rPr lang="en-US" sz="2000" b="1" dirty="0">
                <a:solidFill>
                  <a:srgbClr val="9A2800"/>
                </a:solidFill>
                <a:latin typeface="Calibri" panose="020F0502020204030204" pitchFamily="34" charset="0"/>
              </a:rPr>
              <a:t>De </a:t>
            </a:r>
            <a:r>
              <a:rPr lang="en-US" sz="2000" b="1" dirty="0" err="1">
                <a:solidFill>
                  <a:srgbClr val="9A2800"/>
                </a:solidFill>
                <a:latin typeface="Calibri" panose="020F0502020204030204" pitchFamily="34" charset="0"/>
              </a:rPr>
              <a:t>partijen</a:t>
            </a:r>
            <a:r>
              <a:rPr lang="en-US" sz="2000" b="1" dirty="0">
                <a:solidFill>
                  <a:srgbClr val="9A2800"/>
                </a:solidFill>
                <a:latin typeface="Calibri" panose="020F0502020204030204" pitchFamily="34" charset="0"/>
              </a:rPr>
              <a:t> in conflict</a:t>
            </a:r>
            <a:r>
              <a:rPr lang="en-US" sz="2000" b="1" noProof="0" dirty="0">
                <a:solidFill>
                  <a:srgbClr val="9A2800"/>
                </a:solidFill>
                <a:latin typeface="Calibri" panose="020F0502020204030204" pitchFamily="34" charset="0"/>
              </a:rPr>
              <a:t>:</a:t>
            </a:r>
          </a:p>
          <a:p>
            <a:pPr lvl="1">
              <a:spcBef>
                <a:spcPts val="600"/>
              </a:spcBef>
            </a:pPr>
            <a:r>
              <a:rPr lang="en-US" sz="2000" b="1" dirty="0">
                <a:latin typeface="Calibri" panose="020F0502020204030204" pitchFamily="34" charset="0"/>
              </a:rPr>
              <a:t>De Prins van Gods leger</a:t>
            </a:r>
            <a:r>
              <a:rPr lang="en-US" sz="2000" b="1" noProof="0" dirty="0">
                <a:latin typeface="Calibri" panose="020F0502020204030204" pitchFamily="34" charset="0"/>
              </a:rPr>
              <a:t>.</a:t>
            </a:r>
          </a:p>
          <a:p>
            <a:pPr lvl="1">
              <a:spcBef>
                <a:spcPts val="600"/>
              </a:spcBef>
            </a:pPr>
            <a:r>
              <a:rPr lang="nl-NL" sz="2000" b="1" dirty="0">
                <a:latin typeface="Calibri" panose="020F0502020204030204" pitchFamily="34" charset="0"/>
              </a:rPr>
              <a:t>De prins van het leger van het kwaad</a:t>
            </a:r>
            <a:r>
              <a:rPr lang="en-US" sz="2000" b="1" noProof="0" dirty="0">
                <a:latin typeface="Calibri" panose="020F0502020204030204" pitchFamily="34" charset="0"/>
              </a:rPr>
              <a:t>.</a:t>
            </a:r>
          </a:p>
          <a:p>
            <a:pPr lvl="1">
              <a:spcBef>
                <a:spcPts val="600"/>
              </a:spcBef>
            </a:pPr>
            <a:r>
              <a:rPr lang="en-US" sz="2000" b="1" dirty="0">
                <a:latin typeface="Calibri" panose="020F0502020204030204" pitchFamily="34" charset="0"/>
              </a:rPr>
              <a:t>De </a:t>
            </a:r>
            <a:r>
              <a:rPr lang="en-US" sz="2000" b="1" dirty="0" err="1">
                <a:latin typeface="Calibri" panose="020F0502020204030204" pitchFamily="34" charset="0"/>
              </a:rPr>
              <a:t>machtigste</a:t>
            </a:r>
            <a:r>
              <a:rPr lang="en-US" sz="2000" b="1" dirty="0">
                <a:latin typeface="Calibri" panose="020F0502020204030204" pitchFamily="34" charset="0"/>
              </a:rPr>
              <a:t> </a:t>
            </a:r>
            <a:r>
              <a:rPr lang="en-US" sz="2000" b="1" dirty="0" err="1">
                <a:latin typeface="Calibri" panose="020F0502020204030204" pitchFamily="34" charset="0"/>
              </a:rPr>
              <a:t>krijger</a:t>
            </a:r>
            <a:r>
              <a:rPr lang="en-US" sz="2000" b="1" noProof="0" dirty="0">
                <a:latin typeface="Calibri" panose="020F0502020204030204" pitchFamily="34" charset="0"/>
              </a:rPr>
              <a:t>.</a:t>
            </a:r>
          </a:p>
          <a:p>
            <a:pPr>
              <a:spcBef>
                <a:spcPts val="1800"/>
              </a:spcBef>
            </a:pPr>
            <a:r>
              <a:rPr lang="en-US" sz="2000" b="1" dirty="0">
                <a:solidFill>
                  <a:srgbClr val="0060AA"/>
                </a:solidFill>
                <a:latin typeface="Calibri" panose="020F0502020204030204" pitchFamily="34" charset="0"/>
              </a:rPr>
              <a:t>De </a:t>
            </a:r>
            <a:r>
              <a:rPr lang="en-US" sz="2000" b="1" dirty="0" err="1">
                <a:solidFill>
                  <a:srgbClr val="0060AA"/>
                </a:solidFill>
                <a:latin typeface="Calibri" panose="020F0502020204030204" pitchFamily="34" charset="0"/>
              </a:rPr>
              <a:t>strategieën</a:t>
            </a:r>
            <a:r>
              <a:rPr lang="en-US" sz="2000" b="1" dirty="0">
                <a:solidFill>
                  <a:srgbClr val="0060AA"/>
                </a:solidFill>
                <a:latin typeface="Calibri" panose="020F0502020204030204" pitchFamily="34" charset="0"/>
              </a:rPr>
              <a:t> van </a:t>
            </a:r>
            <a:r>
              <a:rPr lang="en-US" sz="2000" b="1" dirty="0" err="1">
                <a:solidFill>
                  <a:srgbClr val="0060AA"/>
                </a:solidFill>
                <a:latin typeface="Calibri" panose="020F0502020204030204" pitchFamily="34" charset="0"/>
              </a:rPr>
              <a:t>conflicten</a:t>
            </a:r>
            <a:r>
              <a:rPr lang="en-US" sz="2000" b="1" noProof="0" dirty="0">
                <a:solidFill>
                  <a:srgbClr val="0060AA"/>
                </a:solidFill>
                <a:latin typeface="Calibri" panose="020F0502020204030204" pitchFamily="34" charset="0"/>
              </a:rPr>
              <a:t>:</a:t>
            </a:r>
          </a:p>
          <a:p>
            <a:pPr lvl="1">
              <a:spcBef>
                <a:spcPts val="600"/>
              </a:spcBef>
            </a:pPr>
            <a:r>
              <a:rPr lang="en-US" sz="2000" b="1" dirty="0">
                <a:latin typeface="Calibri" panose="020F0502020204030204" pitchFamily="34" charset="0"/>
              </a:rPr>
              <a:t>God </a:t>
            </a:r>
            <a:r>
              <a:rPr lang="en-US" sz="2000" b="1" dirty="0" err="1">
                <a:latin typeface="Calibri" panose="020F0502020204030204" pitchFamily="34" charset="0"/>
              </a:rPr>
              <a:t>vecht</a:t>
            </a:r>
            <a:r>
              <a:rPr lang="en-US" sz="2000" b="1" dirty="0">
                <a:latin typeface="Calibri" panose="020F0502020204030204" pitchFamily="34" charset="0"/>
              </a:rPr>
              <a:t> </a:t>
            </a:r>
            <a:r>
              <a:rPr lang="en-US" sz="2000" b="1" dirty="0" err="1">
                <a:latin typeface="Calibri" panose="020F0502020204030204" pitchFamily="34" charset="0"/>
              </a:rPr>
              <a:t>voor</a:t>
            </a:r>
            <a:r>
              <a:rPr lang="en-US" sz="2000" b="1" dirty="0">
                <a:latin typeface="Calibri" panose="020F0502020204030204" pitchFamily="34" charset="0"/>
              </a:rPr>
              <a:t> </a:t>
            </a:r>
            <a:r>
              <a:rPr lang="en-US" sz="2000" b="1" dirty="0" err="1">
                <a:latin typeface="Calibri" panose="020F0502020204030204" pitchFamily="34" charset="0"/>
              </a:rPr>
              <a:t>ons</a:t>
            </a:r>
            <a:r>
              <a:rPr lang="en-US" sz="2000" b="1" noProof="0" dirty="0">
                <a:latin typeface="Calibri" panose="020F0502020204030204" pitchFamily="34" charset="0"/>
              </a:rPr>
              <a:t>.</a:t>
            </a:r>
          </a:p>
          <a:p>
            <a:pPr lvl="1">
              <a:spcBef>
                <a:spcPts val="600"/>
              </a:spcBef>
            </a:pPr>
            <a:r>
              <a:rPr lang="en-US" sz="2000" b="1" dirty="0" err="1">
                <a:latin typeface="Calibri" panose="020F0502020204030204" pitchFamily="34" charset="0"/>
              </a:rPr>
              <a:t>Wij</a:t>
            </a:r>
            <a:r>
              <a:rPr lang="en-US" sz="2000" b="1" dirty="0">
                <a:latin typeface="Calibri" panose="020F0502020204030204" pitchFamily="34" charset="0"/>
              </a:rPr>
              <a:t> </a:t>
            </a:r>
            <a:r>
              <a:rPr lang="en-US" sz="2000" b="1" dirty="0" err="1">
                <a:latin typeface="Calibri" panose="020F0502020204030204" pitchFamily="34" charset="0"/>
              </a:rPr>
              <a:t>vechten</a:t>
            </a:r>
            <a:r>
              <a:rPr lang="en-US" sz="2000" b="1" dirty="0">
                <a:latin typeface="Calibri" panose="020F0502020204030204" pitchFamily="34" charset="0"/>
              </a:rPr>
              <a:t> </a:t>
            </a:r>
            <a:r>
              <a:rPr lang="en-US" sz="2000" b="1" dirty="0" err="1">
                <a:latin typeface="Calibri" panose="020F0502020204030204" pitchFamily="34" charset="0"/>
              </a:rPr>
              <a:t>voor</a:t>
            </a:r>
            <a:r>
              <a:rPr lang="en-US" sz="2000" b="1" dirty="0">
                <a:latin typeface="Calibri" panose="020F0502020204030204" pitchFamily="34" charset="0"/>
              </a:rPr>
              <a:t> God</a:t>
            </a:r>
            <a:r>
              <a:rPr lang="en-US" sz="2000" b="1" noProof="0" dirty="0">
                <a:latin typeface="Calibri" panose="020F0502020204030204" pitchFamily="34" charset="0"/>
              </a:rPr>
              <a:t>.</a:t>
            </a:r>
          </a:p>
        </p:txBody>
      </p:sp>
      <p:sp>
        <p:nvSpPr>
          <p:cNvPr id="3" name="CuadroTexto 2">
            <a:extLst>
              <a:ext uri="{FF2B5EF4-FFF2-40B4-BE49-F238E27FC236}">
                <a16:creationId xmlns:a16="http://schemas.microsoft.com/office/drawing/2014/main" id="{2AF4FB93-1695-B200-9628-A241F880C772}"/>
              </a:ext>
            </a:extLst>
          </p:cNvPr>
          <p:cNvSpPr txBox="1"/>
          <p:nvPr/>
        </p:nvSpPr>
        <p:spPr>
          <a:xfrm>
            <a:off x="116439" y="49849"/>
            <a:ext cx="7701978"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De verovering van Kanaän was een vernietigingsoorlog in opdracht van God. Maar als God liefde is, waarom </a:t>
            </a:r>
            <a:r>
              <a:rPr lang="nl-NL" sz="2000" b="1">
                <a:latin typeface="Calibri" panose="020F0502020204030204" pitchFamily="34" charset="0"/>
              </a:rPr>
              <a:t>gaf Hij </a:t>
            </a:r>
            <a:r>
              <a:rPr lang="nl-NL" sz="2000" b="1" dirty="0">
                <a:latin typeface="Calibri" panose="020F0502020204030204" pitchFamily="34" charset="0"/>
              </a:rPr>
              <a:t>dan opdracht tot zo'n bloedbad?</a:t>
            </a:r>
            <a:endParaRPr lang="en-US" sz="2000" b="1" noProof="0" dirty="0">
              <a:latin typeface="Calibri" panose="020F0502020204030204" pitchFamily="34" charset="0"/>
            </a:endParaRPr>
          </a:p>
        </p:txBody>
      </p:sp>
      <p:pic>
        <p:nvPicPr>
          <p:cNvPr id="5" name="Imagen 4" descr="Personas en un escenario&#10;&#10;El contenido generado por IA puede ser incorrecto.">
            <a:extLst>
              <a:ext uri="{FF2B5EF4-FFF2-40B4-BE49-F238E27FC236}">
                <a16:creationId xmlns:a16="http://schemas.microsoft.com/office/drawing/2014/main" id="{4DBBF416-0500-036D-E81B-5E64362FF3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18417" y="154750"/>
            <a:ext cx="4175166" cy="3131375"/>
          </a:xfrm>
          <a:prstGeom prst="rect">
            <a:avLst/>
          </a:prstGeom>
          <a:ln w="127000" cap="rnd">
            <a:solidFill>
              <a:srgbClr val="815C51"/>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6" name="Imagen 25" descr="Una persona con los brazos abiertos&#10;&#10;El contenido generado por IA puede ser incorrecto.">
            <a:extLst>
              <a:ext uri="{FF2B5EF4-FFF2-40B4-BE49-F238E27FC236}">
                <a16:creationId xmlns:a16="http://schemas.microsoft.com/office/drawing/2014/main" id="{EADA0581-981F-F8E4-B158-C6B421B4A11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304000" y="3166647"/>
            <a:ext cx="3057524" cy="2426077"/>
          </a:xfrm>
          <a:prstGeom prst="rect">
            <a:avLst/>
          </a:prstGeom>
        </p:spPr>
      </p:pic>
      <p:pic>
        <p:nvPicPr>
          <p:cNvPr id="30" name="Imagen 29" descr="Flecha&#10;&#10;El contenido generado por IA puede ser incorrecto.">
            <a:extLst>
              <a:ext uri="{FF2B5EF4-FFF2-40B4-BE49-F238E27FC236}">
                <a16:creationId xmlns:a16="http://schemas.microsoft.com/office/drawing/2014/main" id="{BCCF75E8-D5D4-5A1F-A60E-08071E27450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379483" y="3803691"/>
            <a:ext cx="752460" cy="231593"/>
          </a:xfrm>
          <a:prstGeom prst="rect">
            <a:avLst/>
          </a:prstGeom>
          <a:effectLst>
            <a:outerShdw blurRad="50800" dist="38100" dir="8100000" algn="tr" rotWithShape="0">
              <a:prstClr val="black">
                <a:alpha val="40000"/>
              </a:prstClr>
            </a:outerShdw>
          </a:effectLst>
        </p:spPr>
      </p:pic>
      <p:pic>
        <p:nvPicPr>
          <p:cNvPr id="39" name="Imagen 38" descr="Icono&#10;&#10;El contenido generado por IA puede ser incorrecto.">
            <a:extLst>
              <a:ext uri="{FF2B5EF4-FFF2-40B4-BE49-F238E27FC236}">
                <a16:creationId xmlns:a16="http://schemas.microsoft.com/office/drawing/2014/main" id="{0C7CC913-9CBD-2D32-BEB3-686A74D870E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6379483" y="5481287"/>
            <a:ext cx="752460" cy="231593"/>
          </a:xfrm>
          <a:prstGeom prst="rect">
            <a:avLst/>
          </a:prstGeom>
          <a:effectLst>
            <a:outerShdw blurRad="50800" dist="38100" dir="8100000" algn="tr" rotWithShape="0">
              <a:prstClr val="black">
                <a:alpha val="40000"/>
              </a:prstClr>
            </a:outerShdw>
          </a:effectLst>
        </p:spPr>
      </p:pic>
      <p:pic>
        <p:nvPicPr>
          <p:cNvPr id="42" name="Imagen 41" descr="Icono&#10;&#10;El contenido generado por IA puede ser incorrecto.">
            <a:extLst>
              <a:ext uri="{FF2B5EF4-FFF2-40B4-BE49-F238E27FC236}">
                <a16:creationId xmlns:a16="http://schemas.microsoft.com/office/drawing/2014/main" id="{A5BCDBFE-013D-2396-21BA-A7EBAAAEC3E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81187" y="4936231"/>
            <a:ext cx="424330" cy="249411"/>
          </a:xfrm>
          <a:prstGeom prst="rect">
            <a:avLst/>
          </a:prstGeom>
          <a:effectLst>
            <a:outerShdw blurRad="50800" dist="38100" dir="8100000" algn="tr" rotWithShape="0">
              <a:prstClr val="black">
                <a:alpha val="40000"/>
              </a:prstClr>
            </a:outerShdw>
          </a:effectLst>
        </p:spPr>
      </p:pic>
      <p:pic>
        <p:nvPicPr>
          <p:cNvPr id="44" name="Imagen 43" descr="Icono&#10;&#10;El contenido generado por IA puede ser incorrecto.">
            <a:extLst>
              <a:ext uri="{FF2B5EF4-FFF2-40B4-BE49-F238E27FC236}">
                <a16:creationId xmlns:a16="http://schemas.microsoft.com/office/drawing/2014/main" id="{E8840A31-50FA-764A-5A93-38D99A131A3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81187" y="4563920"/>
            <a:ext cx="424622" cy="249411"/>
          </a:xfrm>
          <a:prstGeom prst="rect">
            <a:avLst/>
          </a:prstGeom>
          <a:effectLst>
            <a:outerShdw blurRad="50800" dist="38100" dir="8100000" algn="tr" rotWithShape="0">
              <a:prstClr val="black">
                <a:alpha val="40000"/>
              </a:prstClr>
            </a:outerShdw>
          </a:effectLst>
        </p:spPr>
      </p:pic>
      <p:pic>
        <p:nvPicPr>
          <p:cNvPr id="46" name="Imagen 45" descr="Pantalla de computadora con fondo morado&#10;&#10;El contenido generado por IA puede ser incorrecto.">
            <a:extLst>
              <a:ext uri="{FF2B5EF4-FFF2-40B4-BE49-F238E27FC236}">
                <a16:creationId xmlns:a16="http://schemas.microsoft.com/office/drawing/2014/main" id="{6E75ABD4-9D5C-5005-DD8E-B42E4690F4D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181187" y="4173456"/>
            <a:ext cx="424622" cy="249411"/>
          </a:xfrm>
          <a:prstGeom prst="rect">
            <a:avLst/>
          </a:prstGeom>
          <a:effectLst>
            <a:outerShdw blurRad="50800" dist="38100" dir="8100000" algn="tr" rotWithShape="0">
              <a:prstClr val="black">
                <a:alpha val="40000"/>
              </a:prstClr>
            </a:outerShdw>
          </a:effectLst>
        </p:spPr>
      </p:pic>
      <p:pic>
        <p:nvPicPr>
          <p:cNvPr id="47" name="Imagen 46" descr="Icono&#10;&#10;El contenido generado por IA puede ser incorrecto.">
            <a:extLst>
              <a:ext uri="{FF2B5EF4-FFF2-40B4-BE49-F238E27FC236}">
                <a16:creationId xmlns:a16="http://schemas.microsoft.com/office/drawing/2014/main" id="{7E7785A8-74A9-1263-EAFE-BBDA101A23C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181187" y="5856277"/>
            <a:ext cx="424330" cy="249411"/>
          </a:xfrm>
          <a:prstGeom prst="rect">
            <a:avLst/>
          </a:prstGeom>
          <a:effectLst>
            <a:outerShdw blurRad="50800" dist="38100" dir="8100000" algn="tr" rotWithShape="0">
              <a:prstClr val="black">
                <a:alpha val="40000"/>
              </a:prstClr>
            </a:outerShdw>
          </a:effectLst>
        </p:spPr>
      </p:pic>
      <p:pic>
        <p:nvPicPr>
          <p:cNvPr id="49" name="Imagen 48" descr="Icono&#10;&#10;El contenido generado por IA puede ser incorrecto.">
            <a:extLst>
              <a:ext uri="{FF2B5EF4-FFF2-40B4-BE49-F238E27FC236}">
                <a16:creationId xmlns:a16="http://schemas.microsoft.com/office/drawing/2014/main" id="{A728A9C3-66C6-8D4D-A7F7-B0B6D8B6D7F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181187" y="6237114"/>
            <a:ext cx="424913" cy="249411"/>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7A5BB27E-19B6-F61D-5C07-D2E80A767722}"/>
              </a:ext>
            </a:extLst>
          </p:cNvPr>
          <p:cNvSpPr txBox="1"/>
          <p:nvPr/>
        </p:nvSpPr>
        <p:spPr>
          <a:xfrm>
            <a:off x="116439" y="1758537"/>
            <a:ext cx="7620000"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We moeten onze blik verbreden tot voorbij het zichtbare, totdat we het conflict kunnen waarnemen dat achter alle conflicten ligt (inclusief de verovering van Kanaän): het grote conflict tussen Christus en Satan, tussen goed en kwaad.</a:t>
            </a:r>
            <a:endParaRPr lang="en-US" sz="2000" b="1" noProof="0" dirty="0">
              <a:latin typeface="Calibri" panose="020F0502020204030204" pitchFamily="34" charset="0"/>
            </a:endParaRPr>
          </a:p>
        </p:txBody>
      </p:sp>
      <p:sp>
        <p:nvSpPr>
          <p:cNvPr id="8" name="CuadroTexto 7">
            <a:extLst>
              <a:ext uri="{FF2B5EF4-FFF2-40B4-BE49-F238E27FC236}">
                <a16:creationId xmlns:a16="http://schemas.microsoft.com/office/drawing/2014/main" id="{B2D322DB-3433-7D33-C67F-A898235D8B08}"/>
              </a:ext>
            </a:extLst>
          </p:cNvPr>
          <p:cNvSpPr txBox="1"/>
          <p:nvPr/>
        </p:nvSpPr>
        <p:spPr>
          <a:xfrm>
            <a:off x="116440" y="1058081"/>
            <a:ext cx="7620000"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Om een glimp op te vangen van de redenen voor deze gebeurtenissen, moeten we inzoomen.</a:t>
            </a:r>
            <a:endParaRPr lang="en-US" sz="2000" b="1" noProof="0" dirty="0">
              <a:latin typeface="Calibri" panose="020F0502020204030204" pitchFamily="34" charset="0"/>
            </a:endParaRPr>
          </a:p>
        </p:txBody>
      </p:sp>
    </p:spTree>
    <p:extLst>
      <p:ext uri="{BB962C8B-B14F-4D97-AF65-F5344CB8AC3E}">
        <p14:creationId xmlns:p14="http://schemas.microsoft.com/office/powerpoint/2010/main" val="418498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5"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vertical)">
                                      <p:cBhvr>
                                        <p:cTn id="19" dur="500"/>
                                        <p:tgtEl>
                                          <p:spTgt spid="21"/>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1000" fill="hold"/>
                                        <p:tgtEl>
                                          <p:spTgt spid="26"/>
                                        </p:tgtEl>
                                        <p:attrNameLst>
                                          <p:attrName>ppt_w</p:attrName>
                                        </p:attrNameLst>
                                      </p:cBhvr>
                                      <p:tavLst>
                                        <p:tav tm="0">
                                          <p:val>
                                            <p:fltVal val="0"/>
                                          </p:val>
                                        </p:tav>
                                        <p:tav tm="100000">
                                          <p:val>
                                            <p:strVal val="#ppt_w"/>
                                          </p:val>
                                        </p:tav>
                                      </p:tavLst>
                                    </p:anim>
                                    <p:anim calcmode="lin" valueType="num">
                                      <p:cBhvr>
                                        <p:cTn id="29" dur="1000" fill="hold"/>
                                        <p:tgtEl>
                                          <p:spTgt spid="26"/>
                                        </p:tgtEl>
                                        <p:attrNameLst>
                                          <p:attrName>ppt_h</p:attrName>
                                        </p:attrNameLst>
                                      </p:cBhvr>
                                      <p:tavLst>
                                        <p:tav tm="0">
                                          <p:val>
                                            <p:fltVal val="0"/>
                                          </p:val>
                                        </p:tav>
                                        <p:tav tm="100000">
                                          <p:val>
                                            <p:strVal val="#ppt_h"/>
                                          </p:val>
                                        </p:tav>
                                      </p:tavLst>
                                    </p:anim>
                                    <p:animEffect transition="in" filter="fade">
                                      <p:cBhvr>
                                        <p:cTn id="30" dur="1000"/>
                                        <p:tgtEl>
                                          <p:spTgt spid="26"/>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p:cTn id="39" dur="500" fill="hold"/>
                                        <p:tgtEl>
                                          <p:spTgt spid="30"/>
                                        </p:tgtEl>
                                        <p:attrNameLst>
                                          <p:attrName>ppt_x</p:attrName>
                                        </p:attrNameLst>
                                      </p:cBhvr>
                                      <p:tavLst>
                                        <p:tav tm="0">
                                          <p:val>
                                            <p:strVal val="#ppt_x-#ppt_w/2"/>
                                          </p:val>
                                        </p:tav>
                                        <p:tav tm="100000">
                                          <p:val>
                                            <p:strVal val="#ppt_x"/>
                                          </p:val>
                                        </p:tav>
                                      </p:tavLst>
                                    </p:anim>
                                    <p:anim calcmode="lin" valueType="num">
                                      <p:cBhvr>
                                        <p:cTn id="40" dur="500" fill="hold"/>
                                        <p:tgtEl>
                                          <p:spTgt spid="30"/>
                                        </p:tgtEl>
                                        <p:attrNameLst>
                                          <p:attrName>ppt_y</p:attrName>
                                        </p:attrNameLst>
                                      </p:cBhvr>
                                      <p:tavLst>
                                        <p:tav tm="0">
                                          <p:val>
                                            <p:strVal val="#ppt_y"/>
                                          </p:val>
                                        </p:tav>
                                        <p:tav tm="100000">
                                          <p:val>
                                            <p:strVal val="#ppt_y"/>
                                          </p:val>
                                        </p:tav>
                                      </p:tavLst>
                                    </p:anim>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strVal val="#ppt_h"/>
                                          </p:val>
                                        </p:tav>
                                        <p:tav tm="100000">
                                          <p:val>
                                            <p:strVal val="#ppt_h"/>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xEl>
                                              <p:pRg st="0" end="0"/>
                                            </p:txEl>
                                          </p:spTgt>
                                        </p:tgtEl>
                                        <p:attrNameLst>
                                          <p:attrName>style.visibility</p:attrName>
                                        </p:attrNameLst>
                                      </p:cBhvr>
                                      <p:to>
                                        <p:strVal val="visible"/>
                                      </p:to>
                                    </p:set>
                                    <p:animEffect transition="in" filter="wipe(left)">
                                      <p:cBhvr>
                                        <p:cTn id="46" dur="500"/>
                                        <p:tgtEl>
                                          <p:spTgt spid="2">
                                            <p:txEl>
                                              <p:pRg st="0" end="0"/>
                                            </p:txEl>
                                          </p:spTgt>
                                        </p:tgtEl>
                                      </p:cBhvr>
                                    </p:animEffect>
                                  </p:childTnLst>
                                </p:cTn>
                              </p:par>
                            </p:childTnLst>
                          </p:cTn>
                        </p:par>
                        <p:par>
                          <p:cTn id="47" fill="hold">
                            <p:stCondLst>
                              <p:cond delay="1000"/>
                            </p:stCondLst>
                            <p:childTnLst>
                              <p:par>
                                <p:cTn id="48" presetID="50" presetClass="entr" presetSubtype="0" decel="100000" fill="hold"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1000" fill="hold"/>
                                        <p:tgtEl>
                                          <p:spTgt spid="46"/>
                                        </p:tgtEl>
                                        <p:attrNameLst>
                                          <p:attrName>ppt_w</p:attrName>
                                        </p:attrNameLst>
                                      </p:cBhvr>
                                      <p:tavLst>
                                        <p:tav tm="0">
                                          <p:val>
                                            <p:strVal val="#ppt_w+.3"/>
                                          </p:val>
                                        </p:tav>
                                        <p:tav tm="100000">
                                          <p:val>
                                            <p:strVal val="#ppt_w"/>
                                          </p:val>
                                        </p:tav>
                                      </p:tavLst>
                                    </p:anim>
                                    <p:anim calcmode="lin" valueType="num">
                                      <p:cBhvr>
                                        <p:cTn id="51" dur="1000" fill="hold"/>
                                        <p:tgtEl>
                                          <p:spTgt spid="46"/>
                                        </p:tgtEl>
                                        <p:attrNameLst>
                                          <p:attrName>ppt_h</p:attrName>
                                        </p:attrNameLst>
                                      </p:cBhvr>
                                      <p:tavLst>
                                        <p:tav tm="0">
                                          <p:val>
                                            <p:strVal val="#ppt_h"/>
                                          </p:val>
                                        </p:tav>
                                        <p:tav tm="100000">
                                          <p:val>
                                            <p:strVal val="#ppt_h"/>
                                          </p:val>
                                        </p:tav>
                                      </p:tavLst>
                                    </p:anim>
                                    <p:animEffect transition="in" filter="fade">
                                      <p:cBhvr>
                                        <p:cTn id="52" dur="1000"/>
                                        <p:tgtEl>
                                          <p:spTgt spid="46"/>
                                        </p:tgtEl>
                                      </p:cBhvr>
                                    </p:animEffect>
                                  </p:childTnLst>
                                </p:cTn>
                              </p:par>
                            </p:childTnLst>
                          </p:cTn>
                        </p:par>
                        <p:par>
                          <p:cTn id="53" fill="hold">
                            <p:stCondLst>
                              <p:cond delay="20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par>
                          <p:cTn id="57" fill="hold">
                            <p:stCondLst>
                              <p:cond delay="2500"/>
                            </p:stCondLst>
                            <p:childTnLst>
                              <p:par>
                                <p:cTn id="58" presetID="50" presetClass="entr" presetSubtype="0" decel="100000" fill="hold" nodeType="afterEffect">
                                  <p:stCondLst>
                                    <p:cond delay="0"/>
                                  </p:stCondLst>
                                  <p:childTnLst>
                                    <p:set>
                                      <p:cBhvr>
                                        <p:cTn id="59" dur="1" fill="hold">
                                          <p:stCondLst>
                                            <p:cond delay="0"/>
                                          </p:stCondLst>
                                        </p:cTn>
                                        <p:tgtEl>
                                          <p:spTgt spid="44"/>
                                        </p:tgtEl>
                                        <p:attrNameLst>
                                          <p:attrName>style.visibility</p:attrName>
                                        </p:attrNameLst>
                                      </p:cBhvr>
                                      <p:to>
                                        <p:strVal val="visible"/>
                                      </p:to>
                                    </p:set>
                                    <p:anim calcmode="lin" valueType="num">
                                      <p:cBhvr>
                                        <p:cTn id="60" dur="1000" fill="hold"/>
                                        <p:tgtEl>
                                          <p:spTgt spid="44"/>
                                        </p:tgtEl>
                                        <p:attrNameLst>
                                          <p:attrName>ppt_w</p:attrName>
                                        </p:attrNameLst>
                                      </p:cBhvr>
                                      <p:tavLst>
                                        <p:tav tm="0">
                                          <p:val>
                                            <p:strVal val="#ppt_w+.3"/>
                                          </p:val>
                                        </p:tav>
                                        <p:tav tm="100000">
                                          <p:val>
                                            <p:strVal val="#ppt_w"/>
                                          </p:val>
                                        </p:tav>
                                      </p:tavLst>
                                    </p:anim>
                                    <p:anim calcmode="lin" valueType="num">
                                      <p:cBhvr>
                                        <p:cTn id="61" dur="1000" fill="hold"/>
                                        <p:tgtEl>
                                          <p:spTgt spid="44"/>
                                        </p:tgtEl>
                                        <p:attrNameLst>
                                          <p:attrName>ppt_h</p:attrName>
                                        </p:attrNameLst>
                                      </p:cBhvr>
                                      <p:tavLst>
                                        <p:tav tm="0">
                                          <p:val>
                                            <p:strVal val="#ppt_h"/>
                                          </p:val>
                                        </p:tav>
                                        <p:tav tm="100000">
                                          <p:val>
                                            <p:strVal val="#ppt_h"/>
                                          </p:val>
                                        </p:tav>
                                      </p:tavLst>
                                    </p:anim>
                                    <p:animEffect transition="in" filter="fade">
                                      <p:cBhvr>
                                        <p:cTn id="62" dur="1000"/>
                                        <p:tgtEl>
                                          <p:spTgt spid="44"/>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2">
                                            <p:txEl>
                                              <p:pRg st="2" end="2"/>
                                            </p:txEl>
                                          </p:spTgt>
                                        </p:tgtEl>
                                        <p:attrNameLst>
                                          <p:attrName>style.visibility</p:attrName>
                                        </p:attrNameLst>
                                      </p:cBhvr>
                                      <p:to>
                                        <p:strVal val="visible"/>
                                      </p:to>
                                    </p:set>
                                    <p:animEffect transition="in" filter="wipe(left)">
                                      <p:cBhvr>
                                        <p:cTn id="66" dur="500"/>
                                        <p:tgtEl>
                                          <p:spTgt spid="2">
                                            <p:txEl>
                                              <p:pRg st="2" end="2"/>
                                            </p:txEl>
                                          </p:spTgt>
                                        </p:tgtEl>
                                      </p:cBhvr>
                                    </p:animEffect>
                                  </p:childTnLst>
                                </p:cTn>
                              </p:par>
                            </p:childTnLst>
                          </p:cTn>
                        </p:par>
                        <p:par>
                          <p:cTn id="67" fill="hold">
                            <p:stCondLst>
                              <p:cond delay="4000"/>
                            </p:stCondLst>
                            <p:childTnLst>
                              <p:par>
                                <p:cTn id="68" presetID="50" presetClass="entr" presetSubtype="0" decel="100000" fill="hold" nodeType="afterEffect">
                                  <p:stCondLst>
                                    <p:cond delay="0"/>
                                  </p:stCondLst>
                                  <p:childTnLst>
                                    <p:set>
                                      <p:cBhvr>
                                        <p:cTn id="69" dur="1" fill="hold">
                                          <p:stCondLst>
                                            <p:cond delay="0"/>
                                          </p:stCondLst>
                                        </p:cTn>
                                        <p:tgtEl>
                                          <p:spTgt spid="42"/>
                                        </p:tgtEl>
                                        <p:attrNameLst>
                                          <p:attrName>style.visibility</p:attrName>
                                        </p:attrNameLst>
                                      </p:cBhvr>
                                      <p:to>
                                        <p:strVal val="visible"/>
                                      </p:to>
                                    </p:set>
                                    <p:anim calcmode="lin" valueType="num">
                                      <p:cBhvr>
                                        <p:cTn id="70" dur="1000" fill="hold"/>
                                        <p:tgtEl>
                                          <p:spTgt spid="42"/>
                                        </p:tgtEl>
                                        <p:attrNameLst>
                                          <p:attrName>ppt_w</p:attrName>
                                        </p:attrNameLst>
                                      </p:cBhvr>
                                      <p:tavLst>
                                        <p:tav tm="0">
                                          <p:val>
                                            <p:strVal val="#ppt_w+.3"/>
                                          </p:val>
                                        </p:tav>
                                        <p:tav tm="100000">
                                          <p:val>
                                            <p:strVal val="#ppt_w"/>
                                          </p:val>
                                        </p:tav>
                                      </p:tavLst>
                                    </p:anim>
                                    <p:anim calcmode="lin" valueType="num">
                                      <p:cBhvr>
                                        <p:cTn id="71" dur="1000" fill="hold"/>
                                        <p:tgtEl>
                                          <p:spTgt spid="42"/>
                                        </p:tgtEl>
                                        <p:attrNameLst>
                                          <p:attrName>ppt_h</p:attrName>
                                        </p:attrNameLst>
                                      </p:cBhvr>
                                      <p:tavLst>
                                        <p:tav tm="0">
                                          <p:val>
                                            <p:strVal val="#ppt_h"/>
                                          </p:val>
                                        </p:tav>
                                        <p:tav tm="100000">
                                          <p:val>
                                            <p:strVal val="#ppt_h"/>
                                          </p:val>
                                        </p:tav>
                                      </p:tavLst>
                                    </p:anim>
                                    <p:animEffect transition="in" filter="fade">
                                      <p:cBhvr>
                                        <p:cTn id="72" dur="1000"/>
                                        <p:tgtEl>
                                          <p:spTgt spid="42"/>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2">
                                            <p:txEl>
                                              <p:pRg st="3" end="3"/>
                                            </p:txEl>
                                          </p:spTgt>
                                        </p:tgtEl>
                                        <p:attrNameLst>
                                          <p:attrName>style.visibility</p:attrName>
                                        </p:attrNameLst>
                                      </p:cBhvr>
                                      <p:to>
                                        <p:strVal val="visible"/>
                                      </p:to>
                                    </p:set>
                                    <p:animEffect transition="in" filter="wipe(left)">
                                      <p:cBhvr>
                                        <p:cTn id="76" dur="500"/>
                                        <p:tgtEl>
                                          <p:spTgt spid="2">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ppt_x</p:attrName>
                                        </p:attrNameLst>
                                      </p:cBhvr>
                                      <p:tavLst>
                                        <p:tav tm="0">
                                          <p:val>
                                            <p:strVal val="#ppt_x-#ppt_w/2"/>
                                          </p:val>
                                        </p:tav>
                                        <p:tav tm="100000">
                                          <p:val>
                                            <p:strVal val="#ppt_x"/>
                                          </p:val>
                                        </p:tav>
                                      </p:tavLst>
                                    </p:anim>
                                    <p:anim calcmode="lin" valueType="num">
                                      <p:cBhvr>
                                        <p:cTn id="82" dur="500" fill="hold"/>
                                        <p:tgtEl>
                                          <p:spTgt spid="39"/>
                                        </p:tgtEl>
                                        <p:attrNameLst>
                                          <p:attrName>ppt_y</p:attrName>
                                        </p:attrNameLst>
                                      </p:cBhvr>
                                      <p:tavLst>
                                        <p:tav tm="0">
                                          <p:val>
                                            <p:strVal val="#ppt_y"/>
                                          </p:val>
                                        </p:tav>
                                        <p:tav tm="100000">
                                          <p:val>
                                            <p:strVal val="#ppt_y"/>
                                          </p:val>
                                        </p:tav>
                                      </p:tavLst>
                                    </p:anim>
                                    <p:anim calcmode="lin" valueType="num">
                                      <p:cBhvr>
                                        <p:cTn id="83" dur="500" fill="hold"/>
                                        <p:tgtEl>
                                          <p:spTgt spid="39"/>
                                        </p:tgtEl>
                                        <p:attrNameLst>
                                          <p:attrName>ppt_w</p:attrName>
                                        </p:attrNameLst>
                                      </p:cBhvr>
                                      <p:tavLst>
                                        <p:tav tm="0">
                                          <p:val>
                                            <p:fltVal val="0"/>
                                          </p:val>
                                        </p:tav>
                                        <p:tav tm="100000">
                                          <p:val>
                                            <p:strVal val="#ppt_w"/>
                                          </p:val>
                                        </p:tav>
                                      </p:tavLst>
                                    </p:anim>
                                    <p:anim calcmode="lin" valueType="num">
                                      <p:cBhvr>
                                        <p:cTn id="84" dur="500" fill="hold"/>
                                        <p:tgtEl>
                                          <p:spTgt spid="39"/>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4" end="4"/>
                                            </p:txEl>
                                          </p:spTgt>
                                        </p:tgtEl>
                                        <p:attrNameLst>
                                          <p:attrName>style.visibility</p:attrName>
                                        </p:attrNameLst>
                                      </p:cBhvr>
                                      <p:to>
                                        <p:strVal val="visible"/>
                                      </p:to>
                                    </p:set>
                                    <p:animEffect transition="in" filter="wipe(left)">
                                      <p:cBhvr>
                                        <p:cTn id="88" dur="500"/>
                                        <p:tgtEl>
                                          <p:spTgt spid="2">
                                            <p:txEl>
                                              <p:pRg st="4" end="4"/>
                                            </p:txEl>
                                          </p:spTgt>
                                        </p:tgtEl>
                                      </p:cBhvr>
                                    </p:animEffect>
                                  </p:childTnLst>
                                </p:cTn>
                              </p:par>
                            </p:childTnLst>
                          </p:cTn>
                        </p:par>
                        <p:par>
                          <p:cTn id="89" fill="hold">
                            <p:stCondLst>
                              <p:cond delay="1000"/>
                            </p:stCondLst>
                            <p:childTnLst>
                              <p:par>
                                <p:cTn id="90" presetID="50" presetClass="entr" presetSubtype="0" decel="100000" fill="hold" nodeType="afterEffect">
                                  <p:stCondLst>
                                    <p:cond delay="0"/>
                                  </p:stCondLst>
                                  <p:childTnLst>
                                    <p:set>
                                      <p:cBhvr>
                                        <p:cTn id="91" dur="1" fill="hold">
                                          <p:stCondLst>
                                            <p:cond delay="0"/>
                                          </p:stCondLst>
                                        </p:cTn>
                                        <p:tgtEl>
                                          <p:spTgt spid="47"/>
                                        </p:tgtEl>
                                        <p:attrNameLst>
                                          <p:attrName>style.visibility</p:attrName>
                                        </p:attrNameLst>
                                      </p:cBhvr>
                                      <p:to>
                                        <p:strVal val="visible"/>
                                      </p:to>
                                    </p:set>
                                    <p:anim calcmode="lin" valueType="num">
                                      <p:cBhvr>
                                        <p:cTn id="92" dur="1000" fill="hold"/>
                                        <p:tgtEl>
                                          <p:spTgt spid="47"/>
                                        </p:tgtEl>
                                        <p:attrNameLst>
                                          <p:attrName>ppt_w</p:attrName>
                                        </p:attrNameLst>
                                      </p:cBhvr>
                                      <p:tavLst>
                                        <p:tav tm="0">
                                          <p:val>
                                            <p:strVal val="#ppt_w+.3"/>
                                          </p:val>
                                        </p:tav>
                                        <p:tav tm="100000">
                                          <p:val>
                                            <p:strVal val="#ppt_w"/>
                                          </p:val>
                                        </p:tav>
                                      </p:tavLst>
                                    </p:anim>
                                    <p:anim calcmode="lin" valueType="num">
                                      <p:cBhvr>
                                        <p:cTn id="93" dur="1000" fill="hold"/>
                                        <p:tgtEl>
                                          <p:spTgt spid="47"/>
                                        </p:tgtEl>
                                        <p:attrNameLst>
                                          <p:attrName>ppt_h</p:attrName>
                                        </p:attrNameLst>
                                      </p:cBhvr>
                                      <p:tavLst>
                                        <p:tav tm="0">
                                          <p:val>
                                            <p:strVal val="#ppt_h"/>
                                          </p:val>
                                        </p:tav>
                                        <p:tav tm="100000">
                                          <p:val>
                                            <p:strVal val="#ppt_h"/>
                                          </p:val>
                                        </p:tav>
                                      </p:tavLst>
                                    </p:anim>
                                    <p:animEffect transition="in" filter="fade">
                                      <p:cBhvr>
                                        <p:cTn id="94" dur="1000"/>
                                        <p:tgtEl>
                                          <p:spTgt spid="47"/>
                                        </p:tgtEl>
                                      </p:cBhvr>
                                    </p:animEffect>
                                  </p:childTnLst>
                                </p:cTn>
                              </p:par>
                            </p:childTnLst>
                          </p:cTn>
                        </p:par>
                        <p:par>
                          <p:cTn id="95" fill="hold">
                            <p:stCondLst>
                              <p:cond delay="2000"/>
                            </p:stCondLst>
                            <p:childTnLst>
                              <p:par>
                                <p:cTn id="96" presetID="22" presetClass="entr" presetSubtype="8" fill="hold" grpId="0" nodeType="afterEffect">
                                  <p:stCondLst>
                                    <p:cond delay="0"/>
                                  </p:stCondLst>
                                  <p:childTnLst>
                                    <p:set>
                                      <p:cBhvr>
                                        <p:cTn id="97" dur="1" fill="hold">
                                          <p:stCondLst>
                                            <p:cond delay="0"/>
                                          </p:stCondLst>
                                        </p:cTn>
                                        <p:tgtEl>
                                          <p:spTgt spid="2">
                                            <p:txEl>
                                              <p:pRg st="5" end="5"/>
                                            </p:txEl>
                                          </p:spTgt>
                                        </p:tgtEl>
                                        <p:attrNameLst>
                                          <p:attrName>style.visibility</p:attrName>
                                        </p:attrNameLst>
                                      </p:cBhvr>
                                      <p:to>
                                        <p:strVal val="visible"/>
                                      </p:to>
                                    </p:set>
                                    <p:animEffect transition="in" filter="wipe(left)">
                                      <p:cBhvr>
                                        <p:cTn id="98" dur="500"/>
                                        <p:tgtEl>
                                          <p:spTgt spid="2">
                                            <p:txEl>
                                              <p:pRg st="5" end="5"/>
                                            </p:txEl>
                                          </p:spTgt>
                                        </p:tgtEl>
                                      </p:cBhvr>
                                    </p:animEffect>
                                  </p:childTnLst>
                                </p:cTn>
                              </p:par>
                            </p:childTnLst>
                          </p:cTn>
                        </p:par>
                        <p:par>
                          <p:cTn id="99" fill="hold">
                            <p:stCondLst>
                              <p:cond delay="2500"/>
                            </p:stCondLst>
                            <p:childTnLst>
                              <p:par>
                                <p:cTn id="100" presetID="50" presetClass="entr" presetSubtype="0" decel="100000" fill="hold" nodeType="afterEffect">
                                  <p:stCondLst>
                                    <p:cond delay="0"/>
                                  </p:stCondLst>
                                  <p:childTnLst>
                                    <p:set>
                                      <p:cBhvr>
                                        <p:cTn id="101" dur="1" fill="hold">
                                          <p:stCondLst>
                                            <p:cond delay="0"/>
                                          </p:stCondLst>
                                        </p:cTn>
                                        <p:tgtEl>
                                          <p:spTgt spid="49"/>
                                        </p:tgtEl>
                                        <p:attrNameLst>
                                          <p:attrName>style.visibility</p:attrName>
                                        </p:attrNameLst>
                                      </p:cBhvr>
                                      <p:to>
                                        <p:strVal val="visible"/>
                                      </p:to>
                                    </p:set>
                                    <p:anim calcmode="lin" valueType="num">
                                      <p:cBhvr>
                                        <p:cTn id="102" dur="1000" fill="hold"/>
                                        <p:tgtEl>
                                          <p:spTgt spid="49"/>
                                        </p:tgtEl>
                                        <p:attrNameLst>
                                          <p:attrName>ppt_w</p:attrName>
                                        </p:attrNameLst>
                                      </p:cBhvr>
                                      <p:tavLst>
                                        <p:tav tm="0">
                                          <p:val>
                                            <p:strVal val="#ppt_w+.3"/>
                                          </p:val>
                                        </p:tav>
                                        <p:tav tm="100000">
                                          <p:val>
                                            <p:strVal val="#ppt_w"/>
                                          </p:val>
                                        </p:tav>
                                      </p:tavLst>
                                    </p:anim>
                                    <p:anim calcmode="lin" valueType="num">
                                      <p:cBhvr>
                                        <p:cTn id="103" dur="1000" fill="hold"/>
                                        <p:tgtEl>
                                          <p:spTgt spid="49"/>
                                        </p:tgtEl>
                                        <p:attrNameLst>
                                          <p:attrName>ppt_h</p:attrName>
                                        </p:attrNameLst>
                                      </p:cBhvr>
                                      <p:tavLst>
                                        <p:tav tm="0">
                                          <p:val>
                                            <p:strVal val="#ppt_h"/>
                                          </p:val>
                                        </p:tav>
                                        <p:tav tm="100000">
                                          <p:val>
                                            <p:strVal val="#ppt_h"/>
                                          </p:val>
                                        </p:tav>
                                      </p:tavLst>
                                    </p:anim>
                                    <p:animEffect transition="in" filter="fade">
                                      <p:cBhvr>
                                        <p:cTn id="104" dur="1000"/>
                                        <p:tgtEl>
                                          <p:spTgt spid="49"/>
                                        </p:tgtEl>
                                      </p:cBhvr>
                                    </p:animEffect>
                                  </p:childTnLst>
                                </p:cTn>
                              </p:par>
                            </p:childTnLst>
                          </p:cTn>
                        </p:par>
                        <p:par>
                          <p:cTn id="105" fill="hold">
                            <p:stCondLst>
                              <p:cond delay="3500"/>
                            </p:stCondLst>
                            <p:childTnLst>
                              <p:par>
                                <p:cTn id="106" presetID="22" presetClass="entr" presetSubtype="8" fill="hold" grpId="0" nodeType="afterEffect">
                                  <p:stCondLst>
                                    <p:cond delay="0"/>
                                  </p:stCondLst>
                                  <p:childTnLst>
                                    <p:set>
                                      <p:cBhvr>
                                        <p:cTn id="107" dur="1" fill="hold">
                                          <p:stCondLst>
                                            <p:cond delay="0"/>
                                          </p:stCondLst>
                                        </p:cTn>
                                        <p:tgtEl>
                                          <p:spTgt spid="2">
                                            <p:txEl>
                                              <p:pRg st="6" end="6"/>
                                            </p:txEl>
                                          </p:spTgt>
                                        </p:tgtEl>
                                        <p:attrNameLst>
                                          <p:attrName>style.visibility</p:attrName>
                                        </p:attrNameLst>
                                      </p:cBhvr>
                                      <p:to>
                                        <p:strVal val="visible"/>
                                      </p:to>
                                    </p:set>
                                    <p:animEffect transition="in" filter="wipe(left)">
                                      <p:cBhvr>
                                        <p:cTn id="10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FD21A00-B2D0-4A2C-4C7D-F7CCAA2C59A0}"/>
              </a:ext>
            </a:extLst>
          </p:cNvPr>
          <p:cNvSpPr txBox="1"/>
          <p:nvPr/>
        </p:nvSpPr>
        <p:spPr>
          <a:xfrm>
            <a:off x="3171825" y="2529929"/>
            <a:ext cx="5774531" cy="2480038"/>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lnSpc>
                <a:spcPts val="9500"/>
              </a:lnSpc>
            </a:pPr>
            <a:r>
              <a:rPr lang="en-US" sz="7200" b="1" dirty="0">
                <a:ln/>
                <a:solidFill>
                  <a:schemeClr val="accent5">
                    <a:lumMod val="60000"/>
                    <a:lumOff val="40000"/>
                  </a:schemeClr>
                </a:solidFill>
                <a:effectLst>
                  <a:reflection blurRad="6350" stA="55000" endA="300" endPos="45500" dir="5400000" sy="-100000" algn="bl" rotWithShape="0"/>
                </a:effectLst>
                <a:latin typeface="Calibri" panose="020F0502020204030204" pitchFamily="34" charset="0"/>
              </a:rPr>
              <a:t>DE PARTIJEN IN CONFLICT</a:t>
            </a:r>
            <a:endParaRPr lang="en-US" sz="7200" b="1" noProof="0" dirty="0">
              <a:ln/>
              <a:solidFill>
                <a:schemeClr val="accent5">
                  <a:lumMod val="60000"/>
                  <a:lumOff val="40000"/>
                </a:schemeClr>
              </a:solidFill>
              <a:effectLst>
                <a:reflection blurRad="6350" stA="55000" endA="300" endPos="45500" dir="5400000" sy="-100000" algn="bl" rotWithShape="0"/>
              </a:effectLst>
              <a:latin typeface="Calibri" panose="020F0502020204030204" pitchFamily="34" charset="0"/>
            </a:endParaRPr>
          </a:p>
        </p:txBody>
      </p:sp>
    </p:spTree>
    <p:extLst>
      <p:ext uri="{BB962C8B-B14F-4D97-AF65-F5344CB8AC3E}">
        <p14:creationId xmlns:p14="http://schemas.microsoft.com/office/powerpoint/2010/main" val="24789987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A1BEEAE-4BB3-B43A-3FBD-3AE7981E40AD}"/>
              </a:ext>
            </a:extLst>
          </p:cNvPr>
          <p:cNvSpPr txBox="1"/>
          <p:nvPr/>
        </p:nvSpPr>
        <p:spPr>
          <a:xfrm>
            <a:off x="101712" y="-91852"/>
            <a:ext cx="7048500" cy="76944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nl-NL" sz="4400" b="1">
                <a:ln w="12700">
                  <a:solidFill>
                    <a:schemeClr val="accent4">
                      <a:lumMod val="50000"/>
                    </a:schemeClr>
                  </a:solidFill>
                  <a:prstDash val="solid"/>
                </a:ln>
                <a:pattFill prst="narHorz">
                  <a:fgClr>
                    <a:schemeClr val="accent4"/>
                  </a:fgClr>
                  <a:bgClr>
                    <a:schemeClr val="accent4">
                      <a:lumMod val="40000"/>
                      <a:lumOff val="60000"/>
                    </a:schemeClr>
                  </a:bgClr>
                </a:pattFill>
                <a:effectLst>
                  <a:innerShdw blurRad="177800">
                    <a:schemeClr val="accent3">
                      <a:lumMod val="50000"/>
                    </a:schemeClr>
                  </a:innerShdw>
                </a:effectLst>
                <a:latin typeface="Calibri" panose="020F0502020204030204" pitchFamily="34" charset="0"/>
              </a:rPr>
              <a:t>DE PRINS </a:t>
            </a:r>
            <a:r>
              <a:rPr lang="nl-NL" sz="4400" b="1" dirty="0">
                <a:ln w="12700">
                  <a:solidFill>
                    <a:schemeClr val="accent4">
                      <a:lumMod val="50000"/>
                    </a:schemeClr>
                  </a:solidFill>
                  <a:prstDash val="solid"/>
                </a:ln>
                <a:pattFill prst="narHorz">
                  <a:fgClr>
                    <a:schemeClr val="accent4"/>
                  </a:fgClr>
                  <a:bgClr>
                    <a:schemeClr val="accent4">
                      <a:lumMod val="40000"/>
                      <a:lumOff val="60000"/>
                    </a:schemeClr>
                  </a:bgClr>
                </a:pattFill>
                <a:effectLst>
                  <a:innerShdw blurRad="177800">
                    <a:schemeClr val="accent3">
                      <a:lumMod val="50000"/>
                    </a:schemeClr>
                  </a:innerShdw>
                </a:effectLst>
                <a:latin typeface="Calibri" panose="020F0502020204030204" pitchFamily="34" charset="0"/>
              </a:rPr>
              <a:t>VAN GODS LEGER</a:t>
            </a:r>
            <a:endParaRPr lang="en-US" sz="4400" b="1" noProof="0" dirty="0">
              <a:ln w="12700">
                <a:solidFill>
                  <a:schemeClr val="accent4">
                    <a:lumMod val="50000"/>
                  </a:schemeClr>
                </a:solidFill>
                <a:prstDash val="solid"/>
              </a:ln>
              <a:pattFill prst="narHorz">
                <a:fgClr>
                  <a:schemeClr val="accent4"/>
                </a:fgClr>
                <a:bgClr>
                  <a:schemeClr val="accent4">
                    <a:lumMod val="40000"/>
                    <a:lumOff val="60000"/>
                  </a:schemeClr>
                </a:bgClr>
              </a:pattFill>
              <a:effectLst>
                <a:innerShdw blurRad="177800">
                  <a:schemeClr val="accent3">
                    <a:lumMod val="50000"/>
                  </a:schemeClr>
                </a:innerShdw>
              </a:effectLst>
              <a:latin typeface="Calibri" panose="020F0502020204030204" pitchFamily="34" charset="0"/>
            </a:endParaRPr>
          </a:p>
        </p:txBody>
      </p:sp>
      <p:sp>
        <p:nvSpPr>
          <p:cNvPr id="5" name="CuadroTexto 4">
            <a:extLst>
              <a:ext uri="{FF2B5EF4-FFF2-40B4-BE49-F238E27FC236}">
                <a16:creationId xmlns:a16="http://schemas.microsoft.com/office/drawing/2014/main" id="{665E955C-DC12-0BB0-E284-3672B1C90DFA}"/>
              </a:ext>
            </a:extLst>
          </p:cNvPr>
          <p:cNvSpPr txBox="1"/>
          <p:nvPr/>
        </p:nvSpPr>
        <p:spPr>
          <a:xfrm>
            <a:off x="101712" y="677589"/>
            <a:ext cx="6946788" cy="1415772"/>
          </a:xfrm>
          <a:prstGeom prst="rect">
            <a:avLst/>
          </a:prstGeom>
          <a:solidFill>
            <a:schemeClr val="lt1">
              <a:alpha val="65000"/>
            </a:schemeClr>
          </a:solidFill>
          <a:ln>
            <a:solidFill>
              <a:srgbClr val="C15629"/>
            </a:solidFill>
          </a:ln>
          <a:scene3d>
            <a:camera prst="orthographicFront"/>
            <a:lightRig rig="threePt" dir="t"/>
          </a:scene3d>
          <a:sp3d>
            <a:bevelT w="139700" h="139700" prst="divot"/>
          </a:sp3d>
        </p:spPr>
        <p:style>
          <a:lnRef idx="2">
            <a:schemeClr val="accent3"/>
          </a:lnRef>
          <a:fillRef idx="1">
            <a:schemeClr val="lt1"/>
          </a:fillRef>
          <a:effectRef idx="0">
            <a:schemeClr val="accent3"/>
          </a:effectRef>
          <a:fontRef idx="minor">
            <a:schemeClr val="dk1"/>
          </a:fontRef>
        </p:style>
        <p:txBody>
          <a:bodyPr wrap="square">
            <a:spAutoFit/>
            <a:sp3d extrusionH="57150">
              <a:bevelT w="38100" h="38100"/>
            </a:sp3d>
          </a:bodyPr>
          <a:lstStyle/>
          <a:p>
            <a:pPr algn="ctr"/>
            <a:r>
              <a:rPr lang="en-US" b="1" noProof="0" dirty="0">
                <a:solidFill>
                  <a:srgbClr val="C15629"/>
                </a:solidFill>
                <a:latin typeface="Comic Sans MS" panose="030F0702030302020204" pitchFamily="66" charset="0"/>
              </a:rPr>
              <a:t>“</a:t>
            </a:r>
            <a:r>
              <a:rPr lang="nl-NL" b="1" dirty="0">
                <a:solidFill>
                  <a:srgbClr val="C15629"/>
                </a:solidFill>
                <a:latin typeface="Comic Sans MS" panose="030F0702030302020204" pitchFamily="66" charset="0"/>
              </a:rPr>
              <a:t>Hij zei: Nee, maar Ik ben de Bevelhebber van het leger van de HEERE. Nu ben Ik gekomen. Toen wierp Jozua zich met het gezicht ter aarde, boog zich neer en zei tegen Hem: Wat wil mijn Heere tot Zijn dienaar spreken?</a:t>
            </a:r>
            <a:r>
              <a:rPr lang="en-US" b="1" noProof="0" dirty="0">
                <a:solidFill>
                  <a:srgbClr val="C15629"/>
                </a:solidFill>
                <a:latin typeface="Comic Sans MS" panose="030F0702030302020204" pitchFamily="66" charset="0"/>
              </a:rPr>
              <a:t>”                           </a:t>
            </a:r>
            <a:r>
              <a:rPr lang="en-US" sz="1400" b="1" noProof="0" dirty="0">
                <a:solidFill>
                  <a:srgbClr val="C15629"/>
                </a:solidFill>
                <a:latin typeface="Comic Sans MS" panose="030F0702030302020204" pitchFamily="66" charset="0"/>
              </a:rPr>
              <a:t>(</a:t>
            </a:r>
            <a:r>
              <a:rPr lang="en-US" sz="1400" b="1" dirty="0">
                <a:solidFill>
                  <a:srgbClr val="C15629"/>
                </a:solidFill>
                <a:latin typeface="Comic Sans MS" panose="030F0702030302020204" pitchFamily="66" charset="0"/>
              </a:rPr>
              <a:t>Jozua 5:14</a:t>
            </a:r>
            <a:r>
              <a:rPr lang="en-US" sz="1400" b="1" noProof="0" dirty="0">
                <a:solidFill>
                  <a:srgbClr val="C15629"/>
                </a:solidFill>
                <a:latin typeface="Comic Sans MS" panose="030F0702030302020204" pitchFamily="66" charset="0"/>
              </a:rPr>
              <a:t>)</a:t>
            </a:r>
            <a:endParaRPr lang="en-US" b="1" noProof="0" dirty="0">
              <a:solidFill>
                <a:srgbClr val="C15629"/>
              </a:solidFill>
              <a:latin typeface="Comic Sans MS" panose="030F0702030302020204" pitchFamily="66" charset="0"/>
            </a:endParaRPr>
          </a:p>
        </p:txBody>
      </p:sp>
      <p:sp>
        <p:nvSpPr>
          <p:cNvPr id="6" name="CuadroTexto 5">
            <a:extLst>
              <a:ext uri="{FF2B5EF4-FFF2-40B4-BE49-F238E27FC236}">
                <a16:creationId xmlns:a16="http://schemas.microsoft.com/office/drawing/2014/main" id="{6A3F8CC0-5585-BCA2-94F5-145B6B34CAE1}"/>
              </a:ext>
            </a:extLst>
          </p:cNvPr>
          <p:cNvSpPr txBox="1"/>
          <p:nvPr/>
        </p:nvSpPr>
        <p:spPr>
          <a:xfrm>
            <a:off x="101712" y="2586007"/>
            <a:ext cx="6946788"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Toen Jozua in de buurt van Jericho bad om goddelijke leiding te zoeken om de stad in te nemen, stond er een krijgsman met getrokken zwaard voor hem (Joz. 5:13).</a:t>
            </a:r>
            <a:endParaRPr lang="en-US" sz="2000" b="1" noProof="0" dirty="0">
              <a:latin typeface="Calibri" panose="020F0502020204030204" pitchFamily="34" charset="0"/>
            </a:endParaRPr>
          </a:p>
        </p:txBody>
      </p:sp>
      <p:pic>
        <p:nvPicPr>
          <p:cNvPr id="4" name="Imagen 3" descr="Una caricatura de una persona&#10;&#10;El contenido generado por IA puede ser incorrecto.">
            <a:extLst>
              <a:ext uri="{FF2B5EF4-FFF2-40B4-BE49-F238E27FC236}">
                <a16:creationId xmlns:a16="http://schemas.microsoft.com/office/drawing/2014/main" id="{27EE6FBF-63E0-642C-9170-1DD2053948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8500" y="0"/>
            <a:ext cx="5143500" cy="6858000"/>
          </a:xfrm>
          <a:prstGeom prst="rect">
            <a:avLst/>
          </a:prstGeom>
          <a:ln>
            <a:noFill/>
          </a:ln>
          <a:effectLst>
            <a:softEdge rad="112500"/>
          </a:effectLst>
        </p:spPr>
      </p:pic>
      <p:sp>
        <p:nvSpPr>
          <p:cNvPr id="7" name="CuadroTexto 6">
            <a:extLst>
              <a:ext uri="{FF2B5EF4-FFF2-40B4-BE49-F238E27FC236}">
                <a16:creationId xmlns:a16="http://schemas.microsoft.com/office/drawing/2014/main" id="{434AE55A-9A43-EEDA-8C98-300066BCFEAF}"/>
              </a:ext>
            </a:extLst>
          </p:cNvPr>
          <p:cNvSpPr txBox="1"/>
          <p:nvPr/>
        </p:nvSpPr>
        <p:spPr>
          <a:xfrm>
            <a:off x="101712" y="5549949"/>
            <a:ext cx="7048500"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Het gebed was verhoord. Tot Jozua's opluchting nam God zelf het bevel over de operatie. Als Israëls zichtbare bevelhebber mocht Jozua alleen de bevelen van de ware opperbevelhebber opvolgen: God.</a:t>
            </a:r>
            <a:endParaRPr lang="en-US" sz="2000" b="1" noProof="0" dirty="0">
              <a:latin typeface="Calibri" panose="020F0502020204030204" pitchFamily="34" charset="0"/>
            </a:endParaRPr>
          </a:p>
        </p:txBody>
      </p:sp>
      <p:sp>
        <p:nvSpPr>
          <p:cNvPr id="9" name="CuadroTexto 8">
            <a:extLst>
              <a:ext uri="{FF2B5EF4-FFF2-40B4-BE49-F238E27FC236}">
                <a16:creationId xmlns:a16="http://schemas.microsoft.com/office/drawing/2014/main" id="{9DD0DA1F-7D1A-0DCE-4AEB-C0933E37F2E5}"/>
              </a:ext>
            </a:extLst>
          </p:cNvPr>
          <p:cNvSpPr txBox="1"/>
          <p:nvPr/>
        </p:nvSpPr>
        <p:spPr>
          <a:xfrm>
            <a:off x="101712" y="4561969"/>
            <a:ext cx="7048500"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Door aanbidding te eisen, liet hij zien dat hij God zelf was, in de persoon van Jezus – bekend als Michaël in het boek Daniël (Joz. 5:15; Dan. 12:1).</a:t>
            </a:r>
            <a:endParaRPr lang="en-US" sz="2000" b="1" noProof="0" dirty="0">
              <a:latin typeface="Calibri" panose="020F0502020204030204" pitchFamily="34" charset="0"/>
            </a:endParaRPr>
          </a:p>
        </p:txBody>
      </p:sp>
      <p:sp>
        <p:nvSpPr>
          <p:cNvPr id="11" name="CuadroTexto 10">
            <a:extLst>
              <a:ext uri="{FF2B5EF4-FFF2-40B4-BE49-F238E27FC236}">
                <a16:creationId xmlns:a16="http://schemas.microsoft.com/office/drawing/2014/main" id="{3A6D2A2C-225B-431C-768B-A6F2B81B41AC}"/>
              </a:ext>
            </a:extLst>
          </p:cNvPr>
          <p:cNvSpPr txBox="1"/>
          <p:nvPr/>
        </p:nvSpPr>
        <p:spPr>
          <a:xfrm>
            <a:off x="101712" y="3573988"/>
            <a:ext cx="6946788"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Toen hij door Jozua werd ondervraagd, ontkende deze man dat hij tot enig aards leger behoorde. Hij was de Bevelhebber van Gods leger (Joz. 5:14).</a:t>
            </a:r>
            <a:endParaRPr lang="en-US" sz="2000" b="1" noProof="0" dirty="0">
              <a:latin typeface="Calibri" panose="020F0502020204030204" pitchFamily="34" charset="0"/>
            </a:endParaRPr>
          </a:p>
        </p:txBody>
      </p:sp>
      <p:sp>
        <p:nvSpPr>
          <p:cNvPr id="2" name="Tekstvak 1">
            <a:extLst>
              <a:ext uri="{FF2B5EF4-FFF2-40B4-BE49-F238E27FC236}">
                <a16:creationId xmlns:a16="http://schemas.microsoft.com/office/drawing/2014/main" id="{BE0097BE-7384-08E9-AA11-E2BC624A4943}"/>
              </a:ext>
            </a:extLst>
          </p:cNvPr>
          <p:cNvSpPr txBox="1"/>
          <p:nvPr/>
        </p:nvSpPr>
        <p:spPr>
          <a:xfrm>
            <a:off x="2794990" y="2215349"/>
            <a:ext cx="1661944" cy="329031"/>
          </a:xfrm>
          <a:prstGeom prst="roundRect">
            <a:avLst>
              <a:gd name="adj" fmla="val 24428"/>
            </a:avLst>
          </a:prstGeom>
          <a:solidFill>
            <a:srgbClr val="18B110"/>
          </a:solidFill>
          <a:ln w="12700">
            <a:solidFill>
              <a:srgbClr val="73825E"/>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E1BD45"/>
                </a:solidFill>
                <a:effectLst>
                  <a:glow rad="38100">
                    <a:srgbClr val="826814"/>
                  </a:glow>
                  <a:innerShdw blurRad="63500" dist="50800" dir="13500000">
                    <a:srgbClr val="947B10"/>
                  </a:innerShdw>
                </a:effectLst>
                <a:latin typeface="Comic Sans MS" panose="030F0702030302020204" pitchFamily="66" charset="0"/>
              </a:rPr>
              <a:t>zondag</a:t>
            </a:r>
            <a:r>
              <a:rPr lang="nl-NL" sz="1600" b="1" kern="0" spc="50" dirty="0">
                <a:ln w="0"/>
                <a:solidFill>
                  <a:srgbClr val="E1BD45"/>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E1BD45"/>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336310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000"/>
                            </p:stCondLst>
                            <p:childTnLst>
                              <p:par>
                                <p:cTn id="25" presetID="15"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fltVal val="0"/>
                                          </p:val>
                                        </p:tav>
                                        <p:tav tm="100000">
                                          <p:val>
                                            <p:strVal val="#ppt_w"/>
                                          </p:val>
                                        </p:tav>
                                      </p:tavLst>
                                    </p:anim>
                                    <p:anim calcmode="lin" valueType="num">
                                      <p:cBhvr>
                                        <p:cTn id="28" dur="1000" fill="hold"/>
                                        <p:tgtEl>
                                          <p:spTgt spid="2"/>
                                        </p:tgtEl>
                                        <p:attrNameLst>
                                          <p:attrName>ppt_h</p:attrName>
                                        </p:attrNameLst>
                                      </p:cBhvr>
                                      <p:tavLst>
                                        <p:tav tm="0">
                                          <p:val>
                                            <p:fltVal val="0"/>
                                          </p:val>
                                        </p:tav>
                                        <p:tav tm="100000">
                                          <p:val>
                                            <p:strVal val="#ppt_h"/>
                                          </p:val>
                                        </p:tav>
                                      </p:tavLst>
                                    </p:anim>
                                    <p:anim calcmode="lin" valueType="num">
                                      <p:cBhvr>
                                        <p:cTn id="2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4BAA220-E39F-2297-A53C-C599B1D8AF9C}"/>
              </a:ext>
            </a:extLst>
          </p:cNvPr>
          <p:cNvSpPr txBox="1"/>
          <p:nvPr/>
        </p:nvSpPr>
        <p:spPr>
          <a:xfrm>
            <a:off x="2894045" y="-1735"/>
            <a:ext cx="9299168" cy="677108"/>
          </a:xfrm>
          <a:prstGeom prst="rect">
            <a:avLst/>
          </a:prstGeom>
          <a:noFill/>
        </p:spPr>
        <p:txBody>
          <a:bodyPr wrap="square">
            <a:spAutoFit/>
          </a:bodyPr>
          <a:lstStyle/>
          <a:p>
            <a:pPr algn="ctr"/>
            <a:r>
              <a:rPr lang="nl-NL" sz="3800" b="1" dirty="0">
                <a:ln w="6600">
                  <a:solidFill>
                    <a:schemeClr val="bg2">
                      <a:lumMod val="25000"/>
                    </a:schemeClr>
                  </a:solidFill>
                  <a:prstDash val="solid"/>
                </a:ln>
                <a:solidFill>
                  <a:srgbClr val="FFFFFF"/>
                </a:solidFill>
                <a:effectLst>
                  <a:outerShdw dist="38100" dir="2700000" algn="tl" rotWithShape="0">
                    <a:schemeClr val="bg2">
                      <a:lumMod val="25000"/>
                    </a:schemeClr>
                  </a:outerShdw>
                </a:effectLst>
                <a:latin typeface="Calibri" panose="020F0502020204030204" pitchFamily="34" charset="0"/>
              </a:rPr>
              <a:t>DE PRINS VAN HET LEGER VAN HET KWAAD</a:t>
            </a:r>
            <a:endParaRPr lang="en-US" sz="3800" b="1" noProof="0" dirty="0">
              <a:ln w="6600">
                <a:solidFill>
                  <a:schemeClr val="bg2">
                    <a:lumMod val="25000"/>
                  </a:schemeClr>
                </a:solidFill>
                <a:prstDash val="solid"/>
              </a:ln>
              <a:solidFill>
                <a:srgbClr val="FFFFFF"/>
              </a:solidFill>
              <a:effectLst>
                <a:outerShdw dist="38100" dir="2700000" algn="tl" rotWithShape="0">
                  <a:schemeClr val="bg2">
                    <a:lumMod val="25000"/>
                  </a:scheme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4BA11B6E-0A58-8687-223A-3C11CA7A1476}"/>
              </a:ext>
            </a:extLst>
          </p:cNvPr>
          <p:cNvSpPr txBox="1"/>
          <p:nvPr/>
        </p:nvSpPr>
        <p:spPr>
          <a:xfrm>
            <a:off x="2911523" y="638550"/>
            <a:ext cx="9101658" cy="1200329"/>
          </a:xfrm>
          <a:prstGeom prst="rect">
            <a:avLst/>
          </a:prstGeom>
          <a:noFill/>
        </p:spPr>
        <p:txBody>
          <a:bodyPr wrap="square">
            <a:spAutoFit/>
          </a:bodyPr>
          <a:lstStyle/>
          <a:p>
            <a:pPr algn="ctr"/>
            <a:r>
              <a:rPr lang="en-US" b="1" noProof="0"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a:t>
            </a:r>
            <a:r>
              <a:rPr lang="nl-NL" b="1"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Nu dan, geef mij dit bergland, waarover de HEERE op die dag gesproken heeft. U hebt zelf immers op die dag gehoord dat daar de </a:t>
            </a:r>
            <a:r>
              <a:rPr lang="nl-NL" b="1" dirty="0" err="1">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Enakieten</a:t>
            </a:r>
            <a:r>
              <a:rPr lang="nl-NL" b="1"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 waren, en grote versterkte steden. Misschien zal de HEERE met mij zijn, zodat ik hen verdrijf, zoals de HEERE gesproken heeft</a:t>
            </a:r>
            <a:r>
              <a:rPr lang="en-US" b="1" noProof="0"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                    </a:t>
            </a:r>
            <a:r>
              <a:rPr lang="en-US" sz="1400" b="1" noProof="0"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a:t>
            </a:r>
            <a:r>
              <a:rPr lang="en-US" sz="1400" b="1"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Jesaja 14:12</a:t>
            </a:r>
            <a:r>
              <a:rPr lang="en-US" sz="1400" b="1" noProof="0"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99804E98-4651-3CA4-72B5-4D45DBD4BFFD}"/>
              </a:ext>
            </a:extLst>
          </p:cNvPr>
          <p:cNvSpPr txBox="1"/>
          <p:nvPr/>
        </p:nvSpPr>
        <p:spPr>
          <a:xfrm>
            <a:off x="2968673" y="1958436"/>
            <a:ext cx="9149912" cy="1015663"/>
          </a:xfrm>
          <a:prstGeom prst="rect">
            <a:avLst/>
          </a:prstGeom>
          <a:noFill/>
        </p:spPr>
        <p:txBody>
          <a:bodyPr wrap="square" rtlCol="0">
            <a:spAutoFit/>
          </a:bodyPr>
          <a:lstStyle/>
          <a:p>
            <a:pPr>
              <a:spcBef>
                <a:spcPts val="600"/>
              </a:spcBef>
            </a:pPr>
            <a:r>
              <a:rPr lang="nl-NL" sz="2000" b="1" dirty="0">
                <a:solidFill>
                  <a:schemeClr val="bg1"/>
                </a:solidFill>
                <a:effectLst>
                  <a:glow rad="88900">
                    <a:schemeClr val="bg2">
                      <a:lumMod val="25000"/>
                    </a:schemeClr>
                  </a:glow>
                  <a:outerShdw blurRad="38100" dist="38100" dir="2700000" algn="tl">
                    <a:srgbClr val="000000">
                      <a:alpha val="43137"/>
                    </a:srgbClr>
                  </a:outerShdw>
                </a:effectLst>
                <a:latin typeface="Calibri" panose="020F0502020204030204" pitchFamily="34" charset="0"/>
              </a:rPr>
              <a:t>We kunnen zeggen dat hij de oorlog heeft uitgevonden. Hij werd geschapen als prins; een cherubijn van de hoogste rang; aan de zijde van God; lopend op brandende kolen; kostbaar; perfect... (Ezech. 28:12-15).</a:t>
            </a:r>
            <a:endParaRPr lang="en-US" sz="2000" b="1" noProof="0" dirty="0">
              <a:solidFill>
                <a:schemeClr val="bg1"/>
              </a:solidFill>
              <a:effectLst>
                <a:glow rad="88900">
                  <a:schemeClr val="bg2">
                    <a:lumMod val="25000"/>
                  </a:schemeClr>
                </a:glow>
                <a:outerShdw blurRad="38100" dist="38100" dir="2700000" algn="tl">
                  <a:srgbClr val="000000">
                    <a:alpha val="43137"/>
                  </a:srgbClr>
                </a:outerShdw>
              </a:effectLst>
              <a:latin typeface="Calibri" panose="020F0502020204030204" pitchFamily="34" charset="0"/>
            </a:endParaRPr>
          </a:p>
        </p:txBody>
      </p:sp>
      <p:pic>
        <p:nvPicPr>
          <p:cNvPr id="10" name="Imagen 9" descr="Un dibujo de una persona&#10;&#10;El contenido generado por IA puede ser incorrecto.">
            <a:extLst>
              <a:ext uri="{FF2B5EF4-FFF2-40B4-BE49-F238E27FC236}">
                <a16:creationId xmlns:a16="http://schemas.microsoft.com/office/drawing/2014/main" id="{0ED1BBBC-17C0-E37A-74E3-921B19F6184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7854001" y="3808627"/>
            <a:ext cx="2235253" cy="2932631"/>
          </a:xfrm>
          <a:prstGeom prst="roundRect">
            <a:avLst>
              <a:gd name="adj" fmla="val 4167"/>
            </a:avLst>
          </a:prstGeom>
          <a:solidFill>
            <a:srgbClr val="FFFFFF"/>
          </a:solidFill>
          <a:ln w="38100" cap="sq">
            <a:solidFill>
              <a:srgbClr val="FFFF66"/>
            </a:solidFill>
            <a:miter lim="800000"/>
          </a:ln>
          <a:effectLst/>
          <a:scene3d>
            <a:camera prst="orthographicFront"/>
            <a:lightRig rig="threePt" dir="t">
              <a:rot lat="0" lon="0" rev="2700000"/>
            </a:lightRig>
          </a:scene3d>
          <a:sp3d contourW="6350">
            <a:bevelT h="38100"/>
            <a:contourClr>
              <a:srgbClr val="C0C0C0"/>
            </a:contourClr>
          </a:sp3d>
        </p:spPr>
      </p:pic>
      <p:pic>
        <p:nvPicPr>
          <p:cNvPr id="12" name="Imagen 11" descr="Un dibujo de una persona&#10;&#10;El contenido generado por IA puede ser incorrecto.">
            <a:extLst>
              <a:ext uri="{FF2B5EF4-FFF2-40B4-BE49-F238E27FC236}">
                <a16:creationId xmlns:a16="http://schemas.microsoft.com/office/drawing/2014/main" id="{CFFBCB3C-E55F-F77A-0E78-5D21D58537B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78819" y="3351138"/>
            <a:ext cx="2714012" cy="3390124"/>
          </a:xfrm>
          <a:prstGeom prst="roundRect">
            <a:avLst>
              <a:gd name="adj" fmla="val 911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4" name="Imagen 13" descr="Un dibujo de una persona&#10;&#10;El contenido generado por IA puede ser incorrecto.">
            <a:extLst>
              <a:ext uri="{FF2B5EF4-FFF2-40B4-BE49-F238E27FC236}">
                <a16:creationId xmlns:a16="http://schemas.microsoft.com/office/drawing/2014/main" id="{D02E2E22-79CF-A66B-C59A-8B704056E9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8819" y="717414"/>
            <a:ext cx="2714012" cy="2482045"/>
          </a:xfrm>
          <a:prstGeom prst="ellipse">
            <a:avLst/>
          </a:prstGeom>
          <a:ln w="38100" cap="rnd">
            <a:solidFill>
              <a:schemeClr val="accent4">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sp>
        <p:nvSpPr>
          <p:cNvPr id="16" name="CuadroTexto 15">
            <a:extLst>
              <a:ext uri="{FF2B5EF4-FFF2-40B4-BE49-F238E27FC236}">
                <a16:creationId xmlns:a16="http://schemas.microsoft.com/office/drawing/2014/main" id="{035910A0-892F-413F-C4C8-C31EA707DCD0}"/>
              </a:ext>
            </a:extLst>
          </p:cNvPr>
          <p:cNvSpPr txBox="1"/>
          <p:nvPr/>
        </p:nvSpPr>
        <p:spPr>
          <a:xfrm>
            <a:off x="2984936" y="4008683"/>
            <a:ext cx="4869062" cy="1938992"/>
          </a:xfrm>
          <a:prstGeom prst="rect">
            <a:avLst/>
          </a:prstGeom>
          <a:noFill/>
        </p:spPr>
        <p:txBody>
          <a:bodyPr wrap="square">
            <a:spAutoFit/>
          </a:bodyPr>
          <a:lstStyle/>
          <a:p>
            <a:pPr>
              <a:spcBef>
                <a:spcPts val="600"/>
              </a:spcBef>
            </a:pPr>
            <a:r>
              <a:rPr lang="nl-NL" sz="2000" b="1" dirty="0">
                <a:solidFill>
                  <a:schemeClr val="bg1"/>
                </a:solidFill>
                <a:effectLst>
                  <a:glow rad="88900">
                    <a:schemeClr val="bg2">
                      <a:lumMod val="25000"/>
                    </a:schemeClr>
                  </a:glow>
                  <a:outerShdw blurRad="38100" dist="38100" dir="2700000" algn="tl">
                    <a:srgbClr val="000000">
                      <a:alpha val="43137"/>
                    </a:srgbClr>
                  </a:outerShdw>
                </a:effectLst>
                <a:latin typeface="Calibri" panose="020F0502020204030204" pitchFamily="34" charset="0"/>
              </a:rPr>
              <a:t>Hoewel zijn opstand mislukte, is het universum sindsdien in oorlog gehuld. Nadat Satan en zijn engelen de aarde hebben overgenomen, hebben ze maar één doel: Gods plannen om de mensheid te redden te dwarsbomen.</a:t>
            </a:r>
            <a:endParaRPr lang="en-US" sz="2000" b="1" noProof="0" dirty="0">
              <a:solidFill>
                <a:schemeClr val="bg1"/>
              </a:solidFill>
              <a:effectLst>
                <a:glow rad="88900">
                  <a:schemeClr val="bg2">
                    <a:lumMod val="25000"/>
                  </a:schemeClr>
                </a:glow>
                <a:outerShdw blurRad="38100" dist="38100" dir="2700000" algn="tl">
                  <a:srgbClr val="000000">
                    <a:alpha val="43137"/>
                  </a:srgbClr>
                </a:outerShdw>
              </a:effectLst>
              <a:latin typeface="Calibri" panose="020F0502020204030204" pitchFamily="34" charset="0"/>
            </a:endParaRPr>
          </a:p>
        </p:txBody>
      </p:sp>
      <p:pic>
        <p:nvPicPr>
          <p:cNvPr id="18" name="Imagen 17" descr="Un dibujo de una persona&#10;&#10;El contenido generado por IA puede ser incorrecto.">
            <a:extLst>
              <a:ext uri="{FF2B5EF4-FFF2-40B4-BE49-F238E27FC236}">
                <a16:creationId xmlns:a16="http://schemas.microsoft.com/office/drawing/2014/main" id="{E784CC07-554B-9002-2809-5E3F8EA1791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229349" y="3808627"/>
            <a:ext cx="1831455" cy="2932633"/>
          </a:xfrm>
          <a:prstGeom prst="rect">
            <a:avLst/>
          </a:prstGeom>
          <a:solidFill>
            <a:srgbClr val="FFFFFF">
              <a:shade val="85000"/>
            </a:srgbClr>
          </a:solidFill>
          <a:ln w="5715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FAEFEA43-CE99-6937-4EE4-D45589FBE7B5}"/>
              </a:ext>
            </a:extLst>
          </p:cNvPr>
          <p:cNvSpPr txBox="1"/>
          <p:nvPr/>
        </p:nvSpPr>
        <p:spPr>
          <a:xfrm>
            <a:off x="2968673" y="2919650"/>
            <a:ext cx="9207062" cy="1015663"/>
          </a:xfrm>
          <a:prstGeom prst="rect">
            <a:avLst/>
          </a:prstGeom>
          <a:noFill/>
        </p:spPr>
        <p:txBody>
          <a:bodyPr wrap="square">
            <a:spAutoFit/>
          </a:bodyPr>
          <a:lstStyle/>
          <a:p>
            <a:pPr>
              <a:spcBef>
                <a:spcPts val="600"/>
              </a:spcBef>
            </a:pPr>
            <a:r>
              <a:rPr lang="nl-NL" sz="2000" b="1" dirty="0">
                <a:solidFill>
                  <a:schemeClr val="bg1"/>
                </a:solidFill>
                <a:effectLst>
                  <a:glow rad="88900">
                    <a:schemeClr val="bg2">
                      <a:lumMod val="25000"/>
                    </a:schemeClr>
                  </a:glow>
                  <a:outerShdw blurRad="38100" dist="38100" dir="2700000" algn="tl">
                    <a:srgbClr val="000000">
                      <a:alpha val="43137"/>
                    </a:srgbClr>
                  </a:outerShdw>
                </a:effectLst>
                <a:latin typeface="Calibri" panose="020F0502020204030204" pitchFamily="34" charset="0"/>
              </a:rPr>
              <a:t>Begiftigd met een vrije wil – zoals alle intelligente wezens die door God zijn geschapen – besloot Lucifer in opstand te komen en zich Gods troon toe te eigenen (Jes. 14:12-14).</a:t>
            </a:r>
            <a:endParaRPr lang="en-US" sz="2000" b="1" noProof="0" dirty="0">
              <a:solidFill>
                <a:schemeClr val="bg1"/>
              </a:solidFill>
              <a:effectLst>
                <a:glow rad="88900">
                  <a:schemeClr val="bg2">
                    <a:lumMod val="25000"/>
                  </a:schemeClr>
                </a:glow>
                <a:outerShdw blurRad="38100" dist="38100" dir="2700000" algn="tl">
                  <a:srgbClr val="000000">
                    <a:alpha val="43137"/>
                  </a:srgbClr>
                </a:outerShdw>
              </a:effectLst>
              <a:latin typeface="Calibri" panose="020F0502020204030204" pitchFamily="34" charset="0"/>
            </a:endParaRPr>
          </a:p>
        </p:txBody>
      </p:sp>
      <p:sp>
        <p:nvSpPr>
          <p:cNvPr id="8" name="CuadroTexto 7">
            <a:extLst>
              <a:ext uri="{FF2B5EF4-FFF2-40B4-BE49-F238E27FC236}">
                <a16:creationId xmlns:a16="http://schemas.microsoft.com/office/drawing/2014/main" id="{B3F5715B-6C2F-63B5-5A88-DDCEDD9AE252}"/>
              </a:ext>
            </a:extLst>
          </p:cNvPr>
          <p:cNvSpPr txBox="1"/>
          <p:nvPr/>
        </p:nvSpPr>
        <p:spPr>
          <a:xfrm>
            <a:off x="2984937" y="5947675"/>
            <a:ext cx="4869061" cy="707886"/>
          </a:xfrm>
          <a:prstGeom prst="rect">
            <a:avLst/>
          </a:prstGeom>
          <a:noFill/>
        </p:spPr>
        <p:txBody>
          <a:bodyPr wrap="square">
            <a:spAutoFit/>
          </a:bodyPr>
          <a:lstStyle/>
          <a:p>
            <a:pPr>
              <a:spcBef>
                <a:spcPts val="600"/>
              </a:spcBef>
            </a:pPr>
            <a:r>
              <a:rPr lang="nl-NL" sz="2000" b="1" dirty="0">
                <a:solidFill>
                  <a:schemeClr val="bg1"/>
                </a:solidFill>
                <a:effectLst>
                  <a:glow rad="88900">
                    <a:schemeClr val="bg2">
                      <a:lumMod val="25000"/>
                    </a:schemeClr>
                  </a:glow>
                  <a:outerShdw blurRad="38100" dist="38100" dir="2700000" algn="tl">
                    <a:srgbClr val="000000">
                      <a:alpha val="43137"/>
                    </a:srgbClr>
                  </a:outerShdw>
                </a:effectLst>
                <a:latin typeface="Calibri" panose="020F0502020204030204" pitchFamily="34" charset="0"/>
              </a:rPr>
              <a:t>De verovering van Kanaän was een belangrijke veldslag in deze oorlog.</a:t>
            </a:r>
            <a:endParaRPr lang="en-US" sz="2000" b="1" noProof="0" dirty="0">
              <a:solidFill>
                <a:schemeClr val="bg1"/>
              </a:solidFill>
              <a:effectLst>
                <a:glow rad="88900">
                  <a:schemeClr val="bg2">
                    <a:lumMod val="25000"/>
                  </a:schemeClr>
                </a:glow>
                <a:outerShdw blurRad="38100" dist="38100" dir="2700000" algn="tl">
                  <a:srgbClr val="000000">
                    <a:alpha val="43137"/>
                  </a:srgbClr>
                </a:outerShdw>
              </a:effectLst>
              <a:latin typeface="Calibri" panose="020F0502020204030204" pitchFamily="34" charset="0"/>
            </a:endParaRPr>
          </a:p>
        </p:txBody>
      </p:sp>
      <p:sp>
        <p:nvSpPr>
          <p:cNvPr id="2" name="Tekstvak 1">
            <a:extLst>
              <a:ext uri="{FF2B5EF4-FFF2-40B4-BE49-F238E27FC236}">
                <a16:creationId xmlns:a16="http://schemas.microsoft.com/office/drawing/2014/main" id="{0E8C0082-EEAD-91BC-3C1C-0FC833E6AB07}"/>
              </a:ext>
            </a:extLst>
          </p:cNvPr>
          <p:cNvSpPr txBox="1"/>
          <p:nvPr/>
        </p:nvSpPr>
        <p:spPr>
          <a:xfrm>
            <a:off x="704853" y="172303"/>
            <a:ext cx="1661944" cy="329031"/>
          </a:xfrm>
          <a:prstGeom prst="roundRect">
            <a:avLst>
              <a:gd name="adj" fmla="val 24428"/>
            </a:avLst>
          </a:prstGeom>
          <a:solidFill>
            <a:srgbClr val="FFFFFF"/>
          </a:solidFill>
          <a:ln w="12700">
            <a:solidFill>
              <a:srgbClr val="6F0000"/>
            </a:solidFill>
          </a:ln>
          <a:effectLst>
            <a:outerShdw dist="38100" dir="2700000" algn="tl" rotWithShape="0">
              <a:srgbClr val="6F0000">
                <a:alpha val="40000"/>
              </a:srgb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EB2559"/>
                </a:solidFill>
                <a:effectLst>
                  <a:innerShdw blurRad="63500" dist="50800" dir="13500000">
                    <a:srgbClr val="000000">
                      <a:alpha val="50000"/>
                    </a:srgbClr>
                  </a:innerShdw>
                </a:effectLst>
                <a:latin typeface="Comic Sans MS" panose="030F0702030302020204" pitchFamily="66" charset="0"/>
              </a:rPr>
              <a:t>maandag</a:t>
            </a:r>
            <a:r>
              <a:rPr lang="nl-NL" sz="1600" b="1" kern="0" spc="50" dirty="0">
                <a:ln w="0"/>
                <a:solidFill>
                  <a:srgbClr val="B82F01"/>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2C213E"/>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89996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5"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fltVal val="0"/>
                                          </p:val>
                                        </p:tav>
                                        <p:tav tm="100000">
                                          <p:val>
                                            <p:strVal val="#ppt_w"/>
                                          </p:val>
                                        </p:tav>
                                      </p:tavLst>
                                    </p:anim>
                                    <p:anim calcmode="lin" valueType="num">
                                      <p:cBhvr>
                                        <p:cTn id="21" dur="1000" fill="hold"/>
                                        <p:tgtEl>
                                          <p:spTgt spid="2"/>
                                        </p:tgtEl>
                                        <p:attrNameLst>
                                          <p:attrName>ppt_h</p:attrName>
                                        </p:attrNameLst>
                                      </p:cBhvr>
                                      <p:tavLst>
                                        <p:tav tm="0">
                                          <p:val>
                                            <p:fltVal val="0"/>
                                          </p:val>
                                        </p:tav>
                                        <p:tav tm="100000">
                                          <p:val>
                                            <p:strVal val="#ppt_h"/>
                                          </p:val>
                                        </p:tav>
                                      </p:tavLst>
                                    </p:anim>
                                    <p:anim calcmode="lin" valueType="num">
                                      <p:cBhvr>
                                        <p:cTn id="22"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heel(1)">
                                      <p:cBhvr>
                                        <p:cTn id="28" dur="1000"/>
                                        <p:tgtEl>
                                          <p:spTgt spid="14"/>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5"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0" dur="1000" fill="hold"/>
                                        <p:tgtEl>
                                          <p:spTgt spid="12"/>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2"/>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left)">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1000" fill="hold"/>
                                        <p:tgtEl>
                                          <p:spTgt spid="10"/>
                                        </p:tgtEl>
                                        <p:attrNameLst>
                                          <p:attrName>ppt_w</p:attrName>
                                        </p:attrNameLst>
                                      </p:cBhvr>
                                      <p:tavLst>
                                        <p:tav tm="0">
                                          <p:val>
                                            <p:fltVal val="0"/>
                                          </p:val>
                                        </p:tav>
                                        <p:tav tm="100000">
                                          <p:val>
                                            <p:strVal val="#ppt_w"/>
                                          </p:val>
                                        </p:tav>
                                      </p:tavLst>
                                    </p:anim>
                                    <p:anim calcmode="lin" valueType="num">
                                      <p:cBhvr>
                                        <p:cTn id="54" dur="1000" fill="hold"/>
                                        <p:tgtEl>
                                          <p:spTgt spid="10"/>
                                        </p:tgtEl>
                                        <p:attrNameLst>
                                          <p:attrName>ppt_h</p:attrName>
                                        </p:attrNameLst>
                                      </p:cBhvr>
                                      <p:tavLst>
                                        <p:tav tm="0">
                                          <p:val>
                                            <p:fltVal val="0"/>
                                          </p:val>
                                        </p:tav>
                                        <p:tav tm="100000">
                                          <p:val>
                                            <p:strVal val="#ppt_h"/>
                                          </p:val>
                                        </p:tav>
                                      </p:tavLst>
                                    </p:anim>
                                    <p:anim calcmode="lin" valueType="num">
                                      <p:cBhvr>
                                        <p:cTn id="55" dur="1000" fill="hold"/>
                                        <p:tgtEl>
                                          <p:spTgt spid="10"/>
                                        </p:tgtEl>
                                        <p:attrNameLst>
                                          <p:attrName>style.rotation</p:attrName>
                                        </p:attrNameLst>
                                      </p:cBhvr>
                                      <p:tavLst>
                                        <p:tav tm="0">
                                          <p:val>
                                            <p:fltVal val="90"/>
                                          </p:val>
                                        </p:tav>
                                        <p:tav tm="100000">
                                          <p:val>
                                            <p:fltVal val="0"/>
                                          </p:val>
                                        </p:tav>
                                      </p:tavLst>
                                    </p:anim>
                                    <p:animEffect transition="in" filter="fade">
                                      <p:cBhvr>
                                        <p:cTn id="56" dur="1000"/>
                                        <p:tgtEl>
                                          <p:spTgt spid="10"/>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25" presetClass="entr" presetSubtype="0" fill="hold" nodeType="click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68" dur="1000" fill="hold"/>
                                        <p:tgtEl>
                                          <p:spTgt spid="18"/>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18"/>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wipe(left)">
                                      <p:cBhvr>
                                        <p:cTn id="7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4" grpId="0"/>
      <p:bldP spid="8"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07915277-6060-884E-15E9-5DE8CAF815D4}"/>
              </a:ext>
            </a:extLst>
          </p:cNvPr>
          <p:cNvSpPr>
            <a:spLocks noGrp="1" noRot="1" noMove="1" noResize="1" noEditPoints="1" noAdjustHandles="1" noChangeArrowheads="1" noChangeShapeType="1"/>
          </p:cNvSpPr>
          <p:nvPr/>
        </p:nvSpPr>
        <p:spPr>
          <a:xfrm>
            <a:off x="0" y="0"/>
            <a:ext cx="12192000" cy="1038562"/>
          </a:xfrm>
          <a:prstGeom prst="rect">
            <a:avLst/>
          </a:prstGeom>
          <a:blipFill>
            <a:blip r:embed="rId4" cstate="screen">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Calibri" panose="020F0502020204030204" pitchFamily="34" charset="0"/>
            </a:endParaRPr>
          </a:p>
        </p:txBody>
      </p:sp>
      <p:sp>
        <p:nvSpPr>
          <p:cNvPr id="3" name="CuadroTexto 2">
            <a:extLst>
              <a:ext uri="{FF2B5EF4-FFF2-40B4-BE49-F238E27FC236}">
                <a16:creationId xmlns:a16="http://schemas.microsoft.com/office/drawing/2014/main" id="{6AD91DDD-FB32-FD34-222A-302574B0768F}"/>
              </a:ext>
            </a:extLst>
          </p:cNvPr>
          <p:cNvSpPr txBox="1"/>
          <p:nvPr/>
        </p:nvSpPr>
        <p:spPr>
          <a:xfrm>
            <a:off x="1735479" y="-70020"/>
            <a:ext cx="6999890" cy="769441"/>
          </a:xfrm>
          <a:prstGeom prst="rect">
            <a:avLst/>
          </a:prstGeom>
          <a:noFill/>
        </p:spPr>
        <p:txBody>
          <a:bodyPr wrap="square">
            <a:spAutoFit/>
          </a:bodyPr>
          <a:lstStyle/>
          <a:p>
            <a:pPr algn="ctr"/>
            <a:r>
              <a:rPr lang="en-US"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Calibri" panose="020F0502020204030204" pitchFamily="34" charset="0"/>
              </a:rPr>
              <a:t>DE MACHTIGSTE KRIJGER</a:t>
            </a:r>
            <a:endParaRPr lang="en-US" sz="4400" b="1" spc="3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42492405-82B5-4777-C757-895AEECD9629}"/>
              </a:ext>
            </a:extLst>
          </p:cNvPr>
          <p:cNvSpPr txBox="1"/>
          <p:nvPr/>
        </p:nvSpPr>
        <p:spPr>
          <a:xfrm>
            <a:off x="1486800" y="629401"/>
            <a:ext cx="7378263" cy="369332"/>
          </a:xfrm>
          <a:prstGeom prst="rect">
            <a:avLst/>
          </a:prstGeom>
          <a:noFill/>
        </p:spPr>
        <p:txBody>
          <a:bodyPr wrap="square">
            <a:spAutoFit/>
          </a:bodyPr>
          <a:lstStyle/>
          <a:p>
            <a:pPr algn="ctr"/>
            <a:r>
              <a:rPr lang="en-US" b="1" noProof="0" dirty="0">
                <a:solidFill>
                  <a:srgbClr val="C7EBF7"/>
                </a:solidFill>
                <a:effectLst>
                  <a:outerShdw blurRad="38100" dist="38100" dir="2700000" algn="tl">
                    <a:srgbClr val="000000">
                      <a:alpha val="43137"/>
                    </a:srgbClr>
                  </a:outerShdw>
                </a:effectLst>
                <a:latin typeface="Comic Sans MS" panose="030F0702030302020204" pitchFamily="66" charset="0"/>
              </a:rPr>
              <a:t>“</a:t>
            </a:r>
            <a:r>
              <a:rPr lang="nl-NL" b="1" dirty="0">
                <a:solidFill>
                  <a:srgbClr val="C7EBF7"/>
                </a:solidFill>
                <a:effectLst>
                  <a:outerShdw blurRad="38100" dist="38100" dir="2700000" algn="tl">
                    <a:srgbClr val="000000">
                      <a:alpha val="43137"/>
                    </a:srgbClr>
                  </a:outerShdw>
                </a:effectLst>
                <a:latin typeface="Comic Sans MS" panose="030F0702030302020204" pitchFamily="66" charset="0"/>
              </a:rPr>
              <a:t>De HEERE is een Strijder, HEERE is Zijn Naam</a:t>
            </a:r>
            <a:r>
              <a:rPr lang="en-US" b="1" noProof="0" dirty="0">
                <a:solidFill>
                  <a:srgbClr val="C7EBF7"/>
                </a:solidFill>
                <a:effectLst>
                  <a:outerShdw blurRad="38100" dist="38100" dir="2700000" algn="tl">
                    <a:srgbClr val="000000">
                      <a:alpha val="43137"/>
                    </a:srgbClr>
                  </a:outerShdw>
                </a:effectLst>
                <a:latin typeface="Comic Sans MS" panose="030F0702030302020204" pitchFamily="66" charset="0"/>
              </a:rPr>
              <a:t>” </a:t>
            </a:r>
            <a:r>
              <a:rPr lang="en-US" sz="1400" b="1" noProof="0" dirty="0">
                <a:solidFill>
                  <a:srgbClr val="C7EBF7"/>
                </a:solidFill>
                <a:effectLst>
                  <a:outerShdw blurRad="38100" dist="38100" dir="2700000" algn="tl">
                    <a:srgbClr val="000000">
                      <a:alpha val="43137"/>
                    </a:srgbClr>
                  </a:outerShdw>
                </a:effectLst>
                <a:latin typeface="Comic Sans MS" panose="030F0702030302020204" pitchFamily="66" charset="0"/>
              </a:rPr>
              <a:t>(Exodus 15:3)</a:t>
            </a:r>
          </a:p>
        </p:txBody>
      </p:sp>
      <p:sp>
        <p:nvSpPr>
          <p:cNvPr id="6" name="CuadroTexto 5">
            <a:extLst>
              <a:ext uri="{FF2B5EF4-FFF2-40B4-BE49-F238E27FC236}">
                <a16:creationId xmlns:a16="http://schemas.microsoft.com/office/drawing/2014/main" id="{B23CB170-3810-59CB-7AE3-9EFB61FEDC87}"/>
              </a:ext>
            </a:extLst>
          </p:cNvPr>
          <p:cNvSpPr txBox="1"/>
          <p:nvPr/>
        </p:nvSpPr>
        <p:spPr>
          <a:xfrm>
            <a:off x="74509" y="1133475"/>
            <a:ext cx="9356043"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God zelf wordt voorgesteld als een "krijgsman", de machtigste krijger in de strijd.                      (Ex. 15:3; Ps. 24:8).</a:t>
            </a:r>
            <a:endParaRPr lang="en-US" sz="2000" b="1" noProof="0" dirty="0">
              <a:latin typeface="Calibri" panose="020F0502020204030204" pitchFamily="34" charset="0"/>
            </a:endParaRPr>
          </a:p>
        </p:txBody>
      </p:sp>
      <p:pic>
        <p:nvPicPr>
          <p:cNvPr id="8" name="Imagen 7" descr="Un par de hombres sentados en un sofá&#10;&#10;El contenido generado por IA puede ser incorrecto.">
            <a:extLst>
              <a:ext uri="{FF2B5EF4-FFF2-40B4-BE49-F238E27FC236}">
                <a16:creationId xmlns:a16="http://schemas.microsoft.com/office/drawing/2014/main" id="{9A382B15-5F0E-792A-EC88-24E8549E315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89"/>
          <a:stretch>
            <a:fillRect/>
          </a:stretch>
        </p:blipFill>
        <p:spPr>
          <a:xfrm>
            <a:off x="8713111" y="3760342"/>
            <a:ext cx="3342355" cy="2979820"/>
          </a:xfrm>
          <a:prstGeom prst="rect">
            <a:avLst/>
          </a:prstGeom>
          <a:ln w="88900" cap="sq" cmpd="thickThin">
            <a:solidFill>
              <a:schemeClr val="tx1"/>
            </a:solidFill>
            <a:prstDash val="solid"/>
            <a:miter lim="800000"/>
          </a:ln>
          <a:effectLst>
            <a:innerShdw blurRad="76200">
              <a:srgbClr val="000000"/>
            </a:innerShdw>
          </a:effectLst>
        </p:spPr>
      </p:pic>
      <p:pic>
        <p:nvPicPr>
          <p:cNvPr id="10" name="Imagen 9" descr="Un dibujo de una persona&#10;&#10;El contenido generado por IA puede ser incorrecto.">
            <a:extLst>
              <a:ext uri="{FF2B5EF4-FFF2-40B4-BE49-F238E27FC236}">
                <a16:creationId xmlns:a16="http://schemas.microsoft.com/office/drawing/2014/main" id="{027BFE9D-1655-B270-4CFB-547C518C4FB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61291" y="102394"/>
            <a:ext cx="2494175" cy="3326606"/>
          </a:xfrm>
          <a:prstGeom prst="rect">
            <a:avLst/>
          </a:prstGeom>
          <a:solidFill>
            <a:srgbClr val="FFFFFF">
              <a:shade val="85000"/>
            </a:srgbClr>
          </a:solidFill>
          <a:ln w="88900" cap="sq">
            <a:gradFill flip="none" rotWithShape="1">
              <a:gsLst>
                <a:gs pos="0">
                  <a:srgbClr val="9D2A32"/>
                </a:gs>
                <a:gs pos="69000">
                  <a:srgbClr val="9D2A32"/>
                </a:gs>
                <a:gs pos="72000">
                  <a:schemeClr val="accent1">
                    <a:lumMod val="45000"/>
                    <a:lumOff val="55000"/>
                  </a:schemeClr>
                </a:gs>
                <a:gs pos="100000">
                  <a:schemeClr val="accent1">
                    <a:lumMod val="30000"/>
                    <a:lumOff val="70000"/>
                  </a:schemeClr>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Una caricatura de una persona&#10;&#10;El contenido generado por IA puede ser incorrecto.">
            <a:extLst>
              <a:ext uri="{FF2B5EF4-FFF2-40B4-BE49-F238E27FC236}">
                <a16:creationId xmlns:a16="http://schemas.microsoft.com/office/drawing/2014/main" id="{99AD8F63-790B-A28E-4037-85165496CD6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6034" y="3113069"/>
            <a:ext cx="3578464" cy="3570801"/>
          </a:xfrm>
          <a:prstGeom prst="rect">
            <a:avLst/>
          </a:prstGeom>
          <a:ln w="88900" cap="sq" cmpd="thickThin">
            <a:solidFill>
              <a:srgbClr val="002060"/>
            </a:solidFill>
            <a:prstDash val="solid"/>
            <a:miter lim="800000"/>
          </a:ln>
          <a:effectLst>
            <a:innerShdw blurRad="76200">
              <a:srgbClr val="000000"/>
            </a:innerShdw>
          </a:effectLst>
        </p:spPr>
      </p:pic>
      <p:sp>
        <p:nvSpPr>
          <p:cNvPr id="14" name="CuadroTexto 13">
            <a:extLst>
              <a:ext uri="{FF2B5EF4-FFF2-40B4-BE49-F238E27FC236}">
                <a16:creationId xmlns:a16="http://schemas.microsoft.com/office/drawing/2014/main" id="{5D81CA58-7A32-23EF-F1F6-C1FF59A1706B}"/>
              </a:ext>
            </a:extLst>
          </p:cNvPr>
          <p:cNvSpPr txBox="1"/>
          <p:nvPr/>
        </p:nvSpPr>
        <p:spPr>
          <a:xfrm>
            <a:off x="3855644" y="2959477"/>
            <a:ext cx="4792097" cy="1938992"/>
          </a:xfrm>
          <a:prstGeom prst="rect">
            <a:avLst/>
          </a:prstGeom>
          <a:noFill/>
        </p:spPr>
        <p:txBody>
          <a:bodyPr wrap="square">
            <a:spAutoFit/>
          </a:bodyPr>
          <a:lstStyle/>
          <a:p>
            <a:pPr>
              <a:spcBef>
                <a:spcPts val="600"/>
              </a:spcBef>
            </a:pPr>
            <a:r>
              <a:rPr lang="nl-NL" sz="2000" b="1" dirty="0">
                <a:latin typeface="Calibri" panose="020F0502020204030204" pitchFamily="34" charset="0"/>
              </a:rPr>
              <a:t>God verlangt ernaar het kwaad van de aarde uit te roeien. Daarom verdreef Hij degenen uit Kanaän die ervoor hadden gekozen om de kant van Satan te kiezen, en schonk het land aan de mensen die de kant van Hem hadden gekozen.</a:t>
            </a:r>
            <a:endParaRPr lang="en-US" sz="2000" b="1" noProof="0" dirty="0">
              <a:latin typeface="Calibri" panose="020F0502020204030204" pitchFamily="34" charset="0"/>
            </a:endParaRPr>
          </a:p>
        </p:txBody>
      </p:sp>
      <p:sp>
        <p:nvSpPr>
          <p:cNvPr id="4" name="CuadroTexto 3">
            <a:extLst>
              <a:ext uri="{FF2B5EF4-FFF2-40B4-BE49-F238E27FC236}">
                <a16:creationId xmlns:a16="http://schemas.microsoft.com/office/drawing/2014/main" id="{38C2E43E-0B88-4589-94A7-BAB4410E7E2D}"/>
              </a:ext>
            </a:extLst>
          </p:cNvPr>
          <p:cNvSpPr txBox="1"/>
          <p:nvPr/>
        </p:nvSpPr>
        <p:spPr>
          <a:xfrm>
            <a:off x="74509" y="1931735"/>
            <a:ext cx="9356043"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Maar God is niet in oorlog met mensen, maar met de geestelijke machten waaraan zij zich vastklampen. Daarom worden de plagen voorgesteld als een oorlog tegen de goden van Egypte, dat wil zeggen, de demonen (Ex. 12:12; Deut. 32:17).</a:t>
            </a:r>
            <a:endParaRPr lang="en-US" sz="2000" b="1" noProof="0" dirty="0">
              <a:latin typeface="Calibri" panose="020F0502020204030204" pitchFamily="34" charset="0"/>
            </a:endParaRPr>
          </a:p>
        </p:txBody>
      </p:sp>
      <p:sp>
        <p:nvSpPr>
          <p:cNvPr id="9" name="CuadroTexto 8">
            <a:extLst>
              <a:ext uri="{FF2B5EF4-FFF2-40B4-BE49-F238E27FC236}">
                <a16:creationId xmlns:a16="http://schemas.microsoft.com/office/drawing/2014/main" id="{F8654F35-E26B-E97B-E696-569377D1203E}"/>
              </a:ext>
            </a:extLst>
          </p:cNvPr>
          <p:cNvSpPr txBox="1"/>
          <p:nvPr/>
        </p:nvSpPr>
        <p:spPr>
          <a:xfrm>
            <a:off x="3845237" y="5052655"/>
            <a:ext cx="4792097" cy="1631216"/>
          </a:xfrm>
          <a:prstGeom prst="rect">
            <a:avLst/>
          </a:prstGeom>
          <a:noFill/>
        </p:spPr>
        <p:txBody>
          <a:bodyPr wrap="square">
            <a:spAutoFit/>
          </a:bodyPr>
          <a:lstStyle/>
          <a:p>
            <a:pPr>
              <a:spcBef>
                <a:spcPts val="600"/>
              </a:spcBef>
            </a:pPr>
            <a:r>
              <a:rPr lang="nl-NL" sz="2000" b="1" dirty="0">
                <a:latin typeface="Calibri" panose="020F0502020204030204" pitchFamily="34" charset="0"/>
              </a:rPr>
              <a:t>Vandaag de dag duurt de oorlog voort, maar niet over grondgebied. De strijd is voor elk gezin, voor elk individu. Er is geen neutraal terrein. We zijn bij God of bij de vijand.</a:t>
            </a:r>
            <a:endParaRPr lang="en-US" sz="2000" b="1" noProof="0" dirty="0">
              <a:latin typeface="Calibri" panose="020F0502020204030204" pitchFamily="34" charset="0"/>
            </a:endParaRPr>
          </a:p>
        </p:txBody>
      </p:sp>
      <p:sp>
        <p:nvSpPr>
          <p:cNvPr id="2" name="Tekstvak 1">
            <a:extLst>
              <a:ext uri="{FF2B5EF4-FFF2-40B4-BE49-F238E27FC236}">
                <a16:creationId xmlns:a16="http://schemas.microsoft.com/office/drawing/2014/main" id="{DC83C2A0-A12F-917B-E065-E8F05969EF62}"/>
              </a:ext>
            </a:extLst>
          </p:cNvPr>
          <p:cNvSpPr txBox="1"/>
          <p:nvPr/>
        </p:nvSpPr>
        <p:spPr>
          <a:xfrm>
            <a:off x="136034" y="174130"/>
            <a:ext cx="1049262" cy="329031"/>
          </a:xfrm>
          <a:prstGeom prst="roundRect">
            <a:avLst>
              <a:gd name="adj" fmla="val 24428"/>
            </a:avLst>
          </a:prstGeom>
          <a:solidFill>
            <a:srgbClr val="FFEB99"/>
          </a:solidFill>
          <a:ln w="19050">
            <a:solidFill>
              <a:srgbClr val="FFCC00"/>
            </a:solidFill>
          </a:ln>
          <a:effectLst>
            <a:outerShdw dist="38100" dir="2700000" algn="tl" rotWithShape="0">
              <a:srgbClr val="8E459D">
                <a:alpha val="40000"/>
              </a:srgb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440E11"/>
                </a:solidFill>
                <a:effectLst>
                  <a:innerShdw blurRad="63500" dist="50800" dir="13500000">
                    <a:srgbClr val="000000">
                      <a:alpha val="50000"/>
                    </a:srgbClr>
                  </a:innerShdw>
                </a:effectLst>
                <a:latin typeface="Comic Sans MS" panose="030F0702030302020204" pitchFamily="66" charset="0"/>
              </a:rPr>
              <a:t>dinsdag</a:t>
            </a:r>
            <a:r>
              <a:rPr lang="nl-NL" sz="1600" b="1" kern="0" spc="50" dirty="0">
                <a:ln w="0"/>
                <a:solidFill>
                  <a:srgbClr val="B82F01"/>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2C213E"/>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213088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par>
                          <p:cTn id="23" fill="hold">
                            <p:stCondLst>
                              <p:cond delay="2000"/>
                            </p:stCondLst>
                            <p:childTnLst>
                              <p:par>
                                <p:cTn id="24" presetID="15"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fltVal val="0"/>
                                          </p:val>
                                        </p:tav>
                                        <p:tav tm="100000">
                                          <p:val>
                                            <p:strVal val="#ppt_w"/>
                                          </p:val>
                                        </p:tav>
                                      </p:tavLst>
                                    </p:anim>
                                    <p:anim calcmode="lin" valueType="num">
                                      <p:cBhvr>
                                        <p:cTn id="27" dur="1000" fill="hold"/>
                                        <p:tgtEl>
                                          <p:spTgt spid="2"/>
                                        </p:tgtEl>
                                        <p:attrNameLst>
                                          <p:attrName>ppt_h</p:attrName>
                                        </p:attrNameLst>
                                      </p:cBhvr>
                                      <p:tavLst>
                                        <p:tav tm="0">
                                          <p:val>
                                            <p:fltVal val="0"/>
                                          </p:val>
                                        </p:tav>
                                        <p:tav tm="100000">
                                          <p:val>
                                            <p:strVal val="#ppt_h"/>
                                          </p:val>
                                        </p:tav>
                                      </p:tavLst>
                                    </p:anim>
                                    <p:anim calcmode="lin" valueType="num">
                                      <p:cBhvr>
                                        <p:cTn id="2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3" presetClass="entr" presetSubtype="32"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strVal val="4*#ppt_w"/>
                                          </p:val>
                                        </p:tav>
                                        <p:tav tm="100000">
                                          <p:val>
                                            <p:strVal val="#ppt_w"/>
                                          </p:val>
                                        </p:tav>
                                      </p:tavLst>
                                    </p:anim>
                                    <p:anim calcmode="lin" valueType="num">
                                      <p:cBhvr>
                                        <p:cTn id="40" dur="500" fill="hold"/>
                                        <p:tgtEl>
                                          <p:spTgt spid="12"/>
                                        </p:tgtEl>
                                        <p:attrNameLst>
                                          <p:attrName>ppt_h</p:attrName>
                                        </p:attrNameLst>
                                      </p:cBhvr>
                                      <p:tavLst>
                                        <p:tav tm="0">
                                          <p:val>
                                            <p:strVal val="4*#ppt_h"/>
                                          </p:val>
                                        </p:tav>
                                        <p:tav tm="100000">
                                          <p:val>
                                            <p:strVal val="#ppt_h"/>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animEffect transition="in" filter="fade">
                                      <p:cBhvr>
                                        <p:cTn id="56" dur="500"/>
                                        <p:tgtEl>
                                          <p:spTgt spid="8"/>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left)">
                                      <p:cBhvr>
                                        <p:cTn id="6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4" grpId="0"/>
      <p:bldP spid="9"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93072DA-86A1-983B-339C-9D185BCD427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CB36BB3-845F-0303-F0FF-906F0685FE1E}"/>
              </a:ext>
            </a:extLst>
          </p:cNvPr>
          <p:cNvSpPr txBox="1"/>
          <p:nvPr/>
        </p:nvSpPr>
        <p:spPr>
          <a:xfrm>
            <a:off x="3217069" y="1702453"/>
            <a:ext cx="5757862" cy="415498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dirty="0">
                <a:ln/>
                <a:solidFill>
                  <a:schemeClr val="bg2">
                    <a:lumMod val="75000"/>
                  </a:schemeClr>
                </a:solidFill>
                <a:effectLst>
                  <a:reflection blurRad="6350" stA="55000" endA="300" endPos="36000" dir="5400000" sy="-100000" algn="bl" rotWithShape="0"/>
                </a:effectLst>
                <a:latin typeface="Calibri" panose="020F0502020204030204" pitchFamily="34" charset="0"/>
              </a:rPr>
              <a:t>DE STRATEGIEËN VAN CONFLICTEN</a:t>
            </a:r>
            <a:endParaRPr lang="en-US" sz="6600" b="1" noProof="0" dirty="0">
              <a:ln/>
              <a:solidFill>
                <a:schemeClr val="bg2">
                  <a:lumMod val="75000"/>
                </a:schemeClr>
              </a:solidFill>
              <a:effectLst>
                <a:reflection blurRad="6350" stA="55000" endA="300" endPos="36000" dir="5400000" sy="-100000" algn="bl" rotWithShape="0"/>
              </a:effectLst>
              <a:latin typeface="Calibri" panose="020F0502020204030204" pitchFamily="34" charset="0"/>
            </a:endParaRPr>
          </a:p>
        </p:txBody>
      </p:sp>
    </p:spTree>
    <p:extLst>
      <p:ext uri="{BB962C8B-B14F-4D97-AF65-F5344CB8AC3E}">
        <p14:creationId xmlns:p14="http://schemas.microsoft.com/office/powerpoint/2010/main" val="32829842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3D50AAF-028A-0A51-8016-02339B543B6A}"/>
            </a:ext>
          </a:extLst>
        </p:cNvPr>
        <p:cNvGrpSpPr/>
        <p:nvPr/>
      </p:nvGrpSpPr>
      <p:grpSpPr>
        <a:xfrm>
          <a:off x="0" y="0"/>
          <a:ext cx="0" cy="0"/>
          <a:chOff x="0" y="0"/>
          <a:chExt cx="0" cy="0"/>
        </a:xfrm>
      </p:grpSpPr>
      <p:sp>
        <p:nvSpPr>
          <p:cNvPr id="8" name="Rectángulo 7">
            <a:extLst>
              <a:ext uri="{FF2B5EF4-FFF2-40B4-BE49-F238E27FC236}">
                <a16:creationId xmlns:a16="http://schemas.microsoft.com/office/drawing/2014/main" id="{8771C50A-070E-50D1-85F7-07E4A2FB3C47}"/>
              </a:ext>
            </a:extLst>
          </p:cNvPr>
          <p:cNvSpPr>
            <a:spLocks noGrp="1" noRot="1" noMove="1" noResize="1" noEditPoints="1" noAdjustHandles="1" noChangeArrowheads="1" noChangeShapeType="1"/>
          </p:cNvSpPr>
          <p:nvPr/>
        </p:nvSpPr>
        <p:spPr>
          <a:xfrm>
            <a:off x="0" y="0"/>
            <a:ext cx="12192000" cy="1059681"/>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Calibri" panose="020F0502020204030204" pitchFamily="34" charset="0"/>
            </a:endParaRPr>
          </a:p>
        </p:txBody>
      </p:sp>
      <p:sp>
        <p:nvSpPr>
          <p:cNvPr id="3" name="CuadroTexto 2">
            <a:extLst>
              <a:ext uri="{FF2B5EF4-FFF2-40B4-BE49-F238E27FC236}">
                <a16:creationId xmlns:a16="http://schemas.microsoft.com/office/drawing/2014/main" id="{7306E77E-824E-E79A-4AD2-BD55A8C8C000}"/>
              </a:ext>
            </a:extLst>
          </p:cNvPr>
          <p:cNvSpPr txBox="1"/>
          <p:nvPr/>
        </p:nvSpPr>
        <p:spPr>
          <a:xfrm>
            <a:off x="4901932" y="-48342"/>
            <a:ext cx="5774077" cy="769441"/>
          </a:xfrm>
          <a:prstGeom prst="rect">
            <a:avLst/>
          </a:prstGeom>
          <a:noFill/>
        </p:spPr>
        <p:txBody>
          <a:bodyPr wrap="square">
            <a:spAutoFit/>
          </a:bodyPr>
          <a:lstStyle/>
          <a:p>
            <a:pPr algn="ctr"/>
            <a:r>
              <a:rPr lang="en-US" sz="4400" b="1" dirty="0">
                <a:ln w="9525">
                  <a:solidFill>
                    <a:schemeClr val="bg1"/>
                  </a:solidFill>
                  <a:prstDash val="solid"/>
                </a:ln>
                <a:solidFill>
                  <a:srgbClr val="8E459D"/>
                </a:solidFill>
                <a:effectLst>
                  <a:outerShdw blurRad="12700" dist="38100" dir="2700000" algn="tl" rotWithShape="0">
                    <a:schemeClr val="accent5">
                      <a:lumMod val="60000"/>
                      <a:lumOff val="40000"/>
                    </a:schemeClr>
                  </a:outerShdw>
                </a:effectLst>
                <a:latin typeface="Calibri" panose="020F0502020204030204" pitchFamily="34" charset="0"/>
              </a:rPr>
              <a:t>GOD VECHT VOOR ONS</a:t>
            </a:r>
            <a:endParaRPr lang="en-US" sz="4400" b="1" noProof="0" dirty="0">
              <a:ln w="9525">
                <a:solidFill>
                  <a:schemeClr val="bg1"/>
                </a:solidFill>
                <a:prstDash val="solid"/>
              </a:ln>
              <a:solidFill>
                <a:srgbClr val="8E459D"/>
              </a:solidFill>
              <a:effectLst>
                <a:outerShdw blurRad="12700" dist="38100" dir="2700000" algn="tl" rotWithShape="0">
                  <a:schemeClr val="accent5">
                    <a:lumMod val="60000"/>
                    <a:lumOff val="40000"/>
                  </a:scheme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F799DC3E-4BB5-CEBB-A498-297DE81453F4}"/>
              </a:ext>
            </a:extLst>
          </p:cNvPr>
          <p:cNvSpPr txBox="1"/>
          <p:nvPr/>
        </p:nvSpPr>
        <p:spPr>
          <a:xfrm>
            <a:off x="4126233" y="673297"/>
            <a:ext cx="7325474" cy="369332"/>
          </a:xfrm>
          <a:prstGeom prst="rect">
            <a:avLst/>
          </a:prstGeom>
          <a:noFill/>
        </p:spPr>
        <p:txBody>
          <a:bodyPr wrap="square">
            <a:spAutoFit/>
            <a:scene3d>
              <a:camera prst="orthographicFront"/>
              <a:lightRig rig="threePt" dir="t"/>
            </a:scene3d>
            <a:sp3d extrusionH="57150">
              <a:bevelT w="38100" h="38100"/>
            </a:sp3d>
          </a:bodyPr>
          <a:lstStyle/>
          <a:p>
            <a:pPr algn="ctr"/>
            <a:r>
              <a:rPr lang="en-US" b="1" noProof="0" dirty="0">
                <a:solidFill>
                  <a:schemeClr val="accent1">
                    <a:lumMod val="75000"/>
                  </a:schemeClr>
                </a:solidFill>
                <a:latin typeface="Comic Sans MS" panose="030F0702030302020204" pitchFamily="66" charset="0"/>
              </a:rPr>
              <a:t>“</a:t>
            </a:r>
            <a:r>
              <a:rPr lang="nl-NL" b="1" dirty="0">
                <a:solidFill>
                  <a:schemeClr val="accent1">
                    <a:lumMod val="75000"/>
                  </a:schemeClr>
                </a:solidFill>
                <a:latin typeface="Comic Sans MS" panose="030F0702030302020204" pitchFamily="66" charset="0"/>
              </a:rPr>
              <a:t>De HEERE zal voor u strijden, en ú moet stil zijn</a:t>
            </a:r>
            <a:r>
              <a:rPr lang="en-US" b="1" noProof="0" dirty="0">
                <a:solidFill>
                  <a:schemeClr val="accent1">
                    <a:lumMod val="75000"/>
                  </a:schemeClr>
                </a:solidFill>
                <a:latin typeface="Comic Sans MS" panose="030F0702030302020204" pitchFamily="66" charset="0"/>
              </a:rPr>
              <a:t>” </a:t>
            </a:r>
            <a:r>
              <a:rPr lang="en-US" sz="1400" b="1" noProof="0" dirty="0">
                <a:solidFill>
                  <a:schemeClr val="accent1">
                    <a:lumMod val="75000"/>
                  </a:schemeClr>
                </a:solidFill>
                <a:latin typeface="Comic Sans MS" panose="030F0702030302020204" pitchFamily="66" charset="0"/>
              </a:rPr>
              <a:t>(Exodus 14:14)</a:t>
            </a:r>
          </a:p>
        </p:txBody>
      </p:sp>
      <p:sp>
        <p:nvSpPr>
          <p:cNvPr id="6" name="CuadroTexto 5">
            <a:extLst>
              <a:ext uri="{FF2B5EF4-FFF2-40B4-BE49-F238E27FC236}">
                <a16:creationId xmlns:a16="http://schemas.microsoft.com/office/drawing/2014/main" id="{15616A4B-0EAA-AD14-F4DC-65C5BE5306AF}"/>
              </a:ext>
            </a:extLst>
          </p:cNvPr>
          <p:cNvSpPr txBox="1"/>
          <p:nvPr/>
        </p:nvSpPr>
        <p:spPr>
          <a:xfrm>
            <a:off x="137652" y="2072074"/>
            <a:ext cx="3529781" cy="2554545"/>
          </a:xfrm>
          <a:prstGeom prst="rect">
            <a:avLst/>
          </a:prstGeom>
          <a:noFill/>
        </p:spPr>
        <p:txBody>
          <a:bodyPr wrap="square" rtlCol="0">
            <a:spAutoFit/>
          </a:bodyPr>
          <a:lstStyle/>
          <a:p>
            <a:pPr>
              <a:spcBef>
                <a:spcPts val="600"/>
              </a:spcBef>
            </a:pPr>
            <a:r>
              <a:rPr lang="nl-NL" sz="2000" b="1" dirty="0">
                <a:latin typeface="Calibri" panose="020F0502020204030204" pitchFamily="34" charset="0"/>
              </a:rPr>
              <a:t>Gods oorspronkelijke plan was om Kanaän met bovennatuurlijke middelen te veroveren, zonder dat Israël hoefde te vechten (Exodus 23:28). Als het niet door het ongeloof van de mensen was geweest, zou dit zijn gebeurd.</a:t>
            </a:r>
            <a:endParaRPr lang="en-US" sz="2000" b="1" noProof="0" dirty="0">
              <a:latin typeface="Calibri" panose="020F0502020204030204" pitchFamily="34" charset="0"/>
            </a:endParaRPr>
          </a:p>
        </p:txBody>
      </p:sp>
      <p:graphicFrame>
        <p:nvGraphicFramePr>
          <p:cNvPr id="4" name="Diagrama 3">
            <a:extLst>
              <a:ext uri="{FF2B5EF4-FFF2-40B4-BE49-F238E27FC236}">
                <a16:creationId xmlns:a16="http://schemas.microsoft.com/office/drawing/2014/main" id="{9D29B00C-CAF6-0488-774F-EE8B4AF990CF}"/>
              </a:ext>
            </a:extLst>
          </p:cNvPr>
          <p:cNvGraphicFramePr/>
          <p:nvPr>
            <p:extLst>
              <p:ext uri="{D42A27DB-BD31-4B8C-83A1-F6EECF244321}">
                <p14:modId xmlns:p14="http://schemas.microsoft.com/office/powerpoint/2010/main" val="1158734711"/>
              </p:ext>
            </p:extLst>
          </p:nvPr>
        </p:nvGraphicFramePr>
        <p:xfrm>
          <a:off x="3667434" y="1149120"/>
          <a:ext cx="8386913" cy="56695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Imagen 1" descr="Un dibujo de un grupo de personas caminando en la calle&#10;&#10;El contenido generado por IA puede ser incorrecto.">
            <a:extLst>
              <a:ext uri="{FF2B5EF4-FFF2-40B4-BE49-F238E27FC236}">
                <a16:creationId xmlns:a16="http://schemas.microsoft.com/office/drawing/2014/main" id="{6D634305-DAB2-DF14-4D0A-F9069BD29FC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7036" y="135568"/>
            <a:ext cx="1847067" cy="1847067"/>
          </a:xfrm>
          <a:prstGeom prst="rect">
            <a:avLst/>
          </a:prstGeom>
          <a:ln w="57150">
            <a:solidFill>
              <a:srgbClr val="198CFF"/>
            </a:solidFill>
          </a:ln>
          <a:effectLst>
            <a:outerShdw blurRad="50800" dist="38100" dir="2700000" algn="tl" rotWithShape="0">
              <a:prstClr val="black">
                <a:alpha val="40000"/>
              </a:prstClr>
            </a:outerShdw>
          </a:effectLst>
        </p:spPr>
      </p:pic>
      <p:sp>
        <p:nvSpPr>
          <p:cNvPr id="9" name="CuadroTexto 8">
            <a:extLst>
              <a:ext uri="{FF2B5EF4-FFF2-40B4-BE49-F238E27FC236}">
                <a16:creationId xmlns:a16="http://schemas.microsoft.com/office/drawing/2014/main" id="{93E539EC-6B4B-9B83-6930-ABBB877B54F5}"/>
              </a:ext>
            </a:extLst>
          </p:cNvPr>
          <p:cNvSpPr txBox="1"/>
          <p:nvPr/>
        </p:nvSpPr>
        <p:spPr>
          <a:xfrm>
            <a:off x="137653" y="4783440"/>
            <a:ext cx="3529780" cy="1938992"/>
          </a:xfrm>
          <a:prstGeom prst="rect">
            <a:avLst/>
          </a:prstGeom>
          <a:noFill/>
        </p:spPr>
        <p:txBody>
          <a:bodyPr wrap="square">
            <a:spAutoFit/>
          </a:bodyPr>
          <a:lstStyle/>
          <a:p>
            <a:pPr>
              <a:spcBef>
                <a:spcPts val="600"/>
              </a:spcBef>
            </a:pPr>
            <a:r>
              <a:rPr lang="nl-NL" sz="2000" b="1" dirty="0">
                <a:latin typeface="Calibri" panose="020F0502020204030204" pitchFamily="34" charset="0"/>
              </a:rPr>
              <a:t>De Bijbel geeft enkele voorbeelden van wat God kan doen om zijn volk te bevrijden, zonder dat ze de wapens hoeven op te nemen tegen hun vijanden:</a:t>
            </a:r>
            <a:endParaRPr lang="en-US" sz="2000" b="1" noProof="0" dirty="0">
              <a:latin typeface="Calibri" panose="020F0502020204030204" pitchFamily="34" charset="0"/>
            </a:endParaRPr>
          </a:p>
        </p:txBody>
      </p:sp>
      <p:sp>
        <p:nvSpPr>
          <p:cNvPr id="7" name="Tekstvak 6">
            <a:extLst>
              <a:ext uri="{FF2B5EF4-FFF2-40B4-BE49-F238E27FC236}">
                <a16:creationId xmlns:a16="http://schemas.microsoft.com/office/drawing/2014/main" id="{E84539B4-39D5-F1A4-24D2-23E819646838}"/>
              </a:ext>
            </a:extLst>
          </p:cNvPr>
          <p:cNvSpPr txBox="1"/>
          <p:nvPr/>
        </p:nvSpPr>
        <p:spPr>
          <a:xfrm>
            <a:off x="2496130" y="171862"/>
            <a:ext cx="1534193" cy="329031"/>
          </a:xfrm>
          <a:prstGeom prst="roundRect">
            <a:avLst>
              <a:gd name="adj" fmla="val 24428"/>
            </a:avLst>
          </a:prstGeom>
          <a:solidFill>
            <a:srgbClr val="8E459D"/>
          </a:solidFill>
          <a:ln w="19050">
            <a:solidFill>
              <a:schemeClr val="bg1"/>
            </a:solidFill>
          </a:ln>
          <a:effectLst>
            <a:outerShdw dist="38100" dir="2700000" algn="tl" rotWithShape="0">
              <a:srgbClr val="8E459D">
                <a:alpha val="40000"/>
              </a:srgb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DFEABD"/>
                </a:solidFill>
                <a:effectLst>
                  <a:innerShdw blurRad="63500" dist="50800" dir="13500000">
                    <a:srgbClr val="000000">
                      <a:alpha val="50000"/>
                    </a:srgbClr>
                  </a:innerShdw>
                </a:effectLst>
                <a:latin typeface="Comic Sans MS" panose="030F0702030302020204" pitchFamily="66" charset="0"/>
              </a:rPr>
              <a:t>woensdag</a:t>
            </a:r>
            <a:r>
              <a:rPr lang="nl-NL" sz="1600" b="1" kern="0" spc="50" dirty="0">
                <a:ln w="0"/>
                <a:solidFill>
                  <a:srgbClr val="B82F01"/>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2C213E"/>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27444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15"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900" decel="100000" fill="hold"/>
                                        <p:tgtEl>
                                          <p:spTgt spid="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900" decel="100000" fill="hold"/>
                                        <p:tgtEl>
                                          <p:spTgt spid="2"/>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grpId="0" nodeType="clickEffect">
                                  <p:stCondLst>
                                    <p:cond delay="0"/>
                                  </p:stCondLst>
                                  <p:childTnLst>
                                    <p:set>
                                      <p:cBhvr>
                                        <p:cTn id="46" dur="1" fill="hold">
                                          <p:stCondLst>
                                            <p:cond delay="0"/>
                                          </p:stCondLst>
                                        </p:cTn>
                                        <p:tgtEl>
                                          <p:spTgt spid="4">
                                            <p:graphicEl>
                                              <a:dgm id="{A3D0433A-8C1E-44AF-96CE-D90F56042720}"/>
                                            </p:graphicEl>
                                          </p:spTgt>
                                        </p:tgtEl>
                                        <p:attrNameLst>
                                          <p:attrName>style.visibility</p:attrName>
                                        </p:attrNameLst>
                                      </p:cBhvr>
                                      <p:to>
                                        <p:strVal val="visible"/>
                                      </p:to>
                                    </p:set>
                                    <p:anim calcmode="lin" valueType="num">
                                      <p:cBhvr>
                                        <p:cTn id="47" dur="500" fill="hold"/>
                                        <p:tgtEl>
                                          <p:spTgt spid="4">
                                            <p:graphicEl>
                                              <a:dgm id="{A3D0433A-8C1E-44AF-96CE-D90F56042720}"/>
                                            </p:graphicEl>
                                          </p:spTgt>
                                        </p:tgtEl>
                                        <p:attrNameLst>
                                          <p:attrName>ppt_w</p:attrName>
                                        </p:attrNameLst>
                                      </p:cBhvr>
                                      <p:tavLst>
                                        <p:tav tm="0">
                                          <p:val>
                                            <p:fltVal val="0"/>
                                          </p:val>
                                        </p:tav>
                                        <p:tav tm="100000">
                                          <p:val>
                                            <p:strVal val="#ppt_w"/>
                                          </p:val>
                                        </p:tav>
                                      </p:tavLst>
                                    </p:anim>
                                    <p:anim calcmode="lin" valueType="num">
                                      <p:cBhvr>
                                        <p:cTn id="48" dur="500" fill="hold"/>
                                        <p:tgtEl>
                                          <p:spTgt spid="4">
                                            <p:graphicEl>
                                              <a:dgm id="{A3D0433A-8C1E-44AF-96CE-D90F56042720}"/>
                                            </p:graphicEl>
                                          </p:spTgt>
                                        </p:tgtEl>
                                        <p:attrNameLst>
                                          <p:attrName>ppt_h</p:attrName>
                                        </p:attrNameLst>
                                      </p:cBhvr>
                                      <p:tavLst>
                                        <p:tav tm="0">
                                          <p:val>
                                            <p:fltVal val="0"/>
                                          </p:val>
                                        </p:tav>
                                        <p:tav tm="100000">
                                          <p:val>
                                            <p:strVal val="#ppt_h"/>
                                          </p:val>
                                        </p:tav>
                                      </p:tavLst>
                                    </p:anim>
                                    <p:animEffect transition="in" filter="fade">
                                      <p:cBhvr>
                                        <p:cTn id="49" dur="500"/>
                                        <p:tgtEl>
                                          <p:spTgt spid="4">
                                            <p:graphicEl>
                                              <a:dgm id="{A3D0433A-8C1E-44AF-96CE-D90F56042720}"/>
                                            </p:graphicEl>
                                          </p:spTgt>
                                        </p:tgtEl>
                                      </p:cBhvr>
                                    </p:animEffect>
                                    <p:anim calcmode="lin" valueType="num">
                                      <p:cBhvr>
                                        <p:cTn id="50" dur="500" fill="hold"/>
                                        <p:tgtEl>
                                          <p:spTgt spid="4">
                                            <p:graphicEl>
                                              <a:dgm id="{A3D0433A-8C1E-44AF-96CE-D90F56042720}"/>
                                            </p:graphicEl>
                                          </p:spTgt>
                                        </p:tgtEl>
                                        <p:attrNameLst>
                                          <p:attrName>ppt_x</p:attrName>
                                        </p:attrNameLst>
                                      </p:cBhvr>
                                      <p:tavLst>
                                        <p:tav tm="0">
                                          <p:val>
                                            <p:fltVal val="0.5"/>
                                          </p:val>
                                        </p:tav>
                                        <p:tav tm="100000">
                                          <p:val>
                                            <p:strVal val="#ppt_x"/>
                                          </p:val>
                                        </p:tav>
                                      </p:tavLst>
                                    </p:anim>
                                    <p:anim calcmode="lin" valueType="num">
                                      <p:cBhvr>
                                        <p:cTn id="51" dur="500" fill="hold"/>
                                        <p:tgtEl>
                                          <p:spTgt spid="4">
                                            <p:graphicEl>
                                              <a:dgm id="{A3D0433A-8C1E-44AF-96CE-D90F56042720}"/>
                                            </p:graphicEl>
                                          </p:spTgt>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4">
                                            <p:graphicEl>
                                              <a:dgm id="{DE757CD2-5AC5-4C31-9D32-1EFB8D294F36}"/>
                                            </p:graphicEl>
                                          </p:spTgt>
                                        </p:tgtEl>
                                        <p:attrNameLst>
                                          <p:attrName>style.visibility</p:attrName>
                                        </p:attrNameLst>
                                      </p:cBhvr>
                                      <p:to>
                                        <p:strVal val="visible"/>
                                      </p:to>
                                    </p:set>
                                    <p:anim calcmode="lin" valueType="num">
                                      <p:cBhvr>
                                        <p:cTn id="54" dur="500" fill="hold"/>
                                        <p:tgtEl>
                                          <p:spTgt spid="4">
                                            <p:graphicEl>
                                              <a:dgm id="{DE757CD2-5AC5-4C31-9D32-1EFB8D294F36}"/>
                                            </p:graphicEl>
                                          </p:spTgt>
                                        </p:tgtEl>
                                        <p:attrNameLst>
                                          <p:attrName>ppt_w</p:attrName>
                                        </p:attrNameLst>
                                      </p:cBhvr>
                                      <p:tavLst>
                                        <p:tav tm="0">
                                          <p:val>
                                            <p:fltVal val="0"/>
                                          </p:val>
                                        </p:tav>
                                        <p:tav tm="100000">
                                          <p:val>
                                            <p:strVal val="#ppt_w"/>
                                          </p:val>
                                        </p:tav>
                                      </p:tavLst>
                                    </p:anim>
                                    <p:anim calcmode="lin" valueType="num">
                                      <p:cBhvr>
                                        <p:cTn id="55" dur="500" fill="hold"/>
                                        <p:tgtEl>
                                          <p:spTgt spid="4">
                                            <p:graphicEl>
                                              <a:dgm id="{DE757CD2-5AC5-4C31-9D32-1EFB8D294F36}"/>
                                            </p:graphicEl>
                                          </p:spTgt>
                                        </p:tgtEl>
                                        <p:attrNameLst>
                                          <p:attrName>ppt_h</p:attrName>
                                        </p:attrNameLst>
                                      </p:cBhvr>
                                      <p:tavLst>
                                        <p:tav tm="0">
                                          <p:val>
                                            <p:fltVal val="0"/>
                                          </p:val>
                                        </p:tav>
                                        <p:tav tm="100000">
                                          <p:val>
                                            <p:strVal val="#ppt_h"/>
                                          </p:val>
                                        </p:tav>
                                      </p:tavLst>
                                    </p:anim>
                                    <p:animEffect transition="in" filter="fade">
                                      <p:cBhvr>
                                        <p:cTn id="56" dur="500"/>
                                        <p:tgtEl>
                                          <p:spTgt spid="4">
                                            <p:graphicEl>
                                              <a:dgm id="{DE757CD2-5AC5-4C31-9D32-1EFB8D294F36}"/>
                                            </p:graphicEl>
                                          </p:spTgt>
                                        </p:tgtEl>
                                      </p:cBhvr>
                                    </p:animEffect>
                                    <p:anim calcmode="lin" valueType="num">
                                      <p:cBhvr>
                                        <p:cTn id="57" dur="500" fill="hold"/>
                                        <p:tgtEl>
                                          <p:spTgt spid="4">
                                            <p:graphicEl>
                                              <a:dgm id="{DE757CD2-5AC5-4C31-9D32-1EFB8D294F36}"/>
                                            </p:graphicEl>
                                          </p:spTgt>
                                        </p:tgtEl>
                                        <p:attrNameLst>
                                          <p:attrName>ppt_x</p:attrName>
                                        </p:attrNameLst>
                                      </p:cBhvr>
                                      <p:tavLst>
                                        <p:tav tm="0">
                                          <p:val>
                                            <p:fltVal val="0.5"/>
                                          </p:val>
                                        </p:tav>
                                        <p:tav tm="100000">
                                          <p:val>
                                            <p:strVal val="#ppt_x"/>
                                          </p:val>
                                        </p:tav>
                                      </p:tavLst>
                                    </p:anim>
                                    <p:anim calcmode="lin" valueType="num">
                                      <p:cBhvr>
                                        <p:cTn id="58" dur="500" fill="hold"/>
                                        <p:tgtEl>
                                          <p:spTgt spid="4">
                                            <p:graphicEl>
                                              <a:dgm id="{DE757CD2-5AC5-4C31-9D32-1EFB8D294F36}"/>
                                            </p:graphicEl>
                                          </p:spTgt>
                                        </p:tgtEl>
                                        <p:attrNameLst>
                                          <p:attrName>ppt_y</p:attrName>
                                        </p:attrNameLst>
                                      </p:cBhvr>
                                      <p:tavLst>
                                        <p:tav tm="0">
                                          <p:val>
                                            <p:fltVal val="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528" fill="hold" grpId="0" nodeType="clickEffect">
                                  <p:stCondLst>
                                    <p:cond delay="0"/>
                                  </p:stCondLst>
                                  <p:childTnLst>
                                    <p:set>
                                      <p:cBhvr>
                                        <p:cTn id="62" dur="1" fill="hold">
                                          <p:stCondLst>
                                            <p:cond delay="0"/>
                                          </p:stCondLst>
                                        </p:cTn>
                                        <p:tgtEl>
                                          <p:spTgt spid="4">
                                            <p:graphicEl>
                                              <a:dgm id="{757B839D-7B20-456D-B4B6-143DC0100211}"/>
                                            </p:graphicEl>
                                          </p:spTgt>
                                        </p:tgtEl>
                                        <p:attrNameLst>
                                          <p:attrName>style.visibility</p:attrName>
                                        </p:attrNameLst>
                                      </p:cBhvr>
                                      <p:to>
                                        <p:strVal val="visible"/>
                                      </p:to>
                                    </p:set>
                                    <p:anim calcmode="lin" valueType="num">
                                      <p:cBhvr>
                                        <p:cTn id="63" dur="500" fill="hold"/>
                                        <p:tgtEl>
                                          <p:spTgt spid="4">
                                            <p:graphicEl>
                                              <a:dgm id="{757B839D-7B20-456D-B4B6-143DC0100211}"/>
                                            </p:graphicEl>
                                          </p:spTgt>
                                        </p:tgtEl>
                                        <p:attrNameLst>
                                          <p:attrName>ppt_w</p:attrName>
                                        </p:attrNameLst>
                                      </p:cBhvr>
                                      <p:tavLst>
                                        <p:tav tm="0">
                                          <p:val>
                                            <p:fltVal val="0"/>
                                          </p:val>
                                        </p:tav>
                                        <p:tav tm="100000">
                                          <p:val>
                                            <p:strVal val="#ppt_w"/>
                                          </p:val>
                                        </p:tav>
                                      </p:tavLst>
                                    </p:anim>
                                    <p:anim calcmode="lin" valueType="num">
                                      <p:cBhvr>
                                        <p:cTn id="64" dur="500" fill="hold"/>
                                        <p:tgtEl>
                                          <p:spTgt spid="4">
                                            <p:graphicEl>
                                              <a:dgm id="{757B839D-7B20-456D-B4B6-143DC0100211}"/>
                                            </p:graphicEl>
                                          </p:spTgt>
                                        </p:tgtEl>
                                        <p:attrNameLst>
                                          <p:attrName>ppt_h</p:attrName>
                                        </p:attrNameLst>
                                      </p:cBhvr>
                                      <p:tavLst>
                                        <p:tav tm="0">
                                          <p:val>
                                            <p:fltVal val="0"/>
                                          </p:val>
                                        </p:tav>
                                        <p:tav tm="100000">
                                          <p:val>
                                            <p:strVal val="#ppt_h"/>
                                          </p:val>
                                        </p:tav>
                                      </p:tavLst>
                                    </p:anim>
                                    <p:animEffect transition="in" filter="fade">
                                      <p:cBhvr>
                                        <p:cTn id="65" dur="500"/>
                                        <p:tgtEl>
                                          <p:spTgt spid="4">
                                            <p:graphicEl>
                                              <a:dgm id="{757B839D-7B20-456D-B4B6-143DC0100211}"/>
                                            </p:graphicEl>
                                          </p:spTgt>
                                        </p:tgtEl>
                                      </p:cBhvr>
                                    </p:animEffect>
                                    <p:anim calcmode="lin" valueType="num">
                                      <p:cBhvr>
                                        <p:cTn id="66" dur="500" fill="hold"/>
                                        <p:tgtEl>
                                          <p:spTgt spid="4">
                                            <p:graphicEl>
                                              <a:dgm id="{757B839D-7B20-456D-B4B6-143DC0100211}"/>
                                            </p:graphicEl>
                                          </p:spTgt>
                                        </p:tgtEl>
                                        <p:attrNameLst>
                                          <p:attrName>ppt_x</p:attrName>
                                        </p:attrNameLst>
                                      </p:cBhvr>
                                      <p:tavLst>
                                        <p:tav tm="0">
                                          <p:val>
                                            <p:fltVal val="0.5"/>
                                          </p:val>
                                        </p:tav>
                                        <p:tav tm="100000">
                                          <p:val>
                                            <p:strVal val="#ppt_x"/>
                                          </p:val>
                                        </p:tav>
                                      </p:tavLst>
                                    </p:anim>
                                    <p:anim calcmode="lin" valueType="num">
                                      <p:cBhvr>
                                        <p:cTn id="67" dur="500" fill="hold"/>
                                        <p:tgtEl>
                                          <p:spTgt spid="4">
                                            <p:graphicEl>
                                              <a:dgm id="{757B839D-7B20-456D-B4B6-143DC0100211}"/>
                                            </p:graphicEl>
                                          </p:spTgt>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4">
                                            <p:graphicEl>
                                              <a:dgm id="{CDD1B923-0554-47D2-B5DA-2B4A636516FF}"/>
                                            </p:graphicEl>
                                          </p:spTgt>
                                        </p:tgtEl>
                                        <p:attrNameLst>
                                          <p:attrName>style.visibility</p:attrName>
                                        </p:attrNameLst>
                                      </p:cBhvr>
                                      <p:to>
                                        <p:strVal val="visible"/>
                                      </p:to>
                                    </p:set>
                                    <p:anim calcmode="lin" valueType="num">
                                      <p:cBhvr>
                                        <p:cTn id="70" dur="500" fill="hold"/>
                                        <p:tgtEl>
                                          <p:spTgt spid="4">
                                            <p:graphicEl>
                                              <a:dgm id="{CDD1B923-0554-47D2-B5DA-2B4A636516FF}"/>
                                            </p:graphicEl>
                                          </p:spTgt>
                                        </p:tgtEl>
                                        <p:attrNameLst>
                                          <p:attrName>ppt_w</p:attrName>
                                        </p:attrNameLst>
                                      </p:cBhvr>
                                      <p:tavLst>
                                        <p:tav tm="0">
                                          <p:val>
                                            <p:fltVal val="0"/>
                                          </p:val>
                                        </p:tav>
                                        <p:tav tm="100000">
                                          <p:val>
                                            <p:strVal val="#ppt_w"/>
                                          </p:val>
                                        </p:tav>
                                      </p:tavLst>
                                    </p:anim>
                                    <p:anim calcmode="lin" valueType="num">
                                      <p:cBhvr>
                                        <p:cTn id="71" dur="500" fill="hold"/>
                                        <p:tgtEl>
                                          <p:spTgt spid="4">
                                            <p:graphicEl>
                                              <a:dgm id="{CDD1B923-0554-47D2-B5DA-2B4A636516FF}"/>
                                            </p:graphicEl>
                                          </p:spTgt>
                                        </p:tgtEl>
                                        <p:attrNameLst>
                                          <p:attrName>ppt_h</p:attrName>
                                        </p:attrNameLst>
                                      </p:cBhvr>
                                      <p:tavLst>
                                        <p:tav tm="0">
                                          <p:val>
                                            <p:fltVal val="0"/>
                                          </p:val>
                                        </p:tav>
                                        <p:tav tm="100000">
                                          <p:val>
                                            <p:strVal val="#ppt_h"/>
                                          </p:val>
                                        </p:tav>
                                      </p:tavLst>
                                    </p:anim>
                                    <p:animEffect transition="in" filter="fade">
                                      <p:cBhvr>
                                        <p:cTn id="72" dur="500"/>
                                        <p:tgtEl>
                                          <p:spTgt spid="4">
                                            <p:graphicEl>
                                              <a:dgm id="{CDD1B923-0554-47D2-B5DA-2B4A636516FF}"/>
                                            </p:graphicEl>
                                          </p:spTgt>
                                        </p:tgtEl>
                                      </p:cBhvr>
                                    </p:animEffect>
                                    <p:anim calcmode="lin" valueType="num">
                                      <p:cBhvr>
                                        <p:cTn id="73" dur="500" fill="hold"/>
                                        <p:tgtEl>
                                          <p:spTgt spid="4">
                                            <p:graphicEl>
                                              <a:dgm id="{CDD1B923-0554-47D2-B5DA-2B4A636516FF}"/>
                                            </p:graphicEl>
                                          </p:spTgt>
                                        </p:tgtEl>
                                        <p:attrNameLst>
                                          <p:attrName>ppt_x</p:attrName>
                                        </p:attrNameLst>
                                      </p:cBhvr>
                                      <p:tavLst>
                                        <p:tav tm="0">
                                          <p:val>
                                            <p:fltVal val="0.5"/>
                                          </p:val>
                                        </p:tav>
                                        <p:tav tm="100000">
                                          <p:val>
                                            <p:strVal val="#ppt_x"/>
                                          </p:val>
                                        </p:tav>
                                      </p:tavLst>
                                    </p:anim>
                                    <p:anim calcmode="lin" valueType="num">
                                      <p:cBhvr>
                                        <p:cTn id="74" dur="500" fill="hold"/>
                                        <p:tgtEl>
                                          <p:spTgt spid="4">
                                            <p:graphicEl>
                                              <a:dgm id="{CDD1B923-0554-47D2-B5DA-2B4A636516FF}"/>
                                            </p:graphic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4">
                                            <p:graphicEl>
                                              <a:dgm id="{904D2415-2BA8-4F18-9433-3CE93F7B6EAA}"/>
                                            </p:graphicEl>
                                          </p:spTgt>
                                        </p:tgtEl>
                                        <p:attrNameLst>
                                          <p:attrName>style.visibility</p:attrName>
                                        </p:attrNameLst>
                                      </p:cBhvr>
                                      <p:to>
                                        <p:strVal val="visible"/>
                                      </p:to>
                                    </p:set>
                                    <p:anim calcmode="lin" valueType="num">
                                      <p:cBhvr>
                                        <p:cTn id="79" dur="500" fill="hold"/>
                                        <p:tgtEl>
                                          <p:spTgt spid="4">
                                            <p:graphicEl>
                                              <a:dgm id="{904D2415-2BA8-4F18-9433-3CE93F7B6EAA}"/>
                                            </p:graphicEl>
                                          </p:spTgt>
                                        </p:tgtEl>
                                        <p:attrNameLst>
                                          <p:attrName>ppt_w</p:attrName>
                                        </p:attrNameLst>
                                      </p:cBhvr>
                                      <p:tavLst>
                                        <p:tav tm="0">
                                          <p:val>
                                            <p:fltVal val="0"/>
                                          </p:val>
                                        </p:tav>
                                        <p:tav tm="100000">
                                          <p:val>
                                            <p:strVal val="#ppt_w"/>
                                          </p:val>
                                        </p:tav>
                                      </p:tavLst>
                                    </p:anim>
                                    <p:anim calcmode="lin" valueType="num">
                                      <p:cBhvr>
                                        <p:cTn id="80" dur="500" fill="hold"/>
                                        <p:tgtEl>
                                          <p:spTgt spid="4">
                                            <p:graphicEl>
                                              <a:dgm id="{904D2415-2BA8-4F18-9433-3CE93F7B6EAA}"/>
                                            </p:graphicEl>
                                          </p:spTgt>
                                        </p:tgtEl>
                                        <p:attrNameLst>
                                          <p:attrName>ppt_h</p:attrName>
                                        </p:attrNameLst>
                                      </p:cBhvr>
                                      <p:tavLst>
                                        <p:tav tm="0">
                                          <p:val>
                                            <p:fltVal val="0"/>
                                          </p:val>
                                        </p:tav>
                                        <p:tav tm="100000">
                                          <p:val>
                                            <p:strVal val="#ppt_h"/>
                                          </p:val>
                                        </p:tav>
                                      </p:tavLst>
                                    </p:anim>
                                    <p:animEffect transition="in" filter="fade">
                                      <p:cBhvr>
                                        <p:cTn id="81" dur="500"/>
                                        <p:tgtEl>
                                          <p:spTgt spid="4">
                                            <p:graphicEl>
                                              <a:dgm id="{904D2415-2BA8-4F18-9433-3CE93F7B6EAA}"/>
                                            </p:graphicEl>
                                          </p:spTgt>
                                        </p:tgtEl>
                                      </p:cBhvr>
                                    </p:animEffect>
                                    <p:anim calcmode="lin" valueType="num">
                                      <p:cBhvr>
                                        <p:cTn id="82" dur="500" fill="hold"/>
                                        <p:tgtEl>
                                          <p:spTgt spid="4">
                                            <p:graphicEl>
                                              <a:dgm id="{904D2415-2BA8-4F18-9433-3CE93F7B6EAA}"/>
                                            </p:graphicEl>
                                          </p:spTgt>
                                        </p:tgtEl>
                                        <p:attrNameLst>
                                          <p:attrName>ppt_x</p:attrName>
                                        </p:attrNameLst>
                                      </p:cBhvr>
                                      <p:tavLst>
                                        <p:tav tm="0">
                                          <p:val>
                                            <p:fltVal val="0.5"/>
                                          </p:val>
                                        </p:tav>
                                        <p:tav tm="100000">
                                          <p:val>
                                            <p:strVal val="#ppt_x"/>
                                          </p:val>
                                        </p:tav>
                                      </p:tavLst>
                                    </p:anim>
                                    <p:anim calcmode="lin" valueType="num">
                                      <p:cBhvr>
                                        <p:cTn id="83" dur="500" fill="hold"/>
                                        <p:tgtEl>
                                          <p:spTgt spid="4">
                                            <p:graphicEl>
                                              <a:dgm id="{904D2415-2BA8-4F18-9433-3CE93F7B6EAA}"/>
                                            </p:graphicEl>
                                          </p:spTgt>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4">
                                            <p:graphicEl>
                                              <a:dgm id="{4525255B-8D77-4012-BE5E-E4EB429C9CB4}"/>
                                            </p:graphicEl>
                                          </p:spTgt>
                                        </p:tgtEl>
                                        <p:attrNameLst>
                                          <p:attrName>style.visibility</p:attrName>
                                        </p:attrNameLst>
                                      </p:cBhvr>
                                      <p:to>
                                        <p:strVal val="visible"/>
                                      </p:to>
                                    </p:set>
                                    <p:anim calcmode="lin" valueType="num">
                                      <p:cBhvr>
                                        <p:cTn id="86" dur="500" fill="hold"/>
                                        <p:tgtEl>
                                          <p:spTgt spid="4">
                                            <p:graphicEl>
                                              <a:dgm id="{4525255B-8D77-4012-BE5E-E4EB429C9CB4}"/>
                                            </p:graphicEl>
                                          </p:spTgt>
                                        </p:tgtEl>
                                        <p:attrNameLst>
                                          <p:attrName>ppt_w</p:attrName>
                                        </p:attrNameLst>
                                      </p:cBhvr>
                                      <p:tavLst>
                                        <p:tav tm="0">
                                          <p:val>
                                            <p:fltVal val="0"/>
                                          </p:val>
                                        </p:tav>
                                        <p:tav tm="100000">
                                          <p:val>
                                            <p:strVal val="#ppt_w"/>
                                          </p:val>
                                        </p:tav>
                                      </p:tavLst>
                                    </p:anim>
                                    <p:anim calcmode="lin" valueType="num">
                                      <p:cBhvr>
                                        <p:cTn id="87" dur="500" fill="hold"/>
                                        <p:tgtEl>
                                          <p:spTgt spid="4">
                                            <p:graphicEl>
                                              <a:dgm id="{4525255B-8D77-4012-BE5E-E4EB429C9CB4}"/>
                                            </p:graphicEl>
                                          </p:spTgt>
                                        </p:tgtEl>
                                        <p:attrNameLst>
                                          <p:attrName>ppt_h</p:attrName>
                                        </p:attrNameLst>
                                      </p:cBhvr>
                                      <p:tavLst>
                                        <p:tav tm="0">
                                          <p:val>
                                            <p:fltVal val="0"/>
                                          </p:val>
                                        </p:tav>
                                        <p:tav tm="100000">
                                          <p:val>
                                            <p:strVal val="#ppt_h"/>
                                          </p:val>
                                        </p:tav>
                                      </p:tavLst>
                                    </p:anim>
                                    <p:animEffect transition="in" filter="fade">
                                      <p:cBhvr>
                                        <p:cTn id="88" dur="500"/>
                                        <p:tgtEl>
                                          <p:spTgt spid="4">
                                            <p:graphicEl>
                                              <a:dgm id="{4525255B-8D77-4012-BE5E-E4EB429C9CB4}"/>
                                            </p:graphicEl>
                                          </p:spTgt>
                                        </p:tgtEl>
                                      </p:cBhvr>
                                    </p:animEffect>
                                    <p:anim calcmode="lin" valueType="num">
                                      <p:cBhvr>
                                        <p:cTn id="89" dur="500" fill="hold"/>
                                        <p:tgtEl>
                                          <p:spTgt spid="4">
                                            <p:graphicEl>
                                              <a:dgm id="{4525255B-8D77-4012-BE5E-E4EB429C9CB4}"/>
                                            </p:graphicEl>
                                          </p:spTgt>
                                        </p:tgtEl>
                                        <p:attrNameLst>
                                          <p:attrName>ppt_x</p:attrName>
                                        </p:attrNameLst>
                                      </p:cBhvr>
                                      <p:tavLst>
                                        <p:tav tm="0">
                                          <p:val>
                                            <p:fltVal val="0.5"/>
                                          </p:val>
                                        </p:tav>
                                        <p:tav tm="100000">
                                          <p:val>
                                            <p:strVal val="#ppt_x"/>
                                          </p:val>
                                        </p:tav>
                                      </p:tavLst>
                                    </p:anim>
                                    <p:anim calcmode="lin" valueType="num">
                                      <p:cBhvr>
                                        <p:cTn id="90" dur="500" fill="hold"/>
                                        <p:tgtEl>
                                          <p:spTgt spid="4">
                                            <p:graphicEl>
                                              <a:dgm id="{4525255B-8D77-4012-BE5E-E4EB429C9CB4}"/>
                                            </p:graphicEl>
                                          </p:spTgt>
                                        </p:tgtEl>
                                        <p:attrNameLst>
                                          <p:attrName>ppt_y</p:attrName>
                                        </p:attrNameLst>
                                      </p:cBhvr>
                                      <p:tavLst>
                                        <p:tav tm="0">
                                          <p:val>
                                            <p:fltVal val="0.5"/>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ntr" presetSubtype="528" fill="hold" grpId="0" nodeType="clickEffect">
                                  <p:stCondLst>
                                    <p:cond delay="0"/>
                                  </p:stCondLst>
                                  <p:childTnLst>
                                    <p:set>
                                      <p:cBhvr>
                                        <p:cTn id="94" dur="1" fill="hold">
                                          <p:stCondLst>
                                            <p:cond delay="0"/>
                                          </p:stCondLst>
                                        </p:cTn>
                                        <p:tgtEl>
                                          <p:spTgt spid="4">
                                            <p:graphicEl>
                                              <a:dgm id="{5C4AF684-2DF3-4B8B-966D-28B11D58D499}"/>
                                            </p:graphicEl>
                                          </p:spTgt>
                                        </p:tgtEl>
                                        <p:attrNameLst>
                                          <p:attrName>style.visibility</p:attrName>
                                        </p:attrNameLst>
                                      </p:cBhvr>
                                      <p:to>
                                        <p:strVal val="visible"/>
                                      </p:to>
                                    </p:set>
                                    <p:anim calcmode="lin" valueType="num">
                                      <p:cBhvr>
                                        <p:cTn id="95" dur="500" fill="hold"/>
                                        <p:tgtEl>
                                          <p:spTgt spid="4">
                                            <p:graphicEl>
                                              <a:dgm id="{5C4AF684-2DF3-4B8B-966D-28B11D58D499}"/>
                                            </p:graphicEl>
                                          </p:spTgt>
                                        </p:tgtEl>
                                        <p:attrNameLst>
                                          <p:attrName>ppt_w</p:attrName>
                                        </p:attrNameLst>
                                      </p:cBhvr>
                                      <p:tavLst>
                                        <p:tav tm="0">
                                          <p:val>
                                            <p:fltVal val="0"/>
                                          </p:val>
                                        </p:tav>
                                        <p:tav tm="100000">
                                          <p:val>
                                            <p:strVal val="#ppt_w"/>
                                          </p:val>
                                        </p:tav>
                                      </p:tavLst>
                                    </p:anim>
                                    <p:anim calcmode="lin" valueType="num">
                                      <p:cBhvr>
                                        <p:cTn id="96" dur="500" fill="hold"/>
                                        <p:tgtEl>
                                          <p:spTgt spid="4">
                                            <p:graphicEl>
                                              <a:dgm id="{5C4AF684-2DF3-4B8B-966D-28B11D58D499}"/>
                                            </p:graphicEl>
                                          </p:spTgt>
                                        </p:tgtEl>
                                        <p:attrNameLst>
                                          <p:attrName>ppt_h</p:attrName>
                                        </p:attrNameLst>
                                      </p:cBhvr>
                                      <p:tavLst>
                                        <p:tav tm="0">
                                          <p:val>
                                            <p:fltVal val="0"/>
                                          </p:val>
                                        </p:tav>
                                        <p:tav tm="100000">
                                          <p:val>
                                            <p:strVal val="#ppt_h"/>
                                          </p:val>
                                        </p:tav>
                                      </p:tavLst>
                                    </p:anim>
                                    <p:animEffect transition="in" filter="fade">
                                      <p:cBhvr>
                                        <p:cTn id="97" dur="500"/>
                                        <p:tgtEl>
                                          <p:spTgt spid="4">
                                            <p:graphicEl>
                                              <a:dgm id="{5C4AF684-2DF3-4B8B-966D-28B11D58D499}"/>
                                            </p:graphicEl>
                                          </p:spTgt>
                                        </p:tgtEl>
                                      </p:cBhvr>
                                    </p:animEffect>
                                    <p:anim calcmode="lin" valueType="num">
                                      <p:cBhvr>
                                        <p:cTn id="98" dur="500" fill="hold"/>
                                        <p:tgtEl>
                                          <p:spTgt spid="4">
                                            <p:graphicEl>
                                              <a:dgm id="{5C4AF684-2DF3-4B8B-966D-28B11D58D499}"/>
                                            </p:graphicEl>
                                          </p:spTgt>
                                        </p:tgtEl>
                                        <p:attrNameLst>
                                          <p:attrName>ppt_x</p:attrName>
                                        </p:attrNameLst>
                                      </p:cBhvr>
                                      <p:tavLst>
                                        <p:tav tm="0">
                                          <p:val>
                                            <p:fltVal val="0.5"/>
                                          </p:val>
                                        </p:tav>
                                        <p:tav tm="100000">
                                          <p:val>
                                            <p:strVal val="#ppt_x"/>
                                          </p:val>
                                        </p:tav>
                                      </p:tavLst>
                                    </p:anim>
                                    <p:anim calcmode="lin" valueType="num">
                                      <p:cBhvr>
                                        <p:cTn id="99" dur="500" fill="hold"/>
                                        <p:tgtEl>
                                          <p:spTgt spid="4">
                                            <p:graphicEl>
                                              <a:dgm id="{5C4AF684-2DF3-4B8B-966D-28B11D58D499}"/>
                                            </p:graphicEl>
                                          </p:spTgt>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4">
                                            <p:graphicEl>
                                              <a:dgm id="{9FE05CCC-A7F8-4C62-8BFB-B92E514CF5B4}"/>
                                            </p:graphicEl>
                                          </p:spTgt>
                                        </p:tgtEl>
                                        <p:attrNameLst>
                                          <p:attrName>style.visibility</p:attrName>
                                        </p:attrNameLst>
                                      </p:cBhvr>
                                      <p:to>
                                        <p:strVal val="visible"/>
                                      </p:to>
                                    </p:set>
                                    <p:anim calcmode="lin" valueType="num">
                                      <p:cBhvr>
                                        <p:cTn id="102" dur="500" fill="hold"/>
                                        <p:tgtEl>
                                          <p:spTgt spid="4">
                                            <p:graphicEl>
                                              <a:dgm id="{9FE05CCC-A7F8-4C62-8BFB-B92E514CF5B4}"/>
                                            </p:graphicEl>
                                          </p:spTgt>
                                        </p:tgtEl>
                                        <p:attrNameLst>
                                          <p:attrName>ppt_w</p:attrName>
                                        </p:attrNameLst>
                                      </p:cBhvr>
                                      <p:tavLst>
                                        <p:tav tm="0">
                                          <p:val>
                                            <p:fltVal val="0"/>
                                          </p:val>
                                        </p:tav>
                                        <p:tav tm="100000">
                                          <p:val>
                                            <p:strVal val="#ppt_w"/>
                                          </p:val>
                                        </p:tav>
                                      </p:tavLst>
                                    </p:anim>
                                    <p:anim calcmode="lin" valueType="num">
                                      <p:cBhvr>
                                        <p:cTn id="103" dur="500" fill="hold"/>
                                        <p:tgtEl>
                                          <p:spTgt spid="4">
                                            <p:graphicEl>
                                              <a:dgm id="{9FE05CCC-A7F8-4C62-8BFB-B92E514CF5B4}"/>
                                            </p:graphicEl>
                                          </p:spTgt>
                                        </p:tgtEl>
                                        <p:attrNameLst>
                                          <p:attrName>ppt_h</p:attrName>
                                        </p:attrNameLst>
                                      </p:cBhvr>
                                      <p:tavLst>
                                        <p:tav tm="0">
                                          <p:val>
                                            <p:fltVal val="0"/>
                                          </p:val>
                                        </p:tav>
                                        <p:tav tm="100000">
                                          <p:val>
                                            <p:strVal val="#ppt_h"/>
                                          </p:val>
                                        </p:tav>
                                      </p:tavLst>
                                    </p:anim>
                                    <p:animEffect transition="in" filter="fade">
                                      <p:cBhvr>
                                        <p:cTn id="104" dur="500"/>
                                        <p:tgtEl>
                                          <p:spTgt spid="4">
                                            <p:graphicEl>
                                              <a:dgm id="{9FE05CCC-A7F8-4C62-8BFB-B92E514CF5B4}"/>
                                            </p:graphicEl>
                                          </p:spTgt>
                                        </p:tgtEl>
                                      </p:cBhvr>
                                    </p:animEffect>
                                    <p:anim calcmode="lin" valueType="num">
                                      <p:cBhvr>
                                        <p:cTn id="105" dur="500" fill="hold"/>
                                        <p:tgtEl>
                                          <p:spTgt spid="4">
                                            <p:graphicEl>
                                              <a:dgm id="{9FE05CCC-A7F8-4C62-8BFB-B92E514CF5B4}"/>
                                            </p:graphicEl>
                                          </p:spTgt>
                                        </p:tgtEl>
                                        <p:attrNameLst>
                                          <p:attrName>ppt_x</p:attrName>
                                        </p:attrNameLst>
                                      </p:cBhvr>
                                      <p:tavLst>
                                        <p:tav tm="0">
                                          <p:val>
                                            <p:fltVal val="0.5"/>
                                          </p:val>
                                        </p:tav>
                                        <p:tav tm="100000">
                                          <p:val>
                                            <p:strVal val="#ppt_x"/>
                                          </p:val>
                                        </p:tav>
                                      </p:tavLst>
                                    </p:anim>
                                    <p:anim calcmode="lin" valueType="num">
                                      <p:cBhvr>
                                        <p:cTn id="106" dur="500" fill="hold"/>
                                        <p:tgtEl>
                                          <p:spTgt spid="4">
                                            <p:graphicEl>
                                              <a:dgm id="{9FE05CCC-A7F8-4C62-8BFB-B92E514CF5B4}"/>
                                            </p:graphicEl>
                                          </p:spTgt>
                                        </p:tgtEl>
                                        <p:attrNameLst>
                                          <p:attrName>ppt_y</p:attrName>
                                        </p:attrNameLst>
                                      </p:cBhvr>
                                      <p:tavLst>
                                        <p:tav tm="0">
                                          <p:val>
                                            <p:fltVal val="0.5"/>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53" presetClass="entr" presetSubtype="528" fill="hold" grpId="0" nodeType="clickEffect">
                                  <p:stCondLst>
                                    <p:cond delay="0"/>
                                  </p:stCondLst>
                                  <p:childTnLst>
                                    <p:set>
                                      <p:cBhvr>
                                        <p:cTn id="110" dur="1" fill="hold">
                                          <p:stCondLst>
                                            <p:cond delay="0"/>
                                          </p:stCondLst>
                                        </p:cTn>
                                        <p:tgtEl>
                                          <p:spTgt spid="4">
                                            <p:graphicEl>
                                              <a:dgm id="{4CBDC65A-48E1-48B3-9145-1F0726CA8B43}"/>
                                            </p:graphicEl>
                                          </p:spTgt>
                                        </p:tgtEl>
                                        <p:attrNameLst>
                                          <p:attrName>style.visibility</p:attrName>
                                        </p:attrNameLst>
                                      </p:cBhvr>
                                      <p:to>
                                        <p:strVal val="visible"/>
                                      </p:to>
                                    </p:set>
                                    <p:anim calcmode="lin" valueType="num">
                                      <p:cBhvr>
                                        <p:cTn id="111" dur="500" fill="hold"/>
                                        <p:tgtEl>
                                          <p:spTgt spid="4">
                                            <p:graphicEl>
                                              <a:dgm id="{4CBDC65A-48E1-48B3-9145-1F0726CA8B43}"/>
                                            </p:graphicEl>
                                          </p:spTgt>
                                        </p:tgtEl>
                                        <p:attrNameLst>
                                          <p:attrName>ppt_w</p:attrName>
                                        </p:attrNameLst>
                                      </p:cBhvr>
                                      <p:tavLst>
                                        <p:tav tm="0">
                                          <p:val>
                                            <p:fltVal val="0"/>
                                          </p:val>
                                        </p:tav>
                                        <p:tav tm="100000">
                                          <p:val>
                                            <p:strVal val="#ppt_w"/>
                                          </p:val>
                                        </p:tav>
                                      </p:tavLst>
                                    </p:anim>
                                    <p:anim calcmode="lin" valueType="num">
                                      <p:cBhvr>
                                        <p:cTn id="112" dur="500" fill="hold"/>
                                        <p:tgtEl>
                                          <p:spTgt spid="4">
                                            <p:graphicEl>
                                              <a:dgm id="{4CBDC65A-48E1-48B3-9145-1F0726CA8B43}"/>
                                            </p:graphicEl>
                                          </p:spTgt>
                                        </p:tgtEl>
                                        <p:attrNameLst>
                                          <p:attrName>ppt_h</p:attrName>
                                        </p:attrNameLst>
                                      </p:cBhvr>
                                      <p:tavLst>
                                        <p:tav tm="0">
                                          <p:val>
                                            <p:fltVal val="0"/>
                                          </p:val>
                                        </p:tav>
                                        <p:tav tm="100000">
                                          <p:val>
                                            <p:strVal val="#ppt_h"/>
                                          </p:val>
                                        </p:tav>
                                      </p:tavLst>
                                    </p:anim>
                                    <p:animEffect transition="in" filter="fade">
                                      <p:cBhvr>
                                        <p:cTn id="113" dur="500"/>
                                        <p:tgtEl>
                                          <p:spTgt spid="4">
                                            <p:graphicEl>
                                              <a:dgm id="{4CBDC65A-48E1-48B3-9145-1F0726CA8B43}"/>
                                            </p:graphicEl>
                                          </p:spTgt>
                                        </p:tgtEl>
                                      </p:cBhvr>
                                    </p:animEffect>
                                    <p:anim calcmode="lin" valueType="num">
                                      <p:cBhvr>
                                        <p:cTn id="114" dur="500" fill="hold"/>
                                        <p:tgtEl>
                                          <p:spTgt spid="4">
                                            <p:graphicEl>
                                              <a:dgm id="{4CBDC65A-48E1-48B3-9145-1F0726CA8B43}"/>
                                            </p:graphicEl>
                                          </p:spTgt>
                                        </p:tgtEl>
                                        <p:attrNameLst>
                                          <p:attrName>ppt_x</p:attrName>
                                        </p:attrNameLst>
                                      </p:cBhvr>
                                      <p:tavLst>
                                        <p:tav tm="0">
                                          <p:val>
                                            <p:fltVal val="0.5"/>
                                          </p:val>
                                        </p:tav>
                                        <p:tav tm="100000">
                                          <p:val>
                                            <p:strVal val="#ppt_x"/>
                                          </p:val>
                                        </p:tav>
                                      </p:tavLst>
                                    </p:anim>
                                    <p:anim calcmode="lin" valueType="num">
                                      <p:cBhvr>
                                        <p:cTn id="115" dur="500" fill="hold"/>
                                        <p:tgtEl>
                                          <p:spTgt spid="4">
                                            <p:graphicEl>
                                              <a:dgm id="{4CBDC65A-48E1-48B3-9145-1F0726CA8B43}"/>
                                            </p:graphicEl>
                                          </p:spTgt>
                                        </p:tgtEl>
                                        <p:attrNameLst>
                                          <p:attrName>ppt_y</p:attrName>
                                        </p:attrNameLst>
                                      </p:cBhvr>
                                      <p:tavLst>
                                        <p:tav tm="0">
                                          <p:val>
                                            <p:fltVal val="0.5"/>
                                          </p:val>
                                        </p:tav>
                                        <p:tav tm="100000">
                                          <p:val>
                                            <p:strVal val="#ppt_y"/>
                                          </p:val>
                                        </p:tav>
                                      </p:tavLst>
                                    </p:anim>
                                  </p:childTnLst>
                                </p:cTn>
                              </p:par>
                              <p:par>
                                <p:cTn id="116" presetID="53" presetClass="entr" presetSubtype="528" fill="hold" grpId="0" nodeType="withEffect">
                                  <p:stCondLst>
                                    <p:cond delay="0"/>
                                  </p:stCondLst>
                                  <p:childTnLst>
                                    <p:set>
                                      <p:cBhvr>
                                        <p:cTn id="117" dur="1" fill="hold">
                                          <p:stCondLst>
                                            <p:cond delay="0"/>
                                          </p:stCondLst>
                                        </p:cTn>
                                        <p:tgtEl>
                                          <p:spTgt spid="4">
                                            <p:graphicEl>
                                              <a:dgm id="{888CD5AF-F0C3-4E6E-AB9C-7E49EE3ED2D0}"/>
                                            </p:graphicEl>
                                          </p:spTgt>
                                        </p:tgtEl>
                                        <p:attrNameLst>
                                          <p:attrName>style.visibility</p:attrName>
                                        </p:attrNameLst>
                                      </p:cBhvr>
                                      <p:to>
                                        <p:strVal val="visible"/>
                                      </p:to>
                                    </p:set>
                                    <p:anim calcmode="lin" valueType="num">
                                      <p:cBhvr>
                                        <p:cTn id="118" dur="500" fill="hold"/>
                                        <p:tgtEl>
                                          <p:spTgt spid="4">
                                            <p:graphicEl>
                                              <a:dgm id="{888CD5AF-F0C3-4E6E-AB9C-7E49EE3ED2D0}"/>
                                            </p:graphicEl>
                                          </p:spTgt>
                                        </p:tgtEl>
                                        <p:attrNameLst>
                                          <p:attrName>ppt_w</p:attrName>
                                        </p:attrNameLst>
                                      </p:cBhvr>
                                      <p:tavLst>
                                        <p:tav tm="0">
                                          <p:val>
                                            <p:fltVal val="0"/>
                                          </p:val>
                                        </p:tav>
                                        <p:tav tm="100000">
                                          <p:val>
                                            <p:strVal val="#ppt_w"/>
                                          </p:val>
                                        </p:tav>
                                      </p:tavLst>
                                    </p:anim>
                                    <p:anim calcmode="lin" valueType="num">
                                      <p:cBhvr>
                                        <p:cTn id="119" dur="500" fill="hold"/>
                                        <p:tgtEl>
                                          <p:spTgt spid="4">
                                            <p:graphicEl>
                                              <a:dgm id="{888CD5AF-F0C3-4E6E-AB9C-7E49EE3ED2D0}"/>
                                            </p:graphicEl>
                                          </p:spTgt>
                                        </p:tgtEl>
                                        <p:attrNameLst>
                                          <p:attrName>ppt_h</p:attrName>
                                        </p:attrNameLst>
                                      </p:cBhvr>
                                      <p:tavLst>
                                        <p:tav tm="0">
                                          <p:val>
                                            <p:fltVal val="0"/>
                                          </p:val>
                                        </p:tav>
                                        <p:tav tm="100000">
                                          <p:val>
                                            <p:strVal val="#ppt_h"/>
                                          </p:val>
                                        </p:tav>
                                      </p:tavLst>
                                    </p:anim>
                                    <p:animEffect transition="in" filter="fade">
                                      <p:cBhvr>
                                        <p:cTn id="120" dur="500"/>
                                        <p:tgtEl>
                                          <p:spTgt spid="4">
                                            <p:graphicEl>
                                              <a:dgm id="{888CD5AF-F0C3-4E6E-AB9C-7E49EE3ED2D0}"/>
                                            </p:graphicEl>
                                          </p:spTgt>
                                        </p:tgtEl>
                                      </p:cBhvr>
                                    </p:animEffect>
                                    <p:anim calcmode="lin" valueType="num">
                                      <p:cBhvr>
                                        <p:cTn id="121" dur="500" fill="hold"/>
                                        <p:tgtEl>
                                          <p:spTgt spid="4">
                                            <p:graphicEl>
                                              <a:dgm id="{888CD5AF-F0C3-4E6E-AB9C-7E49EE3ED2D0}"/>
                                            </p:graphicEl>
                                          </p:spTgt>
                                        </p:tgtEl>
                                        <p:attrNameLst>
                                          <p:attrName>ppt_x</p:attrName>
                                        </p:attrNameLst>
                                      </p:cBhvr>
                                      <p:tavLst>
                                        <p:tav tm="0">
                                          <p:val>
                                            <p:fltVal val="0.5"/>
                                          </p:val>
                                        </p:tav>
                                        <p:tav tm="100000">
                                          <p:val>
                                            <p:strVal val="#ppt_x"/>
                                          </p:val>
                                        </p:tav>
                                      </p:tavLst>
                                    </p:anim>
                                    <p:anim calcmode="lin" valueType="num">
                                      <p:cBhvr>
                                        <p:cTn id="122" dur="500" fill="hold"/>
                                        <p:tgtEl>
                                          <p:spTgt spid="4">
                                            <p:graphicEl>
                                              <a:dgm id="{888CD5AF-F0C3-4E6E-AB9C-7E49EE3ED2D0}"/>
                                            </p:graphicEl>
                                          </p:spTgt>
                                        </p:tgtEl>
                                        <p:attrNameLst>
                                          <p:attrName>ppt_y</p:attrName>
                                        </p:attrNameLst>
                                      </p:cBhvr>
                                      <p:tavLst>
                                        <p:tav tm="0">
                                          <p:val>
                                            <p:fltVal val="0.5"/>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53" presetClass="entr" presetSubtype="528" fill="hold" grpId="0" nodeType="clickEffect">
                                  <p:stCondLst>
                                    <p:cond delay="0"/>
                                  </p:stCondLst>
                                  <p:childTnLst>
                                    <p:set>
                                      <p:cBhvr>
                                        <p:cTn id="126" dur="1" fill="hold">
                                          <p:stCondLst>
                                            <p:cond delay="0"/>
                                          </p:stCondLst>
                                        </p:cTn>
                                        <p:tgtEl>
                                          <p:spTgt spid="4">
                                            <p:graphicEl>
                                              <a:dgm id="{0A9C59B1-EF7A-4EE3-990B-90F62DBD97A6}"/>
                                            </p:graphicEl>
                                          </p:spTgt>
                                        </p:tgtEl>
                                        <p:attrNameLst>
                                          <p:attrName>style.visibility</p:attrName>
                                        </p:attrNameLst>
                                      </p:cBhvr>
                                      <p:to>
                                        <p:strVal val="visible"/>
                                      </p:to>
                                    </p:set>
                                    <p:anim calcmode="lin" valueType="num">
                                      <p:cBhvr>
                                        <p:cTn id="127" dur="500" fill="hold"/>
                                        <p:tgtEl>
                                          <p:spTgt spid="4">
                                            <p:graphicEl>
                                              <a:dgm id="{0A9C59B1-EF7A-4EE3-990B-90F62DBD97A6}"/>
                                            </p:graphicEl>
                                          </p:spTgt>
                                        </p:tgtEl>
                                        <p:attrNameLst>
                                          <p:attrName>ppt_w</p:attrName>
                                        </p:attrNameLst>
                                      </p:cBhvr>
                                      <p:tavLst>
                                        <p:tav tm="0">
                                          <p:val>
                                            <p:fltVal val="0"/>
                                          </p:val>
                                        </p:tav>
                                        <p:tav tm="100000">
                                          <p:val>
                                            <p:strVal val="#ppt_w"/>
                                          </p:val>
                                        </p:tav>
                                      </p:tavLst>
                                    </p:anim>
                                    <p:anim calcmode="lin" valueType="num">
                                      <p:cBhvr>
                                        <p:cTn id="128" dur="500" fill="hold"/>
                                        <p:tgtEl>
                                          <p:spTgt spid="4">
                                            <p:graphicEl>
                                              <a:dgm id="{0A9C59B1-EF7A-4EE3-990B-90F62DBD97A6}"/>
                                            </p:graphicEl>
                                          </p:spTgt>
                                        </p:tgtEl>
                                        <p:attrNameLst>
                                          <p:attrName>ppt_h</p:attrName>
                                        </p:attrNameLst>
                                      </p:cBhvr>
                                      <p:tavLst>
                                        <p:tav tm="0">
                                          <p:val>
                                            <p:fltVal val="0"/>
                                          </p:val>
                                        </p:tav>
                                        <p:tav tm="100000">
                                          <p:val>
                                            <p:strVal val="#ppt_h"/>
                                          </p:val>
                                        </p:tav>
                                      </p:tavLst>
                                    </p:anim>
                                    <p:animEffect transition="in" filter="fade">
                                      <p:cBhvr>
                                        <p:cTn id="129" dur="500"/>
                                        <p:tgtEl>
                                          <p:spTgt spid="4">
                                            <p:graphicEl>
                                              <a:dgm id="{0A9C59B1-EF7A-4EE3-990B-90F62DBD97A6}"/>
                                            </p:graphicEl>
                                          </p:spTgt>
                                        </p:tgtEl>
                                      </p:cBhvr>
                                    </p:animEffect>
                                    <p:anim calcmode="lin" valueType="num">
                                      <p:cBhvr>
                                        <p:cTn id="130" dur="500" fill="hold"/>
                                        <p:tgtEl>
                                          <p:spTgt spid="4">
                                            <p:graphicEl>
                                              <a:dgm id="{0A9C59B1-EF7A-4EE3-990B-90F62DBD97A6}"/>
                                            </p:graphicEl>
                                          </p:spTgt>
                                        </p:tgtEl>
                                        <p:attrNameLst>
                                          <p:attrName>ppt_x</p:attrName>
                                        </p:attrNameLst>
                                      </p:cBhvr>
                                      <p:tavLst>
                                        <p:tav tm="0">
                                          <p:val>
                                            <p:fltVal val="0.5"/>
                                          </p:val>
                                        </p:tav>
                                        <p:tav tm="100000">
                                          <p:val>
                                            <p:strVal val="#ppt_x"/>
                                          </p:val>
                                        </p:tav>
                                      </p:tavLst>
                                    </p:anim>
                                    <p:anim calcmode="lin" valueType="num">
                                      <p:cBhvr>
                                        <p:cTn id="131" dur="500" fill="hold"/>
                                        <p:tgtEl>
                                          <p:spTgt spid="4">
                                            <p:graphicEl>
                                              <a:dgm id="{0A9C59B1-EF7A-4EE3-990B-90F62DBD97A6}"/>
                                            </p:graphicEl>
                                          </p:spTgt>
                                        </p:tgtEl>
                                        <p:attrNameLst>
                                          <p:attrName>ppt_y</p:attrName>
                                        </p:attrNameLst>
                                      </p:cBhvr>
                                      <p:tavLst>
                                        <p:tav tm="0">
                                          <p:val>
                                            <p:fltVal val="0.5"/>
                                          </p:val>
                                        </p:tav>
                                        <p:tav tm="100000">
                                          <p:val>
                                            <p:strVal val="#ppt_y"/>
                                          </p:val>
                                        </p:tav>
                                      </p:tavLst>
                                    </p:anim>
                                  </p:childTnLst>
                                </p:cTn>
                              </p:par>
                              <p:par>
                                <p:cTn id="132" presetID="53" presetClass="entr" presetSubtype="528" fill="hold" grpId="0" nodeType="withEffect">
                                  <p:stCondLst>
                                    <p:cond delay="0"/>
                                  </p:stCondLst>
                                  <p:childTnLst>
                                    <p:set>
                                      <p:cBhvr>
                                        <p:cTn id="133" dur="1" fill="hold">
                                          <p:stCondLst>
                                            <p:cond delay="0"/>
                                          </p:stCondLst>
                                        </p:cTn>
                                        <p:tgtEl>
                                          <p:spTgt spid="4">
                                            <p:graphicEl>
                                              <a:dgm id="{A76C2F7A-02A4-4F61-B3CF-7C2E22359C45}"/>
                                            </p:graphicEl>
                                          </p:spTgt>
                                        </p:tgtEl>
                                        <p:attrNameLst>
                                          <p:attrName>style.visibility</p:attrName>
                                        </p:attrNameLst>
                                      </p:cBhvr>
                                      <p:to>
                                        <p:strVal val="visible"/>
                                      </p:to>
                                    </p:set>
                                    <p:anim calcmode="lin" valueType="num">
                                      <p:cBhvr>
                                        <p:cTn id="134" dur="500" fill="hold"/>
                                        <p:tgtEl>
                                          <p:spTgt spid="4">
                                            <p:graphicEl>
                                              <a:dgm id="{A76C2F7A-02A4-4F61-B3CF-7C2E22359C45}"/>
                                            </p:graphicEl>
                                          </p:spTgt>
                                        </p:tgtEl>
                                        <p:attrNameLst>
                                          <p:attrName>ppt_w</p:attrName>
                                        </p:attrNameLst>
                                      </p:cBhvr>
                                      <p:tavLst>
                                        <p:tav tm="0">
                                          <p:val>
                                            <p:fltVal val="0"/>
                                          </p:val>
                                        </p:tav>
                                        <p:tav tm="100000">
                                          <p:val>
                                            <p:strVal val="#ppt_w"/>
                                          </p:val>
                                        </p:tav>
                                      </p:tavLst>
                                    </p:anim>
                                    <p:anim calcmode="lin" valueType="num">
                                      <p:cBhvr>
                                        <p:cTn id="135" dur="500" fill="hold"/>
                                        <p:tgtEl>
                                          <p:spTgt spid="4">
                                            <p:graphicEl>
                                              <a:dgm id="{A76C2F7A-02A4-4F61-B3CF-7C2E22359C45}"/>
                                            </p:graphicEl>
                                          </p:spTgt>
                                        </p:tgtEl>
                                        <p:attrNameLst>
                                          <p:attrName>ppt_h</p:attrName>
                                        </p:attrNameLst>
                                      </p:cBhvr>
                                      <p:tavLst>
                                        <p:tav tm="0">
                                          <p:val>
                                            <p:fltVal val="0"/>
                                          </p:val>
                                        </p:tav>
                                        <p:tav tm="100000">
                                          <p:val>
                                            <p:strVal val="#ppt_h"/>
                                          </p:val>
                                        </p:tav>
                                      </p:tavLst>
                                    </p:anim>
                                    <p:animEffect transition="in" filter="fade">
                                      <p:cBhvr>
                                        <p:cTn id="136" dur="500"/>
                                        <p:tgtEl>
                                          <p:spTgt spid="4">
                                            <p:graphicEl>
                                              <a:dgm id="{A76C2F7A-02A4-4F61-B3CF-7C2E22359C45}"/>
                                            </p:graphicEl>
                                          </p:spTgt>
                                        </p:tgtEl>
                                      </p:cBhvr>
                                    </p:animEffect>
                                    <p:anim calcmode="lin" valueType="num">
                                      <p:cBhvr>
                                        <p:cTn id="137" dur="500" fill="hold"/>
                                        <p:tgtEl>
                                          <p:spTgt spid="4">
                                            <p:graphicEl>
                                              <a:dgm id="{A76C2F7A-02A4-4F61-B3CF-7C2E22359C45}"/>
                                            </p:graphicEl>
                                          </p:spTgt>
                                        </p:tgtEl>
                                        <p:attrNameLst>
                                          <p:attrName>ppt_x</p:attrName>
                                        </p:attrNameLst>
                                      </p:cBhvr>
                                      <p:tavLst>
                                        <p:tav tm="0">
                                          <p:val>
                                            <p:fltVal val="0.5"/>
                                          </p:val>
                                        </p:tav>
                                        <p:tav tm="100000">
                                          <p:val>
                                            <p:strVal val="#ppt_x"/>
                                          </p:val>
                                        </p:tav>
                                      </p:tavLst>
                                    </p:anim>
                                    <p:anim calcmode="lin" valueType="num">
                                      <p:cBhvr>
                                        <p:cTn id="138" dur="500" fill="hold"/>
                                        <p:tgtEl>
                                          <p:spTgt spid="4">
                                            <p:graphicEl>
                                              <a:dgm id="{A76C2F7A-02A4-4F61-B3CF-7C2E22359C45}"/>
                                            </p:graphicEl>
                                          </p:spTgt>
                                        </p:tgtEl>
                                        <p:attrNameLst>
                                          <p:attrName>ppt_y</p:attrName>
                                        </p:attrNameLst>
                                      </p:cBhvr>
                                      <p:tavLst>
                                        <p:tav tm="0">
                                          <p:val>
                                            <p:fltVal val="0.5"/>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53" presetClass="entr" presetSubtype="528" fill="hold" grpId="0" nodeType="clickEffect">
                                  <p:stCondLst>
                                    <p:cond delay="0"/>
                                  </p:stCondLst>
                                  <p:childTnLst>
                                    <p:set>
                                      <p:cBhvr>
                                        <p:cTn id="142" dur="1" fill="hold">
                                          <p:stCondLst>
                                            <p:cond delay="0"/>
                                          </p:stCondLst>
                                        </p:cTn>
                                        <p:tgtEl>
                                          <p:spTgt spid="4">
                                            <p:graphicEl>
                                              <a:dgm id="{4F6CC5CB-B937-457C-8DFC-B65159823B9E}"/>
                                            </p:graphicEl>
                                          </p:spTgt>
                                        </p:tgtEl>
                                        <p:attrNameLst>
                                          <p:attrName>style.visibility</p:attrName>
                                        </p:attrNameLst>
                                      </p:cBhvr>
                                      <p:to>
                                        <p:strVal val="visible"/>
                                      </p:to>
                                    </p:set>
                                    <p:anim calcmode="lin" valueType="num">
                                      <p:cBhvr>
                                        <p:cTn id="143" dur="500" fill="hold"/>
                                        <p:tgtEl>
                                          <p:spTgt spid="4">
                                            <p:graphicEl>
                                              <a:dgm id="{4F6CC5CB-B937-457C-8DFC-B65159823B9E}"/>
                                            </p:graphicEl>
                                          </p:spTgt>
                                        </p:tgtEl>
                                        <p:attrNameLst>
                                          <p:attrName>ppt_w</p:attrName>
                                        </p:attrNameLst>
                                      </p:cBhvr>
                                      <p:tavLst>
                                        <p:tav tm="0">
                                          <p:val>
                                            <p:fltVal val="0"/>
                                          </p:val>
                                        </p:tav>
                                        <p:tav tm="100000">
                                          <p:val>
                                            <p:strVal val="#ppt_w"/>
                                          </p:val>
                                        </p:tav>
                                      </p:tavLst>
                                    </p:anim>
                                    <p:anim calcmode="lin" valueType="num">
                                      <p:cBhvr>
                                        <p:cTn id="144" dur="500" fill="hold"/>
                                        <p:tgtEl>
                                          <p:spTgt spid="4">
                                            <p:graphicEl>
                                              <a:dgm id="{4F6CC5CB-B937-457C-8DFC-B65159823B9E}"/>
                                            </p:graphicEl>
                                          </p:spTgt>
                                        </p:tgtEl>
                                        <p:attrNameLst>
                                          <p:attrName>ppt_h</p:attrName>
                                        </p:attrNameLst>
                                      </p:cBhvr>
                                      <p:tavLst>
                                        <p:tav tm="0">
                                          <p:val>
                                            <p:fltVal val="0"/>
                                          </p:val>
                                        </p:tav>
                                        <p:tav tm="100000">
                                          <p:val>
                                            <p:strVal val="#ppt_h"/>
                                          </p:val>
                                        </p:tav>
                                      </p:tavLst>
                                    </p:anim>
                                    <p:animEffect transition="in" filter="fade">
                                      <p:cBhvr>
                                        <p:cTn id="145" dur="500"/>
                                        <p:tgtEl>
                                          <p:spTgt spid="4">
                                            <p:graphicEl>
                                              <a:dgm id="{4F6CC5CB-B937-457C-8DFC-B65159823B9E}"/>
                                            </p:graphicEl>
                                          </p:spTgt>
                                        </p:tgtEl>
                                      </p:cBhvr>
                                    </p:animEffect>
                                    <p:anim calcmode="lin" valueType="num">
                                      <p:cBhvr>
                                        <p:cTn id="146" dur="500" fill="hold"/>
                                        <p:tgtEl>
                                          <p:spTgt spid="4">
                                            <p:graphicEl>
                                              <a:dgm id="{4F6CC5CB-B937-457C-8DFC-B65159823B9E}"/>
                                            </p:graphicEl>
                                          </p:spTgt>
                                        </p:tgtEl>
                                        <p:attrNameLst>
                                          <p:attrName>ppt_x</p:attrName>
                                        </p:attrNameLst>
                                      </p:cBhvr>
                                      <p:tavLst>
                                        <p:tav tm="0">
                                          <p:val>
                                            <p:fltVal val="0.5"/>
                                          </p:val>
                                        </p:tav>
                                        <p:tav tm="100000">
                                          <p:val>
                                            <p:strVal val="#ppt_x"/>
                                          </p:val>
                                        </p:tav>
                                      </p:tavLst>
                                    </p:anim>
                                    <p:anim calcmode="lin" valueType="num">
                                      <p:cBhvr>
                                        <p:cTn id="147" dur="500" fill="hold"/>
                                        <p:tgtEl>
                                          <p:spTgt spid="4">
                                            <p:graphicEl>
                                              <a:dgm id="{4F6CC5CB-B937-457C-8DFC-B65159823B9E}"/>
                                            </p:graphicEl>
                                          </p:spTgt>
                                        </p:tgtEl>
                                        <p:attrNameLst>
                                          <p:attrName>ppt_y</p:attrName>
                                        </p:attrNameLst>
                                      </p:cBhvr>
                                      <p:tavLst>
                                        <p:tav tm="0">
                                          <p:val>
                                            <p:fltVal val="0.5"/>
                                          </p:val>
                                        </p:tav>
                                        <p:tav tm="100000">
                                          <p:val>
                                            <p:strVal val="#ppt_y"/>
                                          </p:val>
                                        </p:tav>
                                      </p:tavLst>
                                    </p:anim>
                                  </p:childTnLst>
                                </p:cTn>
                              </p:par>
                              <p:par>
                                <p:cTn id="148" presetID="53" presetClass="entr" presetSubtype="528" fill="hold" grpId="0" nodeType="withEffect">
                                  <p:stCondLst>
                                    <p:cond delay="0"/>
                                  </p:stCondLst>
                                  <p:childTnLst>
                                    <p:set>
                                      <p:cBhvr>
                                        <p:cTn id="149" dur="1" fill="hold">
                                          <p:stCondLst>
                                            <p:cond delay="0"/>
                                          </p:stCondLst>
                                        </p:cTn>
                                        <p:tgtEl>
                                          <p:spTgt spid="4">
                                            <p:graphicEl>
                                              <a:dgm id="{C8F6436D-D0B0-426F-8EAB-9F96A44736FE}"/>
                                            </p:graphicEl>
                                          </p:spTgt>
                                        </p:tgtEl>
                                        <p:attrNameLst>
                                          <p:attrName>style.visibility</p:attrName>
                                        </p:attrNameLst>
                                      </p:cBhvr>
                                      <p:to>
                                        <p:strVal val="visible"/>
                                      </p:to>
                                    </p:set>
                                    <p:anim calcmode="lin" valueType="num">
                                      <p:cBhvr>
                                        <p:cTn id="150" dur="500" fill="hold"/>
                                        <p:tgtEl>
                                          <p:spTgt spid="4">
                                            <p:graphicEl>
                                              <a:dgm id="{C8F6436D-D0B0-426F-8EAB-9F96A44736FE}"/>
                                            </p:graphicEl>
                                          </p:spTgt>
                                        </p:tgtEl>
                                        <p:attrNameLst>
                                          <p:attrName>ppt_w</p:attrName>
                                        </p:attrNameLst>
                                      </p:cBhvr>
                                      <p:tavLst>
                                        <p:tav tm="0">
                                          <p:val>
                                            <p:fltVal val="0"/>
                                          </p:val>
                                        </p:tav>
                                        <p:tav tm="100000">
                                          <p:val>
                                            <p:strVal val="#ppt_w"/>
                                          </p:val>
                                        </p:tav>
                                      </p:tavLst>
                                    </p:anim>
                                    <p:anim calcmode="lin" valueType="num">
                                      <p:cBhvr>
                                        <p:cTn id="151" dur="500" fill="hold"/>
                                        <p:tgtEl>
                                          <p:spTgt spid="4">
                                            <p:graphicEl>
                                              <a:dgm id="{C8F6436D-D0B0-426F-8EAB-9F96A44736FE}"/>
                                            </p:graphicEl>
                                          </p:spTgt>
                                        </p:tgtEl>
                                        <p:attrNameLst>
                                          <p:attrName>ppt_h</p:attrName>
                                        </p:attrNameLst>
                                      </p:cBhvr>
                                      <p:tavLst>
                                        <p:tav tm="0">
                                          <p:val>
                                            <p:fltVal val="0"/>
                                          </p:val>
                                        </p:tav>
                                        <p:tav tm="100000">
                                          <p:val>
                                            <p:strVal val="#ppt_h"/>
                                          </p:val>
                                        </p:tav>
                                      </p:tavLst>
                                    </p:anim>
                                    <p:animEffect transition="in" filter="fade">
                                      <p:cBhvr>
                                        <p:cTn id="152" dur="500"/>
                                        <p:tgtEl>
                                          <p:spTgt spid="4">
                                            <p:graphicEl>
                                              <a:dgm id="{C8F6436D-D0B0-426F-8EAB-9F96A44736FE}"/>
                                            </p:graphicEl>
                                          </p:spTgt>
                                        </p:tgtEl>
                                      </p:cBhvr>
                                    </p:animEffect>
                                    <p:anim calcmode="lin" valueType="num">
                                      <p:cBhvr>
                                        <p:cTn id="153" dur="500" fill="hold"/>
                                        <p:tgtEl>
                                          <p:spTgt spid="4">
                                            <p:graphicEl>
                                              <a:dgm id="{C8F6436D-D0B0-426F-8EAB-9F96A44736FE}"/>
                                            </p:graphicEl>
                                          </p:spTgt>
                                        </p:tgtEl>
                                        <p:attrNameLst>
                                          <p:attrName>ppt_x</p:attrName>
                                        </p:attrNameLst>
                                      </p:cBhvr>
                                      <p:tavLst>
                                        <p:tav tm="0">
                                          <p:val>
                                            <p:fltVal val="0.5"/>
                                          </p:val>
                                        </p:tav>
                                        <p:tav tm="100000">
                                          <p:val>
                                            <p:strVal val="#ppt_x"/>
                                          </p:val>
                                        </p:tav>
                                      </p:tavLst>
                                    </p:anim>
                                    <p:anim calcmode="lin" valueType="num">
                                      <p:cBhvr>
                                        <p:cTn id="154" dur="500" fill="hold"/>
                                        <p:tgtEl>
                                          <p:spTgt spid="4">
                                            <p:graphicEl>
                                              <a:dgm id="{C8F6436D-D0B0-426F-8EAB-9F96A44736FE}"/>
                                            </p:graphicEl>
                                          </p:spTgt>
                                        </p:tgtEl>
                                        <p:attrNameLst>
                                          <p:attrName>ppt_y</p:attrName>
                                        </p:attrNameLst>
                                      </p:cBhvr>
                                      <p:tavLst>
                                        <p:tav tm="0">
                                          <p:val>
                                            <p:fltVal val="0.5"/>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53" presetClass="entr" presetSubtype="528" fill="hold" grpId="0" nodeType="clickEffect">
                                  <p:stCondLst>
                                    <p:cond delay="0"/>
                                  </p:stCondLst>
                                  <p:childTnLst>
                                    <p:set>
                                      <p:cBhvr>
                                        <p:cTn id="158" dur="1" fill="hold">
                                          <p:stCondLst>
                                            <p:cond delay="0"/>
                                          </p:stCondLst>
                                        </p:cTn>
                                        <p:tgtEl>
                                          <p:spTgt spid="4">
                                            <p:graphicEl>
                                              <a:dgm id="{F95BCE85-5770-4976-8131-85D8FBC85E8A}"/>
                                            </p:graphicEl>
                                          </p:spTgt>
                                        </p:tgtEl>
                                        <p:attrNameLst>
                                          <p:attrName>style.visibility</p:attrName>
                                        </p:attrNameLst>
                                      </p:cBhvr>
                                      <p:to>
                                        <p:strVal val="visible"/>
                                      </p:to>
                                    </p:set>
                                    <p:anim calcmode="lin" valueType="num">
                                      <p:cBhvr>
                                        <p:cTn id="159" dur="500" fill="hold"/>
                                        <p:tgtEl>
                                          <p:spTgt spid="4">
                                            <p:graphicEl>
                                              <a:dgm id="{F95BCE85-5770-4976-8131-85D8FBC85E8A}"/>
                                            </p:graphicEl>
                                          </p:spTgt>
                                        </p:tgtEl>
                                        <p:attrNameLst>
                                          <p:attrName>ppt_w</p:attrName>
                                        </p:attrNameLst>
                                      </p:cBhvr>
                                      <p:tavLst>
                                        <p:tav tm="0">
                                          <p:val>
                                            <p:fltVal val="0"/>
                                          </p:val>
                                        </p:tav>
                                        <p:tav tm="100000">
                                          <p:val>
                                            <p:strVal val="#ppt_w"/>
                                          </p:val>
                                        </p:tav>
                                      </p:tavLst>
                                    </p:anim>
                                    <p:anim calcmode="lin" valueType="num">
                                      <p:cBhvr>
                                        <p:cTn id="160" dur="500" fill="hold"/>
                                        <p:tgtEl>
                                          <p:spTgt spid="4">
                                            <p:graphicEl>
                                              <a:dgm id="{F95BCE85-5770-4976-8131-85D8FBC85E8A}"/>
                                            </p:graphicEl>
                                          </p:spTgt>
                                        </p:tgtEl>
                                        <p:attrNameLst>
                                          <p:attrName>ppt_h</p:attrName>
                                        </p:attrNameLst>
                                      </p:cBhvr>
                                      <p:tavLst>
                                        <p:tav tm="0">
                                          <p:val>
                                            <p:fltVal val="0"/>
                                          </p:val>
                                        </p:tav>
                                        <p:tav tm="100000">
                                          <p:val>
                                            <p:strVal val="#ppt_h"/>
                                          </p:val>
                                        </p:tav>
                                      </p:tavLst>
                                    </p:anim>
                                    <p:animEffect transition="in" filter="fade">
                                      <p:cBhvr>
                                        <p:cTn id="161" dur="500"/>
                                        <p:tgtEl>
                                          <p:spTgt spid="4">
                                            <p:graphicEl>
                                              <a:dgm id="{F95BCE85-5770-4976-8131-85D8FBC85E8A}"/>
                                            </p:graphicEl>
                                          </p:spTgt>
                                        </p:tgtEl>
                                      </p:cBhvr>
                                    </p:animEffect>
                                    <p:anim calcmode="lin" valueType="num">
                                      <p:cBhvr>
                                        <p:cTn id="162" dur="500" fill="hold"/>
                                        <p:tgtEl>
                                          <p:spTgt spid="4">
                                            <p:graphicEl>
                                              <a:dgm id="{F95BCE85-5770-4976-8131-85D8FBC85E8A}"/>
                                            </p:graphicEl>
                                          </p:spTgt>
                                        </p:tgtEl>
                                        <p:attrNameLst>
                                          <p:attrName>ppt_x</p:attrName>
                                        </p:attrNameLst>
                                      </p:cBhvr>
                                      <p:tavLst>
                                        <p:tav tm="0">
                                          <p:val>
                                            <p:fltVal val="0.5"/>
                                          </p:val>
                                        </p:tav>
                                        <p:tav tm="100000">
                                          <p:val>
                                            <p:strVal val="#ppt_x"/>
                                          </p:val>
                                        </p:tav>
                                      </p:tavLst>
                                    </p:anim>
                                    <p:anim calcmode="lin" valueType="num">
                                      <p:cBhvr>
                                        <p:cTn id="163" dur="500" fill="hold"/>
                                        <p:tgtEl>
                                          <p:spTgt spid="4">
                                            <p:graphicEl>
                                              <a:dgm id="{F95BCE85-5770-4976-8131-85D8FBC85E8A}"/>
                                            </p:graphicEl>
                                          </p:spTgt>
                                        </p:tgtEl>
                                        <p:attrNameLst>
                                          <p:attrName>ppt_y</p:attrName>
                                        </p:attrNameLst>
                                      </p:cBhvr>
                                      <p:tavLst>
                                        <p:tav tm="0">
                                          <p:val>
                                            <p:fltVal val="0.5"/>
                                          </p:val>
                                        </p:tav>
                                        <p:tav tm="100000">
                                          <p:val>
                                            <p:strVal val="#ppt_y"/>
                                          </p:val>
                                        </p:tav>
                                      </p:tavLst>
                                    </p:anim>
                                  </p:childTnLst>
                                </p:cTn>
                              </p:par>
                              <p:par>
                                <p:cTn id="164" presetID="53" presetClass="entr" presetSubtype="528" fill="hold" grpId="0" nodeType="withEffect">
                                  <p:stCondLst>
                                    <p:cond delay="0"/>
                                  </p:stCondLst>
                                  <p:childTnLst>
                                    <p:set>
                                      <p:cBhvr>
                                        <p:cTn id="165" dur="1" fill="hold">
                                          <p:stCondLst>
                                            <p:cond delay="0"/>
                                          </p:stCondLst>
                                        </p:cTn>
                                        <p:tgtEl>
                                          <p:spTgt spid="4">
                                            <p:graphicEl>
                                              <a:dgm id="{9BB03BA7-5AA5-494E-BEBE-CF14B064CDCD}"/>
                                            </p:graphicEl>
                                          </p:spTgt>
                                        </p:tgtEl>
                                        <p:attrNameLst>
                                          <p:attrName>style.visibility</p:attrName>
                                        </p:attrNameLst>
                                      </p:cBhvr>
                                      <p:to>
                                        <p:strVal val="visible"/>
                                      </p:to>
                                    </p:set>
                                    <p:anim calcmode="lin" valueType="num">
                                      <p:cBhvr>
                                        <p:cTn id="166" dur="500" fill="hold"/>
                                        <p:tgtEl>
                                          <p:spTgt spid="4">
                                            <p:graphicEl>
                                              <a:dgm id="{9BB03BA7-5AA5-494E-BEBE-CF14B064CDCD}"/>
                                            </p:graphicEl>
                                          </p:spTgt>
                                        </p:tgtEl>
                                        <p:attrNameLst>
                                          <p:attrName>ppt_w</p:attrName>
                                        </p:attrNameLst>
                                      </p:cBhvr>
                                      <p:tavLst>
                                        <p:tav tm="0">
                                          <p:val>
                                            <p:fltVal val="0"/>
                                          </p:val>
                                        </p:tav>
                                        <p:tav tm="100000">
                                          <p:val>
                                            <p:strVal val="#ppt_w"/>
                                          </p:val>
                                        </p:tav>
                                      </p:tavLst>
                                    </p:anim>
                                    <p:anim calcmode="lin" valueType="num">
                                      <p:cBhvr>
                                        <p:cTn id="167" dur="500" fill="hold"/>
                                        <p:tgtEl>
                                          <p:spTgt spid="4">
                                            <p:graphicEl>
                                              <a:dgm id="{9BB03BA7-5AA5-494E-BEBE-CF14B064CDCD}"/>
                                            </p:graphicEl>
                                          </p:spTgt>
                                        </p:tgtEl>
                                        <p:attrNameLst>
                                          <p:attrName>ppt_h</p:attrName>
                                        </p:attrNameLst>
                                      </p:cBhvr>
                                      <p:tavLst>
                                        <p:tav tm="0">
                                          <p:val>
                                            <p:fltVal val="0"/>
                                          </p:val>
                                        </p:tav>
                                        <p:tav tm="100000">
                                          <p:val>
                                            <p:strVal val="#ppt_h"/>
                                          </p:val>
                                        </p:tav>
                                      </p:tavLst>
                                    </p:anim>
                                    <p:animEffect transition="in" filter="fade">
                                      <p:cBhvr>
                                        <p:cTn id="168" dur="500"/>
                                        <p:tgtEl>
                                          <p:spTgt spid="4">
                                            <p:graphicEl>
                                              <a:dgm id="{9BB03BA7-5AA5-494E-BEBE-CF14B064CDCD}"/>
                                            </p:graphicEl>
                                          </p:spTgt>
                                        </p:tgtEl>
                                      </p:cBhvr>
                                    </p:animEffect>
                                    <p:anim calcmode="lin" valueType="num">
                                      <p:cBhvr>
                                        <p:cTn id="169" dur="500" fill="hold"/>
                                        <p:tgtEl>
                                          <p:spTgt spid="4">
                                            <p:graphicEl>
                                              <a:dgm id="{9BB03BA7-5AA5-494E-BEBE-CF14B064CDCD}"/>
                                            </p:graphicEl>
                                          </p:spTgt>
                                        </p:tgtEl>
                                        <p:attrNameLst>
                                          <p:attrName>ppt_x</p:attrName>
                                        </p:attrNameLst>
                                      </p:cBhvr>
                                      <p:tavLst>
                                        <p:tav tm="0">
                                          <p:val>
                                            <p:fltVal val="0.5"/>
                                          </p:val>
                                        </p:tav>
                                        <p:tav tm="100000">
                                          <p:val>
                                            <p:strVal val="#ppt_x"/>
                                          </p:val>
                                        </p:tav>
                                      </p:tavLst>
                                    </p:anim>
                                    <p:anim calcmode="lin" valueType="num">
                                      <p:cBhvr>
                                        <p:cTn id="170" dur="500" fill="hold"/>
                                        <p:tgtEl>
                                          <p:spTgt spid="4">
                                            <p:graphicEl>
                                              <a:dgm id="{9BB03BA7-5AA5-494E-BEBE-CF14B064CDCD}"/>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p:bldSub>
          <a:bldDgm bld="one"/>
        </p:bldSub>
      </p:bldGraphic>
      <p:bldP spid="9" grpId="0"/>
      <p:bldP spid="7" grpId="0" animBg="1"/>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Vidrio esmerilad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24</TotalTime>
  <Words>1301</Words>
  <Application>Microsoft Office PowerPoint</Application>
  <PresentationFormat>Panorámica</PresentationFormat>
  <Paragraphs>59</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11</vt:i4>
      </vt:variant>
    </vt:vector>
  </HeadingPairs>
  <TitlesOfParts>
    <vt:vector size="17" baseType="lpstr">
      <vt:lpstr>Constantia</vt:lpstr>
      <vt:lpstr>Arial</vt:lpstr>
      <vt:lpstr>Comic Sans MS</vt:lpstr>
      <vt:lpstr>Calibri</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90</cp:revision>
  <dcterms:created xsi:type="dcterms:W3CDTF">2025-10-04T16:02:48Z</dcterms:created>
  <dcterms:modified xsi:type="dcterms:W3CDTF">2025-10-25T04:34:53Z</dcterms:modified>
</cp:coreProperties>
</file>