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Lst>
  <p:sldIdLst>
    <p:sldId id="338" r:id="rId3"/>
    <p:sldId id="339" r:id="rId4"/>
    <p:sldId id="257" r:id="rId5"/>
    <p:sldId id="258" r:id="rId6"/>
    <p:sldId id="259" r:id="rId7"/>
    <p:sldId id="260" r:id="rId8"/>
    <p:sldId id="340" r:id="rId9"/>
    <p:sldId id="341" r:id="rId10"/>
    <p:sldId id="342" r:id="rId11"/>
    <p:sldId id="343" r:id="rId12"/>
    <p:sldId id="344" r:id="rId13"/>
  </p:sldIdLst>
  <p:sldSz cx="12192000" cy="6858000"/>
  <p:notesSz cx="6858000" cy="9144000"/>
  <p:embeddedFontLst>
    <p:embeddedFont>
      <p:font typeface="Comic Sans MS" panose="030F0702030302020204" pitchFamily="66" charset="0"/>
      <p:regular r:id="rId14"/>
      <p:bold r:id="rId15"/>
      <p:italic r:id="rId16"/>
      <p:boldItalic r:id="rId17"/>
    </p:embeddedFont>
    <p:embeddedFont>
      <p:font typeface="Constantia" panose="02030602050306030303" pitchFamily="18" charset="0"/>
      <p:regular r:id="rId18"/>
      <p:bold r:id="rId19"/>
      <p:italic r:id="rId20"/>
      <p:boldItalic r:id="rId21"/>
    </p:embeddedFont>
  </p:embeddedFontLst>
  <p:defaultTextStyle>
    <a:defPPr>
      <a:defRPr lang="e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6DDCD"/>
    <a:srgbClr val="434E34"/>
    <a:srgbClr val="4E4C28"/>
    <a:srgbClr val="FF6109"/>
    <a:srgbClr val="FFD1B7"/>
    <a:srgbClr val="716E3B"/>
    <a:srgbClr val="A6A356"/>
    <a:srgbClr val="5B5B59"/>
    <a:srgbClr val="7E7E7C"/>
    <a:srgbClr val="FFBE9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101" d="100"/>
          <a:sy n="101" d="100"/>
        </p:scale>
        <p:origin x="912"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5.fntdata"/><Relationship Id="rId3" Type="http://schemas.openxmlformats.org/officeDocument/2006/relationships/slide" Target="slides/slide1.xml"/><Relationship Id="rId21" Type="http://schemas.openxmlformats.org/officeDocument/2006/relationships/font" Target="fonts/font8.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4.fntdata"/><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font" Target="fonts/font3.fntdata"/><Relationship Id="rId20"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font" Target="fonts/font2.fntdata"/><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font" Target="fonts/font6.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font" Target="fonts/font1.fntdata"/><Relationship Id="rId22" Type="http://schemas.openxmlformats.org/officeDocument/2006/relationships/presProps" Target="presProps.xml"/></Relationships>
</file>

<file path=ppt/diagrams/_rels/data3.xml.rels><?xml version="1.0" encoding="UTF-8" standalone="yes"?>
<Relationships xmlns="http://schemas.openxmlformats.org/package/2006/relationships"><Relationship Id="rId3" Type="http://schemas.openxmlformats.org/officeDocument/2006/relationships/image" Target="../media/image42.jpeg"/><Relationship Id="rId7" Type="http://schemas.openxmlformats.org/officeDocument/2006/relationships/image" Target="../media/image46.jpeg"/><Relationship Id="rId2" Type="http://schemas.openxmlformats.org/officeDocument/2006/relationships/image" Target="../media/image41.jpeg"/><Relationship Id="rId1" Type="http://schemas.openxmlformats.org/officeDocument/2006/relationships/image" Target="../media/image40.jpeg"/><Relationship Id="rId6" Type="http://schemas.openxmlformats.org/officeDocument/2006/relationships/image" Target="../media/image45.jpeg"/><Relationship Id="rId5" Type="http://schemas.openxmlformats.org/officeDocument/2006/relationships/image" Target="../media/image44.jpeg"/><Relationship Id="rId4" Type="http://schemas.openxmlformats.org/officeDocument/2006/relationships/image" Target="../media/image43.jpeg"/></Relationships>
</file>

<file path=ppt/diagrams/_rels/drawing3.xml.rels><?xml version="1.0" encoding="UTF-8" standalone="yes"?>
<Relationships xmlns="http://schemas.openxmlformats.org/package/2006/relationships"><Relationship Id="rId3" Type="http://schemas.openxmlformats.org/officeDocument/2006/relationships/image" Target="../media/image42.jpeg"/><Relationship Id="rId7" Type="http://schemas.openxmlformats.org/officeDocument/2006/relationships/image" Target="../media/image46.jpeg"/><Relationship Id="rId2" Type="http://schemas.openxmlformats.org/officeDocument/2006/relationships/image" Target="../media/image41.jpeg"/><Relationship Id="rId1" Type="http://schemas.openxmlformats.org/officeDocument/2006/relationships/image" Target="../media/image40.jpeg"/><Relationship Id="rId6" Type="http://schemas.openxmlformats.org/officeDocument/2006/relationships/image" Target="../media/image45.jpeg"/><Relationship Id="rId5" Type="http://schemas.openxmlformats.org/officeDocument/2006/relationships/image" Target="../media/image44.jpeg"/><Relationship Id="rId4" Type="http://schemas.openxmlformats.org/officeDocument/2006/relationships/image" Target="../media/image43.jpe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1EDD8F7-9FA2-45C6-A249-628A656A34CF}" type="doc">
      <dgm:prSet loTypeId="urn:microsoft.com/office/officeart/2005/8/layout/bProcess3" loCatId="process" qsTypeId="urn:microsoft.com/office/officeart/2005/8/quickstyle/3d1" qsCatId="3D" csTypeId="urn:microsoft.com/office/officeart/2005/8/colors/colorful1" csCatId="colorful" phldr="1"/>
      <dgm:spPr/>
      <dgm:t>
        <a:bodyPr/>
        <a:lstStyle/>
        <a:p>
          <a:endParaRPr lang="es-ES"/>
        </a:p>
      </dgm:t>
    </dgm:pt>
    <dgm:pt modelId="{A67B0A9B-279F-47BF-97AC-F888E6BB6E36}">
      <dgm:prSet custT="1"/>
      <dgm:spPr>
        <a:solidFill>
          <a:schemeClr val="accent2"/>
        </a:solidFill>
        <a:effectLst>
          <a:outerShdw blurRad="50800" dist="38100" dir="2700000" algn="tl" rotWithShape="0">
            <a:prstClr val="black">
              <a:alpha val="40000"/>
            </a:prstClr>
          </a:outerShdw>
        </a:effectLst>
      </dgm:spPr>
      <dgm:t>
        <a:bodyPr/>
        <a:lstStyle/>
        <a:p>
          <a:r>
            <a:rPr lang="nl-NL" sz="20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Met tedere genade</a:t>
          </a:r>
          <a:endParaRPr lang="es-ES" sz="20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endParaRPr>
        </a:p>
      </dgm:t>
    </dgm:pt>
    <dgm:pt modelId="{F0ECFDDB-C3A0-453F-A52A-9A66E91404F3}" type="parTrans" cxnId="{4DDB3EF2-3579-4C5D-9991-35D00F96A8F0}">
      <dgm:prSet/>
      <dgm:spPr/>
      <dgm:t>
        <a:bodyPr/>
        <a:lstStyle/>
        <a:p>
          <a:endParaRPr lang="es-ES" sz="2000">
            <a:effectLst>
              <a:outerShdw blurRad="38100" dist="38100" dir="2700000" algn="tl">
                <a:srgbClr val="000000">
                  <a:alpha val="43137"/>
                </a:srgbClr>
              </a:outerShdw>
            </a:effectLst>
          </a:endParaRPr>
        </a:p>
      </dgm:t>
    </dgm:pt>
    <dgm:pt modelId="{837DE72A-27ED-47B3-B595-7777CFA1B498}" type="sibTrans" cxnId="{4DDB3EF2-3579-4C5D-9991-35D00F96A8F0}">
      <dgm:prSet custT="1"/>
      <dgm:spPr>
        <a:ln w="28575">
          <a:solidFill>
            <a:schemeClr val="accent2"/>
          </a:solidFill>
        </a:ln>
      </dgm:spPr>
      <dgm:t>
        <a:bodyPr/>
        <a:lstStyle/>
        <a:p>
          <a:endParaRPr lang="es-ES" sz="2000">
            <a:effectLst>
              <a:outerShdw blurRad="38100" dist="38100" dir="2700000" algn="tl">
                <a:srgbClr val="000000">
                  <a:alpha val="43137"/>
                </a:srgbClr>
              </a:outerShdw>
            </a:effectLst>
          </a:endParaRPr>
        </a:p>
      </dgm:t>
    </dgm:pt>
    <dgm:pt modelId="{E1CC19D4-0F70-44CB-9663-6E37B87BCD9D}">
      <dgm:prSet custT="1"/>
      <dgm:spPr>
        <a:solidFill>
          <a:schemeClr val="accent3"/>
        </a:solidFill>
        <a:effectLst>
          <a:outerShdw blurRad="50800" dist="38100" dir="2700000" algn="tl" rotWithShape="0">
            <a:prstClr val="black">
              <a:alpha val="40000"/>
            </a:prstClr>
          </a:outerShdw>
        </a:effectLst>
      </dgm:spPr>
      <dgm:t>
        <a:bodyPr/>
        <a:lstStyle/>
        <a:p>
          <a:r>
            <a:rPr lang="nl-NL" sz="20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Met vriendelijkheid</a:t>
          </a:r>
          <a:endParaRPr lang="es-ES" sz="20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endParaRPr>
        </a:p>
      </dgm:t>
    </dgm:pt>
    <dgm:pt modelId="{6FBC2185-1255-4CD2-9E3B-722554B0979E}" type="parTrans" cxnId="{C5E87460-FB03-4B09-B8ED-4447BDFF0D36}">
      <dgm:prSet/>
      <dgm:spPr/>
      <dgm:t>
        <a:bodyPr/>
        <a:lstStyle/>
        <a:p>
          <a:endParaRPr lang="es-ES" sz="2000">
            <a:effectLst>
              <a:outerShdw blurRad="38100" dist="38100" dir="2700000" algn="tl">
                <a:srgbClr val="000000">
                  <a:alpha val="43137"/>
                </a:srgbClr>
              </a:outerShdw>
            </a:effectLst>
          </a:endParaRPr>
        </a:p>
      </dgm:t>
    </dgm:pt>
    <dgm:pt modelId="{6269A2E9-4F31-449B-941F-7FA474EE9114}" type="sibTrans" cxnId="{C5E87460-FB03-4B09-B8ED-4447BDFF0D36}">
      <dgm:prSet custT="1"/>
      <dgm:spPr>
        <a:ln w="28575">
          <a:solidFill>
            <a:schemeClr val="accent3"/>
          </a:solidFill>
        </a:ln>
      </dgm:spPr>
      <dgm:t>
        <a:bodyPr/>
        <a:lstStyle/>
        <a:p>
          <a:endParaRPr lang="es-ES" sz="2000">
            <a:effectLst>
              <a:outerShdw blurRad="38100" dist="38100" dir="2700000" algn="tl">
                <a:srgbClr val="000000">
                  <a:alpha val="43137"/>
                </a:srgbClr>
              </a:outerShdw>
            </a:effectLst>
          </a:endParaRPr>
        </a:p>
      </dgm:t>
    </dgm:pt>
    <dgm:pt modelId="{64725E0D-2F79-4A2C-A4EC-AD05D9F6BB88}">
      <dgm:prSet custT="1"/>
      <dgm:spPr>
        <a:solidFill>
          <a:schemeClr val="accent4">
            <a:lumMod val="50000"/>
          </a:schemeClr>
        </a:solidFill>
        <a:effectLst>
          <a:outerShdw blurRad="50800" dist="38100" dir="2700000" algn="tl" rotWithShape="0">
            <a:prstClr val="black">
              <a:alpha val="40000"/>
            </a:prstClr>
          </a:outerShdw>
        </a:effectLst>
      </dgm:spPr>
      <dgm:t>
        <a:bodyPr/>
        <a:lstStyle/>
        <a:p>
          <a:r>
            <a:rPr lang="nl-NL" sz="20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Met nederigheid</a:t>
          </a:r>
          <a:endParaRPr lang="es-ES" sz="20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endParaRPr>
        </a:p>
      </dgm:t>
    </dgm:pt>
    <dgm:pt modelId="{1B72E5F4-04CA-4EA1-A474-42C1739A05BD}" type="parTrans" cxnId="{E5273233-2783-4E05-BA4F-DC767E666C82}">
      <dgm:prSet/>
      <dgm:spPr/>
      <dgm:t>
        <a:bodyPr/>
        <a:lstStyle/>
        <a:p>
          <a:endParaRPr lang="es-ES" sz="2000">
            <a:effectLst>
              <a:outerShdw blurRad="38100" dist="38100" dir="2700000" algn="tl">
                <a:srgbClr val="000000">
                  <a:alpha val="43137"/>
                </a:srgbClr>
              </a:outerShdw>
            </a:effectLst>
          </a:endParaRPr>
        </a:p>
      </dgm:t>
    </dgm:pt>
    <dgm:pt modelId="{A38F05B0-98E8-4A77-BC0C-BCB14A91242E}" type="sibTrans" cxnId="{E5273233-2783-4E05-BA4F-DC767E666C82}">
      <dgm:prSet custT="1"/>
      <dgm:spPr>
        <a:ln w="28575">
          <a:solidFill>
            <a:schemeClr val="accent4">
              <a:lumMod val="50000"/>
            </a:schemeClr>
          </a:solidFill>
        </a:ln>
      </dgm:spPr>
      <dgm:t>
        <a:bodyPr/>
        <a:lstStyle/>
        <a:p>
          <a:endParaRPr lang="es-ES" sz="2000">
            <a:effectLst>
              <a:outerShdw blurRad="38100" dist="38100" dir="2700000" algn="tl">
                <a:srgbClr val="000000">
                  <a:alpha val="43137"/>
                </a:srgbClr>
              </a:outerShdw>
            </a:effectLst>
          </a:endParaRPr>
        </a:p>
      </dgm:t>
    </dgm:pt>
    <dgm:pt modelId="{A061E2B4-BFC8-4E58-8779-AF87BB8AF785}">
      <dgm:prSet custT="1"/>
      <dgm:spPr>
        <a:solidFill>
          <a:schemeClr val="accent5"/>
        </a:solidFill>
        <a:effectLst>
          <a:outerShdw blurRad="50800" dist="38100" dir="2700000" algn="tl" rotWithShape="0">
            <a:prstClr val="black">
              <a:alpha val="40000"/>
            </a:prstClr>
          </a:outerShdw>
        </a:effectLst>
      </dgm:spPr>
      <dgm:t>
        <a:bodyPr/>
        <a:lstStyle/>
        <a:p>
          <a:r>
            <a:rPr lang="nl-NL" sz="20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Met zachtmoedigheid</a:t>
          </a:r>
          <a:endParaRPr lang="es-ES" sz="20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endParaRPr>
        </a:p>
      </dgm:t>
    </dgm:pt>
    <dgm:pt modelId="{9D93C08A-5C6D-4D9E-BEB0-6D989A383169}" type="parTrans" cxnId="{4FA69436-1777-400B-A569-CBAA9A29EB68}">
      <dgm:prSet/>
      <dgm:spPr/>
      <dgm:t>
        <a:bodyPr/>
        <a:lstStyle/>
        <a:p>
          <a:endParaRPr lang="es-ES" sz="2000">
            <a:effectLst>
              <a:outerShdw blurRad="38100" dist="38100" dir="2700000" algn="tl">
                <a:srgbClr val="000000">
                  <a:alpha val="43137"/>
                </a:srgbClr>
              </a:outerShdw>
            </a:effectLst>
          </a:endParaRPr>
        </a:p>
      </dgm:t>
    </dgm:pt>
    <dgm:pt modelId="{4CE37281-DD33-467B-8920-B2D029ED48E5}" type="sibTrans" cxnId="{4FA69436-1777-400B-A569-CBAA9A29EB68}">
      <dgm:prSet custT="1"/>
      <dgm:spPr>
        <a:ln w="28575">
          <a:solidFill>
            <a:schemeClr val="accent5"/>
          </a:solidFill>
        </a:ln>
      </dgm:spPr>
      <dgm:t>
        <a:bodyPr/>
        <a:lstStyle/>
        <a:p>
          <a:endParaRPr lang="es-ES" sz="2000">
            <a:effectLst>
              <a:outerShdw blurRad="38100" dist="38100" dir="2700000" algn="tl">
                <a:srgbClr val="000000">
                  <a:alpha val="43137"/>
                </a:srgbClr>
              </a:outerShdw>
            </a:effectLst>
          </a:endParaRPr>
        </a:p>
      </dgm:t>
    </dgm:pt>
    <dgm:pt modelId="{7C3C9124-C49C-4952-B6AF-68A8B40F842D}">
      <dgm:prSet custT="1"/>
      <dgm:spPr>
        <a:solidFill>
          <a:schemeClr val="accent6"/>
        </a:solidFill>
        <a:effectLst>
          <a:outerShdw blurRad="50800" dist="38100" dir="2700000" algn="tl" rotWithShape="0">
            <a:prstClr val="black">
              <a:alpha val="40000"/>
            </a:prstClr>
          </a:outerShdw>
        </a:effectLst>
      </dgm:spPr>
      <dgm:t>
        <a:bodyPr/>
        <a:lstStyle/>
        <a:p>
          <a:r>
            <a:rPr lang="nl-NL" sz="20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Met lankmoedigheid</a:t>
          </a:r>
          <a:endParaRPr lang="es-ES" sz="20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endParaRPr>
        </a:p>
      </dgm:t>
    </dgm:pt>
    <dgm:pt modelId="{D0970F6B-95FE-4E22-A245-3C0EA5496C1C}" type="parTrans" cxnId="{3E95D42F-2A3B-4E5D-94A3-2F058AF699C1}">
      <dgm:prSet/>
      <dgm:spPr/>
      <dgm:t>
        <a:bodyPr/>
        <a:lstStyle/>
        <a:p>
          <a:endParaRPr lang="es-ES" sz="2000">
            <a:effectLst>
              <a:outerShdw blurRad="38100" dist="38100" dir="2700000" algn="tl">
                <a:srgbClr val="000000">
                  <a:alpha val="43137"/>
                </a:srgbClr>
              </a:outerShdw>
            </a:effectLst>
          </a:endParaRPr>
        </a:p>
      </dgm:t>
    </dgm:pt>
    <dgm:pt modelId="{285D7CDB-52C7-42FE-BE69-F24BB74271ED}" type="sibTrans" cxnId="{3E95D42F-2A3B-4E5D-94A3-2F058AF699C1}">
      <dgm:prSet custT="1"/>
      <dgm:spPr>
        <a:ln w="28575">
          <a:solidFill>
            <a:schemeClr val="accent6"/>
          </a:solidFill>
        </a:ln>
      </dgm:spPr>
      <dgm:t>
        <a:bodyPr/>
        <a:lstStyle/>
        <a:p>
          <a:endParaRPr lang="es-ES" sz="2000">
            <a:effectLst>
              <a:outerShdw blurRad="38100" dist="38100" dir="2700000" algn="tl">
                <a:srgbClr val="000000">
                  <a:alpha val="43137"/>
                </a:srgbClr>
              </a:outerShdw>
            </a:effectLst>
          </a:endParaRPr>
        </a:p>
      </dgm:t>
    </dgm:pt>
    <dgm:pt modelId="{4C2777DC-8D1E-4EDF-B205-0459052B7495}">
      <dgm:prSet custT="1"/>
      <dgm:spPr>
        <a:solidFill>
          <a:schemeClr val="accent1"/>
        </a:solidFill>
        <a:effectLst>
          <a:outerShdw blurRad="50800" dist="38100" dir="2700000" algn="tl" rotWithShape="0">
            <a:prstClr val="black">
              <a:alpha val="40000"/>
            </a:prstClr>
          </a:outerShdw>
        </a:effectLst>
      </dgm:spPr>
      <dgm:t>
        <a:bodyPr/>
        <a:lstStyle/>
        <a:p>
          <a:r>
            <a:rPr lang="es-ES" sz="2000" b="1"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Verdraag elkaar</a:t>
          </a:r>
          <a:endParaRPr lang="es-ES" sz="20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endParaRPr>
        </a:p>
      </dgm:t>
    </dgm:pt>
    <dgm:pt modelId="{CEBF32A1-92A4-4A42-BF77-1CC477C4C81E}" type="parTrans" cxnId="{689C85F0-3744-4D80-9E89-520BDBC9FE0D}">
      <dgm:prSet/>
      <dgm:spPr/>
      <dgm:t>
        <a:bodyPr/>
        <a:lstStyle/>
        <a:p>
          <a:endParaRPr lang="es-ES" sz="2000">
            <a:effectLst>
              <a:outerShdw blurRad="38100" dist="38100" dir="2700000" algn="tl">
                <a:srgbClr val="000000">
                  <a:alpha val="43137"/>
                </a:srgbClr>
              </a:outerShdw>
            </a:effectLst>
          </a:endParaRPr>
        </a:p>
      </dgm:t>
    </dgm:pt>
    <dgm:pt modelId="{EBB1E6BE-26F9-4AD1-BECF-CE7923A2D364}" type="sibTrans" cxnId="{689C85F0-3744-4D80-9E89-520BDBC9FE0D}">
      <dgm:prSet custT="1"/>
      <dgm:spPr>
        <a:ln w="28575">
          <a:solidFill>
            <a:schemeClr val="accent1"/>
          </a:solidFill>
        </a:ln>
      </dgm:spPr>
      <dgm:t>
        <a:bodyPr/>
        <a:lstStyle/>
        <a:p>
          <a:endParaRPr lang="es-ES" sz="2000">
            <a:effectLst>
              <a:outerShdw blurRad="38100" dist="38100" dir="2700000" algn="tl">
                <a:srgbClr val="000000">
                  <a:alpha val="43137"/>
                </a:srgbClr>
              </a:outerShdw>
            </a:effectLst>
          </a:endParaRPr>
        </a:p>
      </dgm:t>
    </dgm:pt>
    <dgm:pt modelId="{C601224F-4522-48A4-B7F3-548522F88D3D}">
      <dgm:prSet custT="1"/>
      <dgm:spPr>
        <a:solidFill>
          <a:srgbClr val="3366CC"/>
        </a:solidFill>
        <a:effectLst>
          <a:outerShdw blurRad="50800" dist="38100" dir="2700000" algn="tl" rotWithShape="0">
            <a:prstClr val="black">
              <a:alpha val="40000"/>
            </a:prstClr>
          </a:outerShdw>
        </a:effectLst>
      </dgm:spPr>
      <dgm:t>
        <a:bodyPr/>
        <a:lstStyle/>
        <a:p>
          <a:r>
            <a:rPr lang="nl-NL" sz="20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Vergeef jezelf</a:t>
          </a:r>
          <a:endParaRPr lang="es-ES" sz="20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endParaRPr>
        </a:p>
      </dgm:t>
    </dgm:pt>
    <dgm:pt modelId="{0EE323D1-3D11-4940-BC90-70259C12DDC6}" type="parTrans" cxnId="{74CE92A2-C8C6-4943-A7D6-A7F645E053F7}">
      <dgm:prSet/>
      <dgm:spPr/>
      <dgm:t>
        <a:bodyPr/>
        <a:lstStyle/>
        <a:p>
          <a:endParaRPr lang="es-ES" sz="2000">
            <a:effectLst>
              <a:outerShdw blurRad="38100" dist="38100" dir="2700000" algn="tl">
                <a:srgbClr val="000000">
                  <a:alpha val="43137"/>
                </a:srgbClr>
              </a:outerShdw>
            </a:effectLst>
          </a:endParaRPr>
        </a:p>
      </dgm:t>
    </dgm:pt>
    <dgm:pt modelId="{A8D4316C-9664-43F4-99A4-1094A1A276D7}" type="sibTrans" cxnId="{74CE92A2-C8C6-4943-A7D6-A7F645E053F7}">
      <dgm:prSet/>
      <dgm:spPr/>
      <dgm:t>
        <a:bodyPr/>
        <a:lstStyle/>
        <a:p>
          <a:endParaRPr lang="es-ES" sz="2000">
            <a:effectLst>
              <a:outerShdw blurRad="38100" dist="38100" dir="2700000" algn="tl">
                <a:srgbClr val="000000">
                  <a:alpha val="43137"/>
                </a:srgbClr>
              </a:outerShdw>
            </a:effectLst>
          </a:endParaRPr>
        </a:p>
      </dgm:t>
    </dgm:pt>
    <dgm:pt modelId="{B5959B52-E4BC-41F2-B0B5-604B82B4A279}" type="pres">
      <dgm:prSet presAssocID="{31EDD8F7-9FA2-45C6-A249-628A656A34CF}" presName="Name0" presStyleCnt="0">
        <dgm:presLayoutVars>
          <dgm:dir/>
          <dgm:resizeHandles val="exact"/>
        </dgm:presLayoutVars>
      </dgm:prSet>
      <dgm:spPr/>
    </dgm:pt>
    <dgm:pt modelId="{A6173660-0D3D-4EB8-BAF7-D46B6DADF5C0}" type="pres">
      <dgm:prSet presAssocID="{A67B0A9B-279F-47BF-97AC-F888E6BB6E36}" presName="node" presStyleLbl="node1" presStyleIdx="0" presStyleCnt="7" custScaleX="144387">
        <dgm:presLayoutVars>
          <dgm:bulletEnabled val="1"/>
        </dgm:presLayoutVars>
      </dgm:prSet>
      <dgm:spPr/>
    </dgm:pt>
    <dgm:pt modelId="{8BE7B8C6-C73E-4F55-A4D9-40069A51D5C6}" type="pres">
      <dgm:prSet presAssocID="{837DE72A-27ED-47B3-B595-7777CFA1B498}" presName="sibTrans" presStyleLbl="sibTrans1D1" presStyleIdx="0" presStyleCnt="6"/>
      <dgm:spPr/>
    </dgm:pt>
    <dgm:pt modelId="{7BC3505E-01A6-4277-A6A4-EC9AF8640FAE}" type="pres">
      <dgm:prSet presAssocID="{837DE72A-27ED-47B3-B595-7777CFA1B498}" presName="connectorText" presStyleLbl="sibTrans1D1" presStyleIdx="0" presStyleCnt="6"/>
      <dgm:spPr/>
    </dgm:pt>
    <dgm:pt modelId="{E09335FC-B697-4A13-AB0E-8AAA47557D03}" type="pres">
      <dgm:prSet presAssocID="{E1CC19D4-0F70-44CB-9663-6E37B87BCD9D}" presName="node" presStyleLbl="node1" presStyleIdx="1" presStyleCnt="7" custScaleX="144387">
        <dgm:presLayoutVars>
          <dgm:bulletEnabled val="1"/>
        </dgm:presLayoutVars>
      </dgm:prSet>
      <dgm:spPr/>
    </dgm:pt>
    <dgm:pt modelId="{74B5C471-2490-47F9-832F-439046336B42}" type="pres">
      <dgm:prSet presAssocID="{6269A2E9-4F31-449B-941F-7FA474EE9114}" presName="sibTrans" presStyleLbl="sibTrans1D1" presStyleIdx="1" presStyleCnt="6"/>
      <dgm:spPr/>
    </dgm:pt>
    <dgm:pt modelId="{1D8686E5-FE69-467E-A45D-0CD42F32DC99}" type="pres">
      <dgm:prSet presAssocID="{6269A2E9-4F31-449B-941F-7FA474EE9114}" presName="connectorText" presStyleLbl="sibTrans1D1" presStyleIdx="1" presStyleCnt="6"/>
      <dgm:spPr/>
    </dgm:pt>
    <dgm:pt modelId="{36415B8C-6CB5-4F5A-ABE9-60D8A0DE83CA}" type="pres">
      <dgm:prSet presAssocID="{64725E0D-2F79-4A2C-A4EC-AD05D9F6BB88}" presName="node" presStyleLbl="node1" presStyleIdx="2" presStyleCnt="7" custScaleX="144387">
        <dgm:presLayoutVars>
          <dgm:bulletEnabled val="1"/>
        </dgm:presLayoutVars>
      </dgm:prSet>
      <dgm:spPr/>
    </dgm:pt>
    <dgm:pt modelId="{6C1BE6FD-1767-4DEF-B30F-7FA24C21D7F5}" type="pres">
      <dgm:prSet presAssocID="{A38F05B0-98E8-4A77-BC0C-BCB14A91242E}" presName="sibTrans" presStyleLbl="sibTrans1D1" presStyleIdx="2" presStyleCnt="6"/>
      <dgm:spPr/>
    </dgm:pt>
    <dgm:pt modelId="{1E905E47-DCCD-4D9E-AA26-97099AAB97F1}" type="pres">
      <dgm:prSet presAssocID="{A38F05B0-98E8-4A77-BC0C-BCB14A91242E}" presName="connectorText" presStyleLbl="sibTrans1D1" presStyleIdx="2" presStyleCnt="6"/>
      <dgm:spPr/>
    </dgm:pt>
    <dgm:pt modelId="{EC01C3F8-5406-4C08-BCDA-299E3E634586}" type="pres">
      <dgm:prSet presAssocID="{A061E2B4-BFC8-4E58-8779-AF87BB8AF785}" presName="node" presStyleLbl="node1" presStyleIdx="3" presStyleCnt="7" custScaleX="144387">
        <dgm:presLayoutVars>
          <dgm:bulletEnabled val="1"/>
        </dgm:presLayoutVars>
      </dgm:prSet>
      <dgm:spPr/>
    </dgm:pt>
    <dgm:pt modelId="{CFEFFBDF-5077-40C6-AD60-A476ADD3C8CF}" type="pres">
      <dgm:prSet presAssocID="{4CE37281-DD33-467B-8920-B2D029ED48E5}" presName="sibTrans" presStyleLbl="sibTrans1D1" presStyleIdx="3" presStyleCnt="6"/>
      <dgm:spPr/>
    </dgm:pt>
    <dgm:pt modelId="{02DAA8C2-9585-42E6-A1F8-C32925B72FAD}" type="pres">
      <dgm:prSet presAssocID="{4CE37281-DD33-467B-8920-B2D029ED48E5}" presName="connectorText" presStyleLbl="sibTrans1D1" presStyleIdx="3" presStyleCnt="6"/>
      <dgm:spPr/>
    </dgm:pt>
    <dgm:pt modelId="{E722E283-CBE6-49E1-A65C-2A2A27C62B60}" type="pres">
      <dgm:prSet presAssocID="{7C3C9124-C49C-4952-B6AF-68A8B40F842D}" presName="node" presStyleLbl="node1" presStyleIdx="4" presStyleCnt="7" custScaleX="144387" custLinFactNeighborX="79461">
        <dgm:presLayoutVars>
          <dgm:bulletEnabled val="1"/>
        </dgm:presLayoutVars>
      </dgm:prSet>
      <dgm:spPr/>
    </dgm:pt>
    <dgm:pt modelId="{681BAC00-3DF9-45F0-A4D0-EF8EDF9C35F9}" type="pres">
      <dgm:prSet presAssocID="{285D7CDB-52C7-42FE-BE69-F24BB74271ED}" presName="sibTrans" presStyleLbl="sibTrans1D1" presStyleIdx="4" presStyleCnt="6"/>
      <dgm:spPr/>
    </dgm:pt>
    <dgm:pt modelId="{5B1FDCCD-446E-4FFE-B127-3982E157B516}" type="pres">
      <dgm:prSet presAssocID="{285D7CDB-52C7-42FE-BE69-F24BB74271ED}" presName="connectorText" presStyleLbl="sibTrans1D1" presStyleIdx="4" presStyleCnt="6"/>
      <dgm:spPr/>
    </dgm:pt>
    <dgm:pt modelId="{C47A42FA-345B-4DCD-8319-F17A31AB1EA2}" type="pres">
      <dgm:prSet presAssocID="{4C2777DC-8D1E-4EDF-B205-0459052B7495}" presName="node" presStyleLbl="node1" presStyleIdx="5" presStyleCnt="7" custScaleX="144387" custLinFactNeighborX="79461">
        <dgm:presLayoutVars>
          <dgm:bulletEnabled val="1"/>
        </dgm:presLayoutVars>
      </dgm:prSet>
      <dgm:spPr/>
    </dgm:pt>
    <dgm:pt modelId="{E759727B-4CCA-4B3C-A44A-6508DCF1B8CD}" type="pres">
      <dgm:prSet presAssocID="{EBB1E6BE-26F9-4AD1-BECF-CE7923A2D364}" presName="sibTrans" presStyleLbl="sibTrans1D1" presStyleIdx="5" presStyleCnt="6"/>
      <dgm:spPr/>
    </dgm:pt>
    <dgm:pt modelId="{6BCB775A-9588-4284-A579-2D28A2A48FE6}" type="pres">
      <dgm:prSet presAssocID="{EBB1E6BE-26F9-4AD1-BECF-CE7923A2D364}" presName="connectorText" presStyleLbl="sibTrans1D1" presStyleIdx="5" presStyleCnt="6"/>
      <dgm:spPr/>
    </dgm:pt>
    <dgm:pt modelId="{08CFD050-3A65-4B61-A5F0-B1FFDECDC1B4}" type="pres">
      <dgm:prSet presAssocID="{C601224F-4522-48A4-B7F3-548522F88D3D}" presName="node" presStyleLbl="node1" presStyleIdx="6" presStyleCnt="7" custScaleX="144387" custLinFactNeighborX="79461">
        <dgm:presLayoutVars>
          <dgm:bulletEnabled val="1"/>
        </dgm:presLayoutVars>
      </dgm:prSet>
      <dgm:spPr/>
    </dgm:pt>
  </dgm:ptLst>
  <dgm:cxnLst>
    <dgm:cxn modelId="{E728D806-4BC8-4FEB-A85E-34C14CD80507}" type="presOf" srcId="{285D7CDB-52C7-42FE-BE69-F24BB74271ED}" destId="{5B1FDCCD-446E-4FFE-B127-3982E157B516}" srcOrd="1" destOrd="0" presId="urn:microsoft.com/office/officeart/2005/8/layout/bProcess3"/>
    <dgm:cxn modelId="{3B5FD61D-00AE-49DA-A6B5-513BCE87E0FC}" type="presOf" srcId="{A38F05B0-98E8-4A77-BC0C-BCB14A91242E}" destId="{6C1BE6FD-1767-4DEF-B30F-7FA24C21D7F5}" srcOrd="0" destOrd="0" presId="urn:microsoft.com/office/officeart/2005/8/layout/bProcess3"/>
    <dgm:cxn modelId="{74B1171E-1C22-41B9-82E5-F23668F16B80}" type="presOf" srcId="{C601224F-4522-48A4-B7F3-548522F88D3D}" destId="{08CFD050-3A65-4B61-A5F0-B1FFDECDC1B4}" srcOrd="0" destOrd="0" presId="urn:microsoft.com/office/officeart/2005/8/layout/bProcess3"/>
    <dgm:cxn modelId="{63085726-ACB3-48C3-99A8-0F4400DF460D}" type="presOf" srcId="{4CE37281-DD33-467B-8920-B2D029ED48E5}" destId="{CFEFFBDF-5077-40C6-AD60-A476ADD3C8CF}" srcOrd="0" destOrd="0" presId="urn:microsoft.com/office/officeart/2005/8/layout/bProcess3"/>
    <dgm:cxn modelId="{A80C7C2B-2BF4-46C4-8461-E91423DCF4F7}" type="presOf" srcId="{E1CC19D4-0F70-44CB-9663-6E37B87BCD9D}" destId="{E09335FC-B697-4A13-AB0E-8AAA47557D03}" srcOrd="0" destOrd="0" presId="urn:microsoft.com/office/officeart/2005/8/layout/bProcess3"/>
    <dgm:cxn modelId="{3E95D42F-2A3B-4E5D-94A3-2F058AF699C1}" srcId="{31EDD8F7-9FA2-45C6-A249-628A656A34CF}" destId="{7C3C9124-C49C-4952-B6AF-68A8B40F842D}" srcOrd="4" destOrd="0" parTransId="{D0970F6B-95FE-4E22-A245-3C0EA5496C1C}" sibTransId="{285D7CDB-52C7-42FE-BE69-F24BB74271ED}"/>
    <dgm:cxn modelId="{E5273233-2783-4E05-BA4F-DC767E666C82}" srcId="{31EDD8F7-9FA2-45C6-A249-628A656A34CF}" destId="{64725E0D-2F79-4A2C-A4EC-AD05D9F6BB88}" srcOrd="2" destOrd="0" parTransId="{1B72E5F4-04CA-4EA1-A474-42C1739A05BD}" sibTransId="{A38F05B0-98E8-4A77-BC0C-BCB14A91242E}"/>
    <dgm:cxn modelId="{4FA69436-1777-400B-A569-CBAA9A29EB68}" srcId="{31EDD8F7-9FA2-45C6-A249-628A656A34CF}" destId="{A061E2B4-BFC8-4E58-8779-AF87BB8AF785}" srcOrd="3" destOrd="0" parTransId="{9D93C08A-5C6D-4D9E-BEB0-6D989A383169}" sibTransId="{4CE37281-DD33-467B-8920-B2D029ED48E5}"/>
    <dgm:cxn modelId="{52CA0039-049A-4BCE-8A83-2FCF08B9644C}" type="presOf" srcId="{7C3C9124-C49C-4952-B6AF-68A8B40F842D}" destId="{E722E283-CBE6-49E1-A65C-2A2A27C62B60}" srcOrd="0" destOrd="0" presId="urn:microsoft.com/office/officeart/2005/8/layout/bProcess3"/>
    <dgm:cxn modelId="{BF847A3A-9BAE-4424-915D-6BA3D9A185B5}" type="presOf" srcId="{6269A2E9-4F31-449B-941F-7FA474EE9114}" destId="{74B5C471-2490-47F9-832F-439046336B42}" srcOrd="0" destOrd="0" presId="urn:microsoft.com/office/officeart/2005/8/layout/bProcess3"/>
    <dgm:cxn modelId="{0C3F7D3A-B919-46A7-AF2C-22682BD73834}" type="presOf" srcId="{EBB1E6BE-26F9-4AD1-BECF-CE7923A2D364}" destId="{E759727B-4CCA-4B3C-A44A-6508DCF1B8CD}" srcOrd="0" destOrd="0" presId="urn:microsoft.com/office/officeart/2005/8/layout/bProcess3"/>
    <dgm:cxn modelId="{C5E87460-FB03-4B09-B8ED-4447BDFF0D36}" srcId="{31EDD8F7-9FA2-45C6-A249-628A656A34CF}" destId="{E1CC19D4-0F70-44CB-9663-6E37B87BCD9D}" srcOrd="1" destOrd="0" parTransId="{6FBC2185-1255-4CD2-9E3B-722554B0979E}" sibTransId="{6269A2E9-4F31-449B-941F-7FA474EE9114}"/>
    <dgm:cxn modelId="{8D997F61-168A-40A8-9309-6B005E4E1584}" type="presOf" srcId="{837DE72A-27ED-47B3-B595-7777CFA1B498}" destId="{7BC3505E-01A6-4277-A6A4-EC9AF8640FAE}" srcOrd="1" destOrd="0" presId="urn:microsoft.com/office/officeart/2005/8/layout/bProcess3"/>
    <dgm:cxn modelId="{96FD8C6A-2B04-44A7-A701-D9CA78BF943E}" type="presOf" srcId="{4C2777DC-8D1E-4EDF-B205-0459052B7495}" destId="{C47A42FA-345B-4DCD-8319-F17A31AB1EA2}" srcOrd="0" destOrd="0" presId="urn:microsoft.com/office/officeart/2005/8/layout/bProcess3"/>
    <dgm:cxn modelId="{5BB87C4B-2A10-45BA-9F26-107B8D13EB1C}" type="presOf" srcId="{A38F05B0-98E8-4A77-BC0C-BCB14A91242E}" destId="{1E905E47-DCCD-4D9E-AA26-97099AAB97F1}" srcOrd="1" destOrd="0" presId="urn:microsoft.com/office/officeart/2005/8/layout/bProcess3"/>
    <dgm:cxn modelId="{3E6F074C-D5F6-4326-A2C4-05F1D72C63DC}" type="presOf" srcId="{6269A2E9-4F31-449B-941F-7FA474EE9114}" destId="{1D8686E5-FE69-467E-A45D-0CD42F32DC99}" srcOrd="1" destOrd="0" presId="urn:microsoft.com/office/officeart/2005/8/layout/bProcess3"/>
    <dgm:cxn modelId="{0B1F188A-3B65-4B07-B7E4-5F2536C6C570}" type="presOf" srcId="{A67B0A9B-279F-47BF-97AC-F888E6BB6E36}" destId="{A6173660-0D3D-4EB8-BAF7-D46B6DADF5C0}" srcOrd="0" destOrd="0" presId="urn:microsoft.com/office/officeart/2005/8/layout/bProcess3"/>
    <dgm:cxn modelId="{A500F498-403F-46A6-8679-55C45DE63A65}" type="presOf" srcId="{4CE37281-DD33-467B-8920-B2D029ED48E5}" destId="{02DAA8C2-9585-42E6-A1F8-C32925B72FAD}" srcOrd="1" destOrd="0" presId="urn:microsoft.com/office/officeart/2005/8/layout/bProcess3"/>
    <dgm:cxn modelId="{711CFC9D-B4A4-4767-9818-B47297734FE6}" type="presOf" srcId="{31EDD8F7-9FA2-45C6-A249-628A656A34CF}" destId="{B5959B52-E4BC-41F2-B0B5-604B82B4A279}" srcOrd="0" destOrd="0" presId="urn:microsoft.com/office/officeart/2005/8/layout/bProcess3"/>
    <dgm:cxn modelId="{74CE92A2-C8C6-4943-A7D6-A7F645E053F7}" srcId="{31EDD8F7-9FA2-45C6-A249-628A656A34CF}" destId="{C601224F-4522-48A4-B7F3-548522F88D3D}" srcOrd="6" destOrd="0" parTransId="{0EE323D1-3D11-4940-BC90-70259C12DDC6}" sibTransId="{A8D4316C-9664-43F4-99A4-1094A1A276D7}"/>
    <dgm:cxn modelId="{4CEB33AF-E98D-4417-A58A-8BC2D91C68FA}" type="presOf" srcId="{A061E2B4-BFC8-4E58-8779-AF87BB8AF785}" destId="{EC01C3F8-5406-4C08-BCDA-299E3E634586}" srcOrd="0" destOrd="0" presId="urn:microsoft.com/office/officeart/2005/8/layout/bProcess3"/>
    <dgm:cxn modelId="{D93402B5-DCE3-44AC-B148-04B534750101}" type="presOf" srcId="{285D7CDB-52C7-42FE-BE69-F24BB74271ED}" destId="{681BAC00-3DF9-45F0-A4D0-EF8EDF9C35F9}" srcOrd="0" destOrd="0" presId="urn:microsoft.com/office/officeart/2005/8/layout/bProcess3"/>
    <dgm:cxn modelId="{CCBC56BE-0C9C-4E5C-847F-EED37371CC87}" type="presOf" srcId="{64725E0D-2F79-4A2C-A4EC-AD05D9F6BB88}" destId="{36415B8C-6CB5-4F5A-ABE9-60D8A0DE83CA}" srcOrd="0" destOrd="0" presId="urn:microsoft.com/office/officeart/2005/8/layout/bProcess3"/>
    <dgm:cxn modelId="{290B5DD2-0EB6-4746-8CFA-5D12210520AB}" type="presOf" srcId="{837DE72A-27ED-47B3-B595-7777CFA1B498}" destId="{8BE7B8C6-C73E-4F55-A4D9-40069A51D5C6}" srcOrd="0" destOrd="0" presId="urn:microsoft.com/office/officeart/2005/8/layout/bProcess3"/>
    <dgm:cxn modelId="{3EDD0FDF-3E75-46A5-BFEE-F288B4E11212}" type="presOf" srcId="{EBB1E6BE-26F9-4AD1-BECF-CE7923A2D364}" destId="{6BCB775A-9588-4284-A579-2D28A2A48FE6}" srcOrd="1" destOrd="0" presId="urn:microsoft.com/office/officeart/2005/8/layout/bProcess3"/>
    <dgm:cxn modelId="{689C85F0-3744-4D80-9E89-520BDBC9FE0D}" srcId="{31EDD8F7-9FA2-45C6-A249-628A656A34CF}" destId="{4C2777DC-8D1E-4EDF-B205-0459052B7495}" srcOrd="5" destOrd="0" parTransId="{CEBF32A1-92A4-4A42-BF77-1CC477C4C81E}" sibTransId="{EBB1E6BE-26F9-4AD1-BECF-CE7923A2D364}"/>
    <dgm:cxn modelId="{4DDB3EF2-3579-4C5D-9991-35D00F96A8F0}" srcId="{31EDD8F7-9FA2-45C6-A249-628A656A34CF}" destId="{A67B0A9B-279F-47BF-97AC-F888E6BB6E36}" srcOrd="0" destOrd="0" parTransId="{F0ECFDDB-C3A0-453F-A52A-9A66E91404F3}" sibTransId="{837DE72A-27ED-47B3-B595-7777CFA1B498}"/>
    <dgm:cxn modelId="{D1E83EAD-23D5-45B5-B4D2-7CC837FFCAFC}" type="presParOf" srcId="{B5959B52-E4BC-41F2-B0B5-604B82B4A279}" destId="{A6173660-0D3D-4EB8-BAF7-D46B6DADF5C0}" srcOrd="0" destOrd="0" presId="urn:microsoft.com/office/officeart/2005/8/layout/bProcess3"/>
    <dgm:cxn modelId="{E1F55DF2-C796-4409-967E-9F2062748B2E}" type="presParOf" srcId="{B5959B52-E4BC-41F2-B0B5-604B82B4A279}" destId="{8BE7B8C6-C73E-4F55-A4D9-40069A51D5C6}" srcOrd="1" destOrd="0" presId="urn:microsoft.com/office/officeart/2005/8/layout/bProcess3"/>
    <dgm:cxn modelId="{71F794DE-7704-426E-B244-1F85E6C84D7C}" type="presParOf" srcId="{8BE7B8C6-C73E-4F55-A4D9-40069A51D5C6}" destId="{7BC3505E-01A6-4277-A6A4-EC9AF8640FAE}" srcOrd="0" destOrd="0" presId="urn:microsoft.com/office/officeart/2005/8/layout/bProcess3"/>
    <dgm:cxn modelId="{A5E3691F-E097-40BD-B319-29DF7D9326D4}" type="presParOf" srcId="{B5959B52-E4BC-41F2-B0B5-604B82B4A279}" destId="{E09335FC-B697-4A13-AB0E-8AAA47557D03}" srcOrd="2" destOrd="0" presId="urn:microsoft.com/office/officeart/2005/8/layout/bProcess3"/>
    <dgm:cxn modelId="{BF38D605-7B32-48A1-B924-79AC59AF2A3C}" type="presParOf" srcId="{B5959B52-E4BC-41F2-B0B5-604B82B4A279}" destId="{74B5C471-2490-47F9-832F-439046336B42}" srcOrd="3" destOrd="0" presId="urn:microsoft.com/office/officeart/2005/8/layout/bProcess3"/>
    <dgm:cxn modelId="{41B2C1EE-0B51-4C8E-9ACD-EA3BB4E128C5}" type="presParOf" srcId="{74B5C471-2490-47F9-832F-439046336B42}" destId="{1D8686E5-FE69-467E-A45D-0CD42F32DC99}" srcOrd="0" destOrd="0" presId="urn:microsoft.com/office/officeart/2005/8/layout/bProcess3"/>
    <dgm:cxn modelId="{778A6815-84E1-46FE-A859-F0ACDF594F81}" type="presParOf" srcId="{B5959B52-E4BC-41F2-B0B5-604B82B4A279}" destId="{36415B8C-6CB5-4F5A-ABE9-60D8A0DE83CA}" srcOrd="4" destOrd="0" presId="urn:microsoft.com/office/officeart/2005/8/layout/bProcess3"/>
    <dgm:cxn modelId="{F5C4D35F-3858-4E35-A806-E1CD83F7064D}" type="presParOf" srcId="{B5959B52-E4BC-41F2-B0B5-604B82B4A279}" destId="{6C1BE6FD-1767-4DEF-B30F-7FA24C21D7F5}" srcOrd="5" destOrd="0" presId="urn:microsoft.com/office/officeart/2005/8/layout/bProcess3"/>
    <dgm:cxn modelId="{6C3789A3-AA61-4158-A656-71D96C1E0A96}" type="presParOf" srcId="{6C1BE6FD-1767-4DEF-B30F-7FA24C21D7F5}" destId="{1E905E47-DCCD-4D9E-AA26-97099AAB97F1}" srcOrd="0" destOrd="0" presId="urn:microsoft.com/office/officeart/2005/8/layout/bProcess3"/>
    <dgm:cxn modelId="{E07F25D2-B67A-4B4F-87AD-64BACE13A2AC}" type="presParOf" srcId="{B5959B52-E4BC-41F2-B0B5-604B82B4A279}" destId="{EC01C3F8-5406-4C08-BCDA-299E3E634586}" srcOrd="6" destOrd="0" presId="urn:microsoft.com/office/officeart/2005/8/layout/bProcess3"/>
    <dgm:cxn modelId="{E0720D61-CE3F-4606-85C8-B0032E0EBE60}" type="presParOf" srcId="{B5959B52-E4BC-41F2-B0B5-604B82B4A279}" destId="{CFEFFBDF-5077-40C6-AD60-A476ADD3C8CF}" srcOrd="7" destOrd="0" presId="urn:microsoft.com/office/officeart/2005/8/layout/bProcess3"/>
    <dgm:cxn modelId="{C8056693-DA4F-4C40-B271-50EEB7711194}" type="presParOf" srcId="{CFEFFBDF-5077-40C6-AD60-A476ADD3C8CF}" destId="{02DAA8C2-9585-42E6-A1F8-C32925B72FAD}" srcOrd="0" destOrd="0" presId="urn:microsoft.com/office/officeart/2005/8/layout/bProcess3"/>
    <dgm:cxn modelId="{F3E7EEB2-6579-46E5-972F-8146EB95E69A}" type="presParOf" srcId="{B5959B52-E4BC-41F2-B0B5-604B82B4A279}" destId="{E722E283-CBE6-49E1-A65C-2A2A27C62B60}" srcOrd="8" destOrd="0" presId="urn:microsoft.com/office/officeart/2005/8/layout/bProcess3"/>
    <dgm:cxn modelId="{1D8B3FCC-9E4A-47BA-A470-E6F3595B3AB2}" type="presParOf" srcId="{B5959B52-E4BC-41F2-B0B5-604B82B4A279}" destId="{681BAC00-3DF9-45F0-A4D0-EF8EDF9C35F9}" srcOrd="9" destOrd="0" presId="urn:microsoft.com/office/officeart/2005/8/layout/bProcess3"/>
    <dgm:cxn modelId="{F7D25D16-1F66-4ED1-AAFE-227EC2617528}" type="presParOf" srcId="{681BAC00-3DF9-45F0-A4D0-EF8EDF9C35F9}" destId="{5B1FDCCD-446E-4FFE-B127-3982E157B516}" srcOrd="0" destOrd="0" presId="urn:microsoft.com/office/officeart/2005/8/layout/bProcess3"/>
    <dgm:cxn modelId="{215958A1-A172-4638-8D86-B12A24705956}" type="presParOf" srcId="{B5959B52-E4BC-41F2-B0B5-604B82B4A279}" destId="{C47A42FA-345B-4DCD-8319-F17A31AB1EA2}" srcOrd="10" destOrd="0" presId="urn:microsoft.com/office/officeart/2005/8/layout/bProcess3"/>
    <dgm:cxn modelId="{7B2BBC6B-942A-443E-BE6A-68630DE07967}" type="presParOf" srcId="{B5959B52-E4BC-41F2-B0B5-604B82B4A279}" destId="{E759727B-4CCA-4B3C-A44A-6508DCF1B8CD}" srcOrd="11" destOrd="0" presId="urn:microsoft.com/office/officeart/2005/8/layout/bProcess3"/>
    <dgm:cxn modelId="{A3CAC284-1D36-49CF-AE5C-A99169D6FC7C}" type="presParOf" srcId="{E759727B-4CCA-4B3C-A44A-6508DCF1B8CD}" destId="{6BCB775A-9588-4284-A579-2D28A2A48FE6}" srcOrd="0" destOrd="0" presId="urn:microsoft.com/office/officeart/2005/8/layout/bProcess3"/>
    <dgm:cxn modelId="{A794BAE9-8CE7-4341-BA1E-CC3D01F74C76}" type="presParOf" srcId="{B5959B52-E4BC-41F2-B0B5-604B82B4A279}" destId="{08CFD050-3A65-4B61-A5F0-B1FFDECDC1B4}" srcOrd="12" destOrd="0" presId="urn:microsoft.com/office/officeart/2005/8/layout/bProcess3"/>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F100113-280E-43AB-B19A-55381661B82A}" type="doc">
      <dgm:prSet loTypeId="urn:microsoft.com/office/officeart/2005/8/layout/vList5" loCatId="list" qsTypeId="urn:microsoft.com/office/officeart/2005/8/quickstyle/simple5" qsCatId="simple" csTypeId="urn:microsoft.com/office/officeart/2005/8/colors/colorful5" csCatId="colorful" phldr="1"/>
      <dgm:spPr/>
      <dgm:t>
        <a:bodyPr/>
        <a:lstStyle/>
        <a:p>
          <a:endParaRPr lang="es-ES"/>
        </a:p>
      </dgm:t>
    </dgm:pt>
    <dgm:pt modelId="{ED3E5087-FD3A-4EB1-A743-240C949C14BA}">
      <dgm:prSet custT="1"/>
      <dgm:spPr/>
      <dgm:t>
        <a:bodyPr/>
        <a:lstStyle/>
        <a:p>
          <a:r>
            <a:rPr lang="nl-NL" sz="1800" b="1" dirty="0">
              <a:effectLst>
                <a:outerShdw blurRad="38100" dist="38100" dir="2700000" algn="tl">
                  <a:srgbClr val="000000">
                    <a:alpha val="43137"/>
                  </a:srgbClr>
                </a:outerShdw>
              </a:effectLst>
            </a:rPr>
            <a:t>VOORDEEL</a:t>
          </a:r>
          <a:endParaRPr lang="es-ES" sz="1800" dirty="0">
            <a:effectLst>
              <a:outerShdw blurRad="38100" dist="38100" dir="2700000" algn="tl">
                <a:srgbClr val="000000">
                  <a:alpha val="43137"/>
                </a:srgbClr>
              </a:outerShdw>
            </a:effectLst>
          </a:endParaRPr>
        </a:p>
      </dgm:t>
    </dgm:pt>
    <dgm:pt modelId="{EDD5C891-93FD-4AFD-9CB8-73C44C5D037C}" type="parTrans" cxnId="{F943B746-32F8-40B9-9FB8-B89A5E3F43EE}">
      <dgm:prSet/>
      <dgm:spPr/>
      <dgm:t>
        <a:bodyPr/>
        <a:lstStyle/>
        <a:p>
          <a:endParaRPr lang="es-ES" sz="1800"/>
        </a:p>
      </dgm:t>
    </dgm:pt>
    <dgm:pt modelId="{0CEA02AA-CDC9-41EA-B9EC-1098F6E78B8A}" type="sibTrans" cxnId="{F943B746-32F8-40B9-9FB8-B89A5E3F43EE}">
      <dgm:prSet/>
      <dgm:spPr/>
      <dgm:t>
        <a:bodyPr/>
        <a:lstStyle/>
        <a:p>
          <a:endParaRPr lang="es-ES" sz="1800"/>
        </a:p>
      </dgm:t>
    </dgm:pt>
    <dgm:pt modelId="{7827D117-B5E8-4576-B4E3-8B45E78FE85E}">
      <dgm:prSet custT="1"/>
      <dgm:spPr/>
      <dgm:t>
        <a:bodyPr/>
        <a:lstStyle/>
        <a:p>
          <a:r>
            <a:rPr lang="nl-NL" sz="1800" b="1" dirty="0">
              <a:effectLst>
                <a:outerShdw blurRad="38100" dist="38100" dir="2700000" algn="tl">
                  <a:srgbClr val="000000">
                    <a:alpha val="43137"/>
                  </a:srgbClr>
                </a:outerShdw>
              </a:effectLst>
            </a:rPr>
            <a:t>VERANTWOORDE-LIJKHEID</a:t>
          </a:r>
          <a:endParaRPr lang="es-ES" sz="1800" dirty="0">
            <a:effectLst>
              <a:outerShdw blurRad="38100" dist="38100" dir="2700000" algn="tl">
                <a:srgbClr val="000000">
                  <a:alpha val="43137"/>
                </a:srgbClr>
              </a:outerShdw>
            </a:effectLst>
          </a:endParaRPr>
        </a:p>
      </dgm:t>
    </dgm:pt>
    <dgm:pt modelId="{CA64CA68-8F10-48BC-A86E-BE962621E927}" type="parTrans" cxnId="{E051AF1D-A556-45C4-914F-96076559A492}">
      <dgm:prSet/>
      <dgm:spPr/>
      <dgm:t>
        <a:bodyPr/>
        <a:lstStyle/>
        <a:p>
          <a:endParaRPr lang="es-ES" sz="1800"/>
        </a:p>
      </dgm:t>
    </dgm:pt>
    <dgm:pt modelId="{12BA6C14-74F1-4B8A-8A81-080210EE2289}" type="sibTrans" cxnId="{E051AF1D-A556-45C4-914F-96076559A492}">
      <dgm:prSet/>
      <dgm:spPr/>
      <dgm:t>
        <a:bodyPr/>
        <a:lstStyle/>
        <a:p>
          <a:endParaRPr lang="es-ES" sz="1800"/>
        </a:p>
      </dgm:t>
    </dgm:pt>
    <dgm:pt modelId="{176CF41D-1525-4F9B-BB53-7414DC3D7FDB}">
      <dgm:prSet custT="1"/>
      <dgm:spPr>
        <a:solidFill>
          <a:schemeClr val="accent5">
            <a:tint val="40000"/>
            <a:hueOff val="0"/>
            <a:satOff val="0"/>
            <a:lumOff val="0"/>
          </a:schemeClr>
        </a:solidFill>
        <a:effectLst>
          <a:outerShdw blurRad="50800" dist="38100" dir="2700000" algn="tl" rotWithShape="0">
            <a:prstClr val="black">
              <a:alpha val="40000"/>
            </a:prstClr>
          </a:outerShdw>
        </a:effectLst>
      </dgm:spPr>
      <dgm:t>
        <a:bodyPr/>
        <a:lstStyle/>
        <a:p>
          <a:pPr>
            <a:buNone/>
          </a:pPr>
          <a:r>
            <a:rPr lang="nl-NL" sz="1800" b="1" dirty="0"/>
            <a:t>Door ons zo te gedragen, zijn we een zegen voor zowel anderen als voor onszelf.</a:t>
          </a:r>
          <a:endParaRPr lang="es-ES" sz="1800" dirty="0"/>
        </a:p>
      </dgm:t>
    </dgm:pt>
    <dgm:pt modelId="{E52CFDF8-00C4-42F7-A574-7A3326391402}" type="parTrans" cxnId="{3F93A09C-74C6-42F4-B899-99D9252333FE}">
      <dgm:prSet/>
      <dgm:spPr/>
      <dgm:t>
        <a:bodyPr/>
        <a:lstStyle/>
        <a:p>
          <a:endParaRPr lang="es-ES" sz="1800"/>
        </a:p>
      </dgm:t>
    </dgm:pt>
    <dgm:pt modelId="{BB84A557-D61F-409E-8C17-1BC0AE9F359F}" type="sibTrans" cxnId="{3F93A09C-74C6-42F4-B899-99D9252333FE}">
      <dgm:prSet/>
      <dgm:spPr/>
      <dgm:t>
        <a:bodyPr/>
        <a:lstStyle/>
        <a:p>
          <a:endParaRPr lang="es-ES" sz="1800"/>
        </a:p>
      </dgm:t>
    </dgm:pt>
    <dgm:pt modelId="{708CBFE1-E565-4578-BFE3-4973C03ECBD6}">
      <dgm:prSet custT="1"/>
      <dgm:spPr>
        <a:solidFill>
          <a:schemeClr val="accent5">
            <a:tint val="40000"/>
            <a:hueOff val="-5213074"/>
            <a:satOff val="27369"/>
            <a:lumOff val="2503"/>
          </a:schemeClr>
        </a:solidFill>
        <a:effectLst>
          <a:outerShdw blurRad="50800" dist="38100" dir="2700000" algn="tl" rotWithShape="0">
            <a:prstClr val="black">
              <a:alpha val="40000"/>
            </a:prstClr>
          </a:outerShdw>
        </a:effectLst>
      </dgm:spPr>
      <dgm:t>
        <a:bodyPr lIns="72000" rIns="108000"/>
        <a:lstStyle/>
        <a:p>
          <a:pPr>
            <a:buNone/>
          </a:pPr>
          <a:r>
            <a:rPr lang="nl-NL" sz="1800" b="1" spc="-50" baseline="0" dirty="0">
              <a:solidFill>
                <a:schemeClr val="tx1"/>
              </a:solidFill>
            </a:rPr>
            <a:t>Moge ons gedrag God verheerlijken, en moge het anderen aanmoedigen in Jezus te geloven en Hem te volgen</a:t>
          </a:r>
          <a:endParaRPr lang="es-ES" sz="1800" spc="-50" baseline="0" dirty="0">
            <a:solidFill>
              <a:schemeClr val="tx1"/>
            </a:solidFill>
          </a:endParaRPr>
        </a:p>
      </dgm:t>
    </dgm:pt>
    <dgm:pt modelId="{53F01586-B885-484C-B9BC-50D7A6816AE8}" type="parTrans" cxnId="{1D76C07D-E7A2-4407-8DF4-43800EB91D92}">
      <dgm:prSet/>
      <dgm:spPr/>
      <dgm:t>
        <a:bodyPr/>
        <a:lstStyle/>
        <a:p>
          <a:endParaRPr lang="es-ES" sz="1800"/>
        </a:p>
      </dgm:t>
    </dgm:pt>
    <dgm:pt modelId="{86E6824A-9775-411E-80E8-5E6BA1FDAF5B}" type="sibTrans" cxnId="{1D76C07D-E7A2-4407-8DF4-43800EB91D92}">
      <dgm:prSet/>
      <dgm:spPr/>
      <dgm:t>
        <a:bodyPr/>
        <a:lstStyle/>
        <a:p>
          <a:endParaRPr lang="es-ES" sz="1800"/>
        </a:p>
      </dgm:t>
    </dgm:pt>
    <dgm:pt modelId="{CFBE5AFD-B993-4506-8B4C-6E98A0DA3FD2}" type="pres">
      <dgm:prSet presAssocID="{1F100113-280E-43AB-B19A-55381661B82A}" presName="Name0" presStyleCnt="0">
        <dgm:presLayoutVars>
          <dgm:dir/>
          <dgm:animLvl val="lvl"/>
          <dgm:resizeHandles val="exact"/>
        </dgm:presLayoutVars>
      </dgm:prSet>
      <dgm:spPr/>
    </dgm:pt>
    <dgm:pt modelId="{6BDB5831-9C94-4880-959C-ECCA389A7FC5}" type="pres">
      <dgm:prSet presAssocID="{ED3E5087-FD3A-4EB1-A743-240C949C14BA}" presName="linNode" presStyleCnt="0"/>
      <dgm:spPr/>
    </dgm:pt>
    <dgm:pt modelId="{FFA5AA21-7D47-4DB5-88A0-E539AF65B3AE}" type="pres">
      <dgm:prSet presAssocID="{ED3E5087-FD3A-4EB1-A743-240C949C14BA}" presName="parentText" presStyleLbl="node1" presStyleIdx="0" presStyleCnt="2" custScaleX="79075">
        <dgm:presLayoutVars>
          <dgm:chMax val="1"/>
          <dgm:bulletEnabled val="1"/>
        </dgm:presLayoutVars>
      </dgm:prSet>
      <dgm:spPr/>
    </dgm:pt>
    <dgm:pt modelId="{EFC24B33-7A95-4552-9081-A6C9B1961365}" type="pres">
      <dgm:prSet presAssocID="{ED3E5087-FD3A-4EB1-A743-240C949C14BA}" presName="descendantText" presStyleLbl="alignAccFollowNode1" presStyleIdx="0" presStyleCnt="2" custScaleX="116152" custScaleY="101199">
        <dgm:presLayoutVars>
          <dgm:bulletEnabled val="1"/>
        </dgm:presLayoutVars>
      </dgm:prSet>
      <dgm:spPr/>
    </dgm:pt>
    <dgm:pt modelId="{E0B2179B-A1CC-4C19-9260-0FCD9F00542B}" type="pres">
      <dgm:prSet presAssocID="{0CEA02AA-CDC9-41EA-B9EC-1098F6E78B8A}" presName="sp" presStyleCnt="0"/>
      <dgm:spPr/>
    </dgm:pt>
    <dgm:pt modelId="{E5781277-EA9C-465B-9847-10EB13B286D1}" type="pres">
      <dgm:prSet presAssocID="{7827D117-B5E8-4576-B4E3-8B45E78FE85E}" presName="linNode" presStyleCnt="0"/>
      <dgm:spPr/>
    </dgm:pt>
    <dgm:pt modelId="{E5B546D2-5835-4FBC-9882-FCDBC0427E74}" type="pres">
      <dgm:prSet presAssocID="{7827D117-B5E8-4576-B4E3-8B45E78FE85E}" presName="parentText" presStyleLbl="node1" presStyleIdx="1" presStyleCnt="2" custScaleX="79075">
        <dgm:presLayoutVars>
          <dgm:chMax val="1"/>
          <dgm:bulletEnabled val="1"/>
        </dgm:presLayoutVars>
      </dgm:prSet>
      <dgm:spPr/>
    </dgm:pt>
    <dgm:pt modelId="{29EECA27-2D68-4D78-B8EA-E1DE71798A82}" type="pres">
      <dgm:prSet presAssocID="{7827D117-B5E8-4576-B4E3-8B45E78FE85E}" presName="descendantText" presStyleLbl="alignAccFollowNode1" presStyleIdx="1" presStyleCnt="2" custScaleX="116152" custScaleY="101199">
        <dgm:presLayoutVars>
          <dgm:bulletEnabled val="1"/>
        </dgm:presLayoutVars>
      </dgm:prSet>
      <dgm:spPr/>
    </dgm:pt>
  </dgm:ptLst>
  <dgm:cxnLst>
    <dgm:cxn modelId="{CD42031A-B897-4BD7-BE0A-EDFF40FBFF03}" type="presOf" srcId="{1F100113-280E-43AB-B19A-55381661B82A}" destId="{CFBE5AFD-B993-4506-8B4C-6E98A0DA3FD2}" srcOrd="0" destOrd="0" presId="urn:microsoft.com/office/officeart/2005/8/layout/vList5"/>
    <dgm:cxn modelId="{E051AF1D-A556-45C4-914F-96076559A492}" srcId="{1F100113-280E-43AB-B19A-55381661B82A}" destId="{7827D117-B5E8-4576-B4E3-8B45E78FE85E}" srcOrd="1" destOrd="0" parTransId="{CA64CA68-8F10-48BC-A86E-BE962621E927}" sibTransId="{12BA6C14-74F1-4B8A-8A81-080210EE2289}"/>
    <dgm:cxn modelId="{BE514131-8ADD-4EA0-AF5C-7B5D9DBFA89B}" type="presOf" srcId="{708CBFE1-E565-4578-BFE3-4973C03ECBD6}" destId="{29EECA27-2D68-4D78-B8EA-E1DE71798A82}" srcOrd="0" destOrd="0" presId="urn:microsoft.com/office/officeart/2005/8/layout/vList5"/>
    <dgm:cxn modelId="{512BFB5C-28DF-4E2C-BC88-D1E04533D521}" type="presOf" srcId="{ED3E5087-FD3A-4EB1-A743-240C949C14BA}" destId="{FFA5AA21-7D47-4DB5-88A0-E539AF65B3AE}" srcOrd="0" destOrd="0" presId="urn:microsoft.com/office/officeart/2005/8/layout/vList5"/>
    <dgm:cxn modelId="{F943B746-32F8-40B9-9FB8-B89A5E3F43EE}" srcId="{1F100113-280E-43AB-B19A-55381661B82A}" destId="{ED3E5087-FD3A-4EB1-A743-240C949C14BA}" srcOrd="0" destOrd="0" parTransId="{EDD5C891-93FD-4AFD-9CB8-73C44C5D037C}" sibTransId="{0CEA02AA-CDC9-41EA-B9EC-1098F6E78B8A}"/>
    <dgm:cxn modelId="{84254E6C-47E3-4539-BA30-CC71FF0AACB2}" type="presOf" srcId="{176CF41D-1525-4F9B-BB53-7414DC3D7FDB}" destId="{EFC24B33-7A95-4552-9081-A6C9B1961365}" srcOrd="0" destOrd="0" presId="urn:microsoft.com/office/officeart/2005/8/layout/vList5"/>
    <dgm:cxn modelId="{1D76C07D-E7A2-4407-8DF4-43800EB91D92}" srcId="{7827D117-B5E8-4576-B4E3-8B45E78FE85E}" destId="{708CBFE1-E565-4578-BFE3-4973C03ECBD6}" srcOrd="0" destOrd="0" parTransId="{53F01586-B885-484C-B9BC-50D7A6816AE8}" sibTransId="{86E6824A-9775-411E-80E8-5E6BA1FDAF5B}"/>
    <dgm:cxn modelId="{3F93A09C-74C6-42F4-B899-99D9252333FE}" srcId="{ED3E5087-FD3A-4EB1-A743-240C949C14BA}" destId="{176CF41D-1525-4F9B-BB53-7414DC3D7FDB}" srcOrd="0" destOrd="0" parTransId="{E52CFDF8-00C4-42F7-A574-7A3326391402}" sibTransId="{BB84A557-D61F-409E-8C17-1BC0AE9F359F}"/>
    <dgm:cxn modelId="{278E66EC-D4C9-4538-B801-3F084EE54407}" type="presOf" srcId="{7827D117-B5E8-4576-B4E3-8B45E78FE85E}" destId="{E5B546D2-5835-4FBC-9882-FCDBC0427E74}" srcOrd="0" destOrd="0" presId="urn:microsoft.com/office/officeart/2005/8/layout/vList5"/>
    <dgm:cxn modelId="{95E67E06-A3E2-4DB8-98A0-360ABBF9C5E6}" type="presParOf" srcId="{CFBE5AFD-B993-4506-8B4C-6E98A0DA3FD2}" destId="{6BDB5831-9C94-4880-959C-ECCA389A7FC5}" srcOrd="0" destOrd="0" presId="urn:microsoft.com/office/officeart/2005/8/layout/vList5"/>
    <dgm:cxn modelId="{6D99CB7E-5875-4071-9498-0F9FEB86D8E5}" type="presParOf" srcId="{6BDB5831-9C94-4880-959C-ECCA389A7FC5}" destId="{FFA5AA21-7D47-4DB5-88A0-E539AF65B3AE}" srcOrd="0" destOrd="0" presId="urn:microsoft.com/office/officeart/2005/8/layout/vList5"/>
    <dgm:cxn modelId="{757CC5A8-5C2F-428D-8569-6AFB94EAFB8B}" type="presParOf" srcId="{6BDB5831-9C94-4880-959C-ECCA389A7FC5}" destId="{EFC24B33-7A95-4552-9081-A6C9B1961365}" srcOrd="1" destOrd="0" presId="urn:microsoft.com/office/officeart/2005/8/layout/vList5"/>
    <dgm:cxn modelId="{7A45F5C9-B31F-4CDA-A18C-FBDA7CF8880E}" type="presParOf" srcId="{CFBE5AFD-B993-4506-8B4C-6E98A0DA3FD2}" destId="{E0B2179B-A1CC-4C19-9260-0FCD9F00542B}" srcOrd="1" destOrd="0" presId="urn:microsoft.com/office/officeart/2005/8/layout/vList5"/>
    <dgm:cxn modelId="{4FEDBC40-866E-4541-B27B-B2A8F3C0E202}" type="presParOf" srcId="{CFBE5AFD-B993-4506-8B4C-6E98A0DA3FD2}" destId="{E5781277-EA9C-465B-9847-10EB13B286D1}" srcOrd="2" destOrd="0" presId="urn:microsoft.com/office/officeart/2005/8/layout/vList5"/>
    <dgm:cxn modelId="{496F3DEE-3460-478B-BA45-F3F933F2993F}" type="presParOf" srcId="{E5781277-EA9C-465B-9847-10EB13B286D1}" destId="{E5B546D2-5835-4FBC-9882-FCDBC0427E74}" srcOrd="0" destOrd="0" presId="urn:microsoft.com/office/officeart/2005/8/layout/vList5"/>
    <dgm:cxn modelId="{9AB5CF36-6452-4976-A9AD-64F596C68BAF}" type="presParOf" srcId="{E5781277-EA9C-465B-9847-10EB13B286D1}" destId="{29EECA27-2D68-4D78-B8EA-E1DE71798A82}" srcOrd="1" destOrd="0" presId="urn:microsoft.com/office/officeart/2005/8/layout/vList5"/>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0D1DE35-FBA6-4C59-A6AC-AFB0BC1605A1}" type="doc">
      <dgm:prSet loTypeId="urn:microsoft.com/office/officeart/2008/layout/BendingPictureCaptionList" loCatId="picture" qsTypeId="urn:microsoft.com/office/officeart/2005/8/quickstyle/simple3" qsCatId="simple" csTypeId="urn:microsoft.com/office/officeart/2005/8/colors/colorful3" csCatId="colorful" phldr="1"/>
      <dgm:spPr/>
      <dgm:t>
        <a:bodyPr/>
        <a:lstStyle/>
        <a:p>
          <a:endParaRPr lang="es-ES"/>
        </a:p>
      </dgm:t>
    </dgm:pt>
    <dgm:pt modelId="{4CEC2CC4-D2C6-4842-94E4-DFF06C12F46D}">
      <dgm:prSet custT="1"/>
      <dgm:spPr>
        <a:effectLst>
          <a:outerShdw blurRad="50800" dist="38100" dir="2700000" algn="tl" rotWithShape="0">
            <a:prstClr val="black">
              <a:alpha val="40000"/>
            </a:prstClr>
          </a:outerShdw>
        </a:effectLst>
      </dgm:spPr>
      <dgm:t>
        <a:bodyPr/>
        <a:lstStyle/>
        <a:p>
          <a:r>
            <a:rPr lang="nl-NL" sz="1800" b="1" dirty="0">
              <a:latin typeface="Calibri" panose="020F0502020204030204" pitchFamily="34" charset="0"/>
              <a:ea typeface="Calibri" panose="020F0502020204030204" pitchFamily="34" charset="0"/>
              <a:cs typeface="Calibri" panose="020F0502020204030204" pitchFamily="34" charset="0"/>
            </a:rPr>
            <a:t>De vrede van God ons laten regeren</a:t>
          </a:r>
          <a:endParaRPr lang="es-ES" sz="1800" dirty="0">
            <a:latin typeface="Calibri" panose="020F0502020204030204" pitchFamily="34" charset="0"/>
            <a:ea typeface="Calibri" panose="020F0502020204030204" pitchFamily="34" charset="0"/>
            <a:cs typeface="Calibri" panose="020F0502020204030204" pitchFamily="34" charset="0"/>
          </a:endParaRPr>
        </a:p>
      </dgm:t>
    </dgm:pt>
    <dgm:pt modelId="{2D690077-8124-4BA3-B589-CAEAEE06405B}" type="parTrans" cxnId="{D6459E74-98C5-45DA-85F6-D5DCD2D80D7A}">
      <dgm:prSet/>
      <dgm:spPr/>
      <dgm:t>
        <a:bodyPr/>
        <a:lstStyle/>
        <a:p>
          <a:endParaRPr lang="es-ES" sz="1800"/>
        </a:p>
      </dgm:t>
    </dgm:pt>
    <dgm:pt modelId="{FE89BE31-BD14-4155-A50E-92DD2998C97B}" type="sibTrans" cxnId="{D6459E74-98C5-45DA-85F6-D5DCD2D80D7A}">
      <dgm:prSet/>
      <dgm:spPr/>
      <dgm:t>
        <a:bodyPr/>
        <a:lstStyle/>
        <a:p>
          <a:endParaRPr lang="es-ES" sz="1800"/>
        </a:p>
      </dgm:t>
    </dgm:pt>
    <dgm:pt modelId="{D8E90402-37CC-4EC2-8BFB-91D0504BAC24}">
      <dgm:prSet custT="1"/>
      <dgm:spPr>
        <a:effectLst>
          <a:outerShdw blurRad="50800" dist="38100" dir="2700000" algn="tl" rotWithShape="0">
            <a:prstClr val="black">
              <a:alpha val="40000"/>
            </a:prstClr>
          </a:outerShdw>
        </a:effectLst>
      </dgm:spPr>
      <dgm:t>
        <a:bodyPr/>
        <a:lstStyle/>
        <a:p>
          <a:r>
            <a:rPr lang="nl-NL" sz="1800" b="1" dirty="0">
              <a:latin typeface="Calibri" panose="020F0502020204030204" pitchFamily="34" charset="0"/>
              <a:ea typeface="Calibri" panose="020F0502020204030204" pitchFamily="34" charset="0"/>
              <a:cs typeface="Calibri" panose="020F0502020204030204" pitchFamily="34" charset="0"/>
            </a:rPr>
            <a:t>Unaniem blijven als één lichaam</a:t>
          </a:r>
          <a:endParaRPr lang="es-ES" sz="1800" dirty="0">
            <a:latin typeface="Calibri" panose="020F0502020204030204" pitchFamily="34" charset="0"/>
            <a:ea typeface="Calibri" panose="020F0502020204030204" pitchFamily="34" charset="0"/>
            <a:cs typeface="Calibri" panose="020F0502020204030204" pitchFamily="34" charset="0"/>
          </a:endParaRPr>
        </a:p>
      </dgm:t>
    </dgm:pt>
    <dgm:pt modelId="{E6DB1773-E13C-4A05-B7B8-6982D29546A7}" type="parTrans" cxnId="{4F121848-B794-4D71-9E90-97663B6DFB91}">
      <dgm:prSet/>
      <dgm:spPr/>
      <dgm:t>
        <a:bodyPr/>
        <a:lstStyle/>
        <a:p>
          <a:endParaRPr lang="es-ES" sz="1800"/>
        </a:p>
      </dgm:t>
    </dgm:pt>
    <dgm:pt modelId="{58B57F25-77D2-41BA-8209-AC89F3FF4A2A}" type="sibTrans" cxnId="{4F121848-B794-4D71-9E90-97663B6DFB91}">
      <dgm:prSet/>
      <dgm:spPr/>
      <dgm:t>
        <a:bodyPr/>
        <a:lstStyle/>
        <a:p>
          <a:endParaRPr lang="es-ES" sz="1800"/>
        </a:p>
      </dgm:t>
    </dgm:pt>
    <dgm:pt modelId="{216C32C0-7D55-4DD9-BBE6-B9DCFA8CC253}">
      <dgm:prSet custT="1"/>
      <dgm:spPr>
        <a:effectLst>
          <a:outerShdw blurRad="50800" dist="38100" dir="2700000" algn="tl" rotWithShape="0">
            <a:prstClr val="black">
              <a:alpha val="40000"/>
            </a:prstClr>
          </a:outerShdw>
        </a:effectLst>
      </dgm:spPr>
      <dgm:t>
        <a:bodyPr/>
        <a:lstStyle/>
        <a:p>
          <a:r>
            <a:rPr lang="nl-NL" sz="1800" b="1" dirty="0">
              <a:latin typeface="Calibri" panose="020F0502020204030204" pitchFamily="34" charset="0"/>
              <a:ea typeface="Calibri" panose="020F0502020204030204" pitchFamily="34" charset="0"/>
              <a:cs typeface="Calibri" panose="020F0502020204030204" pitchFamily="34" charset="0"/>
            </a:rPr>
            <a:t>Dankbaar zijn</a:t>
          </a:r>
          <a:endParaRPr lang="es-ES" sz="1800" dirty="0">
            <a:latin typeface="Calibri" panose="020F0502020204030204" pitchFamily="34" charset="0"/>
            <a:ea typeface="Calibri" panose="020F0502020204030204" pitchFamily="34" charset="0"/>
            <a:cs typeface="Calibri" panose="020F0502020204030204" pitchFamily="34" charset="0"/>
          </a:endParaRPr>
        </a:p>
      </dgm:t>
    </dgm:pt>
    <dgm:pt modelId="{A3382F11-EA0B-4F3B-8A9E-17814AB1EA17}" type="parTrans" cxnId="{E5420570-7DC3-447B-9113-D723AF1CA096}">
      <dgm:prSet/>
      <dgm:spPr/>
      <dgm:t>
        <a:bodyPr/>
        <a:lstStyle/>
        <a:p>
          <a:endParaRPr lang="es-ES" sz="1800"/>
        </a:p>
      </dgm:t>
    </dgm:pt>
    <dgm:pt modelId="{A62D0B13-0B5E-49D7-A53B-1A34A53EB0E7}" type="sibTrans" cxnId="{E5420570-7DC3-447B-9113-D723AF1CA096}">
      <dgm:prSet/>
      <dgm:spPr/>
      <dgm:t>
        <a:bodyPr/>
        <a:lstStyle/>
        <a:p>
          <a:endParaRPr lang="es-ES" sz="1800"/>
        </a:p>
      </dgm:t>
    </dgm:pt>
    <dgm:pt modelId="{45665ECB-D72A-4DFE-BF94-C70DCF5D2085}">
      <dgm:prSet custT="1"/>
      <dgm:spPr>
        <a:effectLst>
          <a:outerShdw blurRad="50800" dist="38100" dir="2700000" algn="tl" rotWithShape="0">
            <a:prstClr val="black">
              <a:alpha val="40000"/>
            </a:prstClr>
          </a:outerShdw>
        </a:effectLst>
      </dgm:spPr>
      <dgm:t>
        <a:bodyPr/>
        <a:lstStyle/>
        <a:p>
          <a:r>
            <a:rPr lang="nl-NL" sz="1800" b="1" dirty="0">
              <a:latin typeface="Calibri" panose="020F0502020204030204" pitchFamily="34" charset="0"/>
              <a:ea typeface="Calibri" panose="020F0502020204030204" pitchFamily="34" charset="0"/>
              <a:cs typeface="Calibri" panose="020F0502020204030204" pitchFamily="34" charset="0"/>
            </a:rPr>
            <a:t>Uitgebreid Bijbelonderzoek</a:t>
          </a:r>
          <a:endParaRPr lang="es-ES" sz="1800" dirty="0">
            <a:latin typeface="Calibri" panose="020F0502020204030204" pitchFamily="34" charset="0"/>
            <a:ea typeface="Calibri" panose="020F0502020204030204" pitchFamily="34" charset="0"/>
            <a:cs typeface="Calibri" panose="020F0502020204030204" pitchFamily="34" charset="0"/>
          </a:endParaRPr>
        </a:p>
      </dgm:t>
    </dgm:pt>
    <dgm:pt modelId="{3027C5CB-A197-4D2A-9456-FE69F3373B4C}" type="parTrans" cxnId="{9E35438B-E891-4FED-A088-7E055C939FE2}">
      <dgm:prSet/>
      <dgm:spPr/>
      <dgm:t>
        <a:bodyPr/>
        <a:lstStyle/>
        <a:p>
          <a:endParaRPr lang="es-ES" sz="1800"/>
        </a:p>
      </dgm:t>
    </dgm:pt>
    <dgm:pt modelId="{B19EAE8B-2BAD-42C8-A293-F7FBD771347C}" type="sibTrans" cxnId="{9E35438B-E891-4FED-A088-7E055C939FE2}">
      <dgm:prSet/>
      <dgm:spPr/>
      <dgm:t>
        <a:bodyPr/>
        <a:lstStyle/>
        <a:p>
          <a:endParaRPr lang="es-ES" sz="1800"/>
        </a:p>
      </dgm:t>
    </dgm:pt>
    <dgm:pt modelId="{8E8DAA5E-3AC0-4002-BDEB-C436EEB817B8}">
      <dgm:prSet custT="1"/>
      <dgm:spPr>
        <a:effectLst>
          <a:outerShdw blurRad="50800" dist="38100" dir="2700000" algn="tl" rotWithShape="0">
            <a:prstClr val="black">
              <a:alpha val="40000"/>
            </a:prstClr>
          </a:outerShdw>
        </a:effectLst>
      </dgm:spPr>
      <dgm:t>
        <a:bodyPr/>
        <a:lstStyle/>
        <a:p>
          <a:r>
            <a:rPr lang="nl-NL" sz="1800" b="1" dirty="0">
              <a:latin typeface="Calibri" panose="020F0502020204030204" pitchFamily="34" charset="0"/>
              <a:ea typeface="Calibri" panose="020F0502020204030204" pitchFamily="34" charset="0"/>
              <a:cs typeface="Calibri" panose="020F0502020204030204" pitchFamily="34" charset="0"/>
            </a:rPr>
            <a:t>Elkaar leren wat we geleerd hebben</a:t>
          </a:r>
          <a:endParaRPr lang="es-ES" sz="1800" dirty="0">
            <a:latin typeface="Calibri" panose="020F0502020204030204" pitchFamily="34" charset="0"/>
            <a:ea typeface="Calibri" panose="020F0502020204030204" pitchFamily="34" charset="0"/>
            <a:cs typeface="Calibri" panose="020F0502020204030204" pitchFamily="34" charset="0"/>
          </a:endParaRPr>
        </a:p>
      </dgm:t>
    </dgm:pt>
    <dgm:pt modelId="{D78F1673-C592-4DDC-9692-8F317EE58083}" type="parTrans" cxnId="{DEFA86AD-B6C0-412A-8503-0371F717FC8B}">
      <dgm:prSet/>
      <dgm:spPr/>
      <dgm:t>
        <a:bodyPr/>
        <a:lstStyle/>
        <a:p>
          <a:endParaRPr lang="es-ES" sz="1800"/>
        </a:p>
      </dgm:t>
    </dgm:pt>
    <dgm:pt modelId="{0F1F0447-9F72-4FA9-AF08-0551172A71CA}" type="sibTrans" cxnId="{DEFA86AD-B6C0-412A-8503-0371F717FC8B}">
      <dgm:prSet/>
      <dgm:spPr/>
      <dgm:t>
        <a:bodyPr/>
        <a:lstStyle/>
        <a:p>
          <a:endParaRPr lang="es-ES" sz="1800"/>
        </a:p>
      </dgm:t>
    </dgm:pt>
    <dgm:pt modelId="{8BB003F6-DCD1-4ACF-A2EC-40DF49F4B301}">
      <dgm:prSet custT="1"/>
      <dgm:spPr>
        <a:effectLst>
          <a:outerShdw blurRad="50800" dist="38100" dir="2700000" algn="tl" rotWithShape="0">
            <a:prstClr val="black">
              <a:alpha val="40000"/>
            </a:prstClr>
          </a:outerShdw>
        </a:effectLst>
      </dgm:spPr>
      <dgm:t>
        <a:bodyPr/>
        <a:lstStyle/>
        <a:p>
          <a:r>
            <a:rPr lang="nl-NL" sz="1800" b="1" dirty="0">
              <a:latin typeface="Calibri" panose="020F0502020204030204" pitchFamily="34" charset="0"/>
              <a:ea typeface="Calibri" panose="020F0502020204030204" pitchFamily="34" charset="0"/>
              <a:cs typeface="Calibri" panose="020F0502020204030204" pitchFamily="34" charset="0"/>
            </a:rPr>
            <a:t>Het zingen van psalmen, hymnen en spirituele liederen</a:t>
          </a:r>
          <a:endParaRPr lang="es-ES" sz="1800" dirty="0">
            <a:latin typeface="Calibri" panose="020F0502020204030204" pitchFamily="34" charset="0"/>
            <a:ea typeface="Calibri" panose="020F0502020204030204" pitchFamily="34" charset="0"/>
            <a:cs typeface="Calibri" panose="020F0502020204030204" pitchFamily="34" charset="0"/>
          </a:endParaRPr>
        </a:p>
      </dgm:t>
    </dgm:pt>
    <dgm:pt modelId="{1D48A0C7-E41A-44FC-B62F-871B9B1A2D39}" type="parTrans" cxnId="{76EC2C9E-5558-4FC1-BD16-C134656E20CD}">
      <dgm:prSet/>
      <dgm:spPr/>
      <dgm:t>
        <a:bodyPr/>
        <a:lstStyle/>
        <a:p>
          <a:endParaRPr lang="es-ES" sz="1800"/>
        </a:p>
      </dgm:t>
    </dgm:pt>
    <dgm:pt modelId="{D6F68820-D296-4082-963D-FD940C79A025}" type="sibTrans" cxnId="{76EC2C9E-5558-4FC1-BD16-C134656E20CD}">
      <dgm:prSet/>
      <dgm:spPr/>
      <dgm:t>
        <a:bodyPr/>
        <a:lstStyle/>
        <a:p>
          <a:endParaRPr lang="es-ES" sz="1800"/>
        </a:p>
      </dgm:t>
    </dgm:pt>
    <dgm:pt modelId="{27D9EF38-24C3-4027-89B5-17ABE64C071C}">
      <dgm:prSet custT="1"/>
      <dgm:spPr>
        <a:effectLst>
          <a:outerShdw blurRad="50800" dist="38100" dir="2700000" algn="tl" rotWithShape="0">
            <a:prstClr val="black">
              <a:alpha val="40000"/>
            </a:prstClr>
          </a:outerShdw>
        </a:effectLst>
      </dgm:spPr>
      <dgm:t>
        <a:bodyPr/>
        <a:lstStyle/>
        <a:p>
          <a:r>
            <a:rPr lang="nl-NL" sz="1800" b="1" dirty="0">
              <a:latin typeface="Calibri" panose="020F0502020204030204" pitchFamily="34" charset="0"/>
              <a:ea typeface="Calibri" panose="020F0502020204030204" pitchFamily="34" charset="0"/>
              <a:cs typeface="Calibri" panose="020F0502020204030204" pitchFamily="34" charset="0"/>
            </a:rPr>
            <a:t>Alles doen in de naam van Jezus</a:t>
          </a:r>
          <a:endParaRPr lang="es-ES" sz="1800" dirty="0">
            <a:latin typeface="Calibri" panose="020F0502020204030204" pitchFamily="34" charset="0"/>
            <a:ea typeface="Calibri" panose="020F0502020204030204" pitchFamily="34" charset="0"/>
            <a:cs typeface="Calibri" panose="020F0502020204030204" pitchFamily="34" charset="0"/>
          </a:endParaRPr>
        </a:p>
      </dgm:t>
    </dgm:pt>
    <dgm:pt modelId="{0B84FAF9-9867-40E0-B709-8B1A6BF89DE6}" type="parTrans" cxnId="{21675B70-5312-4272-B744-43B36054DE96}">
      <dgm:prSet/>
      <dgm:spPr/>
      <dgm:t>
        <a:bodyPr/>
        <a:lstStyle/>
        <a:p>
          <a:endParaRPr lang="es-ES" sz="1800"/>
        </a:p>
      </dgm:t>
    </dgm:pt>
    <dgm:pt modelId="{E7744C77-43C1-4F8C-8F9C-3FF1F855BB91}" type="sibTrans" cxnId="{21675B70-5312-4272-B744-43B36054DE96}">
      <dgm:prSet/>
      <dgm:spPr/>
      <dgm:t>
        <a:bodyPr/>
        <a:lstStyle/>
        <a:p>
          <a:endParaRPr lang="es-ES" sz="1800"/>
        </a:p>
      </dgm:t>
    </dgm:pt>
    <dgm:pt modelId="{B3B4CFF9-B4E4-4C07-A5AF-619598CD6CAD}" type="pres">
      <dgm:prSet presAssocID="{D0D1DE35-FBA6-4C59-A6AC-AFB0BC1605A1}" presName="Name0" presStyleCnt="0">
        <dgm:presLayoutVars>
          <dgm:dir/>
          <dgm:resizeHandles val="exact"/>
        </dgm:presLayoutVars>
      </dgm:prSet>
      <dgm:spPr/>
    </dgm:pt>
    <dgm:pt modelId="{07C363C2-B4FA-4211-8932-D470C4C4AAA8}" type="pres">
      <dgm:prSet presAssocID="{4CEC2CC4-D2C6-4842-94E4-DFF06C12F46D}" presName="composite" presStyleCnt="0"/>
      <dgm:spPr/>
    </dgm:pt>
    <dgm:pt modelId="{F863A405-A3A4-45C2-B5E5-B5DCACB35A32}" type="pres">
      <dgm:prSet presAssocID="{4CEC2CC4-D2C6-4842-94E4-DFF06C12F46D}" presName="rect1" presStyleLbl="bgImgPlace1" presStyleIdx="0" presStyleCnt="7" custScaleY="82153" custLinFactNeighborY="16830"/>
      <dgm:spPr>
        <a:blipFill dpi="0"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w="38100">
          <a:solidFill>
            <a:schemeClr val="accent2">
              <a:lumMod val="20000"/>
              <a:lumOff val="80000"/>
            </a:schemeClr>
          </a:solidFill>
        </a:ln>
        <a:scene3d>
          <a:camera prst="orthographicFront"/>
          <a:lightRig rig="threePt" dir="t"/>
        </a:scene3d>
        <a:sp3d>
          <a:bevelT prst="angle"/>
        </a:sp3d>
      </dgm:spPr>
    </dgm:pt>
    <dgm:pt modelId="{C425ACB1-BB73-4D3E-B446-DB516C2561EC}" type="pres">
      <dgm:prSet presAssocID="{4CEC2CC4-D2C6-4842-94E4-DFF06C12F46D}" presName="wedgeRectCallout1" presStyleLbl="node1" presStyleIdx="0" presStyleCnt="7" custScaleY="162742" custLinFactNeighborY="28210">
        <dgm:presLayoutVars>
          <dgm:bulletEnabled val="1"/>
        </dgm:presLayoutVars>
      </dgm:prSet>
      <dgm:spPr/>
    </dgm:pt>
    <dgm:pt modelId="{EF4F7FF3-FC85-4F8C-A251-408AF3C9478D}" type="pres">
      <dgm:prSet presAssocID="{FE89BE31-BD14-4155-A50E-92DD2998C97B}" presName="sibTrans" presStyleCnt="0"/>
      <dgm:spPr/>
    </dgm:pt>
    <dgm:pt modelId="{17ED1F2A-E36D-42DB-808D-504AEBDB2C03}" type="pres">
      <dgm:prSet presAssocID="{D8E90402-37CC-4EC2-8BFB-91D0504BAC24}" presName="composite" presStyleCnt="0"/>
      <dgm:spPr/>
    </dgm:pt>
    <dgm:pt modelId="{74779459-D9B8-4F41-A5E5-0AB6A03CAB2C}" type="pres">
      <dgm:prSet presAssocID="{D8E90402-37CC-4EC2-8BFB-91D0504BAC24}" presName="rect1" presStyleLbl="bgImgPlace1" presStyleIdx="1" presStyleCnt="7" custScaleY="82153" custLinFactNeighborY="16830"/>
      <dgm:spPr>
        <a:blipFill rotWithShape="1">
          <a:blip xmlns:r="http://schemas.openxmlformats.org/officeDocument/2006/relationships" r:embed="rId2" cstate="email">
            <a:extLst>
              <a:ext uri="{28A0092B-C50C-407E-A947-70E740481C1C}">
                <a14:useLocalDpi xmlns:a14="http://schemas.microsoft.com/office/drawing/2010/main"/>
              </a:ext>
            </a:extLst>
          </a:blip>
          <a:srcRect/>
          <a:stretch>
            <a:fillRect/>
          </a:stretch>
        </a:blipFill>
        <a:ln w="38100">
          <a:solidFill>
            <a:schemeClr val="accent2">
              <a:lumMod val="20000"/>
              <a:lumOff val="80000"/>
            </a:schemeClr>
          </a:solidFill>
        </a:ln>
        <a:scene3d>
          <a:camera prst="orthographicFront"/>
          <a:lightRig rig="threePt" dir="t"/>
        </a:scene3d>
        <a:sp3d>
          <a:bevelT prst="angle"/>
        </a:sp3d>
      </dgm:spPr>
    </dgm:pt>
    <dgm:pt modelId="{1EC58890-8972-41F8-8055-D3235F69D651}" type="pres">
      <dgm:prSet presAssocID="{D8E90402-37CC-4EC2-8BFB-91D0504BAC24}" presName="wedgeRectCallout1" presStyleLbl="node1" presStyleIdx="1" presStyleCnt="7" custScaleY="162742" custLinFactNeighborY="28210">
        <dgm:presLayoutVars>
          <dgm:bulletEnabled val="1"/>
        </dgm:presLayoutVars>
      </dgm:prSet>
      <dgm:spPr/>
    </dgm:pt>
    <dgm:pt modelId="{29271E88-DBE3-4179-A958-FA37F63B6A96}" type="pres">
      <dgm:prSet presAssocID="{58B57F25-77D2-41BA-8209-AC89F3FF4A2A}" presName="sibTrans" presStyleCnt="0"/>
      <dgm:spPr/>
    </dgm:pt>
    <dgm:pt modelId="{367527A9-C0AF-4DCD-854F-5EC85595C011}" type="pres">
      <dgm:prSet presAssocID="{216C32C0-7D55-4DD9-BBE6-B9DCFA8CC253}" presName="composite" presStyleCnt="0"/>
      <dgm:spPr/>
    </dgm:pt>
    <dgm:pt modelId="{5A634BB5-9802-4A54-B3CE-200E7F307C39}" type="pres">
      <dgm:prSet presAssocID="{216C32C0-7D55-4DD9-BBE6-B9DCFA8CC253}" presName="rect1" presStyleLbl="bgImgPlace1" presStyleIdx="2" presStyleCnt="7" custScaleY="82153" custLinFactNeighborY="16830"/>
      <dgm:spPr>
        <a:blipFill dpi="0" rotWithShape="1">
          <a:blip xmlns:r="http://schemas.openxmlformats.org/officeDocument/2006/relationships" r:embed="rId3" cstate="email">
            <a:extLst>
              <a:ext uri="{28A0092B-C50C-407E-A947-70E740481C1C}">
                <a14:useLocalDpi xmlns:a14="http://schemas.microsoft.com/office/drawing/2010/main"/>
              </a:ext>
            </a:extLst>
          </a:blip>
          <a:srcRect/>
          <a:stretch>
            <a:fillRect/>
          </a:stretch>
        </a:blipFill>
        <a:ln w="38100">
          <a:solidFill>
            <a:schemeClr val="accent2">
              <a:lumMod val="20000"/>
              <a:lumOff val="80000"/>
            </a:schemeClr>
          </a:solidFill>
        </a:ln>
        <a:scene3d>
          <a:camera prst="orthographicFront"/>
          <a:lightRig rig="threePt" dir="t"/>
        </a:scene3d>
        <a:sp3d>
          <a:bevelT prst="angle"/>
        </a:sp3d>
      </dgm:spPr>
    </dgm:pt>
    <dgm:pt modelId="{FE101E8C-A2B9-4109-ADF6-D11002F41CEF}" type="pres">
      <dgm:prSet presAssocID="{216C32C0-7D55-4DD9-BBE6-B9DCFA8CC253}" presName="wedgeRectCallout1" presStyleLbl="node1" presStyleIdx="2" presStyleCnt="7" custScaleY="162742" custLinFactNeighborY="28210">
        <dgm:presLayoutVars>
          <dgm:bulletEnabled val="1"/>
        </dgm:presLayoutVars>
      </dgm:prSet>
      <dgm:spPr/>
    </dgm:pt>
    <dgm:pt modelId="{E3C4AE58-998A-4541-93AB-9BF7F90707C7}" type="pres">
      <dgm:prSet presAssocID="{A62D0B13-0B5E-49D7-A53B-1A34A53EB0E7}" presName="sibTrans" presStyleCnt="0"/>
      <dgm:spPr/>
    </dgm:pt>
    <dgm:pt modelId="{3237B4CE-7726-4AFB-9FD9-33547493B99E}" type="pres">
      <dgm:prSet presAssocID="{45665ECB-D72A-4DFE-BF94-C70DCF5D2085}" presName="composite" presStyleCnt="0"/>
      <dgm:spPr/>
    </dgm:pt>
    <dgm:pt modelId="{1C6B81D1-020A-405B-B361-D42E7A8A6BE9}" type="pres">
      <dgm:prSet presAssocID="{45665ECB-D72A-4DFE-BF94-C70DCF5D2085}" presName="rect1" presStyleLbl="bgImgPlace1" presStyleIdx="3" presStyleCnt="7" custScaleY="82153" custLinFactNeighborY="16830"/>
      <dgm:spPr>
        <a:blipFill rotWithShape="1">
          <a:blip xmlns:r="http://schemas.openxmlformats.org/officeDocument/2006/relationships" r:embed="rId4" cstate="email">
            <a:extLst>
              <a:ext uri="{28A0092B-C50C-407E-A947-70E740481C1C}">
                <a14:useLocalDpi xmlns:a14="http://schemas.microsoft.com/office/drawing/2010/main"/>
              </a:ext>
            </a:extLst>
          </a:blip>
          <a:srcRect/>
          <a:stretch>
            <a:fillRect/>
          </a:stretch>
        </a:blipFill>
        <a:ln w="38100">
          <a:solidFill>
            <a:schemeClr val="accent2">
              <a:lumMod val="20000"/>
              <a:lumOff val="80000"/>
            </a:schemeClr>
          </a:solidFill>
        </a:ln>
        <a:scene3d>
          <a:camera prst="orthographicFront"/>
          <a:lightRig rig="threePt" dir="t"/>
        </a:scene3d>
        <a:sp3d>
          <a:bevelT prst="angle"/>
        </a:sp3d>
      </dgm:spPr>
    </dgm:pt>
    <dgm:pt modelId="{2EDC1687-4667-4DA4-9505-537425C497A4}" type="pres">
      <dgm:prSet presAssocID="{45665ECB-D72A-4DFE-BF94-C70DCF5D2085}" presName="wedgeRectCallout1" presStyleLbl="node1" presStyleIdx="3" presStyleCnt="7" custScaleX="108307" custScaleY="162742" custLinFactNeighborY="28210">
        <dgm:presLayoutVars>
          <dgm:bulletEnabled val="1"/>
        </dgm:presLayoutVars>
      </dgm:prSet>
      <dgm:spPr/>
    </dgm:pt>
    <dgm:pt modelId="{1530FE4C-21CC-46D1-9188-CAF021DAD752}" type="pres">
      <dgm:prSet presAssocID="{B19EAE8B-2BAD-42C8-A293-F7FBD771347C}" presName="sibTrans" presStyleCnt="0"/>
      <dgm:spPr/>
    </dgm:pt>
    <dgm:pt modelId="{6720D8D0-CD1D-4E6F-A64E-A2A083E723DB}" type="pres">
      <dgm:prSet presAssocID="{8E8DAA5E-3AC0-4002-BDEB-C436EEB817B8}" presName="composite" presStyleCnt="0"/>
      <dgm:spPr/>
    </dgm:pt>
    <dgm:pt modelId="{48890DF1-CCC2-4C63-8AA0-16BD64886CED}" type="pres">
      <dgm:prSet presAssocID="{8E8DAA5E-3AC0-4002-BDEB-C436EEB817B8}" presName="rect1" presStyleLbl="bgImgPlace1" presStyleIdx="4" presStyleCnt="7" custScaleY="82153" custLinFactNeighborY="16830"/>
      <dgm:spPr>
        <a:blipFill rotWithShape="1">
          <a:blip xmlns:r="http://schemas.openxmlformats.org/officeDocument/2006/relationships" r:embed="rId5" cstate="email">
            <a:extLst>
              <a:ext uri="{28A0092B-C50C-407E-A947-70E740481C1C}">
                <a14:useLocalDpi xmlns:a14="http://schemas.microsoft.com/office/drawing/2010/main"/>
              </a:ext>
            </a:extLst>
          </a:blip>
          <a:srcRect/>
          <a:stretch>
            <a:fillRect/>
          </a:stretch>
        </a:blipFill>
        <a:ln w="38100">
          <a:solidFill>
            <a:schemeClr val="accent2">
              <a:lumMod val="20000"/>
              <a:lumOff val="80000"/>
            </a:schemeClr>
          </a:solidFill>
        </a:ln>
        <a:scene3d>
          <a:camera prst="orthographicFront"/>
          <a:lightRig rig="threePt" dir="t"/>
        </a:scene3d>
        <a:sp3d>
          <a:bevelT prst="angle"/>
        </a:sp3d>
      </dgm:spPr>
    </dgm:pt>
    <dgm:pt modelId="{08A93D2B-B278-45A1-8A7C-6BC2BF65E892}" type="pres">
      <dgm:prSet presAssocID="{8E8DAA5E-3AC0-4002-BDEB-C436EEB817B8}" presName="wedgeRectCallout1" presStyleLbl="node1" presStyleIdx="4" presStyleCnt="7" custScaleY="162742" custLinFactNeighborY="28210">
        <dgm:presLayoutVars>
          <dgm:bulletEnabled val="1"/>
        </dgm:presLayoutVars>
      </dgm:prSet>
      <dgm:spPr/>
    </dgm:pt>
    <dgm:pt modelId="{7036ECC2-D8C9-4BB3-98F7-CC0DE4BB3BBF}" type="pres">
      <dgm:prSet presAssocID="{0F1F0447-9F72-4FA9-AF08-0551172A71CA}" presName="sibTrans" presStyleCnt="0"/>
      <dgm:spPr/>
    </dgm:pt>
    <dgm:pt modelId="{96E8DB85-53AD-4739-9009-46C8DEFEF9AC}" type="pres">
      <dgm:prSet presAssocID="{8BB003F6-DCD1-4ACF-A2EC-40DF49F4B301}" presName="composite" presStyleCnt="0"/>
      <dgm:spPr/>
    </dgm:pt>
    <dgm:pt modelId="{DDF2DCD9-BAB5-42B9-B543-E0B283FD91CB}" type="pres">
      <dgm:prSet presAssocID="{8BB003F6-DCD1-4ACF-A2EC-40DF49F4B301}" presName="rect1" presStyleLbl="bgImgPlace1" presStyleIdx="5" presStyleCnt="7" custScaleY="82153" custLinFactX="-63388" custLinFactNeighborX="-100000" custLinFactNeighborY="6960"/>
      <dgm:spPr>
        <a:blipFill dpi="0" rotWithShape="1">
          <a:blip xmlns:r="http://schemas.openxmlformats.org/officeDocument/2006/relationships" r:embed="rId6" cstate="email">
            <a:extLst>
              <a:ext uri="{28A0092B-C50C-407E-A947-70E740481C1C}">
                <a14:useLocalDpi xmlns:a14="http://schemas.microsoft.com/office/drawing/2010/main"/>
              </a:ext>
            </a:extLst>
          </a:blip>
          <a:srcRect/>
          <a:stretch>
            <a:fillRect/>
          </a:stretch>
        </a:blipFill>
        <a:ln w="38100">
          <a:solidFill>
            <a:schemeClr val="accent2">
              <a:lumMod val="20000"/>
              <a:lumOff val="80000"/>
            </a:schemeClr>
          </a:solidFill>
        </a:ln>
        <a:scene3d>
          <a:camera prst="orthographicFront"/>
          <a:lightRig rig="threePt" dir="t"/>
        </a:scene3d>
        <a:sp3d>
          <a:bevelT prst="angle"/>
        </a:sp3d>
      </dgm:spPr>
    </dgm:pt>
    <dgm:pt modelId="{7686D75C-99AF-4A08-8E33-9B300016F084}" type="pres">
      <dgm:prSet presAssocID="{8BB003F6-DCD1-4ACF-A2EC-40DF49F4B301}" presName="wedgeRectCallout1" presStyleLbl="node1" presStyleIdx="5" presStyleCnt="7" custScaleX="114215" custScaleY="162742" custLinFactX="-83592" custLinFactNeighborX="-100000">
        <dgm:presLayoutVars>
          <dgm:bulletEnabled val="1"/>
        </dgm:presLayoutVars>
      </dgm:prSet>
      <dgm:spPr/>
    </dgm:pt>
    <dgm:pt modelId="{427149CC-44AE-4A84-92DA-9255B24F6CAA}" type="pres">
      <dgm:prSet presAssocID="{D6F68820-D296-4082-963D-FD940C79A025}" presName="sibTrans" presStyleCnt="0"/>
      <dgm:spPr/>
    </dgm:pt>
    <dgm:pt modelId="{94A0A158-680F-440C-8144-08C47371A771}" type="pres">
      <dgm:prSet presAssocID="{27D9EF38-24C3-4027-89B5-17ABE64C071C}" presName="composite" presStyleCnt="0"/>
      <dgm:spPr/>
    </dgm:pt>
    <dgm:pt modelId="{81005148-075B-43E3-93DC-375EF853721E}" type="pres">
      <dgm:prSet presAssocID="{27D9EF38-24C3-4027-89B5-17ABE64C071C}" presName="rect1" presStyleLbl="bgImgPlace1" presStyleIdx="6" presStyleCnt="7" custScaleY="82153" custLinFactX="-63388" custLinFactNeighborX="-100000" custLinFactNeighborY="6960"/>
      <dgm:spPr>
        <a:blipFill rotWithShape="1">
          <a:blip xmlns:r="http://schemas.openxmlformats.org/officeDocument/2006/relationships" r:embed="rId7" cstate="email">
            <a:extLst>
              <a:ext uri="{28A0092B-C50C-407E-A947-70E740481C1C}">
                <a14:useLocalDpi xmlns:a14="http://schemas.microsoft.com/office/drawing/2010/main"/>
              </a:ext>
            </a:extLst>
          </a:blip>
          <a:srcRect/>
          <a:stretch>
            <a:fillRect/>
          </a:stretch>
        </a:blipFill>
        <a:ln w="38100">
          <a:solidFill>
            <a:schemeClr val="accent2">
              <a:lumMod val="20000"/>
              <a:lumOff val="80000"/>
            </a:schemeClr>
          </a:solidFill>
        </a:ln>
        <a:scene3d>
          <a:camera prst="orthographicFront"/>
          <a:lightRig rig="threePt" dir="t"/>
        </a:scene3d>
        <a:sp3d>
          <a:bevelT prst="angle"/>
        </a:sp3d>
      </dgm:spPr>
    </dgm:pt>
    <dgm:pt modelId="{F0B94572-11C5-41D7-89DB-DD9517959807}" type="pres">
      <dgm:prSet presAssocID="{27D9EF38-24C3-4027-89B5-17ABE64C071C}" presName="wedgeRectCallout1" presStyleLbl="node1" presStyleIdx="6" presStyleCnt="7" custScaleY="162742" custLinFactX="-83592" custLinFactNeighborX="-100000">
        <dgm:presLayoutVars>
          <dgm:bulletEnabled val="1"/>
        </dgm:presLayoutVars>
      </dgm:prSet>
      <dgm:spPr/>
    </dgm:pt>
  </dgm:ptLst>
  <dgm:cxnLst>
    <dgm:cxn modelId="{E1C4911A-8C31-47F1-AA1E-E1D344CA7486}" type="presOf" srcId="{45665ECB-D72A-4DFE-BF94-C70DCF5D2085}" destId="{2EDC1687-4667-4DA4-9505-537425C497A4}" srcOrd="0" destOrd="0" presId="urn:microsoft.com/office/officeart/2008/layout/BendingPictureCaptionList"/>
    <dgm:cxn modelId="{4F121848-B794-4D71-9E90-97663B6DFB91}" srcId="{D0D1DE35-FBA6-4C59-A6AC-AFB0BC1605A1}" destId="{D8E90402-37CC-4EC2-8BFB-91D0504BAC24}" srcOrd="1" destOrd="0" parTransId="{E6DB1773-E13C-4A05-B7B8-6982D29546A7}" sibTransId="{58B57F25-77D2-41BA-8209-AC89F3FF4A2A}"/>
    <dgm:cxn modelId="{9F48E849-457A-46D6-9354-AFC6EF8C2BBC}" type="presOf" srcId="{4CEC2CC4-D2C6-4842-94E4-DFF06C12F46D}" destId="{C425ACB1-BB73-4D3E-B446-DB516C2561EC}" srcOrd="0" destOrd="0" presId="urn:microsoft.com/office/officeart/2008/layout/BendingPictureCaptionList"/>
    <dgm:cxn modelId="{E5420570-7DC3-447B-9113-D723AF1CA096}" srcId="{D0D1DE35-FBA6-4C59-A6AC-AFB0BC1605A1}" destId="{216C32C0-7D55-4DD9-BBE6-B9DCFA8CC253}" srcOrd="2" destOrd="0" parTransId="{A3382F11-EA0B-4F3B-8A9E-17814AB1EA17}" sibTransId="{A62D0B13-0B5E-49D7-A53B-1A34A53EB0E7}"/>
    <dgm:cxn modelId="{21675B70-5312-4272-B744-43B36054DE96}" srcId="{D0D1DE35-FBA6-4C59-A6AC-AFB0BC1605A1}" destId="{27D9EF38-24C3-4027-89B5-17ABE64C071C}" srcOrd="6" destOrd="0" parTransId="{0B84FAF9-9867-40E0-B709-8B1A6BF89DE6}" sibTransId="{E7744C77-43C1-4F8C-8F9C-3FF1F855BB91}"/>
    <dgm:cxn modelId="{8A637E72-A1C7-4DAE-9D9B-6BE613247028}" type="presOf" srcId="{27D9EF38-24C3-4027-89B5-17ABE64C071C}" destId="{F0B94572-11C5-41D7-89DB-DD9517959807}" srcOrd="0" destOrd="0" presId="urn:microsoft.com/office/officeart/2008/layout/BendingPictureCaptionList"/>
    <dgm:cxn modelId="{D6459E74-98C5-45DA-85F6-D5DCD2D80D7A}" srcId="{D0D1DE35-FBA6-4C59-A6AC-AFB0BC1605A1}" destId="{4CEC2CC4-D2C6-4842-94E4-DFF06C12F46D}" srcOrd="0" destOrd="0" parTransId="{2D690077-8124-4BA3-B589-CAEAEE06405B}" sibTransId="{FE89BE31-BD14-4155-A50E-92DD2998C97B}"/>
    <dgm:cxn modelId="{9E35438B-E891-4FED-A088-7E055C939FE2}" srcId="{D0D1DE35-FBA6-4C59-A6AC-AFB0BC1605A1}" destId="{45665ECB-D72A-4DFE-BF94-C70DCF5D2085}" srcOrd="3" destOrd="0" parTransId="{3027C5CB-A197-4D2A-9456-FE69F3373B4C}" sibTransId="{B19EAE8B-2BAD-42C8-A293-F7FBD771347C}"/>
    <dgm:cxn modelId="{278B998F-E49B-41D6-BFAF-DC369CE81B53}" type="presOf" srcId="{D0D1DE35-FBA6-4C59-A6AC-AFB0BC1605A1}" destId="{B3B4CFF9-B4E4-4C07-A5AF-619598CD6CAD}" srcOrd="0" destOrd="0" presId="urn:microsoft.com/office/officeart/2008/layout/BendingPictureCaptionList"/>
    <dgm:cxn modelId="{38C9EF9D-E9AE-4978-B3AF-17ED50EF2294}" type="presOf" srcId="{8BB003F6-DCD1-4ACF-A2EC-40DF49F4B301}" destId="{7686D75C-99AF-4A08-8E33-9B300016F084}" srcOrd="0" destOrd="0" presId="urn:microsoft.com/office/officeart/2008/layout/BendingPictureCaptionList"/>
    <dgm:cxn modelId="{76EC2C9E-5558-4FC1-BD16-C134656E20CD}" srcId="{D0D1DE35-FBA6-4C59-A6AC-AFB0BC1605A1}" destId="{8BB003F6-DCD1-4ACF-A2EC-40DF49F4B301}" srcOrd="5" destOrd="0" parTransId="{1D48A0C7-E41A-44FC-B62F-871B9B1A2D39}" sibTransId="{D6F68820-D296-4082-963D-FD940C79A025}"/>
    <dgm:cxn modelId="{4F8CD1A0-A5EC-4BDB-9A17-BF81142646D3}" type="presOf" srcId="{216C32C0-7D55-4DD9-BBE6-B9DCFA8CC253}" destId="{FE101E8C-A2B9-4109-ADF6-D11002F41CEF}" srcOrd="0" destOrd="0" presId="urn:microsoft.com/office/officeart/2008/layout/BendingPictureCaptionList"/>
    <dgm:cxn modelId="{13FE78A5-7EB0-4D56-AD17-CF7F54CFD034}" type="presOf" srcId="{8E8DAA5E-3AC0-4002-BDEB-C436EEB817B8}" destId="{08A93D2B-B278-45A1-8A7C-6BC2BF65E892}" srcOrd="0" destOrd="0" presId="urn:microsoft.com/office/officeart/2008/layout/BendingPictureCaptionList"/>
    <dgm:cxn modelId="{DEFA86AD-B6C0-412A-8503-0371F717FC8B}" srcId="{D0D1DE35-FBA6-4C59-A6AC-AFB0BC1605A1}" destId="{8E8DAA5E-3AC0-4002-BDEB-C436EEB817B8}" srcOrd="4" destOrd="0" parTransId="{D78F1673-C592-4DDC-9692-8F317EE58083}" sibTransId="{0F1F0447-9F72-4FA9-AF08-0551172A71CA}"/>
    <dgm:cxn modelId="{3A0245D0-9F23-43C1-B657-4A3CB941D49E}" type="presOf" srcId="{D8E90402-37CC-4EC2-8BFB-91D0504BAC24}" destId="{1EC58890-8972-41F8-8055-D3235F69D651}" srcOrd="0" destOrd="0" presId="urn:microsoft.com/office/officeart/2008/layout/BendingPictureCaptionList"/>
    <dgm:cxn modelId="{00694BF3-48E8-49A4-8454-D06CCF7376B5}" type="presParOf" srcId="{B3B4CFF9-B4E4-4C07-A5AF-619598CD6CAD}" destId="{07C363C2-B4FA-4211-8932-D470C4C4AAA8}" srcOrd="0" destOrd="0" presId="urn:microsoft.com/office/officeart/2008/layout/BendingPictureCaptionList"/>
    <dgm:cxn modelId="{89104EF1-4BDE-41EA-8C33-BCC1E78C8C0B}" type="presParOf" srcId="{07C363C2-B4FA-4211-8932-D470C4C4AAA8}" destId="{F863A405-A3A4-45C2-B5E5-B5DCACB35A32}" srcOrd="0" destOrd="0" presId="urn:microsoft.com/office/officeart/2008/layout/BendingPictureCaptionList"/>
    <dgm:cxn modelId="{42865A3D-5C43-469B-9D5E-B1AF623E3855}" type="presParOf" srcId="{07C363C2-B4FA-4211-8932-D470C4C4AAA8}" destId="{C425ACB1-BB73-4D3E-B446-DB516C2561EC}" srcOrd="1" destOrd="0" presId="urn:microsoft.com/office/officeart/2008/layout/BendingPictureCaptionList"/>
    <dgm:cxn modelId="{CE301662-395F-428D-B933-A346C98DCB2D}" type="presParOf" srcId="{B3B4CFF9-B4E4-4C07-A5AF-619598CD6CAD}" destId="{EF4F7FF3-FC85-4F8C-A251-408AF3C9478D}" srcOrd="1" destOrd="0" presId="urn:microsoft.com/office/officeart/2008/layout/BendingPictureCaptionList"/>
    <dgm:cxn modelId="{245336CA-0142-4FF7-9803-839568930469}" type="presParOf" srcId="{B3B4CFF9-B4E4-4C07-A5AF-619598CD6CAD}" destId="{17ED1F2A-E36D-42DB-808D-504AEBDB2C03}" srcOrd="2" destOrd="0" presId="urn:microsoft.com/office/officeart/2008/layout/BendingPictureCaptionList"/>
    <dgm:cxn modelId="{FA53503F-C0CF-4496-B755-B5E395632357}" type="presParOf" srcId="{17ED1F2A-E36D-42DB-808D-504AEBDB2C03}" destId="{74779459-D9B8-4F41-A5E5-0AB6A03CAB2C}" srcOrd="0" destOrd="0" presId="urn:microsoft.com/office/officeart/2008/layout/BendingPictureCaptionList"/>
    <dgm:cxn modelId="{5087D6BE-EA0C-454B-910B-DBC2A09D6352}" type="presParOf" srcId="{17ED1F2A-E36D-42DB-808D-504AEBDB2C03}" destId="{1EC58890-8972-41F8-8055-D3235F69D651}" srcOrd="1" destOrd="0" presId="urn:microsoft.com/office/officeart/2008/layout/BendingPictureCaptionList"/>
    <dgm:cxn modelId="{415B9754-9BB6-48C5-8729-8DCC4DC9D089}" type="presParOf" srcId="{B3B4CFF9-B4E4-4C07-A5AF-619598CD6CAD}" destId="{29271E88-DBE3-4179-A958-FA37F63B6A96}" srcOrd="3" destOrd="0" presId="urn:microsoft.com/office/officeart/2008/layout/BendingPictureCaptionList"/>
    <dgm:cxn modelId="{01ABC3B4-BE81-46D6-9F30-3BA3CC7A015E}" type="presParOf" srcId="{B3B4CFF9-B4E4-4C07-A5AF-619598CD6CAD}" destId="{367527A9-C0AF-4DCD-854F-5EC85595C011}" srcOrd="4" destOrd="0" presId="urn:microsoft.com/office/officeart/2008/layout/BendingPictureCaptionList"/>
    <dgm:cxn modelId="{2E8170B3-7EB4-4777-BEAF-7F3DDE4B2DE0}" type="presParOf" srcId="{367527A9-C0AF-4DCD-854F-5EC85595C011}" destId="{5A634BB5-9802-4A54-B3CE-200E7F307C39}" srcOrd="0" destOrd="0" presId="urn:microsoft.com/office/officeart/2008/layout/BendingPictureCaptionList"/>
    <dgm:cxn modelId="{0DA85EA2-1334-4CF3-9124-731FCE0B8443}" type="presParOf" srcId="{367527A9-C0AF-4DCD-854F-5EC85595C011}" destId="{FE101E8C-A2B9-4109-ADF6-D11002F41CEF}" srcOrd="1" destOrd="0" presId="urn:microsoft.com/office/officeart/2008/layout/BendingPictureCaptionList"/>
    <dgm:cxn modelId="{5AEBA12C-B5AF-47ED-ABAA-FC3D9F2F6A34}" type="presParOf" srcId="{B3B4CFF9-B4E4-4C07-A5AF-619598CD6CAD}" destId="{E3C4AE58-998A-4541-93AB-9BF7F90707C7}" srcOrd="5" destOrd="0" presId="urn:microsoft.com/office/officeart/2008/layout/BendingPictureCaptionList"/>
    <dgm:cxn modelId="{FEBF1F9C-ACE7-442D-BCA3-939FC813F03A}" type="presParOf" srcId="{B3B4CFF9-B4E4-4C07-A5AF-619598CD6CAD}" destId="{3237B4CE-7726-4AFB-9FD9-33547493B99E}" srcOrd="6" destOrd="0" presId="urn:microsoft.com/office/officeart/2008/layout/BendingPictureCaptionList"/>
    <dgm:cxn modelId="{4C758F7B-8DD9-4A8D-9CAF-F4E9BF2BE69B}" type="presParOf" srcId="{3237B4CE-7726-4AFB-9FD9-33547493B99E}" destId="{1C6B81D1-020A-405B-B361-D42E7A8A6BE9}" srcOrd="0" destOrd="0" presId="urn:microsoft.com/office/officeart/2008/layout/BendingPictureCaptionList"/>
    <dgm:cxn modelId="{579FA3D5-A5E8-4148-831B-826B06E497B7}" type="presParOf" srcId="{3237B4CE-7726-4AFB-9FD9-33547493B99E}" destId="{2EDC1687-4667-4DA4-9505-537425C497A4}" srcOrd="1" destOrd="0" presId="urn:microsoft.com/office/officeart/2008/layout/BendingPictureCaptionList"/>
    <dgm:cxn modelId="{39B2794E-BA7E-4F61-8E4B-C24E3F9A6138}" type="presParOf" srcId="{B3B4CFF9-B4E4-4C07-A5AF-619598CD6CAD}" destId="{1530FE4C-21CC-46D1-9188-CAF021DAD752}" srcOrd="7" destOrd="0" presId="urn:microsoft.com/office/officeart/2008/layout/BendingPictureCaptionList"/>
    <dgm:cxn modelId="{9E175BAD-2829-426F-9CCC-EAA833EB27DF}" type="presParOf" srcId="{B3B4CFF9-B4E4-4C07-A5AF-619598CD6CAD}" destId="{6720D8D0-CD1D-4E6F-A64E-A2A083E723DB}" srcOrd="8" destOrd="0" presId="urn:microsoft.com/office/officeart/2008/layout/BendingPictureCaptionList"/>
    <dgm:cxn modelId="{0A34C2E4-5D96-44C0-8A57-087DCD99A41D}" type="presParOf" srcId="{6720D8D0-CD1D-4E6F-A64E-A2A083E723DB}" destId="{48890DF1-CCC2-4C63-8AA0-16BD64886CED}" srcOrd="0" destOrd="0" presId="urn:microsoft.com/office/officeart/2008/layout/BendingPictureCaptionList"/>
    <dgm:cxn modelId="{50638BA9-0166-4BC9-BE62-D2C5C6B47F49}" type="presParOf" srcId="{6720D8D0-CD1D-4E6F-A64E-A2A083E723DB}" destId="{08A93D2B-B278-45A1-8A7C-6BC2BF65E892}" srcOrd="1" destOrd="0" presId="urn:microsoft.com/office/officeart/2008/layout/BendingPictureCaptionList"/>
    <dgm:cxn modelId="{ED4AAE6C-5268-4C97-8F7D-FFF517DF2902}" type="presParOf" srcId="{B3B4CFF9-B4E4-4C07-A5AF-619598CD6CAD}" destId="{7036ECC2-D8C9-4BB3-98F7-CC0DE4BB3BBF}" srcOrd="9" destOrd="0" presId="urn:microsoft.com/office/officeart/2008/layout/BendingPictureCaptionList"/>
    <dgm:cxn modelId="{9499C325-DAD6-41DB-9D79-85A4E34FA57E}" type="presParOf" srcId="{B3B4CFF9-B4E4-4C07-A5AF-619598CD6CAD}" destId="{96E8DB85-53AD-4739-9009-46C8DEFEF9AC}" srcOrd="10" destOrd="0" presId="urn:microsoft.com/office/officeart/2008/layout/BendingPictureCaptionList"/>
    <dgm:cxn modelId="{A7367194-FDA0-4A0D-BFC5-4BD090372531}" type="presParOf" srcId="{96E8DB85-53AD-4739-9009-46C8DEFEF9AC}" destId="{DDF2DCD9-BAB5-42B9-B543-E0B283FD91CB}" srcOrd="0" destOrd="0" presId="urn:microsoft.com/office/officeart/2008/layout/BendingPictureCaptionList"/>
    <dgm:cxn modelId="{DA59E0E2-5E4A-48F3-9871-D89FB0E96326}" type="presParOf" srcId="{96E8DB85-53AD-4739-9009-46C8DEFEF9AC}" destId="{7686D75C-99AF-4A08-8E33-9B300016F084}" srcOrd="1" destOrd="0" presId="urn:microsoft.com/office/officeart/2008/layout/BendingPictureCaptionList"/>
    <dgm:cxn modelId="{4DD70DA9-CDEF-4C48-80E3-C79132919738}" type="presParOf" srcId="{B3B4CFF9-B4E4-4C07-A5AF-619598CD6CAD}" destId="{427149CC-44AE-4A84-92DA-9255B24F6CAA}" srcOrd="11" destOrd="0" presId="urn:microsoft.com/office/officeart/2008/layout/BendingPictureCaptionList"/>
    <dgm:cxn modelId="{AD10C8FF-12DC-4B95-92EE-381F4E50C0EC}" type="presParOf" srcId="{B3B4CFF9-B4E4-4C07-A5AF-619598CD6CAD}" destId="{94A0A158-680F-440C-8144-08C47371A771}" srcOrd="12" destOrd="0" presId="urn:microsoft.com/office/officeart/2008/layout/BendingPictureCaptionList"/>
    <dgm:cxn modelId="{9C48C752-B3CA-4EE2-98A9-9A80CDAB6B46}" type="presParOf" srcId="{94A0A158-680F-440C-8144-08C47371A771}" destId="{81005148-075B-43E3-93DC-375EF853721E}" srcOrd="0" destOrd="0" presId="urn:microsoft.com/office/officeart/2008/layout/BendingPictureCaptionList"/>
    <dgm:cxn modelId="{81F7FA90-D8F2-4B22-8D59-6AFEB0A1D3CC}" type="presParOf" srcId="{94A0A158-680F-440C-8144-08C47371A771}" destId="{F0B94572-11C5-41D7-89DB-DD9517959807}" srcOrd="1" destOrd="0" presId="urn:microsoft.com/office/officeart/2008/layout/BendingPictureCaptionList"/>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E7B8C6-C73E-4F55-A4D9-40069A51D5C6}">
      <dsp:nvSpPr>
        <dsp:cNvPr id="0" name=""/>
        <dsp:cNvSpPr/>
      </dsp:nvSpPr>
      <dsp:spPr>
        <a:xfrm>
          <a:off x="2445891" y="426852"/>
          <a:ext cx="330091" cy="91440"/>
        </a:xfrm>
        <a:custGeom>
          <a:avLst/>
          <a:gdLst/>
          <a:ahLst/>
          <a:cxnLst/>
          <a:rect l="0" t="0" r="0" b="0"/>
          <a:pathLst>
            <a:path>
              <a:moveTo>
                <a:pt x="0" y="45720"/>
              </a:moveTo>
              <a:lnTo>
                <a:pt x="330091" y="45720"/>
              </a:lnTo>
            </a:path>
          </a:pathLst>
        </a:custGeom>
        <a:noFill/>
        <a:ln w="28575" cap="flat" cmpd="sng" algn="ctr">
          <a:solidFill>
            <a:schemeClr val="accent2"/>
          </a:solidFill>
          <a:prstDash val="solid"/>
          <a:miter lim="800000"/>
          <a:tailEnd type="arrow"/>
        </a:ln>
        <a:effectLst/>
        <a:scene3d>
          <a:camera prst="orthographicFront"/>
          <a:lightRig rig="flat" dir="t"/>
        </a:scene3d>
        <a:sp3d z="-40000" prstMaterial="matte"/>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s-ES" sz="2000" kern="1200">
            <a:effectLst>
              <a:outerShdw blurRad="38100" dist="38100" dir="2700000" algn="tl">
                <a:srgbClr val="000000">
                  <a:alpha val="43137"/>
                </a:srgbClr>
              </a:outerShdw>
            </a:effectLst>
          </a:endParaRPr>
        </a:p>
      </dsp:txBody>
      <dsp:txXfrm>
        <a:off x="2601919" y="470766"/>
        <a:ext cx="18034" cy="3610"/>
      </dsp:txXfrm>
    </dsp:sp>
    <dsp:sp modelId="{A6173660-0D3D-4EB8-BAF7-D46B6DADF5C0}">
      <dsp:nvSpPr>
        <dsp:cNvPr id="0" name=""/>
        <dsp:cNvSpPr/>
      </dsp:nvSpPr>
      <dsp:spPr>
        <a:xfrm>
          <a:off x="183382" y="2105"/>
          <a:ext cx="2264309" cy="940933"/>
        </a:xfrm>
        <a:prstGeom prst="rect">
          <a:avLst/>
        </a:prstGeom>
        <a:solidFill>
          <a:schemeClr val="accent2"/>
        </a:solidFill>
        <a:ln>
          <a:no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nl-NL" sz="2000" b="1" kern="12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Met tedere genade</a:t>
          </a:r>
          <a:endParaRPr lang="es-ES" sz="2000" kern="12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endParaRPr>
        </a:p>
      </dsp:txBody>
      <dsp:txXfrm>
        <a:off x="183382" y="2105"/>
        <a:ext cx="2264309" cy="940933"/>
      </dsp:txXfrm>
    </dsp:sp>
    <dsp:sp modelId="{74B5C471-2490-47F9-832F-439046336B42}">
      <dsp:nvSpPr>
        <dsp:cNvPr id="0" name=""/>
        <dsp:cNvSpPr/>
      </dsp:nvSpPr>
      <dsp:spPr>
        <a:xfrm>
          <a:off x="5070891" y="426852"/>
          <a:ext cx="330091" cy="91440"/>
        </a:xfrm>
        <a:custGeom>
          <a:avLst/>
          <a:gdLst/>
          <a:ahLst/>
          <a:cxnLst/>
          <a:rect l="0" t="0" r="0" b="0"/>
          <a:pathLst>
            <a:path>
              <a:moveTo>
                <a:pt x="0" y="45720"/>
              </a:moveTo>
              <a:lnTo>
                <a:pt x="330091" y="45720"/>
              </a:lnTo>
            </a:path>
          </a:pathLst>
        </a:custGeom>
        <a:noFill/>
        <a:ln w="28575" cap="flat" cmpd="sng" algn="ctr">
          <a:solidFill>
            <a:schemeClr val="accent3"/>
          </a:solidFill>
          <a:prstDash val="solid"/>
          <a:miter lim="800000"/>
          <a:tailEnd type="arrow"/>
        </a:ln>
        <a:effectLst/>
        <a:scene3d>
          <a:camera prst="orthographicFront"/>
          <a:lightRig rig="flat" dir="t"/>
        </a:scene3d>
        <a:sp3d z="-40000" prstMaterial="matte"/>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s-ES" sz="2000" kern="1200">
            <a:effectLst>
              <a:outerShdw blurRad="38100" dist="38100" dir="2700000" algn="tl">
                <a:srgbClr val="000000">
                  <a:alpha val="43137"/>
                </a:srgbClr>
              </a:outerShdw>
            </a:effectLst>
          </a:endParaRPr>
        </a:p>
      </dsp:txBody>
      <dsp:txXfrm>
        <a:off x="5226920" y="470766"/>
        <a:ext cx="18034" cy="3610"/>
      </dsp:txXfrm>
    </dsp:sp>
    <dsp:sp modelId="{E09335FC-B697-4A13-AB0E-8AAA47557D03}">
      <dsp:nvSpPr>
        <dsp:cNvPr id="0" name=""/>
        <dsp:cNvSpPr/>
      </dsp:nvSpPr>
      <dsp:spPr>
        <a:xfrm>
          <a:off x="2808382" y="2105"/>
          <a:ext cx="2264309" cy="940933"/>
        </a:xfrm>
        <a:prstGeom prst="rect">
          <a:avLst/>
        </a:prstGeom>
        <a:solidFill>
          <a:schemeClr val="accent3"/>
        </a:solidFill>
        <a:ln>
          <a:no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nl-NL" sz="2000" b="1" kern="12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Met vriendelijkheid</a:t>
          </a:r>
          <a:endParaRPr lang="es-ES" sz="2000" kern="12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endParaRPr>
        </a:p>
      </dsp:txBody>
      <dsp:txXfrm>
        <a:off x="2808382" y="2105"/>
        <a:ext cx="2264309" cy="940933"/>
      </dsp:txXfrm>
    </dsp:sp>
    <dsp:sp modelId="{6C1BE6FD-1767-4DEF-B30F-7FA24C21D7F5}">
      <dsp:nvSpPr>
        <dsp:cNvPr id="0" name=""/>
        <dsp:cNvSpPr/>
      </dsp:nvSpPr>
      <dsp:spPr>
        <a:xfrm>
          <a:off x="7695892" y="426852"/>
          <a:ext cx="330091" cy="91440"/>
        </a:xfrm>
        <a:custGeom>
          <a:avLst/>
          <a:gdLst/>
          <a:ahLst/>
          <a:cxnLst/>
          <a:rect l="0" t="0" r="0" b="0"/>
          <a:pathLst>
            <a:path>
              <a:moveTo>
                <a:pt x="0" y="45720"/>
              </a:moveTo>
              <a:lnTo>
                <a:pt x="330091" y="45720"/>
              </a:lnTo>
            </a:path>
          </a:pathLst>
        </a:custGeom>
        <a:noFill/>
        <a:ln w="28575" cap="flat" cmpd="sng" algn="ctr">
          <a:solidFill>
            <a:schemeClr val="accent4">
              <a:lumMod val="50000"/>
            </a:schemeClr>
          </a:solidFill>
          <a:prstDash val="solid"/>
          <a:miter lim="800000"/>
          <a:tailEnd type="arrow"/>
        </a:ln>
        <a:effectLst/>
        <a:scene3d>
          <a:camera prst="orthographicFront"/>
          <a:lightRig rig="flat" dir="t"/>
        </a:scene3d>
        <a:sp3d z="-40000" prstMaterial="matte"/>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s-ES" sz="2000" kern="1200">
            <a:effectLst>
              <a:outerShdw blurRad="38100" dist="38100" dir="2700000" algn="tl">
                <a:srgbClr val="000000">
                  <a:alpha val="43137"/>
                </a:srgbClr>
              </a:outerShdw>
            </a:effectLst>
          </a:endParaRPr>
        </a:p>
      </dsp:txBody>
      <dsp:txXfrm>
        <a:off x="7851920" y="470766"/>
        <a:ext cx="18034" cy="3610"/>
      </dsp:txXfrm>
    </dsp:sp>
    <dsp:sp modelId="{36415B8C-6CB5-4F5A-ABE9-60D8A0DE83CA}">
      <dsp:nvSpPr>
        <dsp:cNvPr id="0" name=""/>
        <dsp:cNvSpPr/>
      </dsp:nvSpPr>
      <dsp:spPr>
        <a:xfrm>
          <a:off x="5433383" y="2105"/>
          <a:ext cx="2264309" cy="940933"/>
        </a:xfrm>
        <a:prstGeom prst="rect">
          <a:avLst/>
        </a:prstGeom>
        <a:solidFill>
          <a:schemeClr val="accent4">
            <a:lumMod val="50000"/>
          </a:schemeClr>
        </a:solidFill>
        <a:ln>
          <a:no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nl-NL" sz="2000" b="1" kern="12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Met nederigheid</a:t>
          </a:r>
          <a:endParaRPr lang="es-ES" sz="2000" kern="12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endParaRPr>
        </a:p>
      </dsp:txBody>
      <dsp:txXfrm>
        <a:off x="5433383" y="2105"/>
        <a:ext cx="2264309" cy="940933"/>
      </dsp:txXfrm>
    </dsp:sp>
    <dsp:sp modelId="{CFEFFBDF-5077-40C6-AD60-A476ADD3C8CF}">
      <dsp:nvSpPr>
        <dsp:cNvPr id="0" name=""/>
        <dsp:cNvSpPr/>
      </dsp:nvSpPr>
      <dsp:spPr>
        <a:xfrm>
          <a:off x="2561662" y="941238"/>
          <a:ext cx="6628876" cy="330091"/>
        </a:xfrm>
        <a:custGeom>
          <a:avLst/>
          <a:gdLst/>
          <a:ahLst/>
          <a:cxnLst/>
          <a:rect l="0" t="0" r="0" b="0"/>
          <a:pathLst>
            <a:path>
              <a:moveTo>
                <a:pt x="6628876" y="0"/>
              </a:moveTo>
              <a:lnTo>
                <a:pt x="6628876" y="182145"/>
              </a:lnTo>
              <a:lnTo>
                <a:pt x="0" y="182145"/>
              </a:lnTo>
              <a:lnTo>
                <a:pt x="0" y="330091"/>
              </a:lnTo>
            </a:path>
          </a:pathLst>
        </a:custGeom>
        <a:noFill/>
        <a:ln w="28575" cap="flat" cmpd="sng" algn="ctr">
          <a:solidFill>
            <a:schemeClr val="accent5"/>
          </a:solidFill>
          <a:prstDash val="solid"/>
          <a:miter lim="800000"/>
          <a:tailEnd type="arrow"/>
        </a:ln>
        <a:effectLst/>
        <a:scene3d>
          <a:camera prst="orthographicFront"/>
          <a:lightRig rig="flat" dir="t"/>
        </a:scene3d>
        <a:sp3d z="-40000" prstMaterial="matte"/>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s-ES" sz="2000" kern="1200">
            <a:effectLst>
              <a:outerShdw blurRad="38100" dist="38100" dir="2700000" algn="tl">
                <a:srgbClr val="000000">
                  <a:alpha val="43137"/>
                </a:srgbClr>
              </a:outerShdw>
            </a:effectLst>
          </a:endParaRPr>
        </a:p>
      </dsp:txBody>
      <dsp:txXfrm>
        <a:off x="5710133" y="1104479"/>
        <a:ext cx="331934" cy="3610"/>
      </dsp:txXfrm>
    </dsp:sp>
    <dsp:sp modelId="{EC01C3F8-5406-4C08-BCDA-299E3E634586}">
      <dsp:nvSpPr>
        <dsp:cNvPr id="0" name=""/>
        <dsp:cNvSpPr/>
      </dsp:nvSpPr>
      <dsp:spPr>
        <a:xfrm>
          <a:off x="8058383" y="2105"/>
          <a:ext cx="2264309" cy="940933"/>
        </a:xfrm>
        <a:prstGeom prst="rect">
          <a:avLst/>
        </a:prstGeom>
        <a:solidFill>
          <a:schemeClr val="accent5"/>
        </a:solidFill>
        <a:ln>
          <a:no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nl-NL" sz="2000" b="1" kern="12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Met zachtmoedigheid</a:t>
          </a:r>
          <a:endParaRPr lang="es-ES" sz="2000" kern="12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endParaRPr>
        </a:p>
      </dsp:txBody>
      <dsp:txXfrm>
        <a:off x="8058383" y="2105"/>
        <a:ext cx="2264309" cy="940933"/>
      </dsp:txXfrm>
    </dsp:sp>
    <dsp:sp modelId="{681BAC00-3DF9-45F0-A4D0-EF8EDF9C35F9}">
      <dsp:nvSpPr>
        <dsp:cNvPr id="0" name=""/>
        <dsp:cNvSpPr/>
      </dsp:nvSpPr>
      <dsp:spPr>
        <a:xfrm>
          <a:off x="3692016" y="1728476"/>
          <a:ext cx="330091" cy="91440"/>
        </a:xfrm>
        <a:custGeom>
          <a:avLst/>
          <a:gdLst/>
          <a:ahLst/>
          <a:cxnLst/>
          <a:rect l="0" t="0" r="0" b="0"/>
          <a:pathLst>
            <a:path>
              <a:moveTo>
                <a:pt x="0" y="45720"/>
              </a:moveTo>
              <a:lnTo>
                <a:pt x="330091" y="45720"/>
              </a:lnTo>
            </a:path>
          </a:pathLst>
        </a:custGeom>
        <a:noFill/>
        <a:ln w="28575" cap="flat" cmpd="sng" algn="ctr">
          <a:solidFill>
            <a:schemeClr val="accent6"/>
          </a:solidFill>
          <a:prstDash val="solid"/>
          <a:miter lim="800000"/>
          <a:tailEnd type="arrow"/>
        </a:ln>
        <a:effectLst/>
        <a:scene3d>
          <a:camera prst="orthographicFront"/>
          <a:lightRig rig="flat" dir="t"/>
        </a:scene3d>
        <a:sp3d z="-40000" prstMaterial="matte"/>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s-ES" sz="2000" kern="1200">
            <a:effectLst>
              <a:outerShdw blurRad="38100" dist="38100" dir="2700000" algn="tl">
                <a:srgbClr val="000000">
                  <a:alpha val="43137"/>
                </a:srgbClr>
              </a:outerShdw>
            </a:effectLst>
          </a:endParaRPr>
        </a:p>
      </dsp:txBody>
      <dsp:txXfrm>
        <a:off x="3848045" y="1772391"/>
        <a:ext cx="18034" cy="3610"/>
      </dsp:txXfrm>
    </dsp:sp>
    <dsp:sp modelId="{E722E283-CBE6-49E1-A65C-2A2A27C62B60}">
      <dsp:nvSpPr>
        <dsp:cNvPr id="0" name=""/>
        <dsp:cNvSpPr/>
      </dsp:nvSpPr>
      <dsp:spPr>
        <a:xfrm>
          <a:off x="1429507" y="1303730"/>
          <a:ext cx="2264309" cy="940933"/>
        </a:xfrm>
        <a:prstGeom prst="rect">
          <a:avLst/>
        </a:prstGeom>
        <a:solidFill>
          <a:schemeClr val="accent6"/>
        </a:solidFill>
        <a:ln>
          <a:no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nl-NL" sz="2000" b="1" kern="12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Met lankmoedigheid</a:t>
          </a:r>
          <a:endParaRPr lang="es-ES" sz="2000" kern="12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endParaRPr>
        </a:p>
      </dsp:txBody>
      <dsp:txXfrm>
        <a:off x="1429507" y="1303730"/>
        <a:ext cx="2264309" cy="940933"/>
      </dsp:txXfrm>
    </dsp:sp>
    <dsp:sp modelId="{E759727B-4CCA-4B3C-A44A-6508DCF1B8CD}">
      <dsp:nvSpPr>
        <dsp:cNvPr id="0" name=""/>
        <dsp:cNvSpPr/>
      </dsp:nvSpPr>
      <dsp:spPr>
        <a:xfrm>
          <a:off x="6317017" y="1728476"/>
          <a:ext cx="330091" cy="91440"/>
        </a:xfrm>
        <a:custGeom>
          <a:avLst/>
          <a:gdLst/>
          <a:ahLst/>
          <a:cxnLst/>
          <a:rect l="0" t="0" r="0" b="0"/>
          <a:pathLst>
            <a:path>
              <a:moveTo>
                <a:pt x="0" y="45720"/>
              </a:moveTo>
              <a:lnTo>
                <a:pt x="330091" y="45720"/>
              </a:lnTo>
            </a:path>
          </a:pathLst>
        </a:custGeom>
        <a:noFill/>
        <a:ln w="28575" cap="flat" cmpd="sng" algn="ctr">
          <a:solidFill>
            <a:schemeClr val="accent1"/>
          </a:solidFill>
          <a:prstDash val="solid"/>
          <a:miter lim="800000"/>
          <a:tailEnd type="arrow"/>
        </a:ln>
        <a:effectLst/>
        <a:scene3d>
          <a:camera prst="orthographicFront"/>
          <a:lightRig rig="flat" dir="t"/>
        </a:scene3d>
        <a:sp3d z="-40000" prstMaterial="matte"/>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s-ES" sz="2000" kern="1200">
            <a:effectLst>
              <a:outerShdw blurRad="38100" dist="38100" dir="2700000" algn="tl">
                <a:srgbClr val="000000">
                  <a:alpha val="43137"/>
                </a:srgbClr>
              </a:outerShdw>
            </a:effectLst>
          </a:endParaRPr>
        </a:p>
      </dsp:txBody>
      <dsp:txXfrm>
        <a:off x="6473045" y="1772391"/>
        <a:ext cx="18034" cy="3610"/>
      </dsp:txXfrm>
    </dsp:sp>
    <dsp:sp modelId="{C47A42FA-345B-4DCD-8319-F17A31AB1EA2}">
      <dsp:nvSpPr>
        <dsp:cNvPr id="0" name=""/>
        <dsp:cNvSpPr/>
      </dsp:nvSpPr>
      <dsp:spPr>
        <a:xfrm>
          <a:off x="4054507" y="1303730"/>
          <a:ext cx="2264309" cy="940933"/>
        </a:xfrm>
        <a:prstGeom prst="rect">
          <a:avLst/>
        </a:prstGeom>
        <a:solidFill>
          <a:schemeClr val="accent1"/>
        </a:solidFill>
        <a:ln>
          <a:no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s-ES" sz="2000" b="1" kern="12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Verdraag elkaar</a:t>
          </a:r>
          <a:endParaRPr lang="es-ES" sz="2000" kern="12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endParaRPr>
        </a:p>
      </dsp:txBody>
      <dsp:txXfrm>
        <a:off x="4054507" y="1303730"/>
        <a:ext cx="2264309" cy="940933"/>
      </dsp:txXfrm>
    </dsp:sp>
    <dsp:sp modelId="{08CFD050-3A65-4B61-A5F0-B1FFDECDC1B4}">
      <dsp:nvSpPr>
        <dsp:cNvPr id="0" name=""/>
        <dsp:cNvSpPr/>
      </dsp:nvSpPr>
      <dsp:spPr>
        <a:xfrm>
          <a:off x="6679508" y="1303730"/>
          <a:ext cx="2264309" cy="940933"/>
        </a:xfrm>
        <a:prstGeom prst="rect">
          <a:avLst/>
        </a:prstGeom>
        <a:solidFill>
          <a:srgbClr val="3366CC"/>
        </a:solidFill>
        <a:ln>
          <a:no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nl-NL" sz="2000" b="1" kern="12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Vergeef jezelf</a:t>
          </a:r>
          <a:endParaRPr lang="es-ES" sz="2000" kern="12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endParaRPr>
        </a:p>
      </dsp:txBody>
      <dsp:txXfrm>
        <a:off x="6679508" y="1303730"/>
        <a:ext cx="2264309" cy="94093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C24B33-7A95-4552-9081-A6C9B1961365}">
      <dsp:nvSpPr>
        <dsp:cNvPr id="0" name=""/>
        <dsp:cNvSpPr/>
      </dsp:nvSpPr>
      <dsp:spPr>
        <a:xfrm rot="5400000">
          <a:off x="4881584" y="-2589410"/>
          <a:ext cx="522643" cy="5824417"/>
        </a:xfrm>
        <a:prstGeom prst="round2SameRect">
          <a:avLst/>
        </a:prstGeom>
        <a:solidFill>
          <a:schemeClr val="accent5">
            <a:tint val="40000"/>
            <a:hueOff val="0"/>
            <a:satOff val="0"/>
            <a:lumOff val="0"/>
          </a:schemeClr>
        </a:solidFill>
        <a:ln w="12700" cap="flat" cmpd="sng" algn="ctr">
          <a:solidFill>
            <a:schemeClr val="accent5">
              <a:tint val="40000"/>
              <a:alpha val="90000"/>
              <a:hueOff val="0"/>
              <a:satOff val="0"/>
              <a:lumOff val="0"/>
              <a:alphaOff val="0"/>
            </a:schemeClr>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None/>
          </a:pPr>
          <a:r>
            <a:rPr lang="nl-NL" sz="1800" b="1" kern="1200" dirty="0"/>
            <a:t>Door ons zo te gedragen, zijn we een zegen voor zowel anderen als voor onszelf.</a:t>
          </a:r>
          <a:endParaRPr lang="es-ES" sz="1800" kern="1200" dirty="0"/>
        </a:p>
      </dsp:txBody>
      <dsp:txXfrm rot="-5400000">
        <a:off x="2230698" y="86989"/>
        <a:ext cx="5798904" cy="471617"/>
      </dsp:txXfrm>
    </dsp:sp>
    <dsp:sp modelId="{FFA5AA21-7D47-4DB5-88A0-E539AF65B3AE}">
      <dsp:nvSpPr>
        <dsp:cNvPr id="0" name=""/>
        <dsp:cNvSpPr/>
      </dsp:nvSpPr>
      <dsp:spPr>
        <a:xfrm>
          <a:off x="272" y="16"/>
          <a:ext cx="2230424" cy="645564"/>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nl-NL" sz="1800" b="1" kern="1200" dirty="0">
              <a:effectLst>
                <a:outerShdw blurRad="38100" dist="38100" dir="2700000" algn="tl">
                  <a:srgbClr val="000000">
                    <a:alpha val="43137"/>
                  </a:srgbClr>
                </a:outerShdw>
              </a:effectLst>
            </a:rPr>
            <a:t>VOORDEEL</a:t>
          </a:r>
          <a:endParaRPr lang="es-ES" sz="1800" kern="1200" dirty="0">
            <a:effectLst>
              <a:outerShdw blurRad="38100" dist="38100" dir="2700000" algn="tl">
                <a:srgbClr val="000000">
                  <a:alpha val="43137"/>
                </a:srgbClr>
              </a:outerShdw>
            </a:effectLst>
          </a:endParaRPr>
        </a:p>
      </dsp:txBody>
      <dsp:txXfrm>
        <a:off x="31786" y="31530"/>
        <a:ext cx="2167396" cy="582536"/>
      </dsp:txXfrm>
    </dsp:sp>
    <dsp:sp modelId="{29EECA27-2D68-4D78-B8EA-E1DE71798A82}">
      <dsp:nvSpPr>
        <dsp:cNvPr id="0" name=""/>
        <dsp:cNvSpPr/>
      </dsp:nvSpPr>
      <dsp:spPr>
        <a:xfrm rot="5400000">
          <a:off x="4881584" y="-1911568"/>
          <a:ext cx="522643" cy="5824417"/>
        </a:xfrm>
        <a:prstGeom prst="round2SameRect">
          <a:avLst/>
        </a:prstGeom>
        <a:solidFill>
          <a:schemeClr val="accent5">
            <a:tint val="40000"/>
            <a:hueOff val="-5213074"/>
            <a:satOff val="27369"/>
            <a:lumOff val="2503"/>
          </a:schemeClr>
        </a:solidFill>
        <a:ln w="12700" cap="flat" cmpd="sng" algn="ctr">
          <a:solidFill>
            <a:schemeClr val="accent5">
              <a:tint val="40000"/>
              <a:alpha val="90000"/>
              <a:hueOff val="-5213074"/>
              <a:satOff val="27369"/>
              <a:lumOff val="2503"/>
              <a:alphaOff val="0"/>
            </a:schemeClr>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2">
          <a:scrgbClr r="0" g="0" b="0"/>
        </a:effectRef>
        <a:fontRef idx="minor"/>
      </dsp:style>
      <dsp:txBody>
        <a:bodyPr spcFirstLastPara="0" vert="horz" wrap="square" lIns="72000" tIns="123825" rIns="108000" bIns="123825" numCol="1" spcCol="1270" anchor="ctr" anchorCtr="0">
          <a:noAutofit/>
        </a:bodyPr>
        <a:lstStyle/>
        <a:p>
          <a:pPr marL="171450" lvl="1" indent="-171450" algn="l" defTabSz="800100">
            <a:lnSpc>
              <a:spcPct val="90000"/>
            </a:lnSpc>
            <a:spcBef>
              <a:spcPct val="0"/>
            </a:spcBef>
            <a:spcAft>
              <a:spcPct val="15000"/>
            </a:spcAft>
            <a:buNone/>
          </a:pPr>
          <a:r>
            <a:rPr lang="nl-NL" sz="1800" b="1" kern="1200" spc="-50" baseline="0" dirty="0">
              <a:solidFill>
                <a:schemeClr val="tx1"/>
              </a:solidFill>
            </a:rPr>
            <a:t>Moge ons gedrag God verheerlijken, en moge het anderen aanmoedigen in Jezus te geloven en Hem te volgen</a:t>
          </a:r>
          <a:endParaRPr lang="es-ES" sz="1800" kern="1200" spc="-50" baseline="0" dirty="0">
            <a:solidFill>
              <a:schemeClr val="tx1"/>
            </a:solidFill>
          </a:endParaRPr>
        </a:p>
      </dsp:txBody>
      <dsp:txXfrm rot="-5400000">
        <a:off x="2230698" y="764831"/>
        <a:ext cx="5798904" cy="471617"/>
      </dsp:txXfrm>
    </dsp:sp>
    <dsp:sp modelId="{E5B546D2-5835-4FBC-9882-FCDBC0427E74}">
      <dsp:nvSpPr>
        <dsp:cNvPr id="0" name=""/>
        <dsp:cNvSpPr/>
      </dsp:nvSpPr>
      <dsp:spPr>
        <a:xfrm>
          <a:off x="272" y="677858"/>
          <a:ext cx="2230424" cy="645564"/>
        </a:xfrm>
        <a:prstGeom prst="roundRect">
          <a:avLst/>
        </a:prstGeom>
        <a:gradFill rotWithShape="0">
          <a:gsLst>
            <a:gs pos="0">
              <a:schemeClr val="accent5">
                <a:hueOff val="-4499993"/>
                <a:satOff val="49997"/>
                <a:lumOff val="1"/>
                <a:alphaOff val="0"/>
                <a:satMod val="103000"/>
                <a:lumMod val="102000"/>
                <a:tint val="94000"/>
              </a:schemeClr>
            </a:gs>
            <a:gs pos="50000">
              <a:schemeClr val="accent5">
                <a:hueOff val="-4499993"/>
                <a:satOff val="49997"/>
                <a:lumOff val="1"/>
                <a:alphaOff val="0"/>
                <a:satMod val="110000"/>
                <a:lumMod val="100000"/>
                <a:shade val="100000"/>
              </a:schemeClr>
            </a:gs>
            <a:gs pos="100000">
              <a:schemeClr val="accent5">
                <a:hueOff val="-4499993"/>
                <a:satOff val="49997"/>
                <a:lumOff val="1"/>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nl-NL" sz="1800" b="1" kern="1200" dirty="0">
              <a:effectLst>
                <a:outerShdw blurRad="38100" dist="38100" dir="2700000" algn="tl">
                  <a:srgbClr val="000000">
                    <a:alpha val="43137"/>
                  </a:srgbClr>
                </a:outerShdw>
              </a:effectLst>
            </a:rPr>
            <a:t>VERANTWOORDE-LIJKHEID</a:t>
          </a:r>
          <a:endParaRPr lang="es-ES" sz="1800" kern="1200" dirty="0">
            <a:effectLst>
              <a:outerShdw blurRad="38100" dist="38100" dir="2700000" algn="tl">
                <a:srgbClr val="000000">
                  <a:alpha val="43137"/>
                </a:srgbClr>
              </a:outerShdw>
            </a:effectLst>
          </a:endParaRPr>
        </a:p>
      </dsp:txBody>
      <dsp:txXfrm>
        <a:off x="31786" y="709372"/>
        <a:ext cx="2167396" cy="58253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63A405-A3A4-45C2-B5E5-B5DCACB35A32}">
      <dsp:nvSpPr>
        <dsp:cNvPr id="0" name=""/>
        <dsp:cNvSpPr/>
      </dsp:nvSpPr>
      <dsp:spPr>
        <a:xfrm>
          <a:off x="32692" y="295636"/>
          <a:ext cx="2191024" cy="1439994"/>
        </a:xfrm>
        <a:prstGeom prst="rect">
          <a:avLst/>
        </a:prstGeom>
        <a:blipFill dpi="0"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w="38100" cap="flat" cmpd="sng" algn="ctr">
          <a:solidFill>
            <a:schemeClr val="accent2">
              <a:lumMod val="20000"/>
              <a:lumOff val="80000"/>
            </a:schemeClr>
          </a:solidFill>
          <a:prstDash val="solid"/>
          <a:miter lim="800000"/>
        </a:ln>
        <a:effectLst/>
        <a:scene3d>
          <a:camera prst="orthographicFront"/>
          <a:lightRig rig="threePt" dir="t"/>
        </a:scene3d>
        <a:sp3d>
          <a:bevelT prst="angle"/>
        </a:sp3d>
      </dsp:spPr>
      <dsp:style>
        <a:lnRef idx="1">
          <a:scrgbClr r="0" g="0" b="0"/>
        </a:lnRef>
        <a:fillRef idx="1">
          <a:scrgbClr r="0" g="0" b="0"/>
        </a:fillRef>
        <a:effectRef idx="1">
          <a:scrgbClr r="0" g="0" b="0"/>
        </a:effectRef>
        <a:fontRef idx="minor"/>
      </dsp:style>
    </dsp:sp>
    <dsp:sp modelId="{C425ACB1-BB73-4D3E-B446-DB516C2561EC}">
      <dsp:nvSpPr>
        <dsp:cNvPr id="0" name=""/>
        <dsp:cNvSpPr/>
      </dsp:nvSpPr>
      <dsp:spPr>
        <a:xfrm>
          <a:off x="229884" y="1402369"/>
          <a:ext cx="1950011" cy="998400"/>
        </a:xfrm>
        <a:prstGeom prst="wedgeRectCallout">
          <a:avLst>
            <a:gd name="adj1" fmla="val 20250"/>
            <a:gd name="adj2" fmla="val -60700"/>
          </a:avLst>
        </a:prstGeom>
        <a:gradFill rotWithShape="0">
          <a:gsLst>
            <a:gs pos="0">
              <a:schemeClr val="accent3">
                <a:hueOff val="0"/>
                <a:satOff val="0"/>
                <a:lumOff val="0"/>
                <a:alphaOff val="0"/>
                <a:lumMod val="110000"/>
                <a:satMod val="105000"/>
                <a:tint val="67000"/>
              </a:schemeClr>
            </a:gs>
            <a:gs pos="50000">
              <a:schemeClr val="accent3">
                <a:hueOff val="0"/>
                <a:satOff val="0"/>
                <a:lumOff val="0"/>
                <a:alphaOff val="0"/>
                <a:lumMod val="105000"/>
                <a:satMod val="103000"/>
                <a:tint val="73000"/>
              </a:schemeClr>
            </a:gs>
            <a:gs pos="100000">
              <a:schemeClr val="accent3">
                <a:hueOff val="0"/>
                <a:satOff val="0"/>
                <a:lumOff val="0"/>
                <a:alphaOff val="0"/>
                <a:lumMod val="105000"/>
                <a:satMod val="109000"/>
                <a:tint val="81000"/>
              </a:schemeClr>
            </a:gs>
          </a:gsLst>
          <a:lin ang="5400000" scaled="0"/>
        </a:gradFill>
        <a:ln>
          <a:noFill/>
        </a:ln>
        <a:effectLst>
          <a:outerShdw blurRad="50800" dist="38100" dir="2700000" algn="tl" rotWithShape="0">
            <a:prstClr val="black">
              <a:alpha val="40000"/>
            </a:prst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nl-NL" sz="1800" b="1" kern="1200" dirty="0">
              <a:latin typeface="Calibri" panose="020F0502020204030204" pitchFamily="34" charset="0"/>
              <a:ea typeface="Calibri" panose="020F0502020204030204" pitchFamily="34" charset="0"/>
              <a:cs typeface="Calibri" panose="020F0502020204030204" pitchFamily="34" charset="0"/>
            </a:rPr>
            <a:t>De vrede van God ons laten regeren</a:t>
          </a:r>
          <a:endParaRPr lang="es-ES" sz="1800" kern="1200" dirty="0">
            <a:latin typeface="Calibri" panose="020F0502020204030204" pitchFamily="34" charset="0"/>
            <a:ea typeface="Calibri" panose="020F0502020204030204" pitchFamily="34" charset="0"/>
            <a:cs typeface="Calibri" panose="020F0502020204030204" pitchFamily="34" charset="0"/>
          </a:endParaRPr>
        </a:p>
      </dsp:txBody>
      <dsp:txXfrm>
        <a:off x="229884" y="1402369"/>
        <a:ext cx="1950011" cy="998400"/>
      </dsp:txXfrm>
    </dsp:sp>
    <dsp:sp modelId="{74779459-D9B8-4F41-A5E5-0AB6A03CAB2C}">
      <dsp:nvSpPr>
        <dsp:cNvPr id="0" name=""/>
        <dsp:cNvSpPr/>
      </dsp:nvSpPr>
      <dsp:spPr>
        <a:xfrm>
          <a:off x="2442819" y="295636"/>
          <a:ext cx="2191024" cy="1439994"/>
        </a:xfrm>
        <a:prstGeom prst="rect">
          <a:avLst/>
        </a:prstGeom>
        <a:blipFill rotWithShape="1">
          <a:blip xmlns:r="http://schemas.openxmlformats.org/officeDocument/2006/relationships" r:embed="rId2" cstate="email">
            <a:extLst>
              <a:ext uri="{28A0092B-C50C-407E-A947-70E740481C1C}">
                <a14:useLocalDpi xmlns:a14="http://schemas.microsoft.com/office/drawing/2010/main"/>
              </a:ext>
            </a:extLst>
          </a:blip>
          <a:srcRect/>
          <a:stretch>
            <a:fillRect/>
          </a:stretch>
        </a:blipFill>
        <a:ln w="38100" cap="flat" cmpd="sng" algn="ctr">
          <a:solidFill>
            <a:schemeClr val="accent2">
              <a:lumMod val="20000"/>
              <a:lumOff val="80000"/>
            </a:schemeClr>
          </a:solidFill>
          <a:prstDash val="solid"/>
          <a:miter lim="800000"/>
        </a:ln>
        <a:effectLst/>
        <a:scene3d>
          <a:camera prst="orthographicFront"/>
          <a:lightRig rig="threePt" dir="t"/>
        </a:scene3d>
        <a:sp3d>
          <a:bevelT prst="angle"/>
        </a:sp3d>
      </dsp:spPr>
      <dsp:style>
        <a:lnRef idx="1">
          <a:scrgbClr r="0" g="0" b="0"/>
        </a:lnRef>
        <a:fillRef idx="1">
          <a:scrgbClr r="0" g="0" b="0"/>
        </a:fillRef>
        <a:effectRef idx="1">
          <a:scrgbClr r="0" g="0" b="0"/>
        </a:effectRef>
        <a:fontRef idx="minor"/>
      </dsp:style>
    </dsp:sp>
    <dsp:sp modelId="{1EC58890-8972-41F8-8055-D3235F69D651}">
      <dsp:nvSpPr>
        <dsp:cNvPr id="0" name=""/>
        <dsp:cNvSpPr/>
      </dsp:nvSpPr>
      <dsp:spPr>
        <a:xfrm>
          <a:off x="2640012" y="1402369"/>
          <a:ext cx="1950011" cy="998400"/>
        </a:xfrm>
        <a:prstGeom prst="wedgeRectCallout">
          <a:avLst>
            <a:gd name="adj1" fmla="val 20250"/>
            <a:gd name="adj2" fmla="val -60700"/>
          </a:avLst>
        </a:prstGeom>
        <a:gradFill rotWithShape="0">
          <a:gsLst>
            <a:gs pos="0">
              <a:schemeClr val="accent3">
                <a:hueOff val="600000"/>
                <a:satOff val="0"/>
                <a:lumOff val="5000"/>
                <a:alphaOff val="0"/>
                <a:lumMod val="110000"/>
                <a:satMod val="105000"/>
                <a:tint val="67000"/>
              </a:schemeClr>
            </a:gs>
            <a:gs pos="50000">
              <a:schemeClr val="accent3">
                <a:hueOff val="600000"/>
                <a:satOff val="0"/>
                <a:lumOff val="5000"/>
                <a:alphaOff val="0"/>
                <a:lumMod val="105000"/>
                <a:satMod val="103000"/>
                <a:tint val="73000"/>
              </a:schemeClr>
            </a:gs>
            <a:gs pos="100000">
              <a:schemeClr val="accent3">
                <a:hueOff val="600000"/>
                <a:satOff val="0"/>
                <a:lumOff val="5000"/>
                <a:alphaOff val="0"/>
                <a:lumMod val="105000"/>
                <a:satMod val="109000"/>
                <a:tint val="81000"/>
              </a:schemeClr>
            </a:gs>
          </a:gsLst>
          <a:lin ang="5400000" scaled="0"/>
        </a:gradFill>
        <a:ln>
          <a:noFill/>
        </a:ln>
        <a:effectLst>
          <a:outerShdw blurRad="50800" dist="38100" dir="2700000" algn="tl" rotWithShape="0">
            <a:prstClr val="black">
              <a:alpha val="40000"/>
            </a:prst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nl-NL" sz="1800" b="1" kern="1200" dirty="0">
              <a:latin typeface="Calibri" panose="020F0502020204030204" pitchFamily="34" charset="0"/>
              <a:ea typeface="Calibri" panose="020F0502020204030204" pitchFamily="34" charset="0"/>
              <a:cs typeface="Calibri" panose="020F0502020204030204" pitchFamily="34" charset="0"/>
            </a:rPr>
            <a:t>Unaniem blijven als één lichaam</a:t>
          </a:r>
          <a:endParaRPr lang="es-ES" sz="1800" kern="1200" dirty="0">
            <a:latin typeface="Calibri" panose="020F0502020204030204" pitchFamily="34" charset="0"/>
            <a:ea typeface="Calibri" panose="020F0502020204030204" pitchFamily="34" charset="0"/>
            <a:cs typeface="Calibri" panose="020F0502020204030204" pitchFamily="34" charset="0"/>
          </a:endParaRPr>
        </a:p>
      </dsp:txBody>
      <dsp:txXfrm>
        <a:off x="2640012" y="1402369"/>
        <a:ext cx="1950011" cy="998400"/>
      </dsp:txXfrm>
    </dsp:sp>
    <dsp:sp modelId="{5A634BB5-9802-4A54-B3CE-200E7F307C39}">
      <dsp:nvSpPr>
        <dsp:cNvPr id="0" name=""/>
        <dsp:cNvSpPr/>
      </dsp:nvSpPr>
      <dsp:spPr>
        <a:xfrm>
          <a:off x="4852947" y="295636"/>
          <a:ext cx="2191024" cy="1439994"/>
        </a:xfrm>
        <a:prstGeom prst="rect">
          <a:avLst/>
        </a:prstGeom>
        <a:blipFill dpi="0" rotWithShape="1">
          <a:blip xmlns:r="http://schemas.openxmlformats.org/officeDocument/2006/relationships" r:embed="rId3" cstate="email">
            <a:extLst>
              <a:ext uri="{28A0092B-C50C-407E-A947-70E740481C1C}">
                <a14:useLocalDpi xmlns:a14="http://schemas.microsoft.com/office/drawing/2010/main"/>
              </a:ext>
            </a:extLst>
          </a:blip>
          <a:srcRect/>
          <a:stretch>
            <a:fillRect/>
          </a:stretch>
        </a:blipFill>
        <a:ln w="38100" cap="flat" cmpd="sng" algn="ctr">
          <a:solidFill>
            <a:schemeClr val="accent2">
              <a:lumMod val="20000"/>
              <a:lumOff val="80000"/>
            </a:schemeClr>
          </a:solidFill>
          <a:prstDash val="solid"/>
          <a:miter lim="800000"/>
        </a:ln>
        <a:effectLst/>
        <a:scene3d>
          <a:camera prst="orthographicFront"/>
          <a:lightRig rig="threePt" dir="t"/>
        </a:scene3d>
        <a:sp3d>
          <a:bevelT prst="angle"/>
        </a:sp3d>
      </dsp:spPr>
      <dsp:style>
        <a:lnRef idx="1">
          <a:scrgbClr r="0" g="0" b="0"/>
        </a:lnRef>
        <a:fillRef idx="1">
          <a:scrgbClr r="0" g="0" b="0"/>
        </a:fillRef>
        <a:effectRef idx="1">
          <a:scrgbClr r="0" g="0" b="0"/>
        </a:effectRef>
        <a:fontRef idx="minor"/>
      </dsp:style>
    </dsp:sp>
    <dsp:sp modelId="{FE101E8C-A2B9-4109-ADF6-D11002F41CEF}">
      <dsp:nvSpPr>
        <dsp:cNvPr id="0" name=""/>
        <dsp:cNvSpPr/>
      </dsp:nvSpPr>
      <dsp:spPr>
        <a:xfrm>
          <a:off x="5050139" y="1402369"/>
          <a:ext cx="1950011" cy="998400"/>
        </a:xfrm>
        <a:prstGeom prst="wedgeRectCallout">
          <a:avLst>
            <a:gd name="adj1" fmla="val 20250"/>
            <a:gd name="adj2" fmla="val -60700"/>
          </a:avLst>
        </a:prstGeom>
        <a:gradFill rotWithShape="0">
          <a:gsLst>
            <a:gs pos="0">
              <a:schemeClr val="accent3">
                <a:hueOff val="1200000"/>
                <a:satOff val="0"/>
                <a:lumOff val="10000"/>
                <a:alphaOff val="0"/>
                <a:lumMod val="110000"/>
                <a:satMod val="105000"/>
                <a:tint val="67000"/>
              </a:schemeClr>
            </a:gs>
            <a:gs pos="50000">
              <a:schemeClr val="accent3">
                <a:hueOff val="1200000"/>
                <a:satOff val="0"/>
                <a:lumOff val="10000"/>
                <a:alphaOff val="0"/>
                <a:lumMod val="105000"/>
                <a:satMod val="103000"/>
                <a:tint val="73000"/>
              </a:schemeClr>
            </a:gs>
            <a:gs pos="100000">
              <a:schemeClr val="accent3">
                <a:hueOff val="1200000"/>
                <a:satOff val="0"/>
                <a:lumOff val="10000"/>
                <a:alphaOff val="0"/>
                <a:lumMod val="105000"/>
                <a:satMod val="109000"/>
                <a:tint val="81000"/>
              </a:schemeClr>
            </a:gs>
          </a:gsLst>
          <a:lin ang="5400000" scaled="0"/>
        </a:gradFill>
        <a:ln>
          <a:noFill/>
        </a:ln>
        <a:effectLst>
          <a:outerShdw blurRad="50800" dist="38100" dir="2700000" algn="tl" rotWithShape="0">
            <a:prstClr val="black">
              <a:alpha val="40000"/>
            </a:prst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nl-NL" sz="1800" b="1" kern="1200" dirty="0">
              <a:latin typeface="Calibri" panose="020F0502020204030204" pitchFamily="34" charset="0"/>
              <a:ea typeface="Calibri" panose="020F0502020204030204" pitchFamily="34" charset="0"/>
              <a:cs typeface="Calibri" panose="020F0502020204030204" pitchFamily="34" charset="0"/>
            </a:rPr>
            <a:t>Dankbaar zijn</a:t>
          </a:r>
          <a:endParaRPr lang="es-ES" sz="1800" kern="1200" dirty="0">
            <a:latin typeface="Calibri" panose="020F0502020204030204" pitchFamily="34" charset="0"/>
            <a:ea typeface="Calibri" panose="020F0502020204030204" pitchFamily="34" charset="0"/>
            <a:cs typeface="Calibri" panose="020F0502020204030204" pitchFamily="34" charset="0"/>
          </a:endParaRPr>
        </a:p>
      </dsp:txBody>
      <dsp:txXfrm>
        <a:off x="5050139" y="1402369"/>
        <a:ext cx="1950011" cy="998400"/>
      </dsp:txXfrm>
    </dsp:sp>
    <dsp:sp modelId="{1C6B81D1-020A-405B-B361-D42E7A8A6BE9}">
      <dsp:nvSpPr>
        <dsp:cNvPr id="0" name=""/>
        <dsp:cNvSpPr/>
      </dsp:nvSpPr>
      <dsp:spPr>
        <a:xfrm>
          <a:off x="7263074" y="295636"/>
          <a:ext cx="2191024" cy="1439994"/>
        </a:xfrm>
        <a:prstGeom prst="rect">
          <a:avLst/>
        </a:prstGeom>
        <a:blipFill rotWithShape="1">
          <a:blip xmlns:r="http://schemas.openxmlformats.org/officeDocument/2006/relationships" r:embed="rId4" cstate="email">
            <a:extLst>
              <a:ext uri="{28A0092B-C50C-407E-A947-70E740481C1C}">
                <a14:useLocalDpi xmlns:a14="http://schemas.microsoft.com/office/drawing/2010/main"/>
              </a:ext>
            </a:extLst>
          </a:blip>
          <a:srcRect/>
          <a:stretch>
            <a:fillRect/>
          </a:stretch>
        </a:blipFill>
        <a:ln w="38100" cap="flat" cmpd="sng" algn="ctr">
          <a:solidFill>
            <a:schemeClr val="accent2">
              <a:lumMod val="20000"/>
              <a:lumOff val="80000"/>
            </a:schemeClr>
          </a:solidFill>
          <a:prstDash val="solid"/>
          <a:miter lim="800000"/>
        </a:ln>
        <a:effectLst/>
        <a:scene3d>
          <a:camera prst="orthographicFront"/>
          <a:lightRig rig="threePt" dir="t"/>
        </a:scene3d>
        <a:sp3d>
          <a:bevelT prst="angle"/>
        </a:sp3d>
      </dsp:spPr>
      <dsp:style>
        <a:lnRef idx="1">
          <a:scrgbClr r="0" g="0" b="0"/>
        </a:lnRef>
        <a:fillRef idx="1">
          <a:scrgbClr r="0" g="0" b="0"/>
        </a:fillRef>
        <a:effectRef idx="1">
          <a:scrgbClr r="0" g="0" b="0"/>
        </a:effectRef>
        <a:fontRef idx="minor"/>
      </dsp:style>
    </dsp:sp>
    <dsp:sp modelId="{2EDC1687-4667-4DA4-9505-537425C497A4}">
      <dsp:nvSpPr>
        <dsp:cNvPr id="0" name=""/>
        <dsp:cNvSpPr/>
      </dsp:nvSpPr>
      <dsp:spPr>
        <a:xfrm>
          <a:off x="7379272" y="1402369"/>
          <a:ext cx="2111999" cy="998400"/>
        </a:xfrm>
        <a:prstGeom prst="wedgeRectCallout">
          <a:avLst>
            <a:gd name="adj1" fmla="val 20250"/>
            <a:gd name="adj2" fmla="val -60700"/>
          </a:avLst>
        </a:prstGeom>
        <a:gradFill rotWithShape="0">
          <a:gsLst>
            <a:gs pos="0">
              <a:schemeClr val="accent3">
                <a:hueOff val="1800000"/>
                <a:satOff val="0"/>
                <a:lumOff val="15000"/>
                <a:alphaOff val="0"/>
                <a:lumMod val="110000"/>
                <a:satMod val="105000"/>
                <a:tint val="67000"/>
              </a:schemeClr>
            </a:gs>
            <a:gs pos="50000">
              <a:schemeClr val="accent3">
                <a:hueOff val="1800000"/>
                <a:satOff val="0"/>
                <a:lumOff val="15000"/>
                <a:alphaOff val="0"/>
                <a:lumMod val="105000"/>
                <a:satMod val="103000"/>
                <a:tint val="73000"/>
              </a:schemeClr>
            </a:gs>
            <a:gs pos="100000">
              <a:schemeClr val="accent3">
                <a:hueOff val="1800000"/>
                <a:satOff val="0"/>
                <a:lumOff val="15000"/>
                <a:alphaOff val="0"/>
                <a:lumMod val="105000"/>
                <a:satMod val="109000"/>
                <a:tint val="81000"/>
              </a:schemeClr>
            </a:gs>
          </a:gsLst>
          <a:lin ang="5400000" scaled="0"/>
        </a:gradFill>
        <a:ln>
          <a:noFill/>
        </a:ln>
        <a:effectLst>
          <a:outerShdw blurRad="50800" dist="38100" dir="2700000" algn="tl" rotWithShape="0">
            <a:prstClr val="black">
              <a:alpha val="40000"/>
            </a:prst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nl-NL" sz="1800" b="1" kern="1200" dirty="0">
              <a:latin typeface="Calibri" panose="020F0502020204030204" pitchFamily="34" charset="0"/>
              <a:ea typeface="Calibri" panose="020F0502020204030204" pitchFamily="34" charset="0"/>
              <a:cs typeface="Calibri" panose="020F0502020204030204" pitchFamily="34" charset="0"/>
            </a:rPr>
            <a:t>Uitgebreid Bijbelonderzoek</a:t>
          </a:r>
          <a:endParaRPr lang="es-ES" sz="1800" kern="1200" dirty="0">
            <a:latin typeface="Calibri" panose="020F0502020204030204" pitchFamily="34" charset="0"/>
            <a:ea typeface="Calibri" panose="020F0502020204030204" pitchFamily="34" charset="0"/>
            <a:cs typeface="Calibri" panose="020F0502020204030204" pitchFamily="34" charset="0"/>
          </a:endParaRPr>
        </a:p>
      </dsp:txBody>
      <dsp:txXfrm>
        <a:off x="7379272" y="1402369"/>
        <a:ext cx="2111999" cy="998400"/>
      </dsp:txXfrm>
    </dsp:sp>
    <dsp:sp modelId="{48890DF1-CCC2-4C63-8AA0-16BD64886CED}">
      <dsp:nvSpPr>
        <dsp:cNvPr id="0" name=""/>
        <dsp:cNvSpPr/>
      </dsp:nvSpPr>
      <dsp:spPr>
        <a:xfrm>
          <a:off x="9710374" y="295636"/>
          <a:ext cx="2191024" cy="1439994"/>
        </a:xfrm>
        <a:prstGeom prst="rect">
          <a:avLst/>
        </a:prstGeom>
        <a:blipFill rotWithShape="1">
          <a:blip xmlns:r="http://schemas.openxmlformats.org/officeDocument/2006/relationships" r:embed="rId5" cstate="email">
            <a:extLst>
              <a:ext uri="{28A0092B-C50C-407E-A947-70E740481C1C}">
                <a14:useLocalDpi xmlns:a14="http://schemas.microsoft.com/office/drawing/2010/main"/>
              </a:ext>
            </a:extLst>
          </a:blip>
          <a:srcRect/>
          <a:stretch>
            <a:fillRect/>
          </a:stretch>
        </a:blipFill>
        <a:ln w="38100" cap="flat" cmpd="sng" algn="ctr">
          <a:solidFill>
            <a:schemeClr val="accent2">
              <a:lumMod val="20000"/>
              <a:lumOff val="80000"/>
            </a:schemeClr>
          </a:solidFill>
          <a:prstDash val="solid"/>
          <a:miter lim="800000"/>
        </a:ln>
        <a:effectLst/>
        <a:scene3d>
          <a:camera prst="orthographicFront"/>
          <a:lightRig rig="threePt" dir="t"/>
        </a:scene3d>
        <a:sp3d>
          <a:bevelT prst="angle"/>
        </a:sp3d>
      </dsp:spPr>
      <dsp:style>
        <a:lnRef idx="1">
          <a:scrgbClr r="0" g="0" b="0"/>
        </a:lnRef>
        <a:fillRef idx="1">
          <a:scrgbClr r="0" g="0" b="0"/>
        </a:fillRef>
        <a:effectRef idx="1">
          <a:scrgbClr r="0" g="0" b="0"/>
        </a:effectRef>
        <a:fontRef idx="minor"/>
      </dsp:style>
    </dsp:sp>
    <dsp:sp modelId="{08A93D2B-B278-45A1-8A7C-6BC2BF65E892}">
      <dsp:nvSpPr>
        <dsp:cNvPr id="0" name=""/>
        <dsp:cNvSpPr/>
      </dsp:nvSpPr>
      <dsp:spPr>
        <a:xfrm>
          <a:off x="9907566" y="1402369"/>
          <a:ext cx="1950011" cy="998400"/>
        </a:xfrm>
        <a:prstGeom prst="wedgeRectCallout">
          <a:avLst>
            <a:gd name="adj1" fmla="val 20250"/>
            <a:gd name="adj2" fmla="val -60700"/>
          </a:avLst>
        </a:prstGeom>
        <a:gradFill rotWithShape="0">
          <a:gsLst>
            <a:gs pos="0">
              <a:schemeClr val="accent3">
                <a:hueOff val="2400000"/>
                <a:satOff val="0"/>
                <a:lumOff val="20000"/>
                <a:alphaOff val="0"/>
                <a:lumMod val="110000"/>
                <a:satMod val="105000"/>
                <a:tint val="67000"/>
              </a:schemeClr>
            </a:gs>
            <a:gs pos="50000">
              <a:schemeClr val="accent3">
                <a:hueOff val="2400000"/>
                <a:satOff val="0"/>
                <a:lumOff val="20000"/>
                <a:alphaOff val="0"/>
                <a:lumMod val="105000"/>
                <a:satMod val="103000"/>
                <a:tint val="73000"/>
              </a:schemeClr>
            </a:gs>
            <a:gs pos="100000">
              <a:schemeClr val="accent3">
                <a:hueOff val="2400000"/>
                <a:satOff val="0"/>
                <a:lumOff val="20000"/>
                <a:alphaOff val="0"/>
                <a:lumMod val="105000"/>
                <a:satMod val="109000"/>
                <a:tint val="81000"/>
              </a:schemeClr>
            </a:gs>
          </a:gsLst>
          <a:lin ang="5400000" scaled="0"/>
        </a:gradFill>
        <a:ln>
          <a:noFill/>
        </a:ln>
        <a:effectLst>
          <a:outerShdw blurRad="50800" dist="38100" dir="2700000" algn="tl" rotWithShape="0">
            <a:prstClr val="black">
              <a:alpha val="40000"/>
            </a:prst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nl-NL" sz="1800" b="1" kern="1200" dirty="0">
              <a:latin typeface="Calibri" panose="020F0502020204030204" pitchFamily="34" charset="0"/>
              <a:ea typeface="Calibri" panose="020F0502020204030204" pitchFamily="34" charset="0"/>
              <a:cs typeface="Calibri" panose="020F0502020204030204" pitchFamily="34" charset="0"/>
            </a:rPr>
            <a:t>Elkaar leren wat we geleerd hebben</a:t>
          </a:r>
          <a:endParaRPr lang="es-ES" sz="1800" kern="1200" dirty="0">
            <a:latin typeface="Calibri" panose="020F0502020204030204" pitchFamily="34" charset="0"/>
            <a:ea typeface="Calibri" panose="020F0502020204030204" pitchFamily="34" charset="0"/>
            <a:cs typeface="Calibri" panose="020F0502020204030204" pitchFamily="34" charset="0"/>
          </a:endParaRPr>
        </a:p>
      </dsp:txBody>
      <dsp:txXfrm>
        <a:off x="9907566" y="1402369"/>
        <a:ext cx="1950011" cy="998400"/>
      </dsp:txXfrm>
    </dsp:sp>
    <dsp:sp modelId="{DDF2DCD9-BAB5-42B9-B543-E0B283FD91CB}">
      <dsp:nvSpPr>
        <dsp:cNvPr id="0" name=""/>
        <dsp:cNvSpPr/>
      </dsp:nvSpPr>
      <dsp:spPr>
        <a:xfrm>
          <a:off x="39210" y="2568804"/>
          <a:ext cx="2191024" cy="1439994"/>
        </a:xfrm>
        <a:prstGeom prst="rect">
          <a:avLst/>
        </a:prstGeom>
        <a:blipFill dpi="0" rotWithShape="1">
          <a:blip xmlns:r="http://schemas.openxmlformats.org/officeDocument/2006/relationships" r:embed="rId6" cstate="email">
            <a:extLst>
              <a:ext uri="{28A0092B-C50C-407E-A947-70E740481C1C}">
                <a14:useLocalDpi xmlns:a14="http://schemas.microsoft.com/office/drawing/2010/main"/>
              </a:ext>
            </a:extLst>
          </a:blip>
          <a:srcRect/>
          <a:stretch>
            <a:fillRect/>
          </a:stretch>
        </a:blipFill>
        <a:ln w="38100" cap="flat" cmpd="sng" algn="ctr">
          <a:solidFill>
            <a:schemeClr val="accent2">
              <a:lumMod val="20000"/>
              <a:lumOff val="80000"/>
            </a:schemeClr>
          </a:solidFill>
          <a:prstDash val="solid"/>
          <a:miter lim="800000"/>
        </a:ln>
        <a:effectLst/>
        <a:scene3d>
          <a:camera prst="orthographicFront"/>
          <a:lightRig rig="threePt" dir="t"/>
        </a:scene3d>
        <a:sp3d>
          <a:bevelT prst="angle"/>
        </a:sp3d>
      </dsp:spPr>
      <dsp:style>
        <a:lnRef idx="1">
          <a:scrgbClr r="0" g="0" b="0"/>
        </a:lnRef>
        <a:fillRef idx="1">
          <a:scrgbClr r="0" g="0" b="0"/>
        </a:fillRef>
        <a:effectRef idx="1">
          <a:scrgbClr r="0" g="0" b="0"/>
        </a:effectRef>
        <a:fontRef idx="minor"/>
      </dsp:style>
    </dsp:sp>
    <dsp:sp modelId="{7686D75C-99AF-4A08-8E33-9B300016F084}">
      <dsp:nvSpPr>
        <dsp:cNvPr id="0" name=""/>
        <dsp:cNvSpPr/>
      </dsp:nvSpPr>
      <dsp:spPr>
        <a:xfrm>
          <a:off x="97610" y="3675476"/>
          <a:ext cx="2227206" cy="998400"/>
        </a:xfrm>
        <a:prstGeom prst="wedgeRectCallout">
          <a:avLst>
            <a:gd name="adj1" fmla="val 20250"/>
            <a:gd name="adj2" fmla="val -60700"/>
          </a:avLst>
        </a:prstGeom>
        <a:gradFill rotWithShape="0">
          <a:gsLst>
            <a:gs pos="0">
              <a:schemeClr val="accent3">
                <a:hueOff val="3000000"/>
                <a:satOff val="0"/>
                <a:lumOff val="25000"/>
                <a:alphaOff val="0"/>
                <a:lumMod val="110000"/>
                <a:satMod val="105000"/>
                <a:tint val="67000"/>
              </a:schemeClr>
            </a:gs>
            <a:gs pos="50000">
              <a:schemeClr val="accent3">
                <a:hueOff val="3000000"/>
                <a:satOff val="0"/>
                <a:lumOff val="25000"/>
                <a:alphaOff val="0"/>
                <a:lumMod val="105000"/>
                <a:satMod val="103000"/>
                <a:tint val="73000"/>
              </a:schemeClr>
            </a:gs>
            <a:gs pos="100000">
              <a:schemeClr val="accent3">
                <a:hueOff val="3000000"/>
                <a:satOff val="0"/>
                <a:lumOff val="25000"/>
                <a:alphaOff val="0"/>
                <a:lumMod val="105000"/>
                <a:satMod val="109000"/>
                <a:tint val="81000"/>
              </a:schemeClr>
            </a:gs>
          </a:gsLst>
          <a:lin ang="5400000" scaled="0"/>
        </a:gradFill>
        <a:ln>
          <a:noFill/>
        </a:ln>
        <a:effectLst>
          <a:outerShdw blurRad="50800" dist="38100" dir="2700000" algn="tl" rotWithShape="0">
            <a:prstClr val="black">
              <a:alpha val="40000"/>
            </a:prst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nl-NL" sz="1800" b="1" kern="1200" dirty="0">
              <a:latin typeface="Calibri" panose="020F0502020204030204" pitchFamily="34" charset="0"/>
              <a:ea typeface="Calibri" panose="020F0502020204030204" pitchFamily="34" charset="0"/>
              <a:cs typeface="Calibri" panose="020F0502020204030204" pitchFamily="34" charset="0"/>
            </a:rPr>
            <a:t>Het zingen van psalmen, hymnen en spirituele liederen</a:t>
          </a:r>
          <a:endParaRPr lang="es-ES" sz="1800" kern="1200" dirty="0">
            <a:latin typeface="Calibri" panose="020F0502020204030204" pitchFamily="34" charset="0"/>
            <a:ea typeface="Calibri" panose="020F0502020204030204" pitchFamily="34" charset="0"/>
            <a:cs typeface="Calibri" panose="020F0502020204030204" pitchFamily="34" charset="0"/>
          </a:endParaRPr>
        </a:p>
      </dsp:txBody>
      <dsp:txXfrm>
        <a:off x="97610" y="3675476"/>
        <a:ext cx="2227206" cy="998400"/>
      </dsp:txXfrm>
    </dsp:sp>
    <dsp:sp modelId="{81005148-075B-43E3-93DC-375EF853721E}">
      <dsp:nvSpPr>
        <dsp:cNvPr id="0" name=""/>
        <dsp:cNvSpPr/>
      </dsp:nvSpPr>
      <dsp:spPr>
        <a:xfrm>
          <a:off x="2544114" y="2568804"/>
          <a:ext cx="2191024" cy="1439994"/>
        </a:xfrm>
        <a:prstGeom prst="rect">
          <a:avLst/>
        </a:prstGeom>
        <a:blipFill rotWithShape="1">
          <a:blip xmlns:r="http://schemas.openxmlformats.org/officeDocument/2006/relationships" r:embed="rId7" cstate="email">
            <a:extLst>
              <a:ext uri="{28A0092B-C50C-407E-A947-70E740481C1C}">
                <a14:useLocalDpi xmlns:a14="http://schemas.microsoft.com/office/drawing/2010/main"/>
              </a:ext>
            </a:extLst>
          </a:blip>
          <a:srcRect/>
          <a:stretch>
            <a:fillRect/>
          </a:stretch>
        </a:blipFill>
        <a:ln w="38100" cap="flat" cmpd="sng" algn="ctr">
          <a:solidFill>
            <a:schemeClr val="accent2">
              <a:lumMod val="20000"/>
              <a:lumOff val="80000"/>
            </a:schemeClr>
          </a:solidFill>
          <a:prstDash val="solid"/>
          <a:miter lim="800000"/>
        </a:ln>
        <a:effectLst/>
        <a:scene3d>
          <a:camera prst="orthographicFront"/>
          <a:lightRig rig="threePt" dir="t"/>
        </a:scene3d>
        <a:sp3d>
          <a:bevelT prst="angle"/>
        </a:sp3d>
      </dsp:spPr>
      <dsp:style>
        <a:lnRef idx="1">
          <a:scrgbClr r="0" g="0" b="0"/>
        </a:lnRef>
        <a:fillRef idx="1">
          <a:scrgbClr r="0" g="0" b="0"/>
        </a:fillRef>
        <a:effectRef idx="1">
          <a:scrgbClr r="0" g="0" b="0"/>
        </a:effectRef>
        <a:fontRef idx="minor"/>
      </dsp:style>
    </dsp:sp>
    <dsp:sp modelId="{F0B94572-11C5-41D7-89DB-DD9517959807}">
      <dsp:nvSpPr>
        <dsp:cNvPr id="0" name=""/>
        <dsp:cNvSpPr/>
      </dsp:nvSpPr>
      <dsp:spPr>
        <a:xfrm>
          <a:off x="2741111" y="3675476"/>
          <a:ext cx="1950011" cy="998400"/>
        </a:xfrm>
        <a:prstGeom prst="wedgeRectCallout">
          <a:avLst>
            <a:gd name="adj1" fmla="val 20250"/>
            <a:gd name="adj2" fmla="val -60700"/>
          </a:avLst>
        </a:prstGeom>
        <a:gradFill rotWithShape="0">
          <a:gsLst>
            <a:gs pos="0">
              <a:schemeClr val="accent3">
                <a:hueOff val="3600000"/>
                <a:satOff val="0"/>
                <a:lumOff val="30000"/>
                <a:alphaOff val="0"/>
                <a:lumMod val="110000"/>
                <a:satMod val="105000"/>
                <a:tint val="67000"/>
              </a:schemeClr>
            </a:gs>
            <a:gs pos="50000">
              <a:schemeClr val="accent3">
                <a:hueOff val="3600000"/>
                <a:satOff val="0"/>
                <a:lumOff val="30000"/>
                <a:alphaOff val="0"/>
                <a:lumMod val="105000"/>
                <a:satMod val="103000"/>
                <a:tint val="73000"/>
              </a:schemeClr>
            </a:gs>
            <a:gs pos="100000">
              <a:schemeClr val="accent3">
                <a:hueOff val="3600000"/>
                <a:satOff val="0"/>
                <a:lumOff val="30000"/>
                <a:alphaOff val="0"/>
                <a:lumMod val="105000"/>
                <a:satMod val="109000"/>
                <a:tint val="81000"/>
              </a:schemeClr>
            </a:gs>
          </a:gsLst>
          <a:lin ang="5400000" scaled="0"/>
        </a:gradFill>
        <a:ln>
          <a:noFill/>
        </a:ln>
        <a:effectLst>
          <a:outerShdw blurRad="50800" dist="38100" dir="2700000" algn="tl" rotWithShape="0">
            <a:prstClr val="black">
              <a:alpha val="40000"/>
            </a:prst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nl-NL" sz="1800" b="1" kern="1200" dirty="0">
              <a:latin typeface="Calibri" panose="020F0502020204030204" pitchFamily="34" charset="0"/>
              <a:ea typeface="Calibri" panose="020F0502020204030204" pitchFamily="34" charset="0"/>
              <a:cs typeface="Calibri" panose="020F0502020204030204" pitchFamily="34" charset="0"/>
            </a:rPr>
            <a:t>Alles doen in de naam van Jezus</a:t>
          </a:r>
          <a:endParaRPr lang="es-ES" sz="1800" kern="1200" dirty="0">
            <a:latin typeface="Calibri" panose="020F0502020204030204" pitchFamily="34" charset="0"/>
            <a:ea typeface="Calibri" panose="020F0502020204030204" pitchFamily="34" charset="0"/>
            <a:cs typeface="Calibri" panose="020F0502020204030204" pitchFamily="34" charset="0"/>
          </a:endParaRPr>
        </a:p>
      </dsp:txBody>
      <dsp:txXfrm>
        <a:off x="2741111" y="3675476"/>
        <a:ext cx="1950011" cy="998400"/>
      </dsp:txXfrm>
    </dsp:sp>
  </dsp:spTree>
</dsp:drawing>
</file>

<file path=ppt/diagrams/layout1.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BendingPictureCaptionList">
  <dgm:title val=""/>
  <dgm:desc val=""/>
  <dgm:catLst>
    <dgm:cat type="picture" pri="9000"/>
    <dgm:cat type="pictureconvert" pri="90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w" fact="1.11"/>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
        </dgm:alg>
        <dgm:shape xmlns:r="http://schemas.openxmlformats.org/officeDocument/2006/relationships" r:blip="">
          <dgm:adjLst/>
        </dgm:shape>
        <dgm:choose name="Name4">
          <dgm:if name="Name5" func="var" arg="dir" op="equ" val="norm">
            <dgm:constrLst>
              <dgm:constr type="l" for="ch" forName="rect1" refType="w" fact="0"/>
              <dgm:constr type="t" for="ch" forName="rect1" refType="h" fact="0"/>
              <dgm:constr type="w" for="ch" forName="rect1" refType="w"/>
              <dgm:constr type="h" for="ch" forName="rect1" refType="h" fact="0.8"/>
              <dgm:constr type="l" for="ch" forName="wedgeRectCallout1" refType="w" fact="0.09"/>
              <dgm:constr type="t" for="ch" forName="wedgeRectCallout1" refType="h" fact="0.72"/>
              <dgm:constr type="w" for="ch" forName="wedgeRectCallout1" refType="w" fact="0.89"/>
              <dgm:constr type="h" for="ch" forName="wedgeRectCallout1" refType="h" fact="0.28"/>
            </dgm:constrLst>
          </dgm:if>
          <dgm:else name="Name6">
            <dgm:constrLst>
              <dgm:constr type="l" for="ch" forName="rect1" refType="w" fact="0"/>
              <dgm:constr type="t" for="ch" forName="rect1" refType="h" fact="0"/>
              <dgm:constr type="w" for="ch" forName="rect1" refType="w"/>
              <dgm:constr type="h" for="ch" forName="rect1" refType="h" fact="0.8"/>
              <dgm:constr type="l" for="ch" forName="wedgeRectCallout1" refType="w" fact="0.02"/>
              <dgm:constr type="t" for="ch" forName="wedgeRectCallout1" refType="h" fact="0.72"/>
              <dgm:constr type="w" for="ch" forName="wedgeRectCallout1" refType="w" fact="0.89"/>
              <dgm:constr type="h" for="ch" forName="wedgeRectCallout1" refType="h" fact="0.28"/>
            </dgm:constrLst>
          </dgm:else>
        </dgm:choose>
        <dgm:layoutNode name="rect1" styleLbl="bgImgPlace1">
          <dgm:alg type="sp"/>
          <dgm:shape xmlns:r="http://schemas.openxmlformats.org/officeDocument/2006/relationships" type="rect" r:blip="" blipPhldr="1">
            <dgm:adjLst/>
          </dgm:shape>
          <dgm:presOf/>
        </dgm:layoutNode>
        <dgm:layoutNode name="wedgeRectCallout1" styleLbl="node1">
          <dgm:varLst>
            <dgm:bulletEnabled val="1"/>
          </dgm:varLst>
          <dgm:alg type="tx"/>
          <dgm:choose name="Name7">
            <dgm:if name="Name8" func="var" arg="dir" op="equ" val="norm">
              <dgm:shape xmlns:r="http://schemas.openxmlformats.org/officeDocument/2006/relationships" type="wedgeRectCallout" r:blip="">
                <dgm:adjLst>
                  <dgm:adj idx="1" val="0.2025"/>
                  <dgm:adj idx="2" val="-0.607"/>
                </dgm:adjLst>
              </dgm:shape>
            </dgm:if>
            <dgm:else name="Name9">
              <dgm:shape xmlns:r="http://schemas.openxmlformats.org/officeDocument/2006/relationships" type="wedgeRectCallout" r:blip="">
                <dgm:adjLst>
                  <dgm:adj idx="1" val="-0.2025"/>
                  <dgm:adj idx="2" val="-0.607"/>
                </dgm:adjLst>
              </dgm:shape>
            </dgm:else>
          </dgm:choos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6F0FA48-54DA-D3A7-4618-E37444377AE0}"/>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A0EADF61-C5B3-082C-C469-09D0AE489C7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B0340861-49DD-E435-FCFA-C7AD207BB51A}"/>
              </a:ext>
            </a:extLst>
          </p:cNvPr>
          <p:cNvSpPr>
            <a:spLocks noGrp="1"/>
          </p:cNvSpPr>
          <p:nvPr>
            <p:ph type="dt" sz="half" idx="10"/>
          </p:nvPr>
        </p:nvSpPr>
        <p:spPr/>
        <p:txBody>
          <a:bodyPr/>
          <a:lstStyle/>
          <a:p>
            <a:fld id="{3E835476-84F8-4B41-ACED-BC56B11557C3}" type="datetimeFigureOut">
              <a:rPr lang="es-ES" smtClean="0"/>
              <a:t>12/03/2026</a:t>
            </a:fld>
            <a:endParaRPr lang="es-ES"/>
          </a:p>
        </p:txBody>
      </p:sp>
      <p:sp>
        <p:nvSpPr>
          <p:cNvPr id="5" name="Marcador de pie de página 4">
            <a:extLst>
              <a:ext uri="{FF2B5EF4-FFF2-40B4-BE49-F238E27FC236}">
                <a16:creationId xmlns:a16="http://schemas.microsoft.com/office/drawing/2014/main" id="{782D131F-6DAF-1AD7-BEBD-A45FA56ECADE}"/>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438B6AE1-868C-E71F-5FC8-403C45BC0186}"/>
              </a:ext>
            </a:extLst>
          </p:cNvPr>
          <p:cNvSpPr>
            <a:spLocks noGrp="1"/>
          </p:cNvSpPr>
          <p:nvPr>
            <p:ph type="sldNum" sz="quarter" idx="12"/>
          </p:nvPr>
        </p:nvSpPr>
        <p:spPr/>
        <p:txBody>
          <a:bodyPr/>
          <a:lstStyle/>
          <a:p>
            <a:fld id="{F21FEAE9-4A99-4A7C-B04D-A9C7148DA12B}" type="slidenum">
              <a:rPr lang="es-ES" smtClean="0"/>
              <a:t>‹Nº›</a:t>
            </a:fld>
            <a:endParaRPr lang="es-ES"/>
          </a:p>
        </p:txBody>
      </p:sp>
    </p:spTree>
    <p:extLst>
      <p:ext uri="{BB962C8B-B14F-4D97-AF65-F5344CB8AC3E}">
        <p14:creationId xmlns:p14="http://schemas.microsoft.com/office/powerpoint/2010/main" val="34997273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DF89358-CE41-C036-9F57-EDB1B41174CD}"/>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CB9977C4-283A-1217-C9DB-D7504B5B71AC}"/>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ECC11E73-2924-8425-B70B-474281CEB7A5}"/>
              </a:ext>
            </a:extLst>
          </p:cNvPr>
          <p:cNvSpPr>
            <a:spLocks noGrp="1"/>
          </p:cNvSpPr>
          <p:nvPr>
            <p:ph type="dt" sz="half" idx="10"/>
          </p:nvPr>
        </p:nvSpPr>
        <p:spPr/>
        <p:txBody>
          <a:bodyPr/>
          <a:lstStyle/>
          <a:p>
            <a:fld id="{3E835476-84F8-4B41-ACED-BC56B11557C3}" type="datetimeFigureOut">
              <a:rPr lang="es-ES" smtClean="0"/>
              <a:t>12/03/2026</a:t>
            </a:fld>
            <a:endParaRPr lang="es-ES"/>
          </a:p>
        </p:txBody>
      </p:sp>
      <p:sp>
        <p:nvSpPr>
          <p:cNvPr id="5" name="Marcador de pie de página 4">
            <a:extLst>
              <a:ext uri="{FF2B5EF4-FFF2-40B4-BE49-F238E27FC236}">
                <a16:creationId xmlns:a16="http://schemas.microsoft.com/office/drawing/2014/main" id="{67317670-F417-216C-F533-E218CEDE4988}"/>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28042C1B-1C03-22A8-6A19-81D8FE781532}"/>
              </a:ext>
            </a:extLst>
          </p:cNvPr>
          <p:cNvSpPr>
            <a:spLocks noGrp="1"/>
          </p:cNvSpPr>
          <p:nvPr>
            <p:ph type="sldNum" sz="quarter" idx="12"/>
          </p:nvPr>
        </p:nvSpPr>
        <p:spPr/>
        <p:txBody>
          <a:bodyPr/>
          <a:lstStyle/>
          <a:p>
            <a:fld id="{F21FEAE9-4A99-4A7C-B04D-A9C7148DA12B}" type="slidenum">
              <a:rPr lang="es-ES" smtClean="0"/>
              <a:t>‹Nº›</a:t>
            </a:fld>
            <a:endParaRPr lang="es-ES"/>
          </a:p>
        </p:txBody>
      </p:sp>
    </p:spTree>
    <p:extLst>
      <p:ext uri="{BB962C8B-B14F-4D97-AF65-F5344CB8AC3E}">
        <p14:creationId xmlns:p14="http://schemas.microsoft.com/office/powerpoint/2010/main" val="1849969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61B65D80-B03D-AF3C-1F70-84E6B6FDD6D9}"/>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7EAB41F1-54B7-E7F1-FDEC-FD1BAE7AE75D}"/>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96405F5F-5397-7156-1303-2A705FE1BEFA}"/>
              </a:ext>
            </a:extLst>
          </p:cNvPr>
          <p:cNvSpPr>
            <a:spLocks noGrp="1"/>
          </p:cNvSpPr>
          <p:nvPr>
            <p:ph type="dt" sz="half" idx="10"/>
          </p:nvPr>
        </p:nvSpPr>
        <p:spPr/>
        <p:txBody>
          <a:bodyPr/>
          <a:lstStyle/>
          <a:p>
            <a:fld id="{3E835476-84F8-4B41-ACED-BC56B11557C3}" type="datetimeFigureOut">
              <a:rPr lang="es-ES" smtClean="0"/>
              <a:t>12/03/2026</a:t>
            </a:fld>
            <a:endParaRPr lang="es-ES"/>
          </a:p>
        </p:txBody>
      </p:sp>
      <p:sp>
        <p:nvSpPr>
          <p:cNvPr id="5" name="Marcador de pie de página 4">
            <a:extLst>
              <a:ext uri="{FF2B5EF4-FFF2-40B4-BE49-F238E27FC236}">
                <a16:creationId xmlns:a16="http://schemas.microsoft.com/office/drawing/2014/main" id="{13B28DE2-9014-9F01-805D-546D2E31AF10}"/>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159E5E50-250C-6B1F-A145-AA2863A20965}"/>
              </a:ext>
            </a:extLst>
          </p:cNvPr>
          <p:cNvSpPr>
            <a:spLocks noGrp="1"/>
          </p:cNvSpPr>
          <p:nvPr>
            <p:ph type="sldNum" sz="quarter" idx="12"/>
          </p:nvPr>
        </p:nvSpPr>
        <p:spPr/>
        <p:txBody>
          <a:bodyPr/>
          <a:lstStyle/>
          <a:p>
            <a:fld id="{F21FEAE9-4A99-4A7C-B04D-A9C7148DA12B}" type="slidenum">
              <a:rPr lang="es-ES" smtClean="0"/>
              <a:t>‹Nº›</a:t>
            </a:fld>
            <a:endParaRPr lang="es-ES"/>
          </a:p>
        </p:txBody>
      </p:sp>
    </p:spTree>
    <p:extLst>
      <p:ext uri="{BB962C8B-B14F-4D97-AF65-F5344CB8AC3E}">
        <p14:creationId xmlns:p14="http://schemas.microsoft.com/office/powerpoint/2010/main" val="2832818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06ACD53-015A-1B50-5619-1692E0971303}"/>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5194D81D-9BCE-BA18-A48F-DE4B1552A7B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7ACE0CBD-0920-4381-A70F-6808DB8C7CEF}"/>
              </a:ext>
            </a:extLst>
          </p:cNvPr>
          <p:cNvSpPr>
            <a:spLocks noGrp="1"/>
          </p:cNvSpPr>
          <p:nvPr>
            <p:ph type="dt" sz="half" idx="10"/>
          </p:nvPr>
        </p:nvSpPr>
        <p:spPr/>
        <p:txBody>
          <a:bodyPr/>
          <a:lstStyle/>
          <a:p>
            <a:fld id="{D72E8027-C3E3-4EBF-8ECC-94EC8C4D01B0}" type="datetimeFigureOut">
              <a:rPr lang="es-ES" smtClean="0"/>
              <a:t>12/03/2026</a:t>
            </a:fld>
            <a:endParaRPr lang="es-ES"/>
          </a:p>
        </p:txBody>
      </p:sp>
      <p:sp>
        <p:nvSpPr>
          <p:cNvPr id="5" name="Marcador de pie de página 4">
            <a:extLst>
              <a:ext uri="{FF2B5EF4-FFF2-40B4-BE49-F238E27FC236}">
                <a16:creationId xmlns:a16="http://schemas.microsoft.com/office/drawing/2014/main" id="{BA45BAE7-2D58-6EAC-494D-FA1663477A45}"/>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465C693-D397-8F01-E7DD-0EB2A3BBA2AB}"/>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354501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0A532A-E4DA-6159-3570-C266082D656A}"/>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D8709E60-A379-2E5F-E987-295173E186C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C5CF6E2-C3B0-A159-4DDC-E951511D0749}"/>
              </a:ext>
            </a:extLst>
          </p:cNvPr>
          <p:cNvSpPr>
            <a:spLocks noGrp="1"/>
          </p:cNvSpPr>
          <p:nvPr>
            <p:ph type="dt" sz="half" idx="10"/>
          </p:nvPr>
        </p:nvSpPr>
        <p:spPr/>
        <p:txBody>
          <a:bodyPr/>
          <a:lstStyle/>
          <a:p>
            <a:fld id="{D72E8027-C3E3-4EBF-8ECC-94EC8C4D01B0}" type="datetimeFigureOut">
              <a:rPr lang="es-ES" smtClean="0"/>
              <a:t>12/03/2026</a:t>
            </a:fld>
            <a:endParaRPr lang="es-ES"/>
          </a:p>
        </p:txBody>
      </p:sp>
      <p:sp>
        <p:nvSpPr>
          <p:cNvPr id="5" name="Marcador de pie de página 4">
            <a:extLst>
              <a:ext uri="{FF2B5EF4-FFF2-40B4-BE49-F238E27FC236}">
                <a16:creationId xmlns:a16="http://schemas.microsoft.com/office/drawing/2014/main" id="{589F430B-693A-7FFF-3A49-482CEE4FC27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85EBB4B-9EC6-E14B-C96E-6BCC9A4CF5B9}"/>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8121738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518DB00-0B81-2173-2715-117BD9970053}"/>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6E025F0A-A287-AD90-5AED-69CB8A4D4C7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E4994869-D5A6-1E76-4F97-03AE078B5946}"/>
              </a:ext>
            </a:extLst>
          </p:cNvPr>
          <p:cNvSpPr>
            <a:spLocks noGrp="1"/>
          </p:cNvSpPr>
          <p:nvPr>
            <p:ph type="dt" sz="half" idx="10"/>
          </p:nvPr>
        </p:nvSpPr>
        <p:spPr/>
        <p:txBody>
          <a:bodyPr/>
          <a:lstStyle/>
          <a:p>
            <a:fld id="{D72E8027-C3E3-4EBF-8ECC-94EC8C4D01B0}" type="datetimeFigureOut">
              <a:rPr lang="es-ES" smtClean="0"/>
              <a:t>12/03/2026</a:t>
            </a:fld>
            <a:endParaRPr lang="es-ES"/>
          </a:p>
        </p:txBody>
      </p:sp>
      <p:sp>
        <p:nvSpPr>
          <p:cNvPr id="5" name="Marcador de pie de página 4">
            <a:extLst>
              <a:ext uri="{FF2B5EF4-FFF2-40B4-BE49-F238E27FC236}">
                <a16:creationId xmlns:a16="http://schemas.microsoft.com/office/drawing/2014/main" id="{C2C74855-86CD-013E-5DA0-3F3C03F5F01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B37799E-69FD-45A5-3C99-9B994CF8168E}"/>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4538150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ABF5C7E-F16B-AD10-2C40-6FF8445B7743}"/>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1493D549-6727-1F01-FA69-9652A11CC5E9}"/>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7C25C804-D858-A05C-639B-3F75AB120B41}"/>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56A0D192-DE8D-5E90-CFE1-B3196912909B}"/>
              </a:ext>
            </a:extLst>
          </p:cNvPr>
          <p:cNvSpPr>
            <a:spLocks noGrp="1"/>
          </p:cNvSpPr>
          <p:nvPr>
            <p:ph type="dt" sz="half" idx="10"/>
          </p:nvPr>
        </p:nvSpPr>
        <p:spPr/>
        <p:txBody>
          <a:bodyPr/>
          <a:lstStyle/>
          <a:p>
            <a:fld id="{D72E8027-C3E3-4EBF-8ECC-94EC8C4D01B0}" type="datetimeFigureOut">
              <a:rPr lang="es-ES" smtClean="0"/>
              <a:t>12/03/2026</a:t>
            </a:fld>
            <a:endParaRPr lang="es-ES"/>
          </a:p>
        </p:txBody>
      </p:sp>
      <p:sp>
        <p:nvSpPr>
          <p:cNvPr id="6" name="Marcador de pie de página 5">
            <a:extLst>
              <a:ext uri="{FF2B5EF4-FFF2-40B4-BE49-F238E27FC236}">
                <a16:creationId xmlns:a16="http://schemas.microsoft.com/office/drawing/2014/main" id="{EB3943E4-FE97-DA4C-EF0F-560BE5ABA17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251E95C7-2EFD-2B8E-ADB3-7CA2A3E12DFD}"/>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82221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6B2E16D-05D6-743F-D22F-73907E729B6D}"/>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5F192FE9-1356-0580-E4D2-402CC21C23B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0890E71B-A63F-B96C-C918-D74A104F9628}"/>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3076C492-BB7A-DC45-B1DD-FABB1830355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88DBB07C-72D4-023D-F525-B269406B8354}"/>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F26ABA5C-A219-4019-7B41-6336CD13A3ED}"/>
              </a:ext>
            </a:extLst>
          </p:cNvPr>
          <p:cNvSpPr>
            <a:spLocks noGrp="1"/>
          </p:cNvSpPr>
          <p:nvPr>
            <p:ph type="dt" sz="half" idx="10"/>
          </p:nvPr>
        </p:nvSpPr>
        <p:spPr/>
        <p:txBody>
          <a:bodyPr/>
          <a:lstStyle/>
          <a:p>
            <a:fld id="{D72E8027-C3E3-4EBF-8ECC-94EC8C4D01B0}" type="datetimeFigureOut">
              <a:rPr lang="es-ES" smtClean="0"/>
              <a:t>12/03/2026</a:t>
            </a:fld>
            <a:endParaRPr lang="es-ES"/>
          </a:p>
        </p:txBody>
      </p:sp>
      <p:sp>
        <p:nvSpPr>
          <p:cNvPr id="8" name="Marcador de pie de página 7">
            <a:extLst>
              <a:ext uri="{FF2B5EF4-FFF2-40B4-BE49-F238E27FC236}">
                <a16:creationId xmlns:a16="http://schemas.microsoft.com/office/drawing/2014/main" id="{3CF65710-F1E8-26EA-7106-E580EB4C3C03}"/>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69E6B9AA-21FA-72F1-4FA0-2C61B6BCBDF0}"/>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012971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E66274F-174A-D3C1-88CD-48175A6D493C}"/>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142175ED-FFFC-EAD5-B176-B2732A01023E}"/>
              </a:ext>
            </a:extLst>
          </p:cNvPr>
          <p:cNvSpPr>
            <a:spLocks noGrp="1"/>
          </p:cNvSpPr>
          <p:nvPr>
            <p:ph type="dt" sz="half" idx="10"/>
          </p:nvPr>
        </p:nvSpPr>
        <p:spPr/>
        <p:txBody>
          <a:bodyPr/>
          <a:lstStyle/>
          <a:p>
            <a:fld id="{D72E8027-C3E3-4EBF-8ECC-94EC8C4D01B0}" type="datetimeFigureOut">
              <a:rPr lang="es-ES" smtClean="0"/>
              <a:t>12/03/2026</a:t>
            </a:fld>
            <a:endParaRPr lang="es-ES"/>
          </a:p>
        </p:txBody>
      </p:sp>
      <p:sp>
        <p:nvSpPr>
          <p:cNvPr id="4" name="Marcador de pie de página 3">
            <a:extLst>
              <a:ext uri="{FF2B5EF4-FFF2-40B4-BE49-F238E27FC236}">
                <a16:creationId xmlns:a16="http://schemas.microsoft.com/office/drawing/2014/main" id="{7DBF41FE-87D2-6AB3-1323-3A324A8222D1}"/>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B95253C5-6CD5-994B-F84D-9A9CF624E217}"/>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6276627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798B9883-A442-E281-B077-F15129C844A4}"/>
              </a:ext>
            </a:extLst>
          </p:cNvPr>
          <p:cNvSpPr>
            <a:spLocks noGrp="1"/>
          </p:cNvSpPr>
          <p:nvPr>
            <p:ph type="dt" sz="half" idx="10"/>
          </p:nvPr>
        </p:nvSpPr>
        <p:spPr/>
        <p:txBody>
          <a:bodyPr/>
          <a:lstStyle/>
          <a:p>
            <a:fld id="{D72E8027-C3E3-4EBF-8ECC-94EC8C4D01B0}" type="datetimeFigureOut">
              <a:rPr lang="es-ES" smtClean="0"/>
              <a:t>12/03/2026</a:t>
            </a:fld>
            <a:endParaRPr lang="es-ES"/>
          </a:p>
        </p:txBody>
      </p:sp>
      <p:sp>
        <p:nvSpPr>
          <p:cNvPr id="3" name="Marcador de pie de página 2">
            <a:extLst>
              <a:ext uri="{FF2B5EF4-FFF2-40B4-BE49-F238E27FC236}">
                <a16:creationId xmlns:a16="http://schemas.microsoft.com/office/drawing/2014/main" id="{D922A0E7-F30E-476A-307B-0A3CC76EAF7E}"/>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D038A671-C115-CCF9-13FE-C3D2627AC86B}"/>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877262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BCA609B-3B70-41AD-EA54-01F63977F1D3}"/>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E3D1BA2-207D-3382-968B-B2D06C592E5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8B455BD7-E68C-900D-34C7-A20E34A561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A50AEB5F-3ABC-FB7B-7E62-62927CCABC04}"/>
              </a:ext>
            </a:extLst>
          </p:cNvPr>
          <p:cNvSpPr>
            <a:spLocks noGrp="1"/>
          </p:cNvSpPr>
          <p:nvPr>
            <p:ph type="dt" sz="half" idx="10"/>
          </p:nvPr>
        </p:nvSpPr>
        <p:spPr/>
        <p:txBody>
          <a:bodyPr/>
          <a:lstStyle/>
          <a:p>
            <a:fld id="{D72E8027-C3E3-4EBF-8ECC-94EC8C4D01B0}" type="datetimeFigureOut">
              <a:rPr lang="es-ES" smtClean="0"/>
              <a:t>12/03/2026</a:t>
            </a:fld>
            <a:endParaRPr lang="es-ES"/>
          </a:p>
        </p:txBody>
      </p:sp>
      <p:sp>
        <p:nvSpPr>
          <p:cNvPr id="6" name="Marcador de pie de página 5">
            <a:extLst>
              <a:ext uri="{FF2B5EF4-FFF2-40B4-BE49-F238E27FC236}">
                <a16:creationId xmlns:a16="http://schemas.microsoft.com/office/drawing/2014/main" id="{8F13EFA3-06F7-1B21-7FD0-1CB9376B48D2}"/>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58F6CEC9-D47B-DA67-0ACA-96CBC10B4448}"/>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905702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4E82F3F-6529-42C9-5C21-04BE25F403C8}"/>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A2219452-C352-06C1-069A-B927580673CC}"/>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7430F0D1-49D2-C9EF-E955-FCDAB5391D42}"/>
              </a:ext>
            </a:extLst>
          </p:cNvPr>
          <p:cNvSpPr>
            <a:spLocks noGrp="1"/>
          </p:cNvSpPr>
          <p:nvPr>
            <p:ph type="dt" sz="half" idx="10"/>
          </p:nvPr>
        </p:nvSpPr>
        <p:spPr/>
        <p:txBody>
          <a:bodyPr/>
          <a:lstStyle/>
          <a:p>
            <a:fld id="{3E835476-84F8-4B41-ACED-BC56B11557C3}" type="datetimeFigureOut">
              <a:rPr lang="es-ES" smtClean="0"/>
              <a:t>12/03/2026</a:t>
            </a:fld>
            <a:endParaRPr lang="es-ES"/>
          </a:p>
        </p:txBody>
      </p:sp>
      <p:sp>
        <p:nvSpPr>
          <p:cNvPr id="5" name="Marcador de pie de página 4">
            <a:extLst>
              <a:ext uri="{FF2B5EF4-FFF2-40B4-BE49-F238E27FC236}">
                <a16:creationId xmlns:a16="http://schemas.microsoft.com/office/drawing/2014/main" id="{E65050E0-09A1-8593-D927-57DD68D959B6}"/>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E14E4FED-4E3B-681E-B455-72A509CD7CDB}"/>
              </a:ext>
            </a:extLst>
          </p:cNvPr>
          <p:cNvSpPr>
            <a:spLocks noGrp="1"/>
          </p:cNvSpPr>
          <p:nvPr>
            <p:ph type="sldNum" sz="quarter" idx="12"/>
          </p:nvPr>
        </p:nvSpPr>
        <p:spPr/>
        <p:txBody>
          <a:bodyPr/>
          <a:lstStyle/>
          <a:p>
            <a:fld id="{F21FEAE9-4A99-4A7C-B04D-A9C7148DA12B}" type="slidenum">
              <a:rPr lang="es-ES" smtClean="0"/>
              <a:t>‹Nº›</a:t>
            </a:fld>
            <a:endParaRPr lang="es-ES"/>
          </a:p>
        </p:txBody>
      </p:sp>
    </p:spTree>
    <p:extLst>
      <p:ext uri="{BB962C8B-B14F-4D97-AF65-F5344CB8AC3E}">
        <p14:creationId xmlns:p14="http://schemas.microsoft.com/office/powerpoint/2010/main" val="11936176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65C02CA-48CC-0A67-2119-4B28A9AA2751}"/>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9180754F-D385-7B3D-2A1C-81151224F9C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93633B77-4BAB-F7EC-DA65-427328C78C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8C21ECEE-D50F-4F06-1D51-4E8B450F8ABA}"/>
              </a:ext>
            </a:extLst>
          </p:cNvPr>
          <p:cNvSpPr>
            <a:spLocks noGrp="1"/>
          </p:cNvSpPr>
          <p:nvPr>
            <p:ph type="dt" sz="half" idx="10"/>
          </p:nvPr>
        </p:nvSpPr>
        <p:spPr/>
        <p:txBody>
          <a:bodyPr/>
          <a:lstStyle/>
          <a:p>
            <a:fld id="{D72E8027-C3E3-4EBF-8ECC-94EC8C4D01B0}" type="datetimeFigureOut">
              <a:rPr lang="es-ES" smtClean="0"/>
              <a:t>12/03/2026</a:t>
            </a:fld>
            <a:endParaRPr lang="es-ES"/>
          </a:p>
        </p:txBody>
      </p:sp>
      <p:sp>
        <p:nvSpPr>
          <p:cNvPr id="6" name="Marcador de pie de página 5">
            <a:extLst>
              <a:ext uri="{FF2B5EF4-FFF2-40B4-BE49-F238E27FC236}">
                <a16:creationId xmlns:a16="http://schemas.microsoft.com/office/drawing/2014/main" id="{50D9EA87-DD77-CE02-4973-53CA4DCA34A9}"/>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000E1D12-BC63-2DFB-2210-B7C1F2349A6F}"/>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944777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31ADA4F-BCF4-94A7-A59A-A979507949CF}"/>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F6FF65D5-C420-C901-4B68-31C018AD8D1F}"/>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4775CC69-D6EC-2B6F-30A3-2D995B7E0197}"/>
              </a:ext>
            </a:extLst>
          </p:cNvPr>
          <p:cNvSpPr>
            <a:spLocks noGrp="1"/>
          </p:cNvSpPr>
          <p:nvPr>
            <p:ph type="dt" sz="half" idx="10"/>
          </p:nvPr>
        </p:nvSpPr>
        <p:spPr/>
        <p:txBody>
          <a:bodyPr/>
          <a:lstStyle/>
          <a:p>
            <a:fld id="{D72E8027-C3E3-4EBF-8ECC-94EC8C4D01B0}" type="datetimeFigureOut">
              <a:rPr lang="es-ES" smtClean="0"/>
              <a:t>12/03/2026</a:t>
            </a:fld>
            <a:endParaRPr lang="es-ES"/>
          </a:p>
        </p:txBody>
      </p:sp>
      <p:sp>
        <p:nvSpPr>
          <p:cNvPr id="5" name="Marcador de pie de página 4">
            <a:extLst>
              <a:ext uri="{FF2B5EF4-FFF2-40B4-BE49-F238E27FC236}">
                <a16:creationId xmlns:a16="http://schemas.microsoft.com/office/drawing/2014/main" id="{FDD3CA59-A2E9-D243-8379-C3276A8F53F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73BD7D6-3839-240F-E880-D567062EDF15}"/>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402099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82D2DBCC-35F2-F6AC-B749-524BFC261088}"/>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E38D330E-4382-1AB7-BCC4-6FF4AB49BE6D}"/>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595679D-B37D-516F-0111-DD7BCAF30EF1}"/>
              </a:ext>
            </a:extLst>
          </p:cNvPr>
          <p:cNvSpPr>
            <a:spLocks noGrp="1"/>
          </p:cNvSpPr>
          <p:nvPr>
            <p:ph type="dt" sz="half" idx="10"/>
          </p:nvPr>
        </p:nvSpPr>
        <p:spPr/>
        <p:txBody>
          <a:bodyPr/>
          <a:lstStyle/>
          <a:p>
            <a:fld id="{D72E8027-C3E3-4EBF-8ECC-94EC8C4D01B0}" type="datetimeFigureOut">
              <a:rPr lang="es-ES" smtClean="0"/>
              <a:t>12/03/2026</a:t>
            </a:fld>
            <a:endParaRPr lang="es-ES"/>
          </a:p>
        </p:txBody>
      </p:sp>
      <p:sp>
        <p:nvSpPr>
          <p:cNvPr id="5" name="Marcador de pie de página 4">
            <a:extLst>
              <a:ext uri="{FF2B5EF4-FFF2-40B4-BE49-F238E27FC236}">
                <a16:creationId xmlns:a16="http://schemas.microsoft.com/office/drawing/2014/main" id="{DAC77A74-E560-F281-F898-FF724CE8A34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830C324-E168-9E20-EFC3-9B18A847B5C5}"/>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623060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9C5DA48-FD08-749C-7D1F-33E1F4FDDF37}"/>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63D138E6-4DB9-6181-4AC1-6944AC275C80}"/>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DD992C28-3573-415D-594C-7324C9DA23A9}"/>
              </a:ext>
            </a:extLst>
          </p:cNvPr>
          <p:cNvSpPr>
            <a:spLocks noGrp="1"/>
          </p:cNvSpPr>
          <p:nvPr>
            <p:ph type="dt" sz="half" idx="10"/>
          </p:nvPr>
        </p:nvSpPr>
        <p:spPr/>
        <p:txBody>
          <a:bodyPr/>
          <a:lstStyle/>
          <a:p>
            <a:fld id="{3E835476-84F8-4B41-ACED-BC56B11557C3}" type="datetimeFigureOut">
              <a:rPr lang="es-ES" smtClean="0"/>
              <a:t>12/03/2026</a:t>
            </a:fld>
            <a:endParaRPr lang="es-ES"/>
          </a:p>
        </p:txBody>
      </p:sp>
      <p:sp>
        <p:nvSpPr>
          <p:cNvPr id="5" name="Marcador de pie de página 4">
            <a:extLst>
              <a:ext uri="{FF2B5EF4-FFF2-40B4-BE49-F238E27FC236}">
                <a16:creationId xmlns:a16="http://schemas.microsoft.com/office/drawing/2014/main" id="{1009344F-48AE-38A6-05DE-319CE0F8788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604B6D2E-0BB6-13FF-608A-EBFF7DBDC4E2}"/>
              </a:ext>
            </a:extLst>
          </p:cNvPr>
          <p:cNvSpPr>
            <a:spLocks noGrp="1"/>
          </p:cNvSpPr>
          <p:nvPr>
            <p:ph type="sldNum" sz="quarter" idx="12"/>
          </p:nvPr>
        </p:nvSpPr>
        <p:spPr/>
        <p:txBody>
          <a:bodyPr/>
          <a:lstStyle/>
          <a:p>
            <a:fld id="{F21FEAE9-4A99-4A7C-B04D-A9C7148DA12B}" type="slidenum">
              <a:rPr lang="es-ES" smtClean="0"/>
              <a:t>‹Nº›</a:t>
            </a:fld>
            <a:endParaRPr lang="es-ES"/>
          </a:p>
        </p:txBody>
      </p:sp>
    </p:spTree>
    <p:extLst>
      <p:ext uri="{BB962C8B-B14F-4D97-AF65-F5344CB8AC3E}">
        <p14:creationId xmlns:p14="http://schemas.microsoft.com/office/powerpoint/2010/main" val="23158548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95B05BB-000E-968A-5D2D-3CB0F1DE89B5}"/>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B77BE54D-4CF3-3C6C-79FD-B39CF66F56C6}"/>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0A8EEAC7-1065-C474-40DF-A4E57B7D1AC8}"/>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F23FF94F-0582-45E8-CFAB-91FF58A8EA35}"/>
              </a:ext>
            </a:extLst>
          </p:cNvPr>
          <p:cNvSpPr>
            <a:spLocks noGrp="1"/>
          </p:cNvSpPr>
          <p:nvPr>
            <p:ph type="dt" sz="half" idx="10"/>
          </p:nvPr>
        </p:nvSpPr>
        <p:spPr/>
        <p:txBody>
          <a:bodyPr/>
          <a:lstStyle/>
          <a:p>
            <a:fld id="{3E835476-84F8-4B41-ACED-BC56B11557C3}" type="datetimeFigureOut">
              <a:rPr lang="es-ES" smtClean="0"/>
              <a:t>12/03/2026</a:t>
            </a:fld>
            <a:endParaRPr lang="es-ES"/>
          </a:p>
        </p:txBody>
      </p:sp>
      <p:sp>
        <p:nvSpPr>
          <p:cNvPr id="6" name="Marcador de pie de página 5">
            <a:extLst>
              <a:ext uri="{FF2B5EF4-FFF2-40B4-BE49-F238E27FC236}">
                <a16:creationId xmlns:a16="http://schemas.microsoft.com/office/drawing/2014/main" id="{BBF6BFA8-CCF0-D80C-8D84-6D66B7883C3D}"/>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2BE72C7B-1F44-5B0C-C69E-129D547CA122}"/>
              </a:ext>
            </a:extLst>
          </p:cNvPr>
          <p:cNvSpPr>
            <a:spLocks noGrp="1"/>
          </p:cNvSpPr>
          <p:nvPr>
            <p:ph type="sldNum" sz="quarter" idx="12"/>
          </p:nvPr>
        </p:nvSpPr>
        <p:spPr/>
        <p:txBody>
          <a:bodyPr/>
          <a:lstStyle/>
          <a:p>
            <a:fld id="{F21FEAE9-4A99-4A7C-B04D-A9C7148DA12B}" type="slidenum">
              <a:rPr lang="es-ES" smtClean="0"/>
              <a:t>‹Nº›</a:t>
            </a:fld>
            <a:endParaRPr lang="es-ES"/>
          </a:p>
        </p:txBody>
      </p:sp>
    </p:spTree>
    <p:extLst>
      <p:ext uri="{BB962C8B-B14F-4D97-AF65-F5344CB8AC3E}">
        <p14:creationId xmlns:p14="http://schemas.microsoft.com/office/powerpoint/2010/main" val="23482048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7367639-42C6-D56E-0FD3-022C5AA850F5}"/>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E4E3D69B-6D1D-8832-DF02-BDBAFC98DD6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248333AE-F862-94C4-E19C-449E3D56002D}"/>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C105343B-5F4C-F3AC-315B-447BF42D5F8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F33E7CCE-ADDC-ED75-E7F4-0720147DF79C}"/>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90743351-8B2B-7A3E-B2C3-5351759C887F}"/>
              </a:ext>
            </a:extLst>
          </p:cNvPr>
          <p:cNvSpPr>
            <a:spLocks noGrp="1"/>
          </p:cNvSpPr>
          <p:nvPr>
            <p:ph type="dt" sz="half" idx="10"/>
          </p:nvPr>
        </p:nvSpPr>
        <p:spPr/>
        <p:txBody>
          <a:bodyPr/>
          <a:lstStyle/>
          <a:p>
            <a:fld id="{3E835476-84F8-4B41-ACED-BC56B11557C3}" type="datetimeFigureOut">
              <a:rPr lang="es-ES" smtClean="0"/>
              <a:t>12/03/2026</a:t>
            </a:fld>
            <a:endParaRPr lang="es-ES"/>
          </a:p>
        </p:txBody>
      </p:sp>
      <p:sp>
        <p:nvSpPr>
          <p:cNvPr id="8" name="Marcador de pie de página 7">
            <a:extLst>
              <a:ext uri="{FF2B5EF4-FFF2-40B4-BE49-F238E27FC236}">
                <a16:creationId xmlns:a16="http://schemas.microsoft.com/office/drawing/2014/main" id="{B037B3BF-CB3B-AF60-95C7-3DCAD5DCC5BE}"/>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1143EE27-0423-4BA1-FF09-89B88A973EDC}"/>
              </a:ext>
            </a:extLst>
          </p:cNvPr>
          <p:cNvSpPr>
            <a:spLocks noGrp="1"/>
          </p:cNvSpPr>
          <p:nvPr>
            <p:ph type="sldNum" sz="quarter" idx="12"/>
          </p:nvPr>
        </p:nvSpPr>
        <p:spPr/>
        <p:txBody>
          <a:bodyPr/>
          <a:lstStyle/>
          <a:p>
            <a:fld id="{F21FEAE9-4A99-4A7C-B04D-A9C7148DA12B}" type="slidenum">
              <a:rPr lang="es-ES" smtClean="0"/>
              <a:t>‹Nº›</a:t>
            </a:fld>
            <a:endParaRPr lang="es-ES"/>
          </a:p>
        </p:txBody>
      </p:sp>
    </p:spTree>
    <p:extLst>
      <p:ext uri="{BB962C8B-B14F-4D97-AF65-F5344CB8AC3E}">
        <p14:creationId xmlns:p14="http://schemas.microsoft.com/office/powerpoint/2010/main" val="36494594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C6AB89B-9DA5-3797-F55F-F73AE28AFD9D}"/>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36D4B5CD-B2C7-5EB0-3D2A-069E3D357BC2}"/>
              </a:ext>
            </a:extLst>
          </p:cNvPr>
          <p:cNvSpPr>
            <a:spLocks noGrp="1"/>
          </p:cNvSpPr>
          <p:nvPr>
            <p:ph type="dt" sz="half" idx="10"/>
          </p:nvPr>
        </p:nvSpPr>
        <p:spPr/>
        <p:txBody>
          <a:bodyPr/>
          <a:lstStyle/>
          <a:p>
            <a:fld id="{3E835476-84F8-4B41-ACED-BC56B11557C3}" type="datetimeFigureOut">
              <a:rPr lang="es-ES" smtClean="0"/>
              <a:t>12/03/2026</a:t>
            </a:fld>
            <a:endParaRPr lang="es-ES"/>
          </a:p>
        </p:txBody>
      </p:sp>
      <p:sp>
        <p:nvSpPr>
          <p:cNvPr id="4" name="Marcador de pie de página 3">
            <a:extLst>
              <a:ext uri="{FF2B5EF4-FFF2-40B4-BE49-F238E27FC236}">
                <a16:creationId xmlns:a16="http://schemas.microsoft.com/office/drawing/2014/main" id="{3F14074C-D693-5C95-37B9-D808C720FC0E}"/>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2444B09A-7EFD-FD4A-D1BA-AC4AB28710D9}"/>
              </a:ext>
            </a:extLst>
          </p:cNvPr>
          <p:cNvSpPr>
            <a:spLocks noGrp="1"/>
          </p:cNvSpPr>
          <p:nvPr>
            <p:ph type="sldNum" sz="quarter" idx="12"/>
          </p:nvPr>
        </p:nvSpPr>
        <p:spPr/>
        <p:txBody>
          <a:bodyPr/>
          <a:lstStyle/>
          <a:p>
            <a:fld id="{F21FEAE9-4A99-4A7C-B04D-A9C7148DA12B}" type="slidenum">
              <a:rPr lang="es-ES" smtClean="0"/>
              <a:t>‹Nº›</a:t>
            </a:fld>
            <a:endParaRPr lang="es-ES"/>
          </a:p>
        </p:txBody>
      </p:sp>
    </p:spTree>
    <p:extLst>
      <p:ext uri="{BB962C8B-B14F-4D97-AF65-F5344CB8AC3E}">
        <p14:creationId xmlns:p14="http://schemas.microsoft.com/office/powerpoint/2010/main" val="35874668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11E6C27F-0D8A-07D3-BB9E-C9C4E3FEE16E}"/>
              </a:ext>
            </a:extLst>
          </p:cNvPr>
          <p:cNvSpPr>
            <a:spLocks noGrp="1"/>
          </p:cNvSpPr>
          <p:nvPr>
            <p:ph type="dt" sz="half" idx="10"/>
          </p:nvPr>
        </p:nvSpPr>
        <p:spPr/>
        <p:txBody>
          <a:bodyPr/>
          <a:lstStyle/>
          <a:p>
            <a:fld id="{3E835476-84F8-4B41-ACED-BC56B11557C3}" type="datetimeFigureOut">
              <a:rPr lang="es-ES" smtClean="0"/>
              <a:t>12/03/2026</a:t>
            </a:fld>
            <a:endParaRPr lang="es-ES"/>
          </a:p>
        </p:txBody>
      </p:sp>
      <p:sp>
        <p:nvSpPr>
          <p:cNvPr id="3" name="Marcador de pie de página 2">
            <a:extLst>
              <a:ext uri="{FF2B5EF4-FFF2-40B4-BE49-F238E27FC236}">
                <a16:creationId xmlns:a16="http://schemas.microsoft.com/office/drawing/2014/main" id="{A2583236-01CE-BFC5-3537-33921F307934}"/>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990456B4-7BA2-30DB-896C-1D07D0B47525}"/>
              </a:ext>
            </a:extLst>
          </p:cNvPr>
          <p:cNvSpPr>
            <a:spLocks noGrp="1"/>
          </p:cNvSpPr>
          <p:nvPr>
            <p:ph type="sldNum" sz="quarter" idx="12"/>
          </p:nvPr>
        </p:nvSpPr>
        <p:spPr/>
        <p:txBody>
          <a:bodyPr/>
          <a:lstStyle/>
          <a:p>
            <a:fld id="{F21FEAE9-4A99-4A7C-B04D-A9C7148DA12B}" type="slidenum">
              <a:rPr lang="es-ES" smtClean="0"/>
              <a:t>‹Nº›</a:t>
            </a:fld>
            <a:endParaRPr lang="es-ES"/>
          </a:p>
        </p:txBody>
      </p:sp>
    </p:spTree>
    <p:extLst>
      <p:ext uri="{BB962C8B-B14F-4D97-AF65-F5344CB8AC3E}">
        <p14:creationId xmlns:p14="http://schemas.microsoft.com/office/powerpoint/2010/main" val="3677864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8D0B655-B928-E3A9-4D1E-97E87031ACB2}"/>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3A2C1EDF-2ECA-3C69-C6E7-4321AC9D0BD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252F8C7F-A1F3-F99E-4322-332291BA4C7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AD37E935-43C6-8C19-D4CE-05044FD2EAEA}"/>
              </a:ext>
            </a:extLst>
          </p:cNvPr>
          <p:cNvSpPr>
            <a:spLocks noGrp="1"/>
          </p:cNvSpPr>
          <p:nvPr>
            <p:ph type="dt" sz="half" idx="10"/>
          </p:nvPr>
        </p:nvSpPr>
        <p:spPr/>
        <p:txBody>
          <a:bodyPr/>
          <a:lstStyle/>
          <a:p>
            <a:fld id="{3E835476-84F8-4B41-ACED-BC56B11557C3}" type="datetimeFigureOut">
              <a:rPr lang="es-ES" smtClean="0"/>
              <a:t>12/03/2026</a:t>
            </a:fld>
            <a:endParaRPr lang="es-ES"/>
          </a:p>
        </p:txBody>
      </p:sp>
      <p:sp>
        <p:nvSpPr>
          <p:cNvPr id="6" name="Marcador de pie de página 5">
            <a:extLst>
              <a:ext uri="{FF2B5EF4-FFF2-40B4-BE49-F238E27FC236}">
                <a16:creationId xmlns:a16="http://schemas.microsoft.com/office/drawing/2014/main" id="{0FB032AD-9F8C-B771-6798-0A6EC58079EC}"/>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5B2102DB-3A6F-D78E-BF6F-74A382229DE2}"/>
              </a:ext>
            </a:extLst>
          </p:cNvPr>
          <p:cNvSpPr>
            <a:spLocks noGrp="1"/>
          </p:cNvSpPr>
          <p:nvPr>
            <p:ph type="sldNum" sz="quarter" idx="12"/>
          </p:nvPr>
        </p:nvSpPr>
        <p:spPr/>
        <p:txBody>
          <a:bodyPr/>
          <a:lstStyle/>
          <a:p>
            <a:fld id="{F21FEAE9-4A99-4A7C-B04D-A9C7148DA12B}" type="slidenum">
              <a:rPr lang="es-ES" smtClean="0"/>
              <a:t>‹Nº›</a:t>
            </a:fld>
            <a:endParaRPr lang="es-ES"/>
          </a:p>
        </p:txBody>
      </p:sp>
    </p:spTree>
    <p:extLst>
      <p:ext uri="{BB962C8B-B14F-4D97-AF65-F5344CB8AC3E}">
        <p14:creationId xmlns:p14="http://schemas.microsoft.com/office/powerpoint/2010/main" val="8472232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5E413BC-978B-482C-AD23-43462211D51E}"/>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B91C4D70-0E81-5082-BAAA-6E2D7F9355A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A195C655-9CEC-DAF8-AC49-E6BF28D0EC7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987EE042-088C-4EC5-A1F2-D51952DF1E03}"/>
              </a:ext>
            </a:extLst>
          </p:cNvPr>
          <p:cNvSpPr>
            <a:spLocks noGrp="1"/>
          </p:cNvSpPr>
          <p:nvPr>
            <p:ph type="dt" sz="half" idx="10"/>
          </p:nvPr>
        </p:nvSpPr>
        <p:spPr/>
        <p:txBody>
          <a:bodyPr/>
          <a:lstStyle/>
          <a:p>
            <a:fld id="{3E835476-84F8-4B41-ACED-BC56B11557C3}" type="datetimeFigureOut">
              <a:rPr lang="es-ES" smtClean="0"/>
              <a:t>12/03/2026</a:t>
            </a:fld>
            <a:endParaRPr lang="es-ES"/>
          </a:p>
        </p:txBody>
      </p:sp>
      <p:sp>
        <p:nvSpPr>
          <p:cNvPr id="6" name="Marcador de pie de página 5">
            <a:extLst>
              <a:ext uri="{FF2B5EF4-FFF2-40B4-BE49-F238E27FC236}">
                <a16:creationId xmlns:a16="http://schemas.microsoft.com/office/drawing/2014/main" id="{EC91839F-6282-DBD3-77DB-A8380CD6C0EB}"/>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2699CEDB-B2ED-1C5D-A110-4BA834D30902}"/>
              </a:ext>
            </a:extLst>
          </p:cNvPr>
          <p:cNvSpPr>
            <a:spLocks noGrp="1"/>
          </p:cNvSpPr>
          <p:nvPr>
            <p:ph type="sldNum" sz="quarter" idx="12"/>
          </p:nvPr>
        </p:nvSpPr>
        <p:spPr/>
        <p:txBody>
          <a:bodyPr/>
          <a:lstStyle/>
          <a:p>
            <a:fld id="{F21FEAE9-4A99-4A7C-B04D-A9C7148DA12B}" type="slidenum">
              <a:rPr lang="es-ES" smtClean="0"/>
              <a:t>‹Nº›</a:t>
            </a:fld>
            <a:endParaRPr lang="es-ES"/>
          </a:p>
        </p:txBody>
      </p:sp>
    </p:spTree>
    <p:extLst>
      <p:ext uri="{BB962C8B-B14F-4D97-AF65-F5344CB8AC3E}">
        <p14:creationId xmlns:p14="http://schemas.microsoft.com/office/powerpoint/2010/main" val="21935911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C963DD6E-4ADB-20C1-3747-911C8AC209B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dirty="0"/>
              <a:t>Haga clic para modificar el estilo de título del patrón</a:t>
            </a:r>
          </a:p>
        </p:txBody>
      </p:sp>
      <p:sp>
        <p:nvSpPr>
          <p:cNvPr id="3" name="Marcador de texto 2">
            <a:extLst>
              <a:ext uri="{FF2B5EF4-FFF2-40B4-BE49-F238E27FC236}">
                <a16:creationId xmlns:a16="http://schemas.microsoft.com/office/drawing/2014/main" id="{4861577B-4079-9ABD-9CEA-143B8D3F726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p>
        </p:txBody>
      </p:sp>
      <p:sp>
        <p:nvSpPr>
          <p:cNvPr id="4" name="Marcador de fecha 3">
            <a:extLst>
              <a:ext uri="{FF2B5EF4-FFF2-40B4-BE49-F238E27FC236}">
                <a16:creationId xmlns:a16="http://schemas.microsoft.com/office/drawing/2014/main" id="{ED70E1DA-8BF5-90C9-7535-A7001664FD8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latin typeface="Calibri" panose="020F0502020204030204" pitchFamily="34" charset="0"/>
              </a:defRPr>
            </a:lvl1pPr>
          </a:lstStyle>
          <a:p>
            <a:fld id="{3E835476-84F8-4B41-ACED-BC56B11557C3}" type="datetimeFigureOut">
              <a:rPr lang="es-ES" smtClean="0"/>
              <a:pPr/>
              <a:t>12/03/2026</a:t>
            </a:fld>
            <a:endParaRPr lang="es-ES" dirty="0"/>
          </a:p>
        </p:txBody>
      </p:sp>
      <p:sp>
        <p:nvSpPr>
          <p:cNvPr id="5" name="Marcador de pie de página 4">
            <a:extLst>
              <a:ext uri="{FF2B5EF4-FFF2-40B4-BE49-F238E27FC236}">
                <a16:creationId xmlns:a16="http://schemas.microsoft.com/office/drawing/2014/main" id="{1A4F0691-F80C-3983-B8B6-FF34DAF0958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latin typeface="Calibri" panose="020F0502020204030204" pitchFamily="34" charset="0"/>
              </a:defRPr>
            </a:lvl1pPr>
          </a:lstStyle>
          <a:p>
            <a:endParaRPr lang="es-ES" dirty="0"/>
          </a:p>
        </p:txBody>
      </p:sp>
      <p:sp>
        <p:nvSpPr>
          <p:cNvPr id="6" name="Marcador de número de diapositiva 5">
            <a:extLst>
              <a:ext uri="{FF2B5EF4-FFF2-40B4-BE49-F238E27FC236}">
                <a16:creationId xmlns:a16="http://schemas.microsoft.com/office/drawing/2014/main" id="{3CB3D642-D335-1AF2-F21B-C484C05FAF2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latin typeface="Calibri" panose="020F0502020204030204" pitchFamily="34" charset="0"/>
              </a:defRPr>
            </a:lvl1pPr>
          </a:lstStyle>
          <a:p>
            <a:fld id="{F21FEAE9-4A99-4A7C-B04D-A9C7148DA12B}" type="slidenum">
              <a:rPr lang="es-ES" smtClean="0"/>
              <a:pPr/>
              <a:t>‹Nº›</a:t>
            </a:fld>
            <a:endParaRPr lang="es-ES" dirty="0"/>
          </a:p>
        </p:txBody>
      </p:sp>
    </p:spTree>
    <p:extLst>
      <p:ext uri="{BB962C8B-B14F-4D97-AF65-F5344CB8AC3E}">
        <p14:creationId xmlns:p14="http://schemas.microsoft.com/office/powerpoint/2010/main" val="3022173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Calibri" panose="020F050202020403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alibri" panose="020F0502020204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libri" panose="020F050202020403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4786E2ED-DCB2-E340-84AD-B30F0B2527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dirty="0"/>
              <a:t>Haga clic para modificar el estilo de título del patrón</a:t>
            </a:r>
          </a:p>
        </p:txBody>
      </p:sp>
      <p:sp>
        <p:nvSpPr>
          <p:cNvPr id="3" name="Marcador de texto 2">
            <a:extLst>
              <a:ext uri="{FF2B5EF4-FFF2-40B4-BE49-F238E27FC236}">
                <a16:creationId xmlns:a16="http://schemas.microsoft.com/office/drawing/2014/main" id="{E05C67FD-3F5E-375F-C131-AD22879A55F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p>
        </p:txBody>
      </p:sp>
      <p:sp>
        <p:nvSpPr>
          <p:cNvPr id="4" name="Marcador de fecha 3">
            <a:extLst>
              <a:ext uri="{FF2B5EF4-FFF2-40B4-BE49-F238E27FC236}">
                <a16:creationId xmlns:a16="http://schemas.microsoft.com/office/drawing/2014/main" id="{0BAB6407-EA01-C876-EE0B-4C008A522D8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latin typeface="Calibri" panose="020F0502020204030204" pitchFamily="34" charset="0"/>
              </a:defRPr>
            </a:lvl1pPr>
          </a:lstStyle>
          <a:p>
            <a:fld id="{D72E8027-C3E3-4EBF-8ECC-94EC8C4D01B0}" type="datetimeFigureOut">
              <a:rPr lang="es-ES" smtClean="0"/>
              <a:pPr/>
              <a:t>12/03/2026</a:t>
            </a:fld>
            <a:endParaRPr lang="es-ES" dirty="0"/>
          </a:p>
        </p:txBody>
      </p:sp>
      <p:sp>
        <p:nvSpPr>
          <p:cNvPr id="5" name="Marcador de pie de página 4">
            <a:extLst>
              <a:ext uri="{FF2B5EF4-FFF2-40B4-BE49-F238E27FC236}">
                <a16:creationId xmlns:a16="http://schemas.microsoft.com/office/drawing/2014/main" id="{92AB7995-E9C5-0E5A-9B3C-33AADB2E923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latin typeface="Calibri" panose="020F0502020204030204" pitchFamily="34" charset="0"/>
              </a:defRPr>
            </a:lvl1pPr>
          </a:lstStyle>
          <a:p>
            <a:endParaRPr lang="es-ES" dirty="0"/>
          </a:p>
        </p:txBody>
      </p:sp>
      <p:sp>
        <p:nvSpPr>
          <p:cNvPr id="6" name="Marcador de número de diapositiva 5">
            <a:extLst>
              <a:ext uri="{FF2B5EF4-FFF2-40B4-BE49-F238E27FC236}">
                <a16:creationId xmlns:a16="http://schemas.microsoft.com/office/drawing/2014/main" id="{3080D52C-4F34-D2AD-5FFB-DF23D09A847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latin typeface="Calibri" panose="020F0502020204030204" pitchFamily="34" charset="0"/>
              </a:defRPr>
            </a:lvl1pPr>
          </a:lstStyle>
          <a:p>
            <a:fld id="{362EB92A-8172-4890-967D-66CB773D8995}" type="slidenum">
              <a:rPr lang="es-ES" smtClean="0"/>
              <a:pPr/>
              <a:t>‹Nº›</a:t>
            </a:fld>
            <a:endParaRPr lang="es-ES" dirty="0"/>
          </a:p>
        </p:txBody>
      </p:sp>
    </p:spTree>
    <p:extLst>
      <p:ext uri="{BB962C8B-B14F-4D97-AF65-F5344CB8AC3E}">
        <p14:creationId xmlns:p14="http://schemas.microsoft.com/office/powerpoint/2010/main" val="20019465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Calibri" panose="020F050202020403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alibri" panose="020F0502020204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libri" panose="020F050202020403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8" Type="http://schemas.openxmlformats.org/officeDocument/2006/relationships/image" Target="../media/image47.jpe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39.jpeg"/><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48.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7.png"/><Relationship Id="rId7" Type="http://schemas.openxmlformats.org/officeDocument/2006/relationships/image" Target="../media/image10.png"/><Relationship Id="rId12" Type="http://schemas.openxmlformats.org/officeDocument/2006/relationships/image" Target="../media/image15.png"/><Relationship Id="rId2" Type="http://schemas.openxmlformats.org/officeDocument/2006/relationships/image" Target="../media/image6.jpg"/><Relationship Id="rId1" Type="http://schemas.openxmlformats.org/officeDocument/2006/relationships/slideLayout" Target="../slideLayouts/slideLayout7.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jpeg"/><Relationship Id="rId10" Type="http://schemas.openxmlformats.org/officeDocument/2006/relationships/image" Target="../media/image13.png"/><Relationship Id="rId4" Type="http://schemas.microsoft.com/office/2007/relationships/hdphoto" Target="../media/hdphoto1.wdp"/><Relationship Id="rId9"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g"/><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 Id="rId6" Type="http://schemas.microsoft.com/office/2007/relationships/hdphoto" Target="../media/hdphoto2.wdp"/><Relationship Id="rId5" Type="http://schemas.openxmlformats.org/officeDocument/2006/relationships/image" Target="../media/image22.png"/><Relationship Id="rId4" Type="http://schemas.openxmlformats.org/officeDocument/2006/relationships/image" Target="../media/image21.jpeg"/></Relationships>
</file>

<file path=ppt/slides/_rels/slide6.xml.rels><?xml version="1.0" encoding="UTF-8" standalone="yes"?>
<Relationships xmlns="http://schemas.openxmlformats.org/package/2006/relationships"><Relationship Id="rId3" Type="http://schemas.openxmlformats.org/officeDocument/2006/relationships/image" Target="../media/image24.jpeg"/><Relationship Id="rId7" Type="http://schemas.openxmlformats.org/officeDocument/2006/relationships/image" Target="../media/image28.jpeg"/><Relationship Id="rId2" Type="http://schemas.openxmlformats.org/officeDocument/2006/relationships/image" Target="../media/image23.jpeg"/><Relationship Id="rId1" Type="http://schemas.openxmlformats.org/officeDocument/2006/relationships/slideLayout" Target="../slideLayouts/slideLayout7.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slides/_rels/slide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g"/><Relationship Id="rId1" Type="http://schemas.openxmlformats.org/officeDocument/2006/relationships/slideLayout" Target="../slideLayouts/slideLayout7.xml"/><Relationship Id="rId5" Type="http://schemas.openxmlformats.org/officeDocument/2006/relationships/image" Target="../media/image32.jpeg"/><Relationship Id="rId4" Type="http://schemas.openxmlformats.org/officeDocument/2006/relationships/image" Target="../media/image31.png"/></Relationships>
</file>

<file path=ppt/slides/_rels/slide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16.jpg"/><Relationship Id="rId1" Type="http://schemas.openxmlformats.org/officeDocument/2006/relationships/slideLayout" Target="../slideLayouts/slideLayout7.xml"/><Relationship Id="rId4" Type="http://schemas.openxmlformats.org/officeDocument/2006/relationships/image" Target="../media/image34.jpeg"/></Relationships>
</file>

<file path=ppt/slides/_rels/slide9.xml.rels><?xml version="1.0" encoding="UTF-8" standalone="yes"?>
<Relationships xmlns="http://schemas.openxmlformats.org/package/2006/relationships"><Relationship Id="rId8" Type="http://schemas.openxmlformats.org/officeDocument/2006/relationships/diagramColors" Target="../diagrams/colors1.xml"/><Relationship Id="rId13" Type="http://schemas.openxmlformats.org/officeDocument/2006/relationships/diagramColors" Target="../diagrams/colors2.xml"/><Relationship Id="rId3" Type="http://schemas.microsoft.com/office/2007/relationships/hdphoto" Target="../media/hdphoto3.wdp"/><Relationship Id="rId7" Type="http://schemas.openxmlformats.org/officeDocument/2006/relationships/diagramQuickStyle" Target="../diagrams/quickStyle1.xml"/><Relationship Id="rId12" Type="http://schemas.openxmlformats.org/officeDocument/2006/relationships/diagramQuickStyle" Target="../diagrams/quickStyle2.xml"/><Relationship Id="rId2" Type="http://schemas.openxmlformats.org/officeDocument/2006/relationships/image" Target="../media/image35.png"/><Relationship Id="rId16" Type="http://schemas.openxmlformats.org/officeDocument/2006/relationships/image" Target="../media/image38.png"/><Relationship Id="rId1" Type="http://schemas.openxmlformats.org/officeDocument/2006/relationships/slideLayout" Target="../slideLayouts/slideLayout7.xml"/><Relationship Id="rId6" Type="http://schemas.openxmlformats.org/officeDocument/2006/relationships/diagramLayout" Target="../diagrams/layout1.xml"/><Relationship Id="rId11" Type="http://schemas.openxmlformats.org/officeDocument/2006/relationships/diagramLayout" Target="../diagrams/layout2.xml"/><Relationship Id="rId5" Type="http://schemas.openxmlformats.org/officeDocument/2006/relationships/diagramData" Target="../diagrams/data1.xml"/><Relationship Id="rId15" Type="http://schemas.openxmlformats.org/officeDocument/2006/relationships/image" Target="../media/image37.jpeg"/><Relationship Id="rId10" Type="http://schemas.openxmlformats.org/officeDocument/2006/relationships/diagramData" Target="../diagrams/data2.xml"/><Relationship Id="rId4" Type="http://schemas.openxmlformats.org/officeDocument/2006/relationships/image" Target="../media/image36.jpeg"/><Relationship Id="rId9" Type="http://schemas.microsoft.com/office/2007/relationships/diagramDrawing" Target="../diagrams/drawing1.xml"/><Relationship Id="rId14" Type="http://schemas.microsoft.com/office/2007/relationships/diagramDrawing" Target="../diagrams/drawing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D4F8A7A-973D-D363-F731-65475CB8CD47}"/>
            </a:ext>
          </a:extLst>
        </p:cNvPr>
        <p:cNvGrpSpPr/>
        <p:nvPr/>
      </p:nvGrpSpPr>
      <p:grpSpPr>
        <a:xfrm>
          <a:off x="0" y="0"/>
          <a:ext cx="0" cy="0"/>
          <a:chOff x="0" y="0"/>
          <a:chExt cx="0" cy="0"/>
        </a:xfrm>
      </p:grpSpPr>
      <p:sp>
        <p:nvSpPr>
          <p:cNvPr id="14" name="Rectangle 13">
            <a:extLst>
              <a:ext uri="{FF2B5EF4-FFF2-40B4-BE49-F238E27FC236}">
                <a16:creationId xmlns:a16="http://schemas.microsoft.com/office/drawing/2014/main" id="{E1750109-3B91-4506-B997-0CD8E35A14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434E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16" name="Rectangle 15">
            <a:extLst>
              <a:ext uri="{FF2B5EF4-FFF2-40B4-BE49-F238E27FC236}">
                <a16:creationId xmlns:a16="http://schemas.microsoft.com/office/drawing/2014/main" id="{E72D8D1B-59F6-4FF3-8547-9BBB6129F2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1331" y="480060"/>
            <a:ext cx="3442553" cy="2788074"/>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pic>
        <p:nvPicPr>
          <p:cNvPr id="7" name="Imagen 6" descr="Un grupo de personas sentadas alrededor de una mesa&#10;&#10;El contenido generado por IA puede ser incorrecto.">
            <a:extLst>
              <a:ext uri="{FF2B5EF4-FFF2-40B4-BE49-F238E27FC236}">
                <a16:creationId xmlns:a16="http://schemas.microsoft.com/office/drawing/2014/main" id="{68FBB489-D901-1F20-0CD3-6FF216F50B95}"/>
              </a:ext>
            </a:extLst>
          </p:cNvPr>
          <p:cNvPicPr>
            <a:picLocks noGrp="1" noRot="1" noChangeAspect="1" noMove="1" noResize="1" noEditPoints="1" noAdjustHandles="1" noChangeArrowheads="1" noChangeShapeType="1" noCrop="1"/>
          </p:cNvPicPr>
          <p:nvPr/>
        </p:nvPicPr>
        <p:blipFill>
          <a:blip r:embed="rId2" cstate="email">
            <a:extLst>
              <a:ext uri="{28A0092B-C50C-407E-A947-70E740481C1C}">
                <a14:useLocalDpi xmlns:a14="http://schemas.microsoft.com/office/drawing/2010/main"/>
              </a:ext>
            </a:extLst>
          </a:blip>
          <a:stretch>
            <a:fillRect/>
          </a:stretch>
        </p:blipFill>
        <p:spPr>
          <a:xfrm>
            <a:off x="622549" y="710490"/>
            <a:ext cx="3122143" cy="2341607"/>
          </a:xfrm>
          <a:prstGeom prst="rect">
            <a:avLst/>
          </a:prstGeom>
        </p:spPr>
      </p:pic>
      <p:sp>
        <p:nvSpPr>
          <p:cNvPr id="18" name="Rectangle 17">
            <a:extLst>
              <a:ext uri="{FF2B5EF4-FFF2-40B4-BE49-F238E27FC236}">
                <a16:creationId xmlns:a16="http://schemas.microsoft.com/office/drawing/2014/main" id="{14044C96-7CFD-44DB-A579-D77B0D37C6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35998" y="487090"/>
            <a:ext cx="3588174" cy="2781044"/>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pic>
        <p:nvPicPr>
          <p:cNvPr id="4" name="Imagen 3">
            <a:extLst>
              <a:ext uri="{FF2B5EF4-FFF2-40B4-BE49-F238E27FC236}">
                <a16:creationId xmlns:a16="http://schemas.microsoft.com/office/drawing/2014/main" id="{8D6C2730-A362-4E06-79E3-29DA1A69F957}"/>
              </a:ext>
            </a:extLst>
          </p:cNvPr>
          <p:cNvPicPr>
            <a:picLocks noGrp="1" noRot="1" noChangeAspect="1" noMove="1" noResize="1" noEditPoints="1" noAdjustHandles="1" noChangeArrowheads="1" noChangeShapeType="1" noCrop="1"/>
          </p:cNvPicPr>
          <p:nvPr/>
        </p:nvPicPr>
        <p:blipFill rotWithShape="1">
          <a:blip r:embed="rId3" cstate="email">
            <a:extLst>
              <a:ext uri="{28A0092B-C50C-407E-A947-70E740481C1C}">
                <a14:useLocalDpi xmlns:a14="http://schemas.microsoft.com/office/drawing/2010/main"/>
              </a:ext>
            </a:extLst>
          </a:blip>
          <a:srcRect/>
          <a:stretch>
            <a:fillRect/>
          </a:stretch>
        </p:blipFill>
        <p:spPr>
          <a:xfrm>
            <a:off x="8313519" y="664970"/>
            <a:ext cx="3252903" cy="2439677"/>
          </a:xfrm>
          <a:prstGeom prst="rect">
            <a:avLst/>
          </a:prstGeom>
        </p:spPr>
      </p:pic>
      <p:sp>
        <p:nvSpPr>
          <p:cNvPr id="20" name="Rectangle 19">
            <a:extLst>
              <a:ext uri="{FF2B5EF4-FFF2-40B4-BE49-F238E27FC236}">
                <a16:creationId xmlns:a16="http://schemas.microsoft.com/office/drawing/2014/main" id="{8FC8C21F-9484-4A71-ABFA-6C10682FAC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1331" y="3603670"/>
            <a:ext cx="3442553" cy="2788074"/>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22" name="Rectangle 21">
            <a:extLst>
              <a:ext uri="{FF2B5EF4-FFF2-40B4-BE49-F238E27FC236}">
                <a16:creationId xmlns:a16="http://schemas.microsoft.com/office/drawing/2014/main" id="{2C444748-5A8D-4B53-89FE-42B455DFA2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a:off x="4225618" y="487090"/>
            <a:ext cx="3588171" cy="5897880"/>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pic>
        <p:nvPicPr>
          <p:cNvPr id="9" name="Imagen 8">
            <a:extLst>
              <a:ext uri="{FF2B5EF4-FFF2-40B4-BE49-F238E27FC236}">
                <a16:creationId xmlns:a16="http://schemas.microsoft.com/office/drawing/2014/main" id="{232EC579-7E65-97A1-8AC6-F8238DB44682}"/>
              </a:ext>
            </a:extLst>
          </p:cNvPr>
          <p:cNvPicPr>
            <a:picLocks noGrp="1" noRot="1" noChangeAspect="1" noMove="1" noResize="1" noEditPoints="1" noAdjustHandles="1" noChangeArrowheads="1" noChangeShapeType="1" noCrop="1"/>
          </p:cNvPicPr>
          <p:nvPr/>
        </p:nvPicPr>
        <p:blipFill rotWithShape="1">
          <a:blip r:embed="rId4" cstate="email">
            <a:extLst>
              <a:ext uri="{28A0092B-C50C-407E-A947-70E740481C1C}">
                <a14:useLocalDpi xmlns:a14="http://schemas.microsoft.com/office/drawing/2010/main"/>
              </a:ext>
            </a:extLst>
          </a:blip>
          <a:srcRect/>
          <a:stretch>
            <a:fillRect/>
          </a:stretch>
        </p:blipFill>
        <p:spPr>
          <a:xfrm>
            <a:off x="4381676" y="664970"/>
            <a:ext cx="3252903" cy="5510560"/>
          </a:xfrm>
          <a:prstGeom prst="rect">
            <a:avLst/>
          </a:prstGeom>
        </p:spPr>
      </p:pic>
      <p:sp>
        <p:nvSpPr>
          <p:cNvPr id="24" name="Rectangle 23">
            <a:extLst>
              <a:ext uri="{FF2B5EF4-FFF2-40B4-BE49-F238E27FC236}">
                <a16:creationId xmlns:a16="http://schemas.microsoft.com/office/drawing/2014/main" id="{F4FFA271-A10A-4AC3-8F06-E3313A197A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29502" y="3603670"/>
            <a:ext cx="3601167" cy="2788074"/>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pic>
        <p:nvPicPr>
          <p:cNvPr id="5" name="Imagen 4" descr="Un grupo de personas en un escenario&#10;&#10;El contenido generado por IA puede ser incorrecto.">
            <a:extLst>
              <a:ext uri="{FF2B5EF4-FFF2-40B4-BE49-F238E27FC236}">
                <a16:creationId xmlns:a16="http://schemas.microsoft.com/office/drawing/2014/main" id="{3B971EC9-756E-27E7-9C37-A98C40A38551}"/>
              </a:ext>
            </a:extLst>
          </p:cNvPr>
          <p:cNvPicPr>
            <a:picLocks noGrp="1" noRot="1" noChangeAspect="1" noMove="1" noResize="1" noEditPoints="1" noAdjustHandles="1" noChangeArrowheads="1" noChangeShapeType="1" noCrop="1"/>
          </p:cNvPicPr>
          <p:nvPr/>
        </p:nvPicPr>
        <p:blipFill>
          <a:blip r:embed="rId5" cstate="email">
            <a:extLst>
              <a:ext uri="{28A0092B-C50C-407E-A947-70E740481C1C}">
                <a14:useLocalDpi xmlns:a14="http://schemas.microsoft.com/office/drawing/2010/main"/>
              </a:ext>
            </a:extLst>
          </a:blip>
          <a:stretch>
            <a:fillRect/>
          </a:stretch>
        </p:blipFill>
        <p:spPr>
          <a:xfrm>
            <a:off x="8313518" y="3767686"/>
            <a:ext cx="3252903" cy="2439677"/>
          </a:xfrm>
          <a:prstGeom prst="rect">
            <a:avLst/>
          </a:prstGeom>
        </p:spPr>
      </p:pic>
      <p:sp>
        <p:nvSpPr>
          <p:cNvPr id="12" name="CuadroTexto 11">
            <a:extLst>
              <a:ext uri="{FF2B5EF4-FFF2-40B4-BE49-F238E27FC236}">
                <a16:creationId xmlns:a16="http://schemas.microsoft.com/office/drawing/2014/main" id="{E3C5F979-2194-F9F2-1BF0-0868C1C8DC1D}"/>
              </a:ext>
            </a:extLst>
          </p:cNvPr>
          <p:cNvSpPr txBox="1"/>
          <p:nvPr/>
        </p:nvSpPr>
        <p:spPr>
          <a:xfrm>
            <a:off x="461332" y="3571875"/>
            <a:ext cx="3442078" cy="2862322"/>
          </a:xfrm>
          <a:prstGeom prst="rect">
            <a:avLst/>
          </a:prstGeom>
          <a:noFill/>
        </p:spPr>
        <p:txBody>
          <a:bodyPr wrap="square" rtlCol="0">
            <a:spAutoFit/>
            <a:scene3d>
              <a:camera prst="orthographicFront"/>
              <a:lightRig rig="harsh" dir="t"/>
            </a:scene3d>
            <a:sp3d extrusionH="57150" prstMaterial="matte">
              <a:bevelT w="63500" h="12700" prst="angle"/>
              <a:contourClr>
                <a:schemeClr val="bg1">
                  <a:lumMod val="65000"/>
                </a:schemeClr>
              </a:contourClr>
            </a:sp3d>
          </a:bodyPr>
          <a:lstStyle/>
          <a:p>
            <a:pPr algn="ctr"/>
            <a:r>
              <a:rPr lang="nl-NL" sz="6000" b="1" dirty="0">
                <a:ln/>
                <a:solidFill>
                  <a:schemeClr val="accent1">
                    <a:lumMod val="75000"/>
                  </a:schemeClr>
                </a:solidFill>
                <a:effectLst>
                  <a:outerShdw blurRad="60007" dist="200025" dir="15000000" sy="30000" kx="-1800000" algn="bl" rotWithShape="0">
                    <a:schemeClr val="accent1">
                      <a:lumMod val="50000"/>
                      <a:alpha val="32000"/>
                    </a:schemeClr>
                  </a:outerShdw>
                </a:effectLst>
                <a:latin typeface="Calibri" panose="020F0502020204030204" pitchFamily="34" charset="0"/>
              </a:rPr>
              <a:t>LEVEN MET CHRISTUS</a:t>
            </a:r>
            <a:endParaRPr lang="en" sz="6000" b="1" dirty="0">
              <a:ln/>
              <a:solidFill>
                <a:schemeClr val="accent1">
                  <a:lumMod val="75000"/>
                </a:schemeClr>
              </a:solidFill>
              <a:effectLst>
                <a:outerShdw blurRad="60007" dist="200025" dir="15000000" sy="30000" kx="-1800000" algn="bl" rotWithShape="0">
                  <a:schemeClr val="accent1">
                    <a:lumMod val="50000"/>
                    <a:alpha val="32000"/>
                  </a:schemeClr>
                </a:outerShdw>
              </a:effectLst>
              <a:latin typeface="Calibri" panose="020F0502020204030204" pitchFamily="34" charset="0"/>
            </a:endParaRPr>
          </a:p>
        </p:txBody>
      </p:sp>
      <p:sp>
        <p:nvSpPr>
          <p:cNvPr id="13" name="CuadroTexto 12">
            <a:extLst>
              <a:ext uri="{FF2B5EF4-FFF2-40B4-BE49-F238E27FC236}">
                <a16:creationId xmlns:a16="http://schemas.microsoft.com/office/drawing/2014/main" id="{C194ADEB-CDC9-FD2B-90D6-F72D42D0332B}"/>
              </a:ext>
            </a:extLst>
          </p:cNvPr>
          <p:cNvSpPr txBox="1"/>
          <p:nvPr/>
        </p:nvSpPr>
        <p:spPr>
          <a:xfrm>
            <a:off x="9397032" y="6442360"/>
            <a:ext cx="2425343" cy="338554"/>
          </a:xfrm>
          <a:prstGeom prst="rect">
            <a:avLst/>
          </a:prstGeom>
          <a:noFill/>
        </p:spPr>
        <p:txBody>
          <a:bodyPr wrap="none" rtlCol="0">
            <a:spAutoFit/>
          </a:bodyPr>
          <a:lstStyle/>
          <a:p>
            <a:pPr algn="r"/>
            <a:r>
              <a:rPr lang="nl-NL" sz="1600" b="1" dirty="0">
                <a:solidFill>
                  <a:srgbClr val="D6DDCD"/>
                </a:solidFill>
                <a:effectLst>
                  <a:outerShdw blurRad="38100" dist="38100" dir="2700000" algn="tl">
                    <a:srgbClr val="000000">
                      <a:alpha val="43137"/>
                    </a:srgbClr>
                  </a:outerShdw>
                </a:effectLst>
                <a:latin typeface="Calibri" panose="020F0502020204030204" pitchFamily="34" charset="0"/>
              </a:rPr>
              <a:t>Les 11 voor 14 maart 2026</a:t>
            </a:r>
            <a:endParaRPr lang="en" sz="1600" b="1" dirty="0">
              <a:solidFill>
                <a:srgbClr val="D6DDCD"/>
              </a:solidFill>
              <a:effectLst>
                <a:outerShdw blurRad="38100" dist="38100" dir="2700000" algn="tl">
                  <a:srgbClr val="000000">
                    <a:alpha val="43137"/>
                  </a:srgbClr>
                </a:outerShdw>
              </a:effectLst>
              <a:latin typeface="Calibri" panose="020F0502020204030204" pitchFamily="34" charset="0"/>
            </a:endParaRPr>
          </a:p>
        </p:txBody>
      </p:sp>
    </p:spTree>
    <p:extLst>
      <p:ext uri="{BB962C8B-B14F-4D97-AF65-F5344CB8AC3E}">
        <p14:creationId xmlns:p14="http://schemas.microsoft.com/office/powerpoint/2010/main" val="19857790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DA27A57B-D7A5-BDF2-9337-CA249A135770}"/>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82B60B03-74B1-56C6-FDEF-A20A62AE5761}"/>
              </a:ext>
            </a:extLst>
          </p:cNvPr>
          <p:cNvSpPr txBox="1"/>
          <p:nvPr/>
        </p:nvSpPr>
        <p:spPr>
          <a:xfrm>
            <a:off x="1782305" y="-50240"/>
            <a:ext cx="8648054" cy="769441"/>
          </a:xfrm>
          <a:prstGeom prst="rect">
            <a:avLst/>
          </a:prstGeom>
          <a:noFill/>
        </p:spPr>
        <p:txBody>
          <a:bodyPr wrap="square">
            <a:spAutoFit/>
            <a:scene3d>
              <a:camera prst="orthographicFront"/>
              <a:lightRig rig="soft" dir="t"/>
            </a:scene3d>
            <a:sp3d extrusionH="57150" contourW="31750">
              <a:bevelT h="25400" prst="softRound"/>
              <a:contourClr>
                <a:schemeClr val="accent6">
                  <a:lumMod val="50000"/>
                </a:schemeClr>
              </a:contourClr>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4400" b="1" i="0" u="none" strike="noStrike" kern="1200" cap="none" spc="600" normalizeH="0" baseline="0" noProof="0" dirty="0">
                <a:ln w="15875">
                  <a:noFill/>
                  <a:prstDash val="solid"/>
                </a:ln>
                <a:solidFill>
                  <a:srgbClr val="CC9900">
                    <a:lumMod val="20000"/>
                    <a:lumOff val="80000"/>
                  </a:srgbClr>
                </a:solidFill>
                <a:effectLst>
                  <a:outerShdw dist="38100" dir="2700000" algn="tl" rotWithShape="0">
                    <a:srgbClr val="FFFF66">
                      <a:lumMod val="75000"/>
                    </a:srgbClr>
                  </a:outerShdw>
                </a:effectLst>
                <a:uLnTx/>
                <a:uFillTx/>
                <a:latin typeface="Calibri" panose="020F0502020204030204" pitchFamily="34" charset="0"/>
                <a:ea typeface="+mn-ea"/>
                <a:cs typeface="+mn-cs"/>
              </a:rPr>
              <a:t>HET HEMELSE VOEDSEL</a:t>
            </a:r>
            <a:endParaRPr kumimoji="0" lang="en" sz="4400" b="1" i="0" u="none" strike="noStrike" kern="1200" cap="none" spc="600" normalizeH="0" baseline="0" noProof="0" dirty="0">
              <a:ln w="15875">
                <a:noFill/>
                <a:prstDash val="solid"/>
              </a:ln>
              <a:solidFill>
                <a:srgbClr val="CC9900">
                  <a:lumMod val="20000"/>
                  <a:lumOff val="80000"/>
                </a:srgbClr>
              </a:solidFill>
              <a:effectLst>
                <a:outerShdw dist="38100" dir="2700000" algn="tl" rotWithShape="0">
                  <a:srgbClr val="FFFF66">
                    <a:lumMod val="75000"/>
                  </a:srgbClr>
                </a:outerShdw>
              </a:effectLst>
              <a:uLnTx/>
              <a:uFillTx/>
              <a:latin typeface="Calibri" panose="020F0502020204030204" pitchFamily="34" charset="0"/>
              <a:ea typeface="+mn-ea"/>
              <a:cs typeface="+mn-cs"/>
            </a:endParaRPr>
          </a:p>
        </p:txBody>
      </p:sp>
      <p:sp>
        <p:nvSpPr>
          <p:cNvPr id="5" name="CuadroTexto 4">
            <a:extLst>
              <a:ext uri="{FF2B5EF4-FFF2-40B4-BE49-F238E27FC236}">
                <a16:creationId xmlns:a16="http://schemas.microsoft.com/office/drawing/2014/main" id="{856FC28F-D770-F311-07E0-DB8D3ED4996C}"/>
              </a:ext>
            </a:extLst>
          </p:cNvPr>
          <p:cNvSpPr txBox="1"/>
          <p:nvPr/>
        </p:nvSpPr>
        <p:spPr>
          <a:xfrm>
            <a:off x="1" y="607554"/>
            <a:ext cx="12191998" cy="861774"/>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 sz="1800" b="1" i="0" u="none" strike="noStrike" kern="1200" cap="none" spc="0" normalizeH="0" baseline="0" noProof="0" dirty="0">
                <a:ln>
                  <a:noFill/>
                </a:ln>
                <a:solidFill>
                  <a:srgbClr val="0099CC">
                    <a:lumMod val="20000"/>
                    <a:lumOff val="80000"/>
                  </a:srgbClr>
                </a:solidFill>
                <a:effectLst>
                  <a:glow rad="76200">
                    <a:prstClr val="black"/>
                  </a:glow>
                  <a:outerShdw blurRad="38100" dist="38100" dir="2700000" algn="tl">
                    <a:srgbClr val="000000">
                      <a:alpha val="43137"/>
                    </a:srgbClr>
                  </a:outerShdw>
                </a:effectLst>
                <a:uLnTx/>
                <a:uFillTx/>
                <a:latin typeface="Comic Sans MS" panose="030F0702030302020204" pitchFamily="66" charset="0"/>
                <a:ea typeface="+mn-ea"/>
                <a:cs typeface="+mn-cs"/>
              </a:rPr>
              <a:t>“</a:t>
            </a:r>
            <a:r>
              <a:rPr kumimoji="0" lang="nl-NL" sz="1800" b="1" i="0" u="none" strike="noStrike" kern="1200" cap="none" spc="0" normalizeH="0" baseline="0" noProof="0" dirty="0">
                <a:ln>
                  <a:noFill/>
                </a:ln>
                <a:solidFill>
                  <a:srgbClr val="0099CC">
                    <a:lumMod val="20000"/>
                    <a:lumOff val="80000"/>
                  </a:srgbClr>
                </a:solidFill>
                <a:effectLst>
                  <a:glow rad="76200">
                    <a:prstClr val="black"/>
                  </a:glow>
                  <a:outerShdw blurRad="38100" dist="38100" dir="2700000" algn="tl">
                    <a:srgbClr val="000000">
                      <a:alpha val="43137"/>
                    </a:srgbClr>
                  </a:outerShdw>
                </a:effectLst>
                <a:uLnTx/>
                <a:uFillTx/>
                <a:latin typeface="Comic Sans MS" panose="030F0702030302020204" pitchFamily="66" charset="0"/>
                <a:ea typeface="+mn-ea"/>
                <a:cs typeface="+mn-cs"/>
              </a:rPr>
              <a:t>Laat het woord van Christus in rijke mate in u wonen: onderwijs elkaar en wijs elkaar terecht in alle wijsheid en zing voor de Heere met psalmen, lofzangen en geestelijke liederen, met dank in uw hart</a:t>
            </a:r>
            <a:r>
              <a:rPr kumimoji="0" lang="en" sz="1800" b="1" i="0" u="none" strike="noStrike" kern="1200" cap="none" spc="0" normalizeH="0" baseline="0" noProof="0" dirty="0">
                <a:ln>
                  <a:noFill/>
                </a:ln>
                <a:solidFill>
                  <a:srgbClr val="0099CC">
                    <a:lumMod val="20000"/>
                    <a:lumOff val="80000"/>
                  </a:srgbClr>
                </a:solidFill>
                <a:effectLst>
                  <a:glow rad="76200">
                    <a:prstClr val="black"/>
                  </a:glow>
                  <a:outerShdw blurRad="38100" dist="38100" dir="2700000" algn="tl">
                    <a:srgbClr val="000000">
                      <a:alpha val="43137"/>
                    </a:srgbClr>
                  </a:outerShdw>
                </a:effectLst>
                <a:uLnTx/>
                <a:uFillTx/>
                <a:latin typeface="Comic Sans MS" panose="030F0702030302020204" pitchFamily="66" charset="0"/>
                <a:ea typeface="+mn-ea"/>
                <a:cs typeface="+mn-cs"/>
              </a:rPr>
              <a:t>.”              </a:t>
            </a:r>
            <a:r>
              <a:rPr kumimoji="0" lang="en" sz="1400" b="1" i="0" u="none" strike="noStrike" kern="1200" cap="none" spc="0" normalizeH="0" baseline="0" noProof="0" dirty="0">
                <a:ln>
                  <a:noFill/>
                </a:ln>
                <a:solidFill>
                  <a:srgbClr val="0099CC">
                    <a:lumMod val="20000"/>
                    <a:lumOff val="80000"/>
                  </a:srgbClr>
                </a:solidFill>
                <a:effectLst>
                  <a:glow rad="76200">
                    <a:prstClr val="black"/>
                  </a:glow>
                  <a:outerShdw blurRad="38100" dist="38100" dir="2700000" algn="tl">
                    <a:srgbClr val="000000">
                      <a:alpha val="43137"/>
                    </a:srgbClr>
                  </a:outerShdw>
                </a:effectLst>
                <a:uLnTx/>
                <a:uFillTx/>
                <a:latin typeface="Comic Sans MS" panose="030F0702030302020204" pitchFamily="66" charset="0"/>
                <a:ea typeface="+mn-ea"/>
                <a:cs typeface="+mn-cs"/>
              </a:rPr>
              <a:t>(</a:t>
            </a:r>
            <a:r>
              <a:rPr kumimoji="0" lang="nl-NL" sz="1400" b="1" i="0" u="none" strike="noStrike" kern="1200" cap="none" spc="0" normalizeH="0" baseline="0" noProof="0" dirty="0" err="1">
                <a:ln>
                  <a:noFill/>
                </a:ln>
                <a:solidFill>
                  <a:srgbClr val="0099CC">
                    <a:lumMod val="20000"/>
                    <a:lumOff val="80000"/>
                  </a:srgbClr>
                </a:solidFill>
                <a:effectLst>
                  <a:glow rad="76200">
                    <a:prstClr val="black"/>
                  </a:glow>
                  <a:outerShdw blurRad="38100" dist="38100" dir="2700000" algn="tl">
                    <a:srgbClr val="000000">
                      <a:alpha val="43137"/>
                    </a:srgbClr>
                  </a:outerShdw>
                </a:effectLst>
                <a:uLnTx/>
                <a:uFillTx/>
                <a:latin typeface="Comic Sans MS" panose="030F0702030302020204" pitchFamily="66" charset="0"/>
                <a:ea typeface="+mn-ea"/>
                <a:cs typeface="+mn-cs"/>
              </a:rPr>
              <a:t>Kolossenzen</a:t>
            </a:r>
            <a:r>
              <a:rPr kumimoji="0" lang="nl-NL" sz="1400" b="1" i="0" u="none" strike="noStrike" kern="1200" cap="none" spc="0" normalizeH="0" baseline="0" noProof="0" dirty="0">
                <a:ln>
                  <a:noFill/>
                </a:ln>
                <a:solidFill>
                  <a:srgbClr val="0099CC">
                    <a:lumMod val="20000"/>
                    <a:lumOff val="80000"/>
                  </a:srgbClr>
                </a:solidFill>
                <a:effectLst>
                  <a:glow rad="76200">
                    <a:prstClr val="black"/>
                  </a:glow>
                  <a:outerShdw blurRad="38100" dist="38100" dir="2700000" algn="tl">
                    <a:srgbClr val="000000">
                      <a:alpha val="43137"/>
                    </a:srgbClr>
                  </a:outerShdw>
                </a:effectLst>
                <a:uLnTx/>
                <a:uFillTx/>
                <a:latin typeface="Comic Sans MS" panose="030F0702030302020204" pitchFamily="66" charset="0"/>
                <a:ea typeface="+mn-ea"/>
                <a:cs typeface="+mn-cs"/>
              </a:rPr>
              <a:t> 3:16</a:t>
            </a:r>
            <a:r>
              <a:rPr kumimoji="0" lang="en" sz="1400" b="1" i="0" u="none" strike="noStrike" kern="1200" cap="none" spc="0" normalizeH="0" baseline="0" noProof="0" dirty="0">
                <a:ln>
                  <a:noFill/>
                </a:ln>
                <a:solidFill>
                  <a:srgbClr val="0099CC">
                    <a:lumMod val="20000"/>
                    <a:lumOff val="80000"/>
                  </a:srgbClr>
                </a:solidFill>
                <a:effectLst>
                  <a:glow rad="76200">
                    <a:prstClr val="black"/>
                  </a:glow>
                  <a:outerShdw blurRad="38100" dist="38100" dir="2700000" algn="tl">
                    <a:srgbClr val="000000">
                      <a:alpha val="43137"/>
                    </a:srgbClr>
                  </a:outerShdw>
                </a:effectLst>
                <a:uLnTx/>
                <a:uFillTx/>
                <a:latin typeface="Comic Sans MS" panose="030F0702030302020204" pitchFamily="66" charset="0"/>
                <a:ea typeface="+mn-ea"/>
                <a:cs typeface="+mn-cs"/>
              </a:rPr>
              <a:t>)</a:t>
            </a:r>
          </a:p>
        </p:txBody>
      </p:sp>
      <p:sp>
        <p:nvSpPr>
          <p:cNvPr id="6" name="CuadroTexto 5">
            <a:extLst>
              <a:ext uri="{FF2B5EF4-FFF2-40B4-BE49-F238E27FC236}">
                <a16:creationId xmlns:a16="http://schemas.microsoft.com/office/drawing/2014/main" id="{5B3ADDBC-E74E-FA29-53D9-4E2458E30194}"/>
              </a:ext>
            </a:extLst>
          </p:cNvPr>
          <p:cNvSpPr txBox="1"/>
          <p:nvPr/>
        </p:nvSpPr>
        <p:spPr>
          <a:xfrm>
            <a:off x="-1" y="1549712"/>
            <a:ext cx="12191999"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nl-NL" sz="2000" b="1" i="0" u="none" strike="noStrike" kern="1200" cap="none" spc="0" normalizeH="0" baseline="0" noProof="0" dirty="0">
                <a:ln>
                  <a:noFill/>
                </a:ln>
                <a:effectLst/>
                <a:uLnTx/>
                <a:uFillTx/>
                <a:latin typeface="Calibri" panose="020F0502020204030204" pitchFamily="34" charset="0"/>
                <a:ea typeface="+mn-ea"/>
                <a:cs typeface="+mn-cs"/>
              </a:rPr>
              <a:t>Kolossenzen 3:15-17 laat ons zien hoe we onze hemelse natuur kunnen voeden (en het blijkt dat we die niet in isolatie kunnen voeden, maar dat we hiervoor de gemeenschap van de kerk nodig hebben):</a:t>
            </a:r>
            <a:endParaRPr kumimoji="0" lang="en" sz="2000" b="1" i="0" u="none" strike="noStrike" kern="1200" cap="none" spc="0" normalizeH="0" baseline="0" noProof="0" dirty="0">
              <a:ln>
                <a:noFill/>
              </a:ln>
              <a:effectLst/>
              <a:uLnTx/>
              <a:uFillTx/>
              <a:latin typeface="Calibri" panose="020F0502020204030204" pitchFamily="34" charset="0"/>
              <a:ea typeface="+mn-ea"/>
              <a:cs typeface="+mn-cs"/>
            </a:endParaRPr>
          </a:p>
        </p:txBody>
      </p:sp>
      <p:graphicFrame>
        <p:nvGraphicFramePr>
          <p:cNvPr id="2" name="Diagrama 1">
            <a:extLst>
              <a:ext uri="{FF2B5EF4-FFF2-40B4-BE49-F238E27FC236}">
                <a16:creationId xmlns:a16="http://schemas.microsoft.com/office/drawing/2014/main" id="{14DAF19F-479A-DCFF-6340-B9DDF3EDEE3F}"/>
              </a:ext>
            </a:extLst>
          </p:cNvPr>
          <p:cNvGraphicFramePr/>
          <p:nvPr/>
        </p:nvGraphicFramePr>
        <p:xfrm>
          <a:off x="184221" y="2036686"/>
          <a:ext cx="11934092" cy="467451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CuadroTexto 7">
            <a:extLst>
              <a:ext uri="{FF2B5EF4-FFF2-40B4-BE49-F238E27FC236}">
                <a16:creationId xmlns:a16="http://schemas.microsoft.com/office/drawing/2014/main" id="{71F5ED01-C864-6C7B-668B-2F6A01A6E515}"/>
              </a:ext>
            </a:extLst>
          </p:cNvPr>
          <p:cNvSpPr txBox="1"/>
          <p:nvPr/>
        </p:nvSpPr>
        <p:spPr>
          <a:xfrm>
            <a:off x="5067718" y="4531049"/>
            <a:ext cx="4789715" cy="193899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nl-NL" sz="2000" b="1" i="0" u="none" strike="noStrike" kern="1200" cap="none" spc="0" normalizeH="0" baseline="0" noProof="0" dirty="0">
                <a:ln>
                  <a:noFill/>
                </a:ln>
                <a:effectLst/>
                <a:uLnTx/>
                <a:uFillTx/>
                <a:latin typeface="Calibri" panose="020F0502020204030204" pitchFamily="34" charset="0"/>
                <a:ea typeface="+mn-ea"/>
                <a:cs typeface="+mn-cs"/>
              </a:rPr>
              <a:t>“Zingen is een wapen dat we altijd kunnen gebruiken tegen ontmoediging. Terwijl wij zo het hart openen voor het zonlicht van de aanwezigheid van de Verlosser, zullen wij gezondheid en Zijn zegen hebben" (Ellen G. White, "The </a:t>
            </a:r>
            <a:r>
              <a:rPr kumimoji="0" lang="nl-NL" sz="2000" b="1" i="0" u="none" strike="noStrike" kern="1200" cap="none" spc="0" normalizeH="0" baseline="0" noProof="0" dirty="0" err="1">
                <a:ln>
                  <a:noFill/>
                </a:ln>
                <a:effectLst/>
                <a:uLnTx/>
                <a:uFillTx/>
                <a:latin typeface="Calibri" panose="020F0502020204030204" pitchFamily="34" charset="0"/>
                <a:ea typeface="+mn-ea"/>
                <a:cs typeface="+mn-cs"/>
              </a:rPr>
              <a:t>Ministry</a:t>
            </a:r>
            <a:r>
              <a:rPr kumimoji="0" lang="nl-NL" sz="2000" b="1" i="0" u="none" strike="noStrike" kern="1200" cap="none" spc="0" normalizeH="0" baseline="0" noProof="0" dirty="0">
                <a:ln>
                  <a:noFill/>
                </a:ln>
                <a:effectLst/>
                <a:uLnTx/>
                <a:uFillTx/>
                <a:latin typeface="Calibri" panose="020F0502020204030204" pitchFamily="34" charset="0"/>
                <a:ea typeface="+mn-ea"/>
                <a:cs typeface="+mn-cs"/>
              </a:rPr>
              <a:t> of </a:t>
            </a:r>
            <a:r>
              <a:rPr kumimoji="0" lang="nl-NL" sz="2000" b="1" i="0" u="none" strike="noStrike" kern="1200" cap="none" spc="0" normalizeH="0" baseline="0" noProof="0" dirty="0" err="1">
                <a:ln>
                  <a:noFill/>
                </a:ln>
                <a:effectLst/>
                <a:uLnTx/>
                <a:uFillTx/>
                <a:latin typeface="Calibri" panose="020F0502020204030204" pitchFamily="34" charset="0"/>
                <a:ea typeface="+mn-ea"/>
                <a:cs typeface="+mn-cs"/>
              </a:rPr>
              <a:t>Healing</a:t>
            </a:r>
            <a:r>
              <a:rPr kumimoji="0" lang="nl-NL" sz="2000" b="1" i="0" u="none" strike="noStrike" kern="1200" cap="none" spc="0" normalizeH="0" baseline="0" noProof="0" dirty="0">
                <a:ln>
                  <a:noFill/>
                </a:ln>
                <a:effectLst/>
                <a:uLnTx/>
                <a:uFillTx/>
                <a:latin typeface="Calibri" panose="020F0502020204030204" pitchFamily="34" charset="0"/>
                <a:ea typeface="+mn-ea"/>
                <a:cs typeface="+mn-cs"/>
              </a:rPr>
              <a:t>," p. 254).</a:t>
            </a:r>
            <a:endParaRPr kumimoji="0" lang="en" sz="2000" b="1" i="0" u="none" strike="noStrike" kern="1200" cap="none" spc="0" normalizeH="0" baseline="0" noProof="0" dirty="0">
              <a:ln>
                <a:noFill/>
              </a:ln>
              <a:effectLst/>
              <a:uLnTx/>
              <a:uFillTx/>
              <a:latin typeface="Calibri" panose="020F0502020204030204" pitchFamily="34" charset="0"/>
              <a:ea typeface="+mn-ea"/>
              <a:cs typeface="+mn-cs"/>
            </a:endParaRPr>
          </a:p>
        </p:txBody>
      </p:sp>
      <p:pic>
        <p:nvPicPr>
          <p:cNvPr id="11" name="Imagen 10" descr="Mujer con guitarra en las manos&#10;&#10;El contenido generado por IA puede ser incorrecto.">
            <a:extLst>
              <a:ext uri="{FF2B5EF4-FFF2-40B4-BE49-F238E27FC236}">
                <a16:creationId xmlns:a16="http://schemas.microsoft.com/office/drawing/2014/main" id="{C84ED86B-28DD-F115-F5BB-A0C6A37A5558}"/>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a:fillRect/>
          </a:stretch>
        </p:blipFill>
        <p:spPr>
          <a:xfrm>
            <a:off x="10132302" y="4650642"/>
            <a:ext cx="1875477" cy="2060557"/>
          </a:xfrm>
          <a:prstGeom prst="rect">
            <a:avLst/>
          </a:prstGeom>
          <a:effectLst>
            <a:innerShdw blurRad="114300">
              <a:prstClr val="black"/>
            </a:innerShdw>
          </a:effectLst>
        </p:spPr>
      </p:pic>
      <p:sp>
        <p:nvSpPr>
          <p:cNvPr id="4" name="Tekstvak 3">
            <a:extLst>
              <a:ext uri="{FF2B5EF4-FFF2-40B4-BE49-F238E27FC236}">
                <a16:creationId xmlns:a16="http://schemas.microsoft.com/office/drawing/2014/main" id="{62817EC8-E756-22B5-A3EA-27299EEC2929}"/>
              </a:ext>
            </a:extLst>
          </p:cNvPr>
          <p:cNvSpPr txBox="1"/>
          <p:nvPr/>
        </p:nvSpPr>
        <p:spPr>
          <a:xfrm>
            <a:off x="217608" y="231136"/>
            <a:ext cx="1393842" cy="307168"/>
          </a:xfrm>
          <a:prstGeom prst="roundRect">
            <a:avLst>
              <a:gd name="adj" fmla="val 14029"/>
            </a:avLst>
          </a:prstGeom>
          <a:noFill/>
          <a:ln w="38100">
            <a:solidFill>
              <a:srgbClr val="C2F0FF"/>
            </a:solidFill>
          </a:ln>
          <a:effectLst>
            <a:glow rad="38100">
              <a:schemeClr val="tx1"/>
            </a:glow>
          </a:effectLst>
          <a:scene3d>
            <a:camera prst="orthographicFront">
              <a:rot lat="0" lon="0" rev="0"/>
            </a:camera>
            <a:lightRig rig="balanced" dir="t">
              <a:rot lat="0" lon="0" rev="8700000"/>
            </a:lightRig>
          </a:scene3d>
          <a:sp3d>
            <a:bevelT w="190500" h="38100"/>
          </a:sp3d>
        </p:spPr>
        <p:txBody>
          <a:bodyPr wrap="square" lIns="0" tIns="0" rIns="0" bIns="3600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600" b="1" i="0" u="none" strike="noStrike" kern="0" cap="none" spc="50" normalizeH="0" baseline="0" noProof="0" dirty="0">
                <a:ln w="0">
                  <a:noFill/>
                </a:ln>
                <a:solidFill>
                  <a:srgbClr val="C2F0FF"/>
                </a:solidFill>
                <a:effectLst>
                  <a:glow rad="50800">
                    <a:prstClr val="black"/>
                  </a:glow>
                  <a:innerShdw blurRad="63500" dist="50800" dir="13500000">
                    <a:srgbClr val="000000">
                      <a:alpha val="50000"/>
                    </a:srgbClr>
                  </a:innerShdw>
                </a:effectLst>
                <a:uLnTx/>
                <a:uFillTx/>
                <a:latin typeface="Comic Sans MS" panose="030F0702030302020204" pitchFamily="66" charset="0"/>
                <a:ea typeface="+mn-ea"/>
                <a:cs typeface="+mn-cs"/>
              </a:rPr>
              <a:t>donderdag</a:t>
            </a:r>
            <a:r>
              <a:rPr kumimoji="0" lang="nl-NL" sz="1600" b="1" i="0" u="none" strike="noStrike" kern="0" cap="none" spc="50" normalizeH="0" baseline="0" noProof="0" dirty="0">
                <a:ln w="0">
                  <a:noFill/>
                </a:ln>
                <a:solidFill>
                  <a:srgbClr val="FFFF0D"/>
                </a:solidFill>
                <a:effectLst>
                  <a:glow rad="38100">
                    <a:srgbClr val="BD3460"/>
                  </a:glow>
                  <a:innerShdw blurRad="63500" dist="50800" dir="13500000">
                    <a:srgbClr val="000000">
                      <a:alpha val="50000"/>
                    </a:srgbClr>
                  </a:innerShdw>
                </a:effectLst>
                <a:uLnTx/>
                <a:uFillTx/>
                <a:latin typeface="Comic Sans MS" panose="030F0702030302020204" pitchFamily="66" charset="0"/>
                <a:ea typeface="+mn-ea"/>
                <a:cs typeface="+mn-cs"/>
              </a:rPr>
              <a:t>  </a:t>
            </a:r>
          </a:p>
        </p:txBody>
      </p:sp>
    </p:spTree>
    <p:extLst>
      <p:ext uri="{BB962C8B-B14F-4D97-AF65-F5344CB8AC3E}">
        <p14:creationId xmlns:p14="http://schemas.microsoft.com/office/powerpoint/2010/main" val="399660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5"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strVal val="#ppt_w*0.70"/>
                                          </p:val>
                                        </p:tav>
                                        <p:tav tm="100000">
                                          <p:val>
                                            <p:strVal val="#ppt_w"/>
                                          </p:val>
                                        </p:tav>
                                      </p:tavLst>
                                    </p:anim>
                                    <p:anim calcmode="lin" valueType="num">
                                      <p:cBhvr>
                                        <p:cTn id="17" dur="500" fill="hold"/>
                                        <p:tgtEl>
                                          <p:spTgt spid="5"/>
                                        </p:tgtEl>
                                        <p:attrNameLst>
                                          <p:attrName>ppt_h</p:attrName>
                                        </p:attrNameLst>
                                      </p:cBhvr>
                                      <p:tavLst>
                                        <p:tav tm="0">
                                          <p:val>
                                            <p:strVal val="#ppt_h"/>
                                          </p:val>
                                        </p:tav>
                                        <p:tav tm="100000">
                                          <p:val>
                                            <p:strVal val="#ppt_h"/>
                                          </p:val>
                                        </p:tav>
                                      </p:tavLst>
                                    </p:anim>
                                    <p:animEffect transition="in" filter="fade">
                                      <p:cBhvr>
                                        <p:cTn id="18" dur="500"/>
                                        <p:tgtEl>
                                          <p:spTgt spid="5"/>
                                        </p:tgtEl>
                                      </p:cBhvr>
                                    </p:animEffect>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left)">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left)">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528" fill="hold" grpId="0" nodeType="clickEffect">
                                  <p:stCondLst>
                                    <p:cond delay="0"/>
                                  </p:stCondLst>
                                  <p:childTnLst>
                                    <p:set>
                                      <p:cBhvr>
                                        <p:cTn id="31" dur="1" fill="hold">
                                          <p:stCondLst>
                                            <p:cond delay="0"/>
                                          </p:stCondLst>
                                        </p:cTn>
                                        <p:tgtEl>
                                          <p:spTgt spid="2">
                                            <p:graphicEl>
                                              <a:dgm id="{F863A405-A3A4-45C2-B5E5-B5DCACB35A32}"/>
                                            </p:graphicEl>
                                          </p:spTgt>
                                        </p:tgtEl>
                                        <p:attrNameLst>
                                          <p:attrName>style.visibility</p:attrName>
                                        </p:attrNameLst>
                                      </p:cBhvr>
                                      <p:to>
                                        <p:strVal val="visible"/>
                                      </p:to>
                                    </p:set>
                                    <p:anim calcmode="lin" valueType="num">
                                      <p:cBhvr>
                                        <p:cTn id="32" dur="500" fill="hold"/>
                                        <p:tgtEl>
                                          <p:spTgt spid="2">
                                            <p:graphicEl>
                                              <a:dgm id="{F863A405-A3A4-45C2-B5E5-B5DCACB35A32}"/>
                                            </p:graphicEl>
                                          </p:spTgt>
                                        </p:tgtEl>
                                        <p:attrNameLst>
                                          <p:attrName>ppt_w</p:attrName>
                                        </p:attrNameLst>
                                      </p:cBhvr>
                                      <p:tavLst>
                                        <p:tav tm="0">
                                          <p:val>
                                            <p:fltVal val="0"/>
                                          </p:val>
                                        </p:tav>
                                        <p:tav tm="100000">
                                          <p:val>
                                            <p:strVal val="#ppt_w"/>
                                          </p:val>
                                        </p:tav>
                                      </p:tavLst>
                                    </p:anim>
                                    <p:anim calcmode="lin" valueType="num">
                                      <p:cBhvr>
                                        <p:cTn id="33" dur="500" fill="hold"/>
                                        <p:tgtEl>
                                          <p:spTgt spid="2">
                                            <p:graphicEl>
                                              <a:dgm id="{F863A405-A3A4-45C2-B5E5-B5DCACB35A32}"/>
                                            </p:graphicEl>
                                          </p:spTgt>
                                        </p:tgtEl>
                                        <p:attrNameLst>
                                          <p:attrName>ppt_h</p:attrName>
                                        </p:attrNameLst>
                                      </p:cBhvr>
                                      <p:tavLst>
                                        <p:tav tm="0">
                                          <p:val>
                                            <p:fltVal val="0"/>
                                          </p:val>
                                        </p:tav>
                                        <p:tav tm="100000">
                                          <p:val>
                                            <p:strVal val="#ppt_h"/>
                                          </p:val>
                                        </p:tav>
                                      </p:tavLst>
                                    </p:anim>
                                    <p:animEffect transition="in" filter="fade">
                                      <p:cBhvr>
                                        <p:cTn id="34" dur="500"/>
                                        <p:tgtEl>
                                          <p:spTgt spid="2">
                                            <p:graphicEl>
                                              <a:dgm id="{F863A405-A3A4-45C2-B5E5-B5DCACB35A32}"/>
                                            </p:graphicEl>
                                          </p:spTgt>
                                        </p:tgtEl>
                                      </p:cBhvr>
                                    </p:animEffect>
                                    <p:anim calcmode="lin" valueType="num">
                                      <p:cBhvr>
                                        <p:cTn id="35" dur="500" fill="hold"/>
                                        <p:tgtEl>
                                          <p:spTgt spid="2">
                                            <p:graphicEl>
                                              <a:dgm id="{F863A405-A3A4-45C2-B5E5-B5DCACB35A32}"/>
                                            </p:graphicEl>
                                          </p:spTgt>
                                        </p:tgtEl>
                                        <p:attrNameLst>
                                          <p:attrName>ppt_x</p:attrName>
                                        </p:attrNameLst>
                                      </p:cBhvr>
                                      <p:tavLst>
                                        <p:tav tm="0">
                                          <p:val>
                                            <p:fltVal val="0.5"/>
                                          </p:val>
                                        </p:tav>
                                        <p:tav tm="100000">
                                          <p:val>
                                            <p:strVal val="#ppt_x"/>
                                          </p:val>
                                        </p:tav>
                                      </p:tavLst>
                                    </p:anim>
                                    <p:anim calcmode="lin" valueType="num">
                                      <p:cBhvr>
                                        <p:cTn id="36" dur="500" fill="hold"/>
                                        <p:tgtEl>
                                          <p:spTgt spid="2">
                                            <p:graphicEl>
                                              <a:dgm id="{F863A405-A3A4-45C2-B5E5-B5DCACB35A32}"/>
                                            </p:graphicEl>
                                          </p:spTgt>
                                        </p:tgtEl>
                                        <p:attrNameLst>
                                          <p:attrName>ppt_y</p:attrName>
                                        </p:attrNameLst>
                                      </p:cBhvr>
                                      <p:tavLst>
                                        <p:tav tm="0">
                                          <p:val>
                                            <p:fltVal val="0.5"/>
                                          </p:val>
                                        </p:tav>
                                        <p:tav tm="100000">
                                          <p:val>
                                            <p:strVal val="#ppt_y"/>
                                          </p:val>
                                        </p:tav>
                                      </p:tavLst>
                                    </p:anim>
                                  </p:childTnLst>
                                </p:cTn>
                              </p:par>
                              <p:par>
                                <p:cTn id="37" presetID="53" presetClass="entr" presetSubtype="528" fill="hold" grpId="0" nodeType="withEffect">
                                  <p:stCondLst>
                                    <p:cond delay="0"/>
                                  </p:stCondLst>
                                  <p:childTnLst>
                                    <p:set>
                                      <p:cBhvr>
                                        <p:cTn id="38" dur="1" fill="hold">
                                          <p:stCondLst>
                                            <p:cond delay="0"/>
                                          </p:stCondLst>
                                        </p:cTn>
                                        <p:tgtEl>
                                          <p:spTgt spid="2">
                                            <p:graphicEl>
                                              <a:dgm id="{C425ACB1-BB73-4D3E-B446-DB516C2561EC}"/>
                                            </p:graphicEl>
                                          </p:spTgt>
                                        </p:tgtEl>
                                        <p:attrNameLst>
                                          <p:attrName>style.visibility</p:attrName>
                                        </p:attrNameLst>
                                      </p:cBhvr>
                                      <p:to>
                                        <p:strVal val="visible"/>
                                      </p:to>
                                    </p:set>
                                    <p:anim calcmode="lin" valueType="num">
                                      <p:cBhvr>
                                        <p:cTn id="39" dur="500" fill="hold"/>
                                        <p:tgtEl>
                                          <p:spTgt spid="2">
                                            <p:graphicEl>
                                              <a:dgm id="{C425ACB1-BB73-4D3E-B446-DB516C2561EC}"/>
                                            </p:graphicEl>
                                          </p:spTgt>
                                        </p:tgtEl>
                                        <p:attrNameLst>
                                          <p:attrName>ppt_w</p:attrName>
                                        </p:attrNameLst>
                                      </p:cBhvr>
                                      <p:tavLst>
                                        <p:tav tm="0">
                                          <p:val>
                                            <p:fltVal val="0"/>
                                          </p:val>
                                        </p:tav>
                                        <p:tav tm="100000">
                                          <p:val>
                                            <p:strVal val="#ppt_w"/>
                                          </p:val>
                                        </p:tav>
                                      </p:tavLst>
                                    </p:anim>
                                    <p:anim calcmode="lin" valueType="num">
                                      <p:cBhvr>
                                        <p:cTn id="40" dur="500" fill="hold"/>
                                        <p:tgtEl>
                                          <p:spTgt spid="2">
                                            <p:graphicEl>
                                              <a:dgm id="{C425ACB1-BB73-4D3E-B446-DB516C2561EC}"/>
                                            </p:graphicEl>
                                          </p:spTgt>
                                        </p:tgtEl>
                                        <p:attrNameLst>
                                          <p:attrName>ppt_h</p:attrName>
                                        </p:attrNameLst>
                                      </p:cBhvr>
                                      <p:tavLst>
                                        <p:tav tm="0">
                                          <p:val>
                                            <p:fltVal val="0"/>
                                          </p:val>
                                        </p:tav>
                                        <p:tav tm="100000">
                                          <p:val>
                                            <p:strVal val="#ppt_h"/>
                                          </p:val>
                                        </p:tav>
                                      </p:tavLst>
                                    </p:anim>
                                    <p:animEffect transition="in" filter="fade">
                                      <p:cBhvr>
                                        <p:cTn id="41" dur="500"/>
                                        <p:tgtEl>
                                          <p:spTgt spid="2">
                                            <p:graphicEl>
                                              <a:dgm id="{C425ACB1-BB73-4D3E-B446-DB516C2561EC}"/>
                                            </p:graphicEl>
                                          </p:spTgt>
                                        </p:tgtEl>
                                      </p:cBhvr>
                                    </p:animEffect>
                                    <p:anim calcmode="lin" valueType="num">
                                      <p:cBhvr>
                                        <p:cTn id="42" dur="500" fill="hold"/>
                                        <p:tgtEl>
                                          <p:spTgt spid="2">
                                            <p:graphicEl>
                                              <a:dgm id="{C425ACB1-BB73-4D3E-B446-DB516C2561EC}"/>
                                            </p:graphicEl>
                                          </p:spTgt>
                                        </p:tgtEl>
                                        <p:attrNameLst>
                                          <p:attrName>ppt_x</p:attrName>
                                        </p:attrNameLst>
                                      </p:cBhvr>
                                      <p:tavLst>
                                        <p:tav tm="0">
                                          <p:val>
                                            <p:fltVal val="0.5"/>
                                          </p:val>
                                        </p:tav>
                                        <p:tav tm="100000">
                                          <p:val>
                                            <p:strVal val="#ppt_x"/>
                                          </p:val>
                                        </p:tav>
                                      </p:tavLst>
                                    </p:anim>
                                    <p:anim calcmode="lin" valueType="num">
                                      <p:cBhvr>
                                        <p:cTn id="43" dur="500" fill="hold"/>
                                        <p:tgtEl>
                                          <p:spTgt spid="2">
                                            <p:graphicEl>
                                              <a:dgm id="{C425ACB1-BB73-4D3E-B446-DB516C2561EC}"/>
                                            </p:graphicEl>
                                          </p:spTgt>
                                        </p:tgtEl>
                                        <p:attrNameLst>
                                          <p:attrName>ppt_y</p:attrName>
                                        </p:attrNameLst>
                                      </p:cBhvr>
                                      <p:tavLst>
                                        <p:tav tm="0">
                                          <p:val>
                                            <p:fltVal val="0.5"/>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53" presetClass="entr" presetSubtype="528" fill="hold" grpId="0" nodeType="clickEffect">
                                  <p:stCondLst>
                                    <p:cond delay="0"/>
                                  </p:stCondLst>
                                  <p:childTnLst>
                                    <p:set>
                                      <p:cBhvr>
                                        <p:cTn id="47" dur="1" fill="hold">
                                          <p:stCondLst>
                                            <p:cond delay="0"/>
                                          </p:stCondLst>
                                        </p:cTn>
                                        <p:tgtEl>
                                          <p:spTgt spid="2">
                                            <p:graphicEl>
                                              <a:dgm id="{74779459-D9B8-4F41-A5E5-0AB6A03CAB2C}"/>
                                            </p:graphicEl>
                                          </p:spTgt>
                                        </p:tgtEl>
                                        <p:attrNameLst>
                                          <p:attrName>style.visibility</p:attrName>
                                        </p:attrNameLst>
                                      </p:cBhvr>
                                      <p:to>
                                        <p:strVal val="visible"/>
                                      </p:to>
                                    </p:set>
                                    <p:anim calcmode="lin" valueType="num">
                                      <p:cBhvr>
                                        <p:cTn id="48" dur="500" fill="hold"/>
                                        <p:tgtEl>
                                          <p:spTgt spid="2">
                                            <p:graphicEl>
                                              <a:dgm id="{74779459-D9B8-4F41-A5E5-0AB6A03CAB2C}"/>
                                            </p:graphicEl>
                                          </p:spTgt>
                                        </p:tgtEl>
                                        <p:attrNameLst>
                                          <p:attrName>ppt_w</p:attrName>
                                        </p:attrNameLst>
                                      </p:cBhvr>
                                      <p:tavLst>
                                        <p:tav tm="0">
                                          <p:val>
                                            <p:fltVal val="0"/>
                                          </p:val>
                                        </p:tav>
                                        <p:tav tm="100000">
                                          <p:val>
                                            <p:strVal val="#ppt_w"/>
                                          </p:val>
                                        </p:tav>
                                      </p:tavLst>
                                    </p:anim>
                                    <p:anim calcmode="lin" valueType="num">
                                      <p:cBhvr>
                                        <p:cTn id="49" dur="500" fill="hold"/>
                                        <p:tgtEl>
                                          <p:spTgt spid="2">
                                            <p:graphicEl>
                                              <a:dgm id="{74779459-D9B8-4F41-A5E5-0AB6A03CAB2C}"/>
                                            </p:graphicEl>
                                          </p:spTgt>
                                        </p:tgtEl>
                                        <p:attrNameLst>
                                          <p:attrName>ppt_h</p:attrName>
                                        </p:attrNameLst>
                                      </p:cBhvr>
                                      <p:tavLst>
                                        <p:tav tm="0">
                                          <p:val>
                                            <p:fltVal val="0"/>
                                          </p:val>
                                        </p:tav>
                                        <p:tav tm="100000">
                                          <p:val>
                                            <p:strVal val="#ppt_h"/>
                                          </p:val>
                                        </p:tav>
                                      </p:tavLst>
                                    </p:anim>
                                    <p:animEffect transition="in" filter="fade">
                                      <p:cBhvr>
                                        <p:cTn id="50" dur="500"/>
                                        <p:tgtEl>
                                          <p:spTgt spid="2">
                                            <p:graphicEl>
                                              <a:dgm id="{74779459-D9B8-4F41-A5E5-0AB6A03CAB2C}"/>
                                            </p:graphicEl>
                                          </p:spTgt>
                                        </p:tgtEl>
                                      </p:cBhvr>
                                    </p:animEffect>
                                    <p:anim calcmode="lin" valueType="num">
                                      <p:cBhvr>
                                        <p:cTn id="51" dur="500" fill="hold"/>
                                        <p:tgtEl>
                                          <p:spTgt spid="2">
                                            <p:graphicEl>
                                              <a:dgm id="{74779459-D9B8-4F41-A5E5-0AB6A03CAB2C}"/>
                                            </p:graphicEl>
                                          </p:spTgt>
                                        </p:tgtEl>
                                        <p:attrNameLst>
                                          <p:attrName>ppt_x</p:attrName>
                                        </p:attrNameLst>
                                      </p:cBhvr>
                                      <p:tavLst>
                                        <p:tav tm="0">
                                          <p:val>
                                            <p:fltVal val="0.5"/>
                                          </p:val>
                                        </p:tav>
                                        <p:tav tm="100000">
                                          <p:val>
                                            <p:strVal val="#ppt_x"/>
                                          </p:val>
                                        </p:tav>
                                      </p:tavLst>
                                    </p:anim>
                                    <p:anim calcmode="lin" valueType="num">
                                      <p:cBhvr>
                                        <p:cTn id="52" dur="500" fill="hold"/>
                                        <p:tgtEl>
                                          <p:spTgt spid="2">
                                            <p:graphicEl>
                                              <a:dgm id="{74779459-D9B8-4F41-A5E5-0AB6A03CAB2C}"/>
                                            </p:graphicEl>
                                          </p:spTgt>
                                        </p:tgtEl>
                                        <p:attrNameLst>
                                          <p:attrName>ppt_y</p:attrName>
                                        </p:attrNameLst>
                                      </p:cBhvr>
                                      <p:tavLst>
                                        <p:tav tm="0">
                                          <p:val>
                                            <p:fltVal val="0.5"/>
                                          </p:val>
                                        </p:tav>
                                        <p:tav tm="100000">
                                          <p:val>
                                            <p:strVal val="#ppt_y"/>
                                          </p:val>
                                        </p:tav>
                                      </p:tavLst>
                                    </p:anim>
                                  </p:childTnLst>
                                </p:cTn>
                              </p:par>
                              <p:par>
                                <p:cTn id="53" presetID="53" presetClass="entr" presetSubtype="528" fill="hold" grpId="0" nodeType="withEffect">
                                  <p:stCondLst>
                                    <p:cond delay="0"/>
                                  </p:stCondLst>
                                  <p:childTnLst>
                                    <p:set>
                                      <p:cBhvr>
                                        <p:cTn id="54" dur="1" fill="hold">
                                          <p:stCondLst>
                                            <p:cond delay="0"/>
                                          </p:stCondLst>
                                        </p:cTn>
                                        <p:tgtEl>
                                          <p:spTgt spid="2">
                                            <p:graphicEl>
                                              <a:dgm id="{1EC58890-8972-41F8-8055-D3235F69D651}"/>
                                            </p:graphicEl>
                                          </p:spTgt>
                                        </p:tgtEl>
                                        <p:attrNameLst>
                                          <p:attrName>style.visibility</p:attrName>
                                        </p:attrNameLst>
                                      </p:cBhvr>
                                      <p:to>
                                        <p:strVal val="visible"/>
                                      </p:to>
                                    </p:set>
                                    <p:anim calcmode="lin" valueType="num">
                                      <p:cBhvr>
                                        <p:cTn id="55" dur="500" fill="hold"/>
                                        <p:tgtEl>
                                          <p:spTgt spid="2">
                                            <p:graphicEl>
                                              <a:dgm id="{1EC58890-8972-41F8-8055-D3235F69D651}"/>
                                            </p:graphicEl>
                                          </p:spTgt>
                                        </p:tgtEl>
                                        <p:attrNameLst>
                                          <p:attrName>ppt_w</p:attrName>
                                        </p:attrNameLst>
                                      </p:cBhvr>
                                      <p:tavLst>
                                        <p:tav tm="0">
                                          <p:val>
                                            <p:fltVal val="0"/>
                                          </p:val>
                                        </p:tav>
                                        <p:tav tm="100000">
                                          <p:val>
                                            <p:strVal val="#ppt_w"/>
                                          </p:val>
                                        </p:tav>
                                      </p:tavLst>
                                    </p:anim>
                                    <p:anim calcmode="lin" valueType="num">
                                      <p:cBhvr>
                                        <p:cTn id="56" dur="500" fill="hold"/>
                                        <p:tgtEl>
                                          <p:spTgt spid="2">
                                            <p:graphicEl>
                                              <a:dgm id="{1EC58890-8972-41F8-8055-D3235F69D651}"/>
                                            </p:graphicEl>
                                          </p:spTgt>
                                        </p:tgtEl>
                                        <p:attrNameLst>
                                          <p:attrName>ppt_h</p:attrName>
                                        </p:attrNameLst>
                                      </p:cBhvr>
                                      <p:tavLst>
                                        <p:tav tm="0">
                                          <p:val>
                                            <p:fltVal val="0"/>
                                          </p:val>
                                        </p:tav>
                                        <p:tav tm="100000">
                                          <p:val>
                                            <p:strVal val="#ppt_h"/>
                                          </p:val>
                                        </p:tav>
                                      </p:tavLst>
                                    </p:anim>
                                    <p:animEffect transition="in" filter="fade">
                                      <p:cBhvr>
                                        <p:cTn id="57" dur="500"/>
                                        <p:tgtEl>
                                          <p:spTgt spid="2">
                                            <p:graphicEl>
                                              <a:dgm id="{1EC58890-8972-41F8-8055-D3235F69D651}"/>
                                            </p:graphicEl>
                                          </p:spTgt>
                                        </p:tgtEl>
                                      </p:cBhvr>
                                    </p:animEffect>
                                    <p:anim calcmode="lin" valueType="num">
                                      <p:cBhvr>
                                        <p:cTn id="58" dur="500" fill="hold"/>
                                        <p:tgtEl>
                                          <p:spTgt spid="2">
                                            <p:graphicEl>
                                              <a:dgm id="{1EC58890-8972-41F8-8055-D3235F69D651}"/>
                                            </p:graphicEl>
                                          </p:spTgt>
                                        </p:tgtEl>
                                        <p:attrNameLst>
                                          <p:attrName>ppt_x</p:attrName>
                                        </p:attrNameLst>
                                      </p:cBhvr>
                                      <p:tavLst>
                                        <p:tav tm="0">
                                          <p:val>
                                            <p:fltVal val="0.5"/>
                                          </p:val>
                                        </p:tav>
                                        <p:tav tm="100000">
                                          <p:val>
                                            <p:strVal val="#ppt_x"/>
                                          </p:val>
                                        </p:tav>
                                      </p:tavLst>
                                    </p:anim>
                                    <p:anim calcmode="lin" valueType="num">
                                      <p:cBhvr>
                                        <p:cTn id="59" dur="500" fill="hold"/>
                                        <p:tgtEl>
                                          <p:spTgt spid="2">
                                            <p:graphicEl>
                                              <a:dgm id="{1EC58890-8972-41F8-8055-D3235F69D651}"/>
                                            </p:graphicEl>
                                          </p:spTgt>
                                        </p:tgtEl>
                                        <p:attrNameLst>
                                          <p:attrName>ppt_y</p:attrName>
                                        </p:attrNameLst>
                                      </p:cBhvr>
                                      <p:tavLst>
                                        <p:tav tm="0">
                                          <p:val>
                                            <p:fltVal val="0.5"/>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53" presetClass="entr" presetSubtype="528" fill="hold" grpId="0" nodeType="clickEffect">
                                  <p:stCondLst>
                                    <p:cond delay="0"/>
                                  </p:stCondLst>
                                  <p:childTnLst>
                                    <p:set>
                                      <p:cBhvr>
                                        <p:cTn id="63" dur="1" fill="hold">
                                          <p:stCondLst>
                                            <p:cond delay="0"/>
                                          </p:stCondLst>
                                        </p:cTn>
                                        <p:tgtEl>
                                          <p:spTgt spid="2">
                                            <p:graphicEl>
                                              <a:dgm id="{5A634BB5-9802-4A54-B3CE-200E7F307C39}"/>
                                            </p:graphicEl>
                                          </p:spTgt>
                                        </p:tgtEl>
                                        <p:attrNameLst>
                                          <p:attrName>style.visibility</p:attrName>
                                        </p:attrNameLst>
                                      </p:cBhvr>
                                      <p:to>
                                        <p:strVal val="visible"/>
                                      </p:to>
                                    </p:set>
                                    <p:anim calcmode="lin" valueType="num">
                                      <p:cBhvr>
                                        <p:cTn id="64" dur="500" fill="hold"/>
                                        <p:tgtEl>
                                          <p:spTgt spid="2">
                                            <p:graphicEl>
                                              <a:dgm id="{5A634BB5-9802-4A54-B3CE-200E7F307C39}"/>
                                            </p:graphicEl>
                                          </p:spTgt>
                                        </p:tgtEl>
                                        <p:attrNameLst>
                                          <p:attrName>ppt_w</p:attrName>
                                        </p:attrNameLst>
                                      </p:cBhvr>
                                      <p:tavLst>
                                        <p:tav tm="0">
                                          <p:val>
                                            <p:fltVal val="0"/>
                                          </p:val>
                                        </p:tav>
                                        <p:tav tm="100000">
                                          <p:val>
                                            <p:strVal val="#ppt_w"/>
                                          </p:val>
                                        </p:tav>
                                      </p:tavLst>
                                    </p:anim>
                                    <p:anim calcmode="lin" valueType="num">
                                      <p:cBhvr>
                                        <p:cTn id="65" dur="500" fill="hold"/>
                                        <p:tgtEl>
                                          <p:spTgt spid="2">
                                            <p:graphicEl>
                                              <a:dgm id="{5A634BB5-9802-4A54-B3CE-200E7F307C39}"/>
                                            </p:graphicEl>
                                          </p:spTgt>
                                        </p:tgtEl>
                                        <p:attrNameLst>
                                          <p:attrName>ppt_h</p:attrName>
                                        </p:attrNameLst>
                                      </p:cBhvr>
                                      <p:tavLst>
                                        <p:tav tm="0">
                                          <p:val>
                                            <p:fltVal val="0"/>
                                          </p:val>
                                        </p:tav>
                                        <p:tav tm="100000">
                                          <p:val>
                                            <p:strVal val="#ppt_h"/>
                                          </p:val>
                                        </p:tav>
                                      </p:tavLst>
                                    </p:anim>
                                    <p:animEffect transition="in" filter="fade">
                                      <p:cBhvr>
                                        <p:cTn id="66" dur="500"/>
                                        <p:tgtEl>
                                          <p:spTgt spid="2">
                                            <p:graphicEl>
                                              <a:dgm id="{5A634BB5-9802-4A54-B3CE-200E7F307C39}"/>
                                            </p:graphicEl>
                                          </p:spTgt>
                                        </p:tgtEl>
                                      </p:cBhvr>
                                    </p:animEffect>
                                    <p:anim calcmode="lin" valueType="num">
                                      <p:cBhvr>
                                        <p:cTn id="67" dur="500" fill="hold"/>
                                        <p:tgtEl>
                                          <p:spTgt spid="2">
                                            <p:graphicEl>
                                              <a:dgm id="{5A634BB5-9802-4A54-B3CE-200E7F307C39}"/>
                                            </p:graphicEl>
                                          </p:spTgt>
                                        </p:tgtEl>
                                        <p:attrNameLst>
                                          <p:attrName>ppt_x</p:attrName>
                                        </p:attrNameLst>
                                      </p:cBhvr>
                                      <p:tavLst>
                                        <p:tav tm="0">
                                          <p:val>
                                            <p:fltVal val="0.5"/>
                                          </p:val>
                                        </p:tav>
                                        <p:tav tm="100000">
                                          <p:val>
                                            <p:strVal val="#ppt_x"/>
                                          </p:val>
                                        </p:tav>
                                      </p:tavLst>
                                    </p:anim>
                                    <p:anim calcmode="lin" valueType="num">
                                      <p:cBhvr>
                                        <p:cTn id="68" dur="500" fill="hold"/>
                                        <p:tgtEl>
                                          <p:spTgt spid="2">
                                            <p:graphicEl>
                                              <a:dgm id="{5A634BB5-9802-4A54-B3CE-200E7F307C39}"/>
                                            </p:graphicEl>
                                          </p:spTgt>
                                        </p:tgtEl>
                                        <p:attrNameLst>
                                          <p:attrName>ppt_y</p:attrName>
                                        </p:attrNameLst>
                                      </p:cBhvr>
                                      <p:tavLst>
                                        <p:tav tm="0">
                                          <p:val>
                                            <p:fltVal val="0.5"/>
                                          </p:val>
                                        </p:tav>
                                        <p:tav tm="100000">
                                          <p:val>
                                            <p:strVal val="#ppt_y"/>
                                          </p:val>
                                        </p:tav>
                                      </p:tavLst>
                                    </p:anim>
                                  </p:childTnLst>
                                </p:cTn>
                              </p:par>
                              <p:par>
                                <p:cTn id="69" presetID="53" presetClass="entr" presetSubtype="528" fill="hold" grpId="0" nodeType="withEffect">
                                  <p:stCondLst>
                                    <p:cond delay="0"/>
                                  </p:stCondLst>
                                  <p:childTnLst>
                                    <p:set>
                                      <p:cBhvr>
                                        <p:cTn id="70" dur="1" fill="hold">
                                          <p:stCondLst>
                                            <p:cond delay="0"/>
                                          </p:stCondLst>
                                        </p:cTn>
                                        <p:tgtEl>
                                          <p:spTgt spid="2">
                                            <p:graphicEl>
                                              <a:dgm id="{FE101E8C-A2B9-4109-ADF6-D11002F41CEF}"/>
                                            </p:graphicEl>
                                          </p:spTgt>
                                        </p:tgtEl>
                                        <p:attrNameLst>
                                          <p:attrName>style.visibility</p:attrName>
                                        </p:attrNameLst>
                                      </p:cBhvr>
                                      <p:to>
                                        <p:strVal val="visible"/>
                                      </p:to>
                                    </p:set>
                                    <p:anim calcmode="lin" valueType="num">
                                      <p:cBhvr>
                                        <p:cTn id="71" dur="500" fill="hold"/>
                                        <p:tgtEl>
                                          <p:spTgt spid="2">
                                            <p:graphicEl>
                                              <a:dgm id="{FE101E8C-A2B9-4109-ADF6-D11002F41CEF}"/>
                                            </p:graphicEl>
                                          </p:spTgt>
                                        </p:tgtEl>
                                        <p:attrNameLst>
                                          <p:attrName>ppt_w</p:attrName>
                                        </p:attrNameLst>
                                      </p:cBhvr>
                                      <p:tavLst>
                                        <p:tav tm="0">
                                          <p:val>
                                            <p:fltVal val="0"/>
                                          </p:val>
                                        </p:tav>
                                        <p:tav tm="100000">
                                          <p:val>
                                            <p:strVal val="#ppt_w"/>
                                          </p:val>
                                        </p:tav>
                                      </p:tavLst>
                                    </p:anim>
                                    <p:anim calcmode="lin" valueType="num">
                                      <p:cBhvr>
                                        <p:cTn id="72" dur="500" fill="hold"/>
                                        <p:tgtEl>
                                          <p:spTgt spid="2">
                                            <p:graphicEl>
                                              <a:dgm id="{FE101E8C-A2B9-4109-ADF6-D11002F41CEF}"/>
                                            </p:graphicEl>
                                          </p:spTgt>
                                        </p:tgtEl>
                                        <p:attrNameLst>
                                          <p:attrName>ppt_h</p:attrName>
                                        </p:attrNameLst>
                                      </p:cBhvr>
                                      <p:tavLst>
                                        <p:tav tm="0">
                                          <p:val>
                                            <p:fltVal val="0"/>
                                          </p:val>
                                        </p:tav>
                                        <p:tav tm="100000">
                                          <p:val>
                                            <p:strVal val="#ppt_h"/>
                                          </p:val>
                                        </p:tav>
                                      </p:tavLst>
                                    </p:anim>
                                    <p:animEffect transition="in" filter="fade">
                                      <p:cBhvr>
                                        <p:cTn id="73" dur="500"/>
                                        <p:tgtEl>
                                          <p:spTgt spid="2">
                                            <p:graphicEl>
                                              <a:dgm id="{FE101E8C-A2B9-4109-ADF6-D11002F41CEF}"/>
                                            </p:graphicEl>
                                          </p:spTgt>
                                        </p:tgtEl>
                                      </p:cBhvr>
                                    </p:animEffect>
                                    <p:anim calcmode="lin" valueType="num">
                                      <p:cBhvr>
                                        <p:cTn id="74" dur="500" fill="hold"/>
                                        <p:tgtEl>
                                          <p:spTgt spid="2">
                                            <p:graphicEl>
                                              <a:dgm id="{FE101E8C-A2B9-4109-ADF6-D11002F41CEF}"/>
                                            </p:graphicEl>
                                          </p:spTgt>
                                        </p:tgtEl>
                                        <p:attrNameLst>
                                          <p:attrName>ppt_x</p:attrName>
                                        </p:attrNameLst>
                                      </p:cBhvr>
                                      <p:tavLst>
                                        <p:tav tm="0">
                                          <p:val>
                                            <p:fltVal val="0.5"/>
                                          </p:val>
                                        </p:tav>
                                        <p:tav tm="100000">
                                          <p:val>
                                            <p:strVal val="#ppt_x"/>
                                          </p:val>
                                        </p:tav>
                                      </p:tavLst>
                                    </p:anim>
                                    <p:anim calcmode="lin" valueType="num">
                                      <p:cBhvr>
                                        <p:cTn id="75" dur="500" fill="hold"/>
                                        <p:tgtEl>
                                          <p:spTgt spid="2">
                                            <p:graphicEl>
                                              <a:dgm id="{FE101E8C-A2B9-4109-ADF6-D11002F41CEF}"/>
                                            </p:graphicEl>
                                          </p:spTgt>
                                        </p:tgtEl>
                                        <p:attrNameLst>
                                          <p:attrName>ppt_y</p:attrName>
                                        </p:attrNameLst>
                                      </p:cBhvr>
                                      <p:tavLst>
                                        <p:tav tm="0">
                                          <p:val>
                                            <p:fltVal val="0.5"/>
                                          </p:val>
                                        </p:tav>
                                        <p:tav tm="100000">
                                          <p:val>
                                            <p:strVal val="#ppt_y"/>
                                          </p:val>
                                        </p:tav>
                                      </p:tavLst>
                                    </p:anim>
                                  </p:childTnLst>
                                </p:cTn>
                              </p:par>
                            </p:childTnLst>
                          </p:cTn>
                        </p:par>
                      </p:childTnLst>
                    </p:cTn>
                  </p:par>
                  <p:par>
                    <p:cTn id="76" fill="hold">
                      <p:stCondLst>
                        <p:cond delay="indefinite"/>
                      </p:stCondLst>
                      <p:childTnLst>
                        <p:par>
                          <p:cTn id="77" fill="hold">
                            <p:stCondLst>
                              <p:cond delay="0"/>
                            </p:stCondLst>
                            <p:childTnLst>
                              <p:par>
                                <p:cTn id="78" presetID="53" presetClass="entr" presetSubtype="528" fill="hold" grpId="0" nodeType="clickEffect">
                                  <p:stCondLst>
                                    <p:cond delay="0"/>
                                  </p:stCondLst>
                                  <p:childTnLst>
                                    <p:set>
                                      <p:cBhvr>
                                        <p:cTn id="79" dur="1" fill="hold">
                                          <p:stCondLst>
                                            <p:cond delay="0"/>
                                          </p:stCondLst>
                                        </p:cTn>
                                        <p:tgtEl>
                                          <p:spTgt spid="2">
                                            <p:graphicEl>
                                              <a:dgm id="{1C6B81D1-020A-405B-B361-D42E7A8A6BE9}"/>
                                            </p:graphicEl>
                                          </p:spTgt>
                                        </p:tgtEl>
                                        <p:attrNameLst>
                                          <p:attrName>style.visibility</p:attrName>
                                        </p:attrNameLst>
                                      </p:cBhvr>
                                      <p:to>
                                        <p:strVal val="visible"/>
                                      </p:to>
                                    </p:set>
                                    <p:anim calcmode="lin" valueType="num">
                                      <p:cBhvr>
                                        <p:cTn id="80" dur="500" fill="hold"/>
                                        <p:tgtEl>
                                          <p:spTgt spid="2">
                                            <p:graphicEl>
                                              <a:dgm id="{1C6B81D1-020A-405B-B361-D42E7A8A6BE9}"/>
                                            </p:graphicEl>
                                          </p:spTgt>
                                        </p:tgtEl>
                                        <p:attrNameLst>
                                          <p:attrName>ppt_w</p:attrName>
                                        </p:attrNameLst>
                                      </p:cBhvr>
                                      <p:tavLst>
                                        <p:tav tm="0">
                                          <p:val>
                                            <p:fltVal val="0"/>
                                          </p:val>
                                        </p:tav>
                                        <p:tav tm="100000">
                                          <p:val>
                                            <p:strVal val="#ppt_w"/>
                                          </p:val>
                                        </p:tav>
                                      </p:tavLst>
                                    </p:anim>
                                    <p:anim calcmode="lin" valueType="num">
                                      <p:cBhvr>
                                        <p:cTn id="81" dur="500" fill="hold"/>
                                        <p:tgtEl>
                                          <p:spTgt spid="2">
                                            <p:graphicEl>
                                              <a:dgm id="{1C6B81D1-020A-405B-B361-D42E7A8A6BE9}"/>
                                            </p:graphicEl>
                                          </p:spTgt>
                                        </p:tgtEl>
                                        <p:attrNameLst>
                                          <p:attrName>ppt_h</p:attrName>
                                        </p:attrNameLst>
                                      </p:cBhvr>
                                      <p:tavLst>
                                        <p:tav tm="0">
                                          <p:val>
                                            <p:fltVal val="0"/>
                                          </p:val>
                                        </p:tav>
                                        <p:tav tm="100000">
                                          <p:val>
                                            <p:strVal val="#ppt_h"/>
                                          </p:val>
                                        </p:tav>
                                      </p:tavLst>
                                    </p:anim>
                                    <p:animEffect transition="in" filter="fade">
                                      <p:cBhvr>
                                        <p:cTn id="82" dur="500"/>
                                        <p:tgtEl>
                                          <p:spTgt spid="2">
                                            <p:graphicEl>
                                              <a:dgm id="{1C6B81D1-020A-405B-B361-D42E7A8A6BE9}"/>
                                            </p:graphicEl>
                                          </p:spTgt>
                                        </p:tgtEl>
                                      </p:cBhvr>
                                    </p:animEffect>
                                    <p:anim calcmode="lin" valueType="num">
                                      <p:cBhvr>
                                        <p:cTn id="83" dur="500" fill="hold"/>
                                        <p:tgtEl>
                                          <p:spTgt spid="2">
                                            <p:graphicEl>
                                              <a:dgm id="{1C6B81D1-020A-405B-B361-D42E7A8A6BE9}"/>
                                            </p:graphicEl>
                                          </p:spTgt>
                                        </p:tgtEl>
                                        <p:attrNameLst>
                                          <p:attrName>ppt_x</p:attrName>
                                        </p:attrNameLst>
                                      </p:cBhvr>
                                      <p:tavLst>
                                        <p:tav tm="0">
                                          <p:val>
                                            <p:fltVal val="0.5"/>
                                          </p:val>
                                        </p:tav>
                                        <p:tav tm="100000">
                                          <p:val>
                                            <p:strVal val="#ppt_x"/>
                                          </p:val>
                                        </p:tav>
                                      </p:tavLst>
                                    </p:anim>
                                    <p:anim calcmode="lin" valueType="num">
                                      <p:cBhvr>
                                        <p:cTn id="84" dur="500" fill="hold"/>
                                        <p:tgtEl>
                                          <p:spTgt spid="2">
                                            <p:graphicEl>
                                              <a:dgm id="{1C6B81D1-020A-405B-B361-D42E7A8A6BE9}"/>
                                            </p:graphicEl>
                                          </p:spTgt>
                                        </p:tgtEl>
                                        <p:attrNameLst>
                                          <p:attrName>ppt_y</p:attrName>
                                        </p:attrNameLst>
                                      </p:cBhvr>
                                      <p:tavLst>
                                        <p:tav tm="0">
                                          <p:val>
                                            <p:fltVal val="0.5"/>
                                          </p:val>
                                        </p:tav>
                                        <p:tav tm="100000">
                                          <p:val>
                                            <p:strVal val="#ppt_y"/>
                                          </p:val>
                                        </p:tav>
                                      </p:tavLst>
                                    </p:anim>
                                  </p:childTnLst>
                                </p:cTn>
                              </p:par>
                              <p:par>
                                <p:cTn id="85" presetID="53" presetClass="entr" presetSubtype="528" fill="hold" grpId="0" nodeType="withEffect">
                                  <p:stCondLst>
                                    <p:cond delay="0"/>
                                  </p:stCondLst>
                                  <p:childTnLst>
                                    <p:set>
                                      <p:cBhvr>
                                        <p:cTn id="86" dur="1" fill="hold">
                                          <p:stCondLst>
                                            <p:cond delay="0"/>
                                          </p:stCondLst>
                                        </p:cTn>
                                        <p:tgtEl>
                                          <p:spTgt spid="2">
                                            <p:graphicEl>
                                              <a:dgm id="{2EDC1687-4667-4DA4-9505-537425C497A4}"/>
                                            </p:graphicEl>
                                          </p:spTgt>
                                        </p:tgtEl>
                                        <p:attrNameLst>
                                          <p:attrName>style.visibility</p:attrName>
                                        </p:attrNameLst>
                                      </p:cBhvr>
                                      <p:to>
                                        <p:strVal val="visible"/>
                                      </p:to>
                                    </p:set>
                                    <p:anim calcmode="lin" valueType="num">
                                      <p:cBhvr>
                                        <p:cTn id="87" dur="500" fill="hold"/>
                                        <p:tgtEl>
                                          <p:spTgt spid="2">
                                            <p:graphicEl>
                                              <a:dgm id="{2EDC1687-4667-4DA4-9505-537425C497A4}"/>
                                            </p:graphicEl>
                                          </p:spTgt>
                                        </p:tgtEl>
                                        <p:attrNameLst>
                                          <p:attrName>ppt_w</p:attrName>
                                        </p:attrNameLst>
                                      </p:cBhvr>
                                      <p:tavLst>
                                        <p:tav tm="0">
                                          <p:val>
                                            <p:fltVal val="0"/>
                                          </p:val>
                                        </p:tav>
                                        <p:tav tm="100000">
                                          <p:val>
                                            <p:strVal val="#ppt_w"/>
                                          </p:val>
                                        </p:tav>
                                      </p:tavLst>
                                    </p:anim>
                                    <p:anim calcmode="lin" valueType="num">
                                      <p:cBhvr>
                                        <p:cTn id="88" dur="500" fill="hold"/>
                                        <p:tgtEl>
                                          <p:spTgt spid="2">
                                            <p:graphicEl>
                                              <a:dgm id="{2EDC1687-4667-4DA4-9505-537425C497A4}"/>
                                            </p:graphicEl>
                                          </p:spTgt>
                                        </p:tgtEl>
                                        <p:attrNameLst>
                                          <p:attrName>ppt_h</p:attrName>
                                        </p:attrNameLst>
                                      </p:cBhvr>
                                      <p:tavLst>
                                        <p:tav tm="0">
                                          <p:val>
                                            <p:fltVal val="0"/>
                                          </p:val>
                                        </p:tav>
                                        <p:tav tm="100000">
                                          <p:val>
                                            <p:strVal val="#ppt_h"/>
                                          </p:val>
                                        </p:tav>
                                      </p:tavLst>
                                    </p:anim>
                                    <p:animEffect transition="in" filter="fade">
                                      <p:cBhvr>
                                        <p:cTn id="89" dur="500"/>
                                        <p:tgtEl>
                                          <p:spTgt spid="2">
                                            <p:graphicEl>
                                              <a:dgm id="{2EDC1687-4667-4DA4-9505-537425C497A4}"/>
                                            </p:graphicEl>
                                          </p:spTgt>
                                        </p:tgtEl>
                                      </p:cBhvr>
                                    </p:animEffect>
                                    <p:anim calcmode="lin" valueType="num">
                                      <p:cBhvr>
                                        <p:cTn id="90" dur="500" fill="hold"/>
                                        <p:tgtEl>
                                          <p:spTgt spid="2">
                                            <p:graphicEl>
                                              <a:dgm id="{2EDC1687-4667-4DA4-9505-537425C497A4}"/>
                                            </p:graphicEl>
                                          </p:spTgt>
                                        </p:tgtEl>
                                        <p:attrNameLst>
                                          <p:attrName>ppt_x</p:attrName>
                                        </p:attrNameLst>
                                      </p:cBhvr>
                                      <p:tavLst>
                                        <p:tav tm="0">
                                          <p:val>
                                            <p:fltVal val="0.5"/>
                                          </p:val>
                                        </p:tav>
                                        <p:tav tm="100000">
                                          <p:val>
                                            <p:strVal val="#ppt_x"/>
                                          </p:val>
                                        </p:tav>
                                      </p:tavLst>
                                    </p:anim>
                                    <p:anim calcmode="lin" valueType="num">
                                      <p:cBhvr>
                                        <p:cTn id="91" dur="500" fill="hold"/>
                                        <p:tgtEl>
                                          <p:spTgt spid="2">
                                            <p:graphicEl>
                                              <a:dgm id="{2EDC1687-4667-4DA4-9505-537425C497A4}"/>
                                            </p:graphicEl>
                                          </p:spTgt>
                                        </p:tgtEl>
                                        <p:attrNameLst>
                                          <p:attrName>ppt_y</p:attrName>
                                        </p:attrNameLst>
                                      </p:cBhvr>
                                      <p:tavLst>
                                        <p:tav tm="0">
                                          <p:val>
                                            <p:fltVal val="0.5"/>
                                          </p:val>
                                        </p:tav>
                                        <p:tav tm="100000">
                                          <p:val>
                                            <p:strVal val="#ppt_y"/>
                                          </p:val>
                                        </p:tav>
                                      </p:tavLst>
                                    </p:anim>
                                  </p:childTnLst>
                                </p:cTn>
                              </p:par>
                            </p:childTnLst>
                          </p:cTn>
                        </p:par>
                      </p:childTnLst>
                    </p:cTn>
                  </p:par>
                  <p:par>
                    <p:cTn id="92" fill="hold">
                      <p:stCondLst>
                        <p:cond delay="indefinite"/>
                      </p:stCondLst>
                      <p:childTnLst>
                        <p:par>
                          <p:cTn id="93" fill="hold">
                            <p:stCondLst>
                              <p:cond delay="0"/>
                            </p:stCondLst>
                            <p:childTnLst>
                              <p:par>
                                <p:cTn id="94" presetID="53" presetClass="entr" presetSubtype="528" fill="hold" grpId="0" nodeType="clickEffect">
                                  <p:stCondLst>
                                    <p:cond delay="0"/>
                                  </p:stCondLst>
                                  <p:childTnLst>
                                    <p:set>
                                      <p:cBhvr>
                                        <p:cTn id="95" dur="1" fill="hold">
                                          <p:stCondLst>
                                            <p:cond delay="0"/>
                                          </p:stCondLst>
                                        </p:cTn>
                                        <p:tgtEl>
                                          <p:spTgt spid="2">
                                            <p:graphicEl>
                                              <a:dgm id="{48890DF1-CCC2-4C63-8AA0-16BD64886CED}"/>
                                            </p:graphicEl>
                                          </p:spTgt>
                                        </p:tgtEl>
                                        <p:attrNameLst>
                                          <p:attrName>style.visibility</p:attrName>
                                        </p:attrNameLst>
                                      </p:cBhvr>
                                      <p:to>
                                        <p:strVal val="visible"/>
                                      </p:to>
                                    </p:set>
                                    <p:anim calcmode="lin" valueType="num">
                                      <p:cBhvr>
                                        <p:cTn id="96" dur="500" fill="hold"/>
                                        <p:tgtEl>
                                          <p:spTgt spid="2">
                                            <p:graphicEl>
                                              <a:dgm id="{48890DF1-CCC2-4C63-8AA0-16BD64886CED}"/>
                                            </p:graphicEl>
                                          </p:spTgt>
                                        </p:tgtEl>
                                        <p:attrNameLst>
                                          <p:attrName>ppt_w</p:attrName>
                                        </p:attrNameLst>
                                      </p:cBhvr>
                                      <p:tavLst>
                                        <p:tav tm="0">
                                          <p:val>
                                            <p:fltVal val="0"/>
                                          </p:val>
                                        </p:tav>
                                        <p:tav tm="100000">
                                          <p:val>
                                            <p:strVal val="#ppt_w"/>
                                          </p:val>
                                        </p:tav>
                                      </p:tavLst>
                                    </p:anim>
                                    <p:anim calcmode="lin" valueType="num">
                                      <p:cBhvr>
                                        <p:cTn id="97" dur="500" fill="hold"/>
                                        <p:tgtEl>
                                          <p:spTgt spid="2">
                                            <p:graphicEl>
                                              <a:dgm id="{48890DF1-CCC2-4C63-8AA0-16BD64886CED}"/>
                                            </p:graphicEl>
                                          </p:spTgt>
                                        </p:tgtEl>
                                        <p:attrNameLst>
                                          <p:attrName>ppt_h</p:attrName>
                                        </p:attrNameLst>
                                      </p:cBhvr>
                                      <p:tavLst>
                                        <p:tav tm="0">
                                          <p:val>
                                            <p:fltVal val="0"/>
                                          </p:val>
                                        </p:tav>
                                        <p:tav tm="100000">
                                          <p:val>
                                            <p:strVal val="#ppt_h"/>
                                          </p:val>
                                        </p:tav>
                                      </p:tavLst>
                                    </p:anim>
                                    <p:animEffect transition="in" filter="fade">
                                      <p:cBhvr>
                                        <p:cTn id="98" dur="500"/>
                                        <p:tgtEl>
                                          <p:spTgt spid="2">
                                            <p:graphicEl>
                                              <a:dgm id="{48890DF1-CCC2-4C63-8AA0-16BD64886CED}"/>
                                            </p:graphicEl>
                                          </p:spTgt>
                                        </p:tgtEl>
                                      </p:cBhvr>
                                    </p:animEffect>
                                    <p:anim calcmode="lin" valueType="num">
                                      <p:cBhvr>
                                        <p:cTn id="99" dur="500" fill="hold"/>
                                        <p:tgtEl>
                                          <p:spTgt spid="2">
                                            <p:graphicEl>
                                              <a:dgm id="{48890DF1-CCC2-4C63-8AA0-16BD64886CED}"/>
                                            </p:graphicEl>
                                          </p:spTgt>
                                        </p:tgtEl>
                                        <p:attrNameLst>
                                          <p:attrName>ppt_x</p:attrName>
                                        </p:attrNameLst>
                                      </p:cBhvr>
                                      <p:tavLst>
                                        <p:tav tm="0">
                                          <p:val>
                                            <p:fltVal val="0.5"/>
                                          </p:val>
                                        </p:tav>
                                        <p:tav tm="100000">
                                          <p:val>
                                            <p:strVal val="#ppt_x"/>
                                          </p:val>
                                        </p:tav>
                                      </p:tavLst>
                                    </p:anim>
                                    <p:anim calcmode="lin" valueType="num">
                                      <p:cBhvr>
                                        <p:cTn id="100" dur="500" fill="hold"/>
                                        <p:tgtEl>
                                          <p:spTgt spid="2">
                                            <p:graphicEl>
                                              <a:dgm id="{48890DF1-CCC2-4C63-8AA0-16BD64886CED}"/>
                                            </p:graphicEl>
                                          </p:spTgt>
                                        </p:tgtEl>
                                        <p:attrNameLst>
                                          <p:attrName>ppt_y</p:attrName>
                                        </p:attrNameLst>
                                      </p:cBhvr>
                                      <p:tavLst>
                                        <p:tav tm="0">
                                          <p:val>
                                            <p:fltVal val="0.5"/>
                                          </p:val>
                                        </p:tav>
                                        <p:tav tm="100000">
                                          <p:val>
                                            <p:strVal val="#ppt_y"/>
                                          </p:val>
                                        </p:tav>
                                      </p:tavLst>
                                    </p:anim>
                                  </p:childTnLst>
                                </p:cTn>
                              </p:par>
                              <p:par>
                                <p:cTn id="101" presetID="53" presetClass="entr" presetSubtype="528" fill="hold" grpId="0" nodeType="withEffect">
                                  <p:stCondLst>
                                    <p:cond delay="0"/>
                                  </p:stCondLst>
                                  <p:childTnLst>
                                    <p:set>
                                      <p:cBhvr>
                                        <p:cTn id="102" dur="1" fill="hold">
                                          <p:stCondLst>
                                            <p:cond delay="0"/>
                                          </p:stCondLst>
                                        </p:cTn>
                                        <p:tgtEl>
                                          <p:spTgt spid="2">
                                            <p:graphicEl>
                                              <a:dgm id="{08A93D2B-B278-45A1-8A7C-6BC2BF65E892}"/>
                                            </p:graphicEl>
                                          </p:spTgt>
                                        </p:tgtEl>
                                        <p:attrNameLst>
                                          <p:attrName>style.visibility</p:attrName>
                                        </p:attrNameLst>
                                      </p:cBhvr>
                                      <p:to>
                                        <p:strVal val="visible"/>
                                      </p:to>
                                    </p:set>
                                    <p:anim calcmode="lin" valueType="num">
                                      <p:cBhvr>
                                        <p:cTn id="103" dur="500" fill="hold"/>
                                        <p:tgtEl>
                                          <p:spTgt spid="2">
                                            <p:graphicEl>
                                              <a:dgm id="{08A93D2B-B278-45A1-8A7C-6BC2BF65E892}"/>
                                            </p:graphicEl>
                                          </p:spTgt>
                                        </p:tgtEl>
                                        <p:attrNameLst>
                                          <p:attrName>ppt_w</p:attrName>
                                        </p:attrNameLst>
                                      </p:cBhvr>
                                      <p:tavLst>
                                        <p:tav tm="0">
                                          <p:val>
                                            <p:fltVal val="0"/>
                                          </p:val>
                                        </p:tav>
                                        <p:tav tm="100000">
                                          <p:val>
                                            <p:strVal val="#ppt_w"/>
                                          </p:val>
                                        </p:tav>
                                      </p:tavLst>
                                    </p:anim>
                                    <p:anim calcmode="lin" valueType="num">
                                      <p:cBhvr>
                                        <p:cTn id="104" dur="500" fill="hold"/>
                                        <p:tgtEl>
                                          <p:spTgt spid="2">
                                            <p:graphicEl>
                                              <a:dgm id="{08A93D2B-B278-45A1-8A7C-6BC2BF65E892}"/>
                                            </p:graphicEl>
                                          </p:spTgt>
                                        </p:tgtEl>
                                        <p:attrNameLst>
                                          <p:attrName>ppt_h</p:attrName>
                                        </p:attrNameLst>
                                      </p:cBhvr>
                                      <p:tavLst>
                                        <p:tav tm="0">
                                          <p:val>
                                            <p:fltVal val="0"/>
                                          </p:val>
                                        </p:tav>
                                        <p:tav tm="100000">
                                          <p:val>
                                            <p:strVal val="#ppt_h"/>
                                          </p:val>
                                        </p:tav>
                                      </p:tavLst>
                                    </p:anim>
                                    <p:animEffect transition="in" filter="fade">
                                      <p:cBhvr>
                                        <p:cTn id="105" dur="500"/>
                                        <p:tgtEl>
                                          <p:spTgt spid="2">
                                            <p:graphicEl>
                                              <a:dgm id="{08A93D2B-B278-45A1-8A7C-6BC2BF65E892}"/>
                                            </p:graphicEl>
                                          </p:spTgt>
                                        </p:tgtEl>
                                      </p:cBhvr>
                                    </p:animEffect>
                                    <p:anim calcmode="lin" valueType="num">
                                      <p:cBhvr>
                                        <p:cTn id="106" dur="500" fill="hold"/>
                                        <p:tgtEl>
                                          <p:spTgt spid="2">
                                            <p:graphicEl>
                                              <a:dgm id="{08A93D2B-B278-45A1-8A7C-6BC2BF65E892}"/>
                                            </p:graphicEl>
                                          </p:spTgt>
                                        </p:tgtEl>
                                        <p:attrNameLst>
                                          <p:attrName>ppt_x</p:attrName>
                                        </p:attrNameLst>
                                      </p:cBhvr>
                                      <p:tavLst>
                                        <p:tav tm="0">
                                          <p:val>
                                            <p:fltVal val="0.5"/>
                                          </p:val>
                                        </p:tav>
                                        <p:tav tm="100000">
                                          <p:val>
                                            <p:strVal val="#ppt_x"/>
                                          </p:val>
                                        </p:tav>
                                      </p:tavLst>
                                    </p:anim>
                                    <p:anim calcmode="lin" valueType="num">
                                      <p:cBhvr>
                                        <p:cTn id="107" dur="500" fill="hold"/>
                                        <p:tgtEl>
                                          <p:spTgt spid="2">
                                            <p:graphicEl>
                                              <a:dgm id="{08A93D2B-B278-45A1-8A7C-6BC2BF65E892}"/>
                                            </p:graphicEl>
                                          </p:spTgt>
                                        </p:tgtEl>
                                        <p:attrNameLst>
                                          <p:attrName>ppt_y</p:attrName>
                                        </p:attrNameLst>
                                      </p:cBhvr>
                                      <p:tavLst>
                                        <p:tav tm="0">
                                          <p:val>
                                            <p:fltVal val="0.5"/>
                                          </p:val>
                                        </p:tav>
                                        <p:tav tm="100000">
                                          <p:val>
                                            <p:strVal val="#ppt_y"/>
                                          </p:val>
                                        </p:tav>
                                      </p:tavLst>
                                    </p:anim>
                                  </p:childTnLst>
                                </p:cTn>
                              </p:par>
                            </p:childTnLst>
                          </p:cTn>
                        </p:par>
                      </p:childTnLst>
                    </p:cTn>
                  </p:par>
                  <p:par>
                    <p:cTn id="108" fill="hold">
                      <p:stCondLst>
                        <p:cond delay="indefinite"/>
                      </p:stCondLst>
                      <p:childTnLst>
                        <p:par>
                          <p:cTn id="109" fill="hold">
                            <p:stCondLst>
                              <p:cond delay="0"/>
                            </p:stCondLst>
                            <p:childTnLst>
                              <p:par>
                                <p:cTn id="110" presetID="53" presetClass="entr" presetSubtype="528" fill="hold" grpId="0" nodeType="clickEffect">
                                  <p:stCondLst>
                                    <p:cond delay="0"/>
                                  </p:stCondLst>
                                  <p:childTnLst>
                                    <p:set>
                                      <p:cBhvr>
                                        <p:cTn id="111" dur="1" fill="hold">
                                          <p:stCondLst>
                                            <p:cond delay="0"/>
                                          </p:stCondLst>
                                        </p:cTn>
                                        <p:tgtEl>
                                          <p:spTgt spid="2">
                                            <p:graphicEl>
                                              <a:dgm id="{DDF2DCD9-BAB5-42B9-B543-E0B283FD91CB}"/>
                                            </p:graphicEl>
                                          </p:spTgt>
                                        </p:tgtEl>
                                        <p:attrNameLst>
                                          <p:attrName>style.visibility</p:attrName>
                                        </p:attrNameLst>
                                      </p:cBhvr>
                                      <p:to>
                                        <p:strVal val="visible"/>
                                      </p:to>
                                    </p:set>
                                    <p:anim calcmode="lin" valueType="num">
                                      <p:cBhvr>
                                        <p:cTn id="112" dur="500" fill="hold"/>
                                        <p:tgtEl>
                                          <p:spTgt spid="2">
                                            <p:graphicEl>
                                              <a:dgm id="{DDF2DCD9-BAB5-42B9-B543-E0B283FD91CB}"/>
                                            </p:graphicEl>
                                          </p:spTgt>
                                        </p:tgtEl>
                                        <p:attrNameLst>
                                          <p:attrName>ppt_w</p:attrName>
                                        </p:attrNameLst>
                                      </p:cBhvr>
                                      <p:tavLst>
                                        <p:tav tm="0">
                                          <p:val>
                                            <p:fltVal val="0"/>
                                          </p:val>
                                        </p:tav>
                                        <p:tav tm="100000">
                                          <p:val>
                                            <p:strVal val="#ppt_w"/>
                                          </p:val>
                                        </p:tav>
                                      </p:tavLst>
                                    </p:anim>
                                    <p:anim calcmode="lin" valueType="num">
                                      <p:cBhvr>
                                        <p:cTn id="113" dur="500" fill="hold"/>
                                        <p:tgtEl>
                                          <p:spTgt spid="2">
                                            <p:graphicEl>
                                              <a:dgm id="{DDF2DCD9-BAB5-42B9-B543-E0B283FD91CB}"/>
                                            </p:graphicEl>
                                          </p:spTgt>
                                        </p:tgtEl>
                                        <p:attrNameLst>
                                          <p:attrName>ppt_h</p:attrName>
                                        </p:attrNameLst>
                                      </p:cBhvr>
                                      <p:tavLst>
                                        <p:tav tm="0">
                                          <p:val>
                                            <p:fltVal val="0"/>
                                          </p:val>
                                        </p:tav>
                                        <p:tav tm="100000">
                                          <p:val>
                                            <p:strVal val="#ppt_h"/>
                                          </p:val>
                                        </p:tav>
                                      </p:tavLst>
                                    </p:anim>
                                    <p:animEffect transition="in" filter="fade">
                                      <p:cBhvr>
                                        <p:cTn id="114" dur="500"/>
                                        <p:tgtEl>
                                          <p:spTgt spid="2">
                                            <p:graphicEl>
                                              <a:dgm id="{DDF2DCD9-BAB5-42B9-B543-E0B283FD91CB}"/>
                                            </p:graphicEl>
                                          </p:spTgt>
                                        </p:tgtEl>
                                      </p:cBhvr>
                                    </p:animEffect>
                                    <p:anim calcmode="lin" valueType="num">
                                      <p:cBhvr>
                                        <p:cTn id="115" dur="500" fill="hold"/>
                                        <p:tgtEl>
                                          <p:spTgt spid="2">
                                            <p:graphicEl>
                                              <a:dgm id="{DDF2DCD9-BAB5-42B9-B543-E0B283FD91CB}"/>
                                            </p:graphicEl>
                                          </p:spTgt>
                                        </p:tgtEl>
                                        <p:attrNameLst>
                                          <p:attrName>ppt_x</p:attrName>
                                        </p:attrNameLst>
                                      </p:cBhvr>
                                      <p:tavLst>
                                        <p:tav tm="0">
                                          <p:val>
                                            <p:fltVal val="0.5"/>
                                          </p:val>
                                        </p:tav>
                                        <p:tav tm="100000">
                                          <p:val>
                                            <p:strVal val="#ppt_x"/>
                                          </p:val>
                                        </p:tav>
                                      </p:tavLst>
                                    </p:anim>
                                    <p:anim calcmode="lin" valueType="num">
                                      <p:cBhvr>
                                        <p:cTn id="116" dur="500" fill="hold"/>
                                        <p:tgtEl>
                                          <p:spTgt spid="2">
                                            <p:graphicEl>
                                              <a:dgm id="{DDF2DCD9-BAB5-42B9-B543-E0B283FD91CB}"/>
                                            </p:graphicEl>
                                          </p:spTgt>
                                        </p:tgtEl>
                                        <p:attrNameLst>
                                          <p:attrName>ppt_y</p:attrName>
                                        </p:attrNameLst>
                                      </p:cBhvr>
                                      <p:tavLst>
                                        <p:tav tm="0">
                                          <p:val>
                                            <p:fltVal val="0.5"/>
                                          </p:val>
                                        </p:tav>
                                        <p:tav tm="100000">
                                          <p:val>
                                            <p:strVal val="#ppt_y"/>
                                          </p:val>
                                        </p:tav>
                                      </p:tavLst>
                                    </p:anim>
                                  </p:childTnLst>
                                </p:cTn>
                              </p:par>
                              <p:par>
                                <p:cTn id="117" presetID="53" presetClass="entr" presetSubtype="528" fill="hold" grpId="0" nodeType="withEffect">
                                  <p:stCondLst>
                                    <p:cond delay="0"/>
                                  </p:stCondLst>
                                  <p:childTnLst>
                                    <p:set>
                                      <p:cBhvr>
                                        <p:cTn id="118" dur="1" fill="hold">
                                          <p:stCondLst>
                                            <p:cond delay="0"/>
                                          </p:stCondLst>
                                        </p:cTn>
                                        <p:tgtEl>
                                          <p:spTgt spid="2">
                                            <p:graphicEl>
                                              <a:dgm id="{7686D75C-99AF-4A08-8E33-9B300016F084}"/>
                                            </p:graphicEl>
                                          </p:spTgt>
                                        </p:tgtEl>
                                        <p:attrNameLst>
                                          <p:attrName>style.visibility</p:attrName>
                                        </p:attrNameLst>
                                      </p:cBhvr>
                                      <p:to>
                                        <p:strVal val="visible"/>
                                      </p:to>
                                    </p:set>
                                    <p:anim calcmode="lin" valueType="num">
                                      <p:cBhvr>
                                        <p:cTn id="119" dur="500" fill="hold"/>
                                        <p:tgtEl>
                                          <p:spTgt spid="2">
                                            <p:graphicEl>
                                              <a:dgm id="{7686D75C-99AF-4A08-8E33-9B300016F084}"/>
                                            </p:graphicEl>
                                          </p:spTgt>
                                        </p:tgtEl>
                                        <p:attrNameLst>
                                          <p:attrName>ppt_w</p:attrName>
                                        </p:attrNameLst>
                                      </p:cBhvr>
                                      <p:tavLst>
                                        <p:tav tm="0">
                                          <p:val>
                                            <p:fltVal val="0"/>
                                          </p:val>
                                        </p:tav>
                                        <p:tav tm="100000">
                                          <p:val>
                                            <p:strVal val="#ppt_w"/>
                                          </p:val>
                                        </p:tav>
                                      </p:tavLst>
                                    </p:anim>
                                    <p:anim calcmode="lin" valueType="num">
                                      <p:cBhvr>
                                        <p:cTn id="120" dur="500" fill="hold"/>
                                        <p:tgtEl>
                                          <p:spTgt spid="2">
                                            <p:graphicEl>
                                              <a:dgm id="{7686D75C-99AF-4A08-8E33-9B300016F084}"/>
                                            </p:graphicEl>
                                          </p:spTgt>
                                        </p:tgtEl>
                                        <p:attrNameLst>
                                          <p:attrName>ppt_h</p:attrName>
                                        </p:attrNameLst>
                                      </p:cBhvr>
                                      <p:tavLst>
                                        <p:tav tm="0">
                                          <p:val>
                                            <p:fltVal val="0"/>
                                          </p:val>
                                        </p:tav>
                                        <p:tav tm="100000">
                                          <p:val>
                                            <p:strVal val="#ppt_h"/>
                                          </p:val>
                                        </p:tav>
                                      </p:tavLst>
                                    </p:anim>
                                    <p:animEffect transition="in" filter="fade">
                                      <p:cBhvr>
                                        <p:cTn id="121" dur="500"/>
                                        <p:tgtEl>
                                          <p:spTgt spid="2">
                                            <p:graphicEl>
                                              <a:dgm id="{7686D75C-99AF-4A08-8E33-9B300016F084}"/>
                                            </p:graphicEl>
                                          </p:spTgt>
                                        </p:tgtEl>
                                      </p:cBhvr>
                                    </p:animEffect>
                                    <p:anim calcmode="lin" valueType="num">
                                      <p:cBhvr>
                                        <p:cTn id="122" dur="500" fill="hold"/>
                                        <p:tgtEl>
                                          <p:spTgt spid="2">
                                            <p:graphicEl>
                                              <a:dgm id="{7686D75C-99AF-4A08-8E33-9B300016F084}"/>
                                            </p:graphicEl>
                                          </p:spTgt>
                                        </p:tgtEl>
                                        <p:attrNameLst>
                                          <p:attrName>ppt_x</p:attrName>
                                        </p:attrNameLst>
                                      </p:cBhvr>
                                      <p:tavLst>
                                        <p:tav tm="0">
                                          <p:val>
                                            <p:fltVal val="0.5"/>
                                          </p:val>
                                        </p:tav>
                                        <p:tav tm="100000">
                                          <p:val>
                                            <p:strVal val="#ppt_x"/>
                                          </p:val>
                                        </p:tav>
                                      </p:tavLst>
                                    </p:anim>
                                    <p:anim calcmode="lin" valueType="num">
                                      <p:cBhvr>
                                        <p:cTn id="123" dur="500" fill="hold"/>
                                        <p:tgtEl>
                                          <p:spTgt spid="2">
                                            <p:graphicEl>
                                              <a:dgm id="{7686D75C-99AF-4A08-8E33-9B300016F084}"/>
                                            </p:graphicEl>
                                          </p:spTgt>
                                        </p:tgtEl>
                                        <p:attrNameLst>
                                          <p:attrName>ppt_y</p:attrName>
                                        </p:attrNameLst>
                                      </p:cBhvr>
                                      <p:tavLst>
                                        <p:tav tm="0">
                                          <p:val>
                                            <p:fltVal val="0.5"/>
                                          </p:val>
                                        </p:tav>
                                        <p:tav tm="100000">
                                          <p:val>
                                            <p:strVal val="#ppt_y"/>
                                          </p:val>
                                        </p:tav>
                                      </p:tavLst>
                                    </p:anim>
                                  </p:childTnLst>
                                </p:cTn>
                              </p:par>
                            </p:childTnLst>
                          </p:cTn>
                        </p:par>
                      </p:childTnLst>
                    </p:cTn>
                  </p:par>
                  <p:par>
                    <p:cTn id="124" fill="hold">
                      <p:stCondLst>
                        <p:cond delay="indefinite"/>
                      </p:stCondLst>
                      <p:childTnLst>
                        <p:par>
                          <p:cTn id="125" fill="hold">
                            <p:stCondLst>
                              <p:cond delay="0"/>
                            </p:stCondLst>
                            <p:childTnLst>
                              <p:par>
                                <p:cTn id="126" presetID="53" presetClass="entr" presetSubtype="528" fill="hold" grpId="0" nodeType="clickEffect">
                                  <p:stCondLst>
                                    <p:cond delay="0"/>
                                  </p:stCondLst>
                                  <p:childTnLst>
                                    <p:set>
                                      <p:cBhvr>
                                        <p:cTn id="127" dur="1" fill="hold">
                                          <p:stCondLst>
                                            <p:cond delay="0"/>
                                          </p:stCondLst>
                                        </p:cTn>
                                        <p:tgtEl>
                                          <p:spTgt spid="2">
                                            <p:graphicEl>
                                              <a:dgm id="{81005148-075B-43E3-93DC-375EF853721E}"/>
                                            </p:graphicEl>
                                          </p:spTgt>
                                        </p:tgtEl>
                                        <p:attrNameLst>
                                          <p:attrName>style.visibility</p:attrName>
                                        </p:attrNameLst>
                                      </p:cBhvr>
                                      <p:to>
                                        <p:strVal val="visible"/>
                                      </p:to>
                                    </p:set>
                                    <p:anim calcmode="lin" valueType="num">
                                      <p:cBhvr>
                                        <p:cTn id="128" dur="500" fill="hold"/>
                                        <p:tgtEl>
                                          <p:spTgt spid="2">
                                            <p:graphicEl>
                                              <a:dgm id="{81005148-075B-43E3-93DC-375EF853721E}"/>
                                            </p:graphicEl>
                                          </p:spTgt>
                                        </p:tgtEl>
                                        <p:attrNameLst>
                                          <p:attrName>ppt_w</p:attrName>
                                        </p:attrNameLst>
                                      </p:cBhvr>
                                      <p:tavLst>
                                        <p:tav tm="0">
                                          <p:val>
                                            <p:fltVal val="0"/>
                                          </p:val>
                                        </p:tav>
                                        <p:tav tm="100000">
                                          <p:val>
                                            <p:strVal val="#ppt_w"/>
                                          </p:val>
                                        </p:tav>
                                      </p:tavLst>
                                    </p:anim>
                                    <p:anim calcmode="lin" valueType="num">
                                      <p:cBhvr>
                                        <p:cTn id="129" dur="500" fill="hold"/>
                                        <p:tgtEl>
                                          <p:spTgt spid="2">
                                            <p:graphicEl>
                                              <a:dgm id="{81005148-075B-43E3-93DC-375EF853721E}"/>
                                            </p:graphicEl>
                                          </p:spTgt>
                                        </p:tgtEl>
                                        <p:attrNameLst>
                                          <p:attrName>ppt_h</p:attrName>
                                        </p:attrNameLst>
                                      </p:cBhvr>
                                      <p:tavLst>
                                        <p:tav tm="0">
                                          <p:val>
                                            <p:fltVal val="0"/>
                                          </p:val>
                                        </p:tav>
                                        <p:tav tm="100000">
                                          <p:val>
                                            <p:strVal val="#ppt_h"/>
                                          </p:val>
                                        </p:tav>
                                      </p:tavLst>
                                    </p:anim>
                                    <p:animEffect transition="in" filter="fade">
                                      <p:cBhvr>
                                        <p:cTn id="130" dur="500"/>
                                        <p:tgtEl>
                                          <p:spTgt spid="2">
                                            <p:graphicEl>
                                              <a:dgm id="{81005148-075B-43E3-93DC-375EF853721E}"/>
                                            </p:graphicEl>
                                          </p:spTgt>
                                        </p:tgtEl>
                                      </p:cBhvr>
                                    </p:animEffect>
                                    <p:anim calcmode="lin" valueType="num">
                                      <p:cBhvr>
                                        <p:cTn id="131" dur="500" fill="hold"/>
                                        <p:tgtEl>
                                          <p:spTgt spid="2">
                                            <p:graphicEl>
                                              <a:dgm id="{81005148-075B-43E3-93DC-375EF853721E}"/>
                                            </p:graphicEl>
                                          </p:spTgt>
                                        </p:tgtEl>
                                        <p:attrNameLst>
                                          <p:attrName>ppt_x</p:attrName>
                                        </p:attrNameLst>
                                      </p:cBhvr>
                                      <p:tavLst>
                                        <p:tav tm="0">
                                          <p:val>
                                            <p:fltVal val="0.5"/>
                                          </p:val>
                                        </p:tav>
                                        <p:tav tm="100000">
                                          <p:val>
                                            <p:strVal val="#ppt_x"/>
                                          </p:val>
                                        </p:tav>
                                      </p:tavLst>
                                    </p:anim>
                                    <p:anim calcmode="lin" valueType="num">
                                      <p:cBhvr>
                                        <p:cTn id="132" dur="500" fill="hold"/>
                                        <p:tgtEl>
                                          <p:spTgt spid="2">
                                            <p:graphicEl>
                                              <a:dgm id="{81005148-075B-43E3-93DC-375EF853721E}"/>
                                            </p:graphicEl>
                                          </p:spTgt>
                                        </p:tgtEl>
                                        <p:attrNameLst>
                                          <p:attrName>ppt_y</p:attrName>
                                        </p:attrNameLst>
                                      </p:cBhvr>
                                      <p:tavLst>
                                        <p:tav tm="0">
                                          <p:val>
                                            <p:fltVal val="0.5"/>
                                          </p:val>
                                        </p:tav>
                                        <p:tav tm="100000">
                                          <p:val>
                                            <p:strVal val="#ppt_y"/>
                                          </p:val>
                                        </p:tav>
                                      </p:tavLst>
                                    </p:anim>
                                  </p:childTnLst>
                                </p:cTn>
                              </p:par>
                              <p:par>
                                <p:cTn id="133" presetID="53" presetClass="entr" presetSubtype="528" fill="hold" grpId="0" nodeType="withEffect">
                                  <p:stCondLst>
                                    <p:cond delay="0"/>
                                  </p:stCondLst>
                                  <p:childTnLst>
                                    <p:set>
                                      <p:cBhvr>
                                        <p:cTn id="134" dur="1" fill="hold">
                                          <p:stCondLst>
                                            <p:cond delay="0"/>
                                          </p:stCondLst>
                                        </p:cTn>
                                        <p:tgtEl>
                                          <p:spTgt spid="2">
                                            <p:graphicEl>
                                              <a:dgm id="{F0B94572-11C5-41D7-89DB-DD9517959807}"/>
                                            </p:graphicEl>
                                          </p:spTgt>
                                        </p:tgtEl>
                                        <p:attrNameLst>
                                          <p:attrName>style.visibility</p:attrName>
                                        </p:attrNameLst>
                                      </p:cBhvr>
                                      <p:to>
                                        <p:strVal val="visible"/>
                                      </p:to>
                                    </p:set>
                                    <p:anim calcmode="lin" valueType="num">
                                      <p:cBhvr>
                                        <p:cTn id="135" dur="500" fill="hold"/>
                                        <p:tgtEl>
                                          <p:spTgt spid="2">
                                            <p:graphicEl>
                                              <a:dgm id="{F0B94572-11C5-41D7-89DB-DD9517959807}"/>
                                            </p:graphicEl>
                                          </p:spTgt>
                                        </p:tgtEl>
                                        <p:attrNameLst>
                                          <p:attrName>ppt_w</p:attrName>
                                        </p:attrNameLst>
                                      </p:cBhvr>
                                      <p:tavLst>
                                        <p:tav tm="0">
                                          <p:val>
                                            <p:fltVal val="0"/>
                                          </p:val>
                                        </p:tav>
                                        <p:tav tm="100000">
                                          <p:val>
                                            <p:strVal val="#ppt_w"/>
                                          </p:val>
                                        </p:tav>
                                      </p:tavLst>
                                    </p:anim>
                                    <p:anim calcmode="lin" valueType="num">
                                      <p:cBhvr>
                                        <p:cTn id="136" dur="500" fill="hold"/>
                                        <p:tgtEl>
                                          <p:spTgt spid="2">
                                            <p:graphicEl>
                                              <a:dgm id="{F0B94572-11C5-41D7-89DB-DD9517959807}"/>
                                            </p:graphicEl>
                                          </p:spTgt>
                                        </p:tgtEl>
                                        <p:attrNameLst>
                                          <p:attrName>ppt_h</p:attrName>
                                        </p:attrNameLst>
                                      </p:cBhvr>
                                      <p:tavLst>
                                        <p:tav tm="0">
                                          <p:val>
                                            <p:fltVal val="0"/>
                                          </p:val>
                                        </p:tav>
                                        <p:tav tm="100000">
                                          <p:val>
                                            <p:strVal val="#ppt_h"/>
                                          </p:val>
                                        </p:tav>
                                      </p:tavLst>
                                    </p:anim>
                                    <p:animEffect transition="in" filter="fade">
                                      <p:cBhvr>
                                        <p:cTn id="137" dur="500"/>
                                        <p:tgtEl>
                                          <p:spTgt spid="2">
                                            <p:graphicEl>
                                              <a:dgm id="{F0B94572-11C5-41D7-89DB-DD9517959807}"/>
                                            </p:graphicEl>
                                          </p:spTgt>
                                        </p:tgtEl>
                                      </p:cBhvr>
                                    </p:animEffect>
                                    <p:anim calcmode="lin" valueType="num">
                                      <p:cBhvr>
                                        <p:cTn id="138" dur="500" fill="hold"/>
                                        <p:tgtEl>
                                          <p:spTgt spid="2">
                                            <p:graphicEl>
                                              <a:dgm id="{F0B94572-11C5-41D7-89DB-DD9517959807}"/>
                                            </p:graphicEl>
                                          </p:spTgt>
                                        </p:tgtEl>
                                        <p:attrNameLst>
                                          <p:attrName>ppt_x</p:attrName>
                                        </p:attrNameLst>
                                      </p:cBhvr>
                                      <p:tavLst>
                                        <p:tav tm="0">
                                          <p:val>
                                            <p:fltVal val="0.5"/>
                                          </p:val>
                                        </p:tav>
                                        <p:tav tm="100000">
                                          <p:val>
                                            <p:strVal val="#ppt_x"/>
                                          </p:val>
                                        </p:tav>
                                      </p:tavLst>
                                    </p:anim>
                                    <p:anim calcmode="lin" valueType="num">
                                      <p:cBhvr>
                                        <p:cTn id="139" dur="500" fill="hold"/>
                                        <p:tgtEl>
                                          <p:spTgt spid="2">
                                            <p:graphicEl>
                                              <a:dgm id="{F0B94572-11C5-41D7-89DB-DD9517959807}"/>
                                            </p:graphicEl>
                                          </p:spTgt>
                                        </p:tgtEl>
                                        <p:attrNameLst>
                                          <p:attrName>ppt_y</p:attrName>
                                        </p:attrNameLst>
                                      </p:cBhvr>
                                      <p:tavLst>
                                        <p:tav tm="0">
                                          <p:val>
                                            <p:fltVal val="0.5"/>
                                          </p:val>
                                        </p:tav>
                                        <p:tav tm="100000">
                                          <p:val>
                                            <p:strVal val="#ppt_y"/>
                                          </p:val>
                                        </p:tav>
                                      </p:tavLst>
                                    </p:anim>
                                  </p:childTnLst>
                                </p:cTn>
                              </p:par>
                            </p:childTnLst>
                          </p:cTn>
                        </p:par>
                      </p:childTnLst>
                    </p:cTn>
                  </p:par>
                  <p:par>
                    <p:cTn id="140" fill="hold">
                      <p:stCondLst>
                        <p:cond delay="indefinite"/>
                      </p:stCondLst>
                      <p:childTnLst>
                        <p:par>
                          <p:cTn id="141" fill="hold">
                            <p:stCondLst>
                              <p:cond delay="0"/>
                            </p:stCondLst>
                            <p:childTnLst>
                              <p:par>
                                <p:cTn id="142" presetID="10" presetClass="entr" presetSubtype="0" fill="hold" grpId="0" nodeType="clickEffect">
                                  <p:stCondLst>
                                    <p:cond delay="0"/>
                                  </p:stCondLst>
                                  <p:childTnLst>
                                    <p:set>
                                      <p:cBhvr>
                                        <p:cTn id="143" dur="1" fill="hold">
                                          <p:stCondLst>
                                            <p:cond delay="0"/>
                                          </p:stCondLst>
                                        </p:cTn>
                                        <p:tgtEl>
                                          <p:spTgt spid="8"/>
                                        </p:tgtEl>
                                        <p:attrNameLst>
                                          <p:attrName>style.visibility</p:attrName>
                                        </p:attrNameLst>
                                      </p:cBhvr>
                                      <p:to>
                                        <p:strVal val="visible"/>
                                      </p:to>
                                    </p:set>
                                    <p:animEffect transition="in" filter="fade">
                                      <p:cBhvr>
                                        <p:cTn id="144" dur="500"/>
                                        <p:tgtEl>
                                          <p:spTgt spid="8"/>
                                        </p:tgtEl>
                                      </p:cBhvr>
                                    </p:animEffect>
                                  </p:childTnLst>
                                </p:cTn>
                              </p:par>
                              <p:par>
                                <p:cTn id="145" presetID="10" presetClass="entr" presetSubtype="0" fill="hold" nodeType="withEffect">
                                  <p:stCondLst>
                                    <p:cond delay="0"/>
                                  </p:stCondLst>
                                  <p:childTnLst>
                                    <p:set>
                                      <p:cBhvr>
                                        <p:cTn id="146" dur="1" fill="hold">
                                          <p:stCondLst>
                                            <p:cond delay="0"/>
                                          </p:stCondLst>
                                        </p:cTn>
                                        <p:tgtEl>
                                          <p:spTgt spid="11"/>
                                        </p:tgtEl>
                                        <p:attrNameLst>
                                          <p:attrName>style.visibility</p:attrName>
                                        </p:attrNameLst>
                                      </p:cBhvr>
                                      <p:to>
                                        <p:strVal val="visible"/>
                                      </p:to>
                                    </p:set>
                                    <p:animEffect transition="in" filter="fade">
                                      <p:cBhvr>
                                        <p:cTn id="14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2" grpId="0">
        <p:bldSub>
          <a:bldDgm bld="one"/>
        </p:bldSub>
      </p:bldGraphic>
      <p:bldP spid="8" grpId="0"/>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04144A45-91CD-B968-1AB1-CF5F437AF801}"/>
              </a:ext>
            </a:extLst>
          </p:cNvPr>
          <p:cNvSpPr txBox="1"/>
          <p:nvPr/>
        </p:nvSpPr>
        <p:spPr>
          <a:xfrm>
            <a:off x="2156367" y="1143759"/>
            <a:ext cx="9197748" cy="4970591"/>
          </a:xfrm>
          <a:prstGeom prst="rect">
            <a:avLst/>
          </a:prstGeom>
          <a:noFill/>
        </p:spPr>
        <p:txBody>
          <a:bodyPr wrap="square">
            <a:spAutoFit/>
          </a:bodyPr>
          <a:lstStyle/>
          <a:p>
            <a:pPr marL="0" marR="0" lvl="0" indent="0" algn="just" defTabSz="914400" rtl="0" eaLnBrk="1" fontAlgn="auto" latinLnBrk="0" hangingPunct="1">
              <a:lnSpc>
                <a:spcPct val="100000"/>
              </a:lnSpc>
              <a:spcBef>
                <a:spcPts val="600"/>
              </a:spcBef>
              <a:spcAft>
                <a:spcPts val="0"/>
              </a:spcAft>
              <a:buClrTx/>
              <a:buSzTx/>
              <a:buFontTx/>
              <a:buNone/>
              <a:tabLst/>
              <a:defRPr/>
            </a:pPr>
            <a:r>
              <a:rPr kumimoji="0" lang="en" sz="2600" b="1" i="0" u="none" strike="noStrike" kern="1200" cap="none" spc="0" normalizeH="0" baseline="0" noProof="0" dirty="0">
                <a:ln>
                  <a:noFill/>
                </a:ln>
                <a:effectLst/>
                <a:uLnTx/>
                <a:uFillTx/>
                <a:latin typeface="Constantia" panose="02030602050306030303" pitchFamily="18" charset="0"/>
                <a:ea typeface="+mn-ea"/>
                <a:cs typeface="+mn-cs"/>
              </a:rPr>
              <a:t>“</a:t>
            </a:r>
            <a:r>
              <a:rPr kumimoji="0" lang="nl-NL" sz="2600" b="1" i="0" u="none" strike="noStrike" kern="1200" cap="none" spc="0" normalizeH="0" baseline="0" noProof="0" dirty="0">
                <a:ln>
                  <a:noFill/>
                </a:ln>
                <a:effectLst/>
                <a:uLnTx/>
                <a:uFillTx/>
                <a:latin typeface="Constantia" panose="02030602050306030303" pitchFamily="18" charset="0"/>
                <a:ea typeface="+mn-ea"/>
                <a:cs typeface="+mn-cs"/>
              </a:rPr>
              <a:t>Cultiveer een vriendelijk, teder en meelevend hart en noem deze eigenschappen nooit zwakte, want het zijn de eigenschappen van Christus. Wees voorzichtig met je invloed. Laat het zo zuiver en geurig zijn dat je je nooit zult schamen om het </a:t>
            </a:r>
            <a:r>
              <a:rPr lang="nl-NL" sz="2600" b="1" dirty="0">
                <a:latin typeface="Constantia" panose="02030602050306030303" pitchFamily="18" charset="0"/>
              </a:rPr>
              <a:t>door</a:t>
            </a:r>
            <a:r>
              <a:rPr kumimoji="0" lang="nl-NL" sz="2600" b="1" i="0" u="none" strike="noStrike" kern="1200" cap="none" spc="0" normalizeH="0" baseline="0" noProof="0" dirty="0">
                <a:ln>
                  <a:noFill/>
                </a:ln>
                <a:effectLst/>
                <a:uLnTx/>
                <a:uFillTx/>
                <a:latin typeface="Constantia" panose="02030602050306030303" pitchFamily="18" charset="0"/>
                <a:ea typeface="+mn-ea"/>
                <a:cs typeface="+mn-cs"/>
              </a:rPr>
              <a:t> anderen te laten nabootsen. 
Zoals waterdruppels de rivier vormen, vormen zo kleine dingen het leven. Het leven is een rivier, vredig, kalm en plezierig, of het is een onrustige rivier, die altijd modder en vuil opwerpt. In dit leven mag je jezelf onder de discipline van de Heilige Geest plaatsen. Door de heiliging van de Geest zul je zo steeds meer op Christus lijken.“</a:t>
            </a:r>
            <a:endParaRPr kumimoji="0" lang="en" sz="2600" b="1" i="0" u="none" strike="noStrike" kern="1200" cap="none" spc="0" normalizeH="0" baseline="0" noProof="0" dirty="0">
              <a:ln>
                <a:noFill/>
              </a:ln>
              <a:effectLst/>
              <a:uLnTx/>
              <a:uFillTx/>
              <a:latin typeface="Constantia" panose="02030602050306030303" pitchFamily="18" charset="0"/>
              <a:ea typeface="+mn-ea"/>
              <a:cs typeface="+mn-cs"/>
            </a:endParaRPr>
          </a:p>
        </p:txBody>
      </p:sp>
      <p:sp>
        <p:nvSpPr>
          <p:cNvPr id="4" name="CuadroTexto 3">
            <a:extLst>
              <a:ext uri="{FF2B5EF4-FFF2-40B4-BE49-F238E27FC236}">
                <a16:creationId xmlns:a16="http://schemas.microsoft.com/office/drawing/2014/main" id="{89979397-93F1-9612-41BA-3D884CE3A45A}"/>
              </a:ext>
            </a:extLst>
          </p:cNvPr>
          <p:cNvSpPr txBox="1"/>
          <p:nvPr/>
        </p:nvSpPr>
        <p:spPr>
          <a:xfrm>
            <a:off x="6835823" y="5914295"/>
            <a:ext cx="4165436" cy="338554"/>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l-NL" sz="16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Ellen G. White</a:t>
            </a:r>
            <a:r>
              <a:rPr kumimoji="0" lang="en" sz="16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 (</a:t>
            </a:r>
            <a:r>
              <a:rPr kumimoji="0" lang="nl-NL" sz="16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Dat ik hem mag kennen</a:t>
            </a:r>
            <a:r>
              <a:rPr kumimoji="0" lang="en" sz="16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 </a:t>
            </a:r>
            <a:r>
              <a:rPr kumimoji="0" lang="nl-NL" sz="16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22 juli</a:t>
            </a:r>
            <a:r>
              <a:rPr kumimoji="0" lang="en" sz="16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a:t>
            </a:r>
          </a:p>
        </p:txBody>
      </p:sp>
    </p:spTree>
    <p:extLst>
      <p:ext uri="{BB962C8B-B14F-4D97-AF65-F5344CB8AC3E}">
        <p14:creationId xmlns:p14="http://schemas.microsoft.com/office/powerpoint/2010/main" val="29502550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Un hombre con los brazos levantados&#10;&#10;El contenido generado por IA puede ser incorrecto.">
            <a:extLst>
              <a:ext uri="{FF2B5EF4-FFF2-40B4-BE49-F238E27FC236}">
                <a16:creationId xmlns:a16="http://schemas.microsoft.com/office/drawing/2014/main" id="{2DA01F3C-AB8E-5820-92CC-CC7FA5638C1F}"/>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CuadroTexto 3">
            <a:extLst>
              <a:ext uri="{FF2B5EF4-FFF2-40B4-BE49-F238E27FC236}">
                <a16:creationId xmlns:a16="http://schemas.microsoft.com/office/drawing/2014/main" id="{34E5AECB-30AB-ABFE-8901-13824525A300}"/>
              </a:ext>
            </a:extLst>
          </p:cNvPr>
          <p:cNvSpPr txBox="1"/>
          <p:nvPr/>
        </p:nvSpPr>
        <p:spPr>
          <a:xfrm>
            <a:off x="0" y="621596"/>
            <a:ext cx="7160217" cy="3970318"/>
          </a:xfrm>
          <a:prstGeom prst="rect">
            <a:avLst/>
          </a:prstGeom>
          <a:noFill/>
        </p:spPr>
        <p:txBody>
          <a:bodyPr wrap="square">
            <a:spAutoFit/>
            <a:scene3d>
              <a:camera prst="orthographicFront"/>
              <a:lightRig rig="threePt" dir="t"/>
            </a:scene3d>
            <a:sp3d extrusionH="57150">
              <a:bevelT w="38100" h="38100"/>
            </a:sp3d>
          </a:bodyPr>
          <a:lstStyle/>
          <a:p>
            <a:pPr marL="0" marR="0" lvl="0" indent="0" algn="ctr" defTabSz="914400" rtl="0" eaLnBrk="1" fontAlgn="auto" latinLnBrk="0" hangingPunct="1">
              <a:lnSpc>
                <a:spcPct val="100000"/>
              </a:lnSpc>
              <a:spcBef>
                <a:spcPts val="1200"/>
              </a:spcBef>
              <a:spcAft>
                <a:spcPts val="0"/>
              </a:spcAft>
              <a:buClrTx/>
              <a:buSzTx/>
              <a:buFontTx/>
              <a:buNone/>
              <a:tabLst/>
              <a:defRPr/>
            </a:pPr>
            <a:r>
              <a:rPr kumimoji="0" lang="es-ES" sz="4800" b="1" i="0" u="none" strike="noStrike" kern="1200" cap="none" spc="0" normalizeH="0" baseline="0" noProof="0" dirty="0">
                <a:ln w="12700" cmpd="sng">
                  <a:noFill/>
                  <a:prstDash val="solid"/>
                </a:ln>
                <a:solidFill>
                  <a:srgbClr val="C00000"/>
                </a:solidFill>
                <a:effectLst/>
                <a:uLnTx/>
                <a:uFillTx/>
                <a:latin typeface="Comic Sans MS" panose="030F0702030302020204" pitchFamily="66" charset="0"/>
                <a:ea typeface="+mn-ea"/>
                <a:cs typeface="+mn-cs"/>
              </a:rPr>
              <a:t>“</a:t>
            </a:r>
            <a:r>
              <a:rPr kumimoji="0" lang="nl-NL" sz="4800" b="1" i="0" u="none" strike="noStrike" kern="1200" cap="none" spc="0" normalizeH="0" baseline="0" noProof="0" dirty="0">
                <a:ln w="12700" cmpd="sng">
                  <a:noFill/>
                  <a:prstDash val="solid"/>
                </a:ln>
                <a:solidFill>
                  <a:srgbClr val="C00000"/>
                </a:solidFill>
                <a:effectLst/>
                <a:uLnTx/>
                <a:uFillTx/>
                <a:latin typeface="Comic Sans MS" panose="030F0702030302020204" pitchFamily="66" charset="0"/>
                <a:ea typeface="+mn-ea"/>
                <a:cs typeface="+mn-cs"/>
              </a:rPr>
              <a:t>En kleedt u zich boven alles met de liefde, die de band van de volmaaktheid is.</a:t>
            </a:r>
            <a:r>
              <a:rPr kumimoji="0" lang="es-ES" sz="4800" b="1" i="0" u="none" strike="noStrike" kern="1200" cap="none" spc="0" normalizeH="0" baseline="0" noProof="0" dirty="0">
                <a:ln w="12700" cmpd="sng">
                  <a:noFill/>
                  <a:prstDash val="solid"/>
                </a:ln>
                <a:solidFill>
                  <a:srgbClr val="C00000"/>
                </a:solidFill>
                <a:effectLst/>
                <a:uLnTx/>
                <a:uFillTx/>
                <a:latin typeface="Comic Sans MS" panose="030F0702030302020204" pitchFamily="66" charset="0"/>
                <a:ea typeface="+mn-ea"/>
                <a:cs typeface="+mn-cs"/>
              </a:rPr>
              <a:t>”</a:t>
            </a:r>
          </a:p>
          <a:p>
            <a:pPr lvl="0" algn="ctr">
              <a:spcBef>
                <a:spcPts val="2400"/>
              </a:spcBef>
              <a:defRPr/>
            </a:pPr>
            <a:r>
              <a:rPr lang="es-ES" sz="4000" b="1" dirty="0" err="1">
                <a:ln w="12700" cmpd="sng">
                  <a:noFill/>
                  <a:prstDash val="solid"/>
                </a:ln>
                <a:solidFill>
                  <a:srgbClr val="C00000"/>
                </a:solidFill>
                <a:latin typeface="Comic Sans MS" panose="030F0702030302020204" pitchFamily="66" charset="0"/>
              </a:rPr>
              <a:t>Kolossenzen</a:t>
            </a:r>
            <a:r>
              <a:rPr lang="es-ES" sz="4000" b="1" dirty="0">
                <a:ln w="12700" cmpd="sng">
                  <a:noFill/>
                  <a:prstDash val="solid"/>
                </a:ln>
                <a:solidFill>
                  <a:srgbClr val="C00000"/>
                </a:solidFill>
                <a:latin typeface="Comic Sans MS" panose="030F0702030302020204" pitchFamily="66" charset="0"/>
              </a:rPr>
              <a:t> 3:14</a:t>
            </a:r>
            <a:r>
              <a:rPr kumimoji="0" lang="es-ES" sz="4000" b="1" i="0" u="none" strike="noStrike" kern="1200" cap="none" spc="0" normalizeH="0" baseline="0" noProof="0" dirty="0">
                <a:ln w="12700" cmpd="sng">
                  <a:noFill/>
                  <a:prstDash val="solid"/>
                </a:ln>
                <a:solidFill>
                  <a:srgbClr val="C00000"/>
                </a:solidFill>
                <a:effectLst/>
                <a:uLnTx/>
                <a:uFillTx/>
                <a:latin typeface="Comic Sans MS" panose="030F0702030302020204" pitchFamily="66" charset="0"/>
                <a:ea typeface="+mn-ea"/>
                <a:cs typeface="+mn-cs"/>
              </a:rPr>
              <a:t>, </a:t>
            </a:r>
            <a:r>
              <a:rPr kumimoji="0" lang="es-ES" sz="3200" b="1" i="0" u="none" strike="noStrike" kern="1200" cap="none" spc="0" normalizeH="0" baseline="0" noProof="0" dirty="0">
                <a:ln w="12700" cmpd="sng">
                  <a:noFill/>
                  <a:prstDash val="solid"/>
                </a:ln>
                <a:solidFill>
                  <a:srgbClr val="C00000"/>
                </a:solidFill>
                <a:effectLst/>
                <a:uLnTx/>
                <a:uFillTx/>
                <a:latin typeface="Comic Sans MS" panose="030F0702030302020204" pitchFamily="66" charset="0"/>
                <a:ea typeface="+mn-ea"/>
                <a:cs typeface="+mn-cs"/>
              </a:rPr>
              <a:t>HSV</a:t>
            </a:r>
            <a:endParaRPr kumimoji="0" lang="es-ES" sz="4000" b="1" i="0" u="none" strike="noStrike" kern="1200" cap="none" spc="0" normalizeH="0" baseline="0" noProof="0" dirty="0">
              <a:ln w="12700" cmpd="sng">
                <a:noFill/>
                <a:prstDash val="solid"/>
              </a:ln>
              <a:solidFill>
                <a:srgbClr val="C00000"/>
              </a:solidFill>
              <a:effectLst/>
              <a:uLnTx/>
              <a:uFillTx/>
              <a:latin typeface="Comic Sans MS" panose="030F0702030302020204" pitchFamily="66" charset="0"/>
              <a:ea typeface="+mn-ea"/>
              <a:cs typeface="+mn-cs"/>
            </a:endParaRPr>
          </a:p>
        </p:txBody>
      </p:sp>
    </p:spTree>
    <p:extLst>
      <p:ext uri="{BB962C8B-B14F-4D97-AF65-F5344CB8AC3E}">
        <p14:creationId xmlns:p14="http://schemas.microsoft.com/office/powerpoint/2010/main" val="3191293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1B7763C1-B50A-467A-06E3-758449E2E74C}"/>
              </a:ext>
            </a:extLst>
          </p:cNvPr>
          <p:cNvSpPr txBox="1"/>
          <p:nvPr/>
        </p:nvSpPr>
        <p:spPr>
          <a:xfrm>
            <a:off x="5403715" y="3762375"/>
            <a:ext cx="6797810" cy="2862322"/>
          </a:xfrm>
          <a:prstGeom prst="rect">
            <a:avLst/>
          </a:prstGeom>
          <a:noFill/>
        </p:spPr>
        <p:txBody>
          <a:bodyPr wrap="square" rtlCol="0">
            <a:spAutoFit/>
            <a:scene3d>
              <a:camera prst="orthographicFront"/>
              <a:lightRig rig="threePt" dir="t"/>
            </a:scene3d>
            <a:sp3d extrusionH="57150">
              <a:bevelT w="38100" h="38100"/>
            </a:sp3d>
          </a:bodyPr>
          <a:lstStyle/>
          <a:p>
            <a:pPr>
              <a:spcBef>
                <a:spcPts val="600"/>
              </a:spcBef>
            </a:pPr>
            <a:r>
              <a:rPr lang="nl-NL" sz="2000" b="1" dirty="0">
                <a:solidFill>
                  <a:srgbClr val="006DAC"/>
                </a:solidFill>
                <a:latin typeface="Calibri" panose="020F0502020204030204" pitchFamily="34" charset="0"/>
              </a:rPr>
              <a:t>Aardse of hemelse denkwijze</a:t>
            </a:r>
            <a:r>
              <a:rPr lang="en" sz="2000" b="1" dirty="0">
                <a:solidFill>
                  <a:srgbClr val="006DAC"/>
                </a:solidFill>
                <a:latin typeface="Calibri" panose="020F0502020204030204" pitchFamily="34" charset="0"/>
              </a:rPr>
              <a:t>?</a:t>
            </a:r>
          </a:p>
          <a:p>
            <a:pPr lvl="1">
              <a:spcBef>
                <a:spcPts val="600"/>
              </a:spcBef>
            </a:pPr>
            <a:r>
              <a:rPr lang="nl-NL" sz="2000" b="1" dirty="0">
                <a:latin typeface="Calibri" panose="020F0502020204030204" pitchFamily="34" charset="0"/>
              </a:rPr>
              <a:t>Onze focus (</a:t>
            </a:r>
            <a:r>
              <a:rPr lang="nl-NL" sz="2000" b="1" dirty="0" err="1">
                <a:latin typeface="Calibri" panose="020F0502020204030204" pitchFamily="34" charset="0"/>
              </a:rPr>
              <a:t>Kolossenzen</a:t>
            </a:r>
            <a:r>
              <a:rPr lang="nl-NL" sz="2000" b="1" dirty="0">
                <a:latin typeface="Calibri" panose="020F0502020204030204" pitchFamily="34" charset="0"/>
              </a:rPr>
              <a:t> 3:1-4</a:t>
            </a:r>
            <a:r>
              <a:rPr lang="en" sz="2000" b="1" dirty="0">
                <a:latin typeface="Calibri" panose="020F0502020204030204" pitchFamily="34" charset="0"/>
              </a:rPr>
              <a:t>)</a:t>
            </a:r>
          </a:p>
          <a:p>
            <a:pPr lvl="1">
              <a:spcBef>
                <a:spcPts val="600"/>
              </a:spcBef>
            </a:pPr>
            <a:r>
              <a:rPr lang="nl-NL" sz="2000" b="1" dirty="0">
                <a:latin typeface="Calibri" panose="020F0502020204030204" pitchFamily="34" charset="0"/>
              </a:rPr>
              <a:t>Sterven aan aardse dingen (Kolossenzen 3:5-6</a:t>
            </a:r>
            <a:r>
              <a:rPr lang="en" sz="2000" b="1" dirty="0">
                <a:latin typeface="Calibri" panose="020F0502020204030204" pitchFamily="34" charset="0"/>
              </a:rPr>
              <a:t>)</a:t>
            </a:r>
          </a:p>
          <a:p>
            <a:pPr lvl="1">
              <a:spcBef>
                <a:spcPts val="600"/>
              </a:spcBef>
            </a:pPr>
            <a:r>
              <a:rPr lang="nl-NL" sz="2000" b="1" dirty="0">
                <a:latin typeface="Calibri" panose="020F0502020204030204" pitchFamily="34" charset="0"/>
              </a:rPr>
              <a:t>Om zich te kleden met het hemelse </a:t>
            </a:r>
            <a:r>
              <a:rPr lang="en" sz="2000" b="1" dirty="0">
                <a:latin typeface="Calibri" panose="020F0502020204030204" pitchFamily="34" charset="0"/>
              </a:rPr>
              <a:t>(</a:t>
            </a:r>
            <a:r>
              <a:rPr lang="nl-NL" sz="2000" b="1" dirty="0" err="1">
                <a:latin typeface="Calibri" panose="020F0502020204030204" pitchFamily="34" charset="0"/>
              </a:rPr>
              <a:t>Kolossenzen</a:t>
            </a:r>
            <a:r>
              <a:rPr lang="en" sz="2000" b="1" dirty="0">
                <a:latin typeface="Calibri" panose="020F0502020204030204" pitchFamily="34" charset="0"/>
              </a:rPr>
              <a:t> 3:7-11)</a:t>
            </a:r>
          </a:p>
          <a:p>
            <a:pPr>
              <a:spcBef>
                <a:spcPts val="1800"/>
              </a:spcBef>
            </a:pPr>
            <a:r>
              <a:rPr lang="nl-NL" sz="2000" b="1" dirty="0">
                <a:solidFill>
                  <a:srgbClr val="A90095"/>
                </a:solidFill>
                <a:latin typeface="Calibri" panose="020F0502020204030204" pitchFamily="34" charset="0"/>
              </a:rPr>
              <a:t>Kenmerken van het nieuwe leven in Christus</a:t>
            </a:r>
            <a:r>
              <a:rPr lang="en" sz="2000" b="1" dirty="0">
                <a:solidFill>
                  <a:srgbClr val="A90095"/>
                </a:solidFill>
                <a:latin typeface="Calibri" panose="020F0502020204030204" pitchFamily="34" charset="0"/>
              </a:rPr>
              <a:t>:</a:t>
            </a:r>
          </a:p>
          <a:p>
            <a:pPr lvl="1">
              <a:spcBef>
                <a:spcPts val="600"/>
              </a:spcBef>
            </a:pPr>
            <a:r>
              <a:rPr lang="es-ES" sz="2000" b="1" dirty="0">
                <a:latin typeface="Calibri" panose="020F0502020204030204" pitchFamily="34" charset="0"/>
              </a:rPr>
              <a:t>De band van </a:t>
            </a:r>
            <a:r>
              <a:rPr lang="es-ES" sz="2000" b="1" dirty="0" err="1">
                <a:latin typeface="Calibri" panose="020F0502020204030204" pitchFamily="34" charset="0"/>
              </a:rPr>
              <a:t>perfectheid</a:t>
            </a:r>
            <a:r>
              <a:rPr lang="en" sz="2000" b="1" dirty="0">
                <a:latin typeface="Calibri" panose="020F0502020204030204" pitchFamily="34" charset="0"/>
              </a:rPr>
              <a:t> (</a:t>
            </a:r>
            <a:r>
              <a:rPr lang="nl-NL" sz="2000" b="1" dirty="0" err="1">
                <a:latin typeface="Calibri" panose="020F0502020204030204" pitchFamily="34" charset="0"/>
              </a:rPr>
              <a:t>Kolossenzen</a:t>
            </a:r>
            <a:r>
              <a:rPr lang="en" sz="2000" b="1" dirty="0">
                <a:latin typeface="Calibri" panose="020F0502020204030204" pitchFamily="34" charset="0"/>
              </a:rPr>
              <a:t> 3:12-14)</a:t>
            </a:r>
          </a:p>
          <a:p>
            <a:pPr lvl="1">
              <a:spcBef>
                <a:spcPts val="600"/>
              </a:spcBef>
            </a:pPr>
            <a:r>
              <a:rPr lang="nl-NL" sz="2000" b="1" dirty="0">
                <a:latin typeface="Calibri" panose="020F0502020204030204" pitchFamily="34" charset="0"/>
              </a:rPr>
              <a:t>Het hemelse voedsel</a:t>
            </a:r>
            <a:r>
              <a:rPr lang="en" sz="2000" b="1" dirty="0">
                <a:latin typeface="Calibri" panose="020F0502020204030204" pitchFamily="34" charset="0"/>
              </a:rPr>
              <a:t> (</a:t>
            </a:r>
            <a:r>
              <a:rPr lang="nl-NL" sz="2000" b="1" dirty="0" err="1">
                <a:latin typeface="Calibri" panose="020F0502020204030204" pitchFamily="34" charset="0"/>
              </a:rPr>
              <a:t>Kolossenzen</a:t>
            </a:r>
            <a:r>
              <a:rPr lang="en" sz="2000" b="1" dirty="0">
                <a:latin typeface="Calibri" panose="020F0502020204030204" pitchFamily="34" charset="0"/>
              </a:rPr>
              <a:t> 3:15-17)</a:t>
            </a:r>
          </a:p>
        </p:txBody>
      </p:sp>
      <p:sp>
        <p:nvSpPr>
          <p:cNvPr id="3" name="CuadroTexto 2">
            <a:extLst>
              <a:ext uri="{FF2B5EF4-FFF2-40B4-BE49-F238E27FC236}">
                <a16:creationId xmlns:a16="http://schemas.microsoft.com/office/drawing/2014/main" id="{22FF2515-0B42-F386-522E-EB66F7A4D890}"/>
              </a:ext>
            </a:extLst>
          </p:cNvPr>
          <p:cNvSpPr txBox="1"/>
          <p:nvPr/>
        </p:nvSpPr>
        <p:spPr>
          <a:xfrm>
            <a:off x="142876" y="105013"/>
            <a:ext cx="7889444" cy="1015663"/>
          </a:xfrm>
          <a:prstGeom prst="rect">
            <a:avLst/>
          </a:prstGeom>
          <a:noFill/>
        </p:spPr>
        <p:txBody>
          <a:bodyPr wrap="square" rtlCol="0">
            <a:spAutoFit/>
          </a:bodyPr>
          <a:lstStyle/>
          <a:p>
            <a:pPr>
              <a:spcBef>
                <a:spcPts val="600"/>
              </a:spcBef>
            </a:pPr>
            <a:r>
              <a:rPr lang="nl-NL" sz="2000" b="1" dirty="0">
                <a:solidFill>
                  <a:schemeClr val="bg1"/>
                </a:solidFill>
                <a:effectLst>
                  <a:outerShdw blurRad="38100" dist="38100" dir="2700000" algn="tl">
                    <a:srgbClr val="000000">
                      <a:alpha val="43137"/>
                    </a:srgbClr>
                  </a:outerShdw>
                </a:effectLst>
                <a:latin typeface="Calibri" panose="020F0502020204030204" pitchFamily="34" charset="0"/>
              </a:rPr>
              <a:t>Wanneer we begraven worden in het water van de doop, sterft ons oude leven van zonde. Als we uit het water komen, staan we op als nieuwe wezens.</a:t>
            </a:r>
            <a:endParaRPr lang="en" sz="2000" b="1" dirty="0">
              <a:solidFill>
                <a:schemeClr val="bg1"/>
              </a:solidFill>
              <a:effectLst>
                <a:outerShdw blurRad="38100" dist="38100" dir="2700000" algn="tl">
                  <a:srgbClr val="000000">
                    <a:alpha val="43137"/>
                  </a:srgbClr>
                </a:outerShdw>
              </a:effectLst>
              <a:latin typeface="Calibri" panose="020F0502020204030204" pitchFamily="34" charset="0"/>
            </a:endParaRPr>
          </a:p>
        </p:txBody>
      </p:sp>
      <p:grpSp>
        <p:nvGrpSpPr>
          <p:cNvPr id="9" name="Grupo 8">
            <a:extLst>
              <a:ext uri="{FF2B5EF4-FFF2-40B4-BE49-F238E27FC236}">
                <a16:creationId xmlns:a16="http://schemas.microsoft.com/office/drawing/2014/main" id="{A2E3B3A9-8537-EC41-37C6-6F4D49AA751A}"/>
              </a:ext>
            </a:extLst>
          </p:cNvPr>
          <p:cNvGrpSpPr/>
          <p:nvPr/>
        </p:nvGrpSpPr>
        <p:grpSpPr>
          <a:xfrm>
            <a:off x="8175355" y="233303"/>
            <a:ext cx="3819525" cy="2990612"/>
            <a:chOff x="7800975" y="105013"/>
            <a:chExt cx="4248150" cy="3257312"/>
          </a:xfrm>
        </p:grpSpPr>
        <p:sp>
          <p:nvSpPr>
            <p:cNvPr id="8" name="Rectángulo 7">
              <a:extLst>
                <a:ext uri="{FF2B5EF4-FFF2-40B4-BE49-F238E27FC236}">
                  <a16:creationId xmlns:a16="http://schemas.microsoft.com/office/drawing/2014/main" id="{4778E205-B9D7-D817-C8FD-744E9964CCD5}"/>
                </a:ext>
              </a:extLst>
            </p:cNvPr>
            <p:cNvSpPr/>
            <p:nvPr/>
          </p:nvSpPr>
          <p:spPr>
            <a:xfrm>
              <a:off x="7800975" y="105013"/>
              <a:ext cx="4248150" cy="3257312"/>
            </a:xfrm>
            <a:prstGeom prst="rect">
              <a:avLst/>
            </a:prstGeom>
            <a:solidFill>
              <a:srgbClr val="FFE98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dirty="0">
                <a:latin typeface="Calibri" panose="020F0502020204030204" pitchFamily="34" charset="0"/>
              </a:endParaRPr>
            </a:p>
          </p:txBody>
        </p:sp>
        <p:pic>
          <p:nvPicPr>
            <p:cNvPr id="5" name="Imagen 4" descr="Un hombre frente a un lago&#10;&#10;El contenido generado por IA puede ser incorrecto.">
              <a:extLst>
                <a:ext uri="{FF2B5EF4-FFF2-40B4-BE49-F238E27FC236}">
                  <a16:creationId xmlns:a16="http://schemas.microsoft.com/office/drawing/2014/main" id="{26410BA0-142A-8F9B-15FA-FC93A9DB48B0}"/>
                </a:ext>
              </a:extLst>
            </p:cNvPr>
            <p:cNvPicPr>
              <a:picLocks noChangeAspect="1"/>
            </p:cNvPicPr>
            <p:nvPr/>
          </p:nvPicPr>
          <p:blipFill>
            <a:blip r:embed="rId3" cstate="email">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a:ext>
              </a:extLst>
            </a:blip>
            <a:stretch>
              <a:fillRect/>
            </a:stretch>
          </p:blipFill>
          <p:spPr>
            <a:xfrm>
              <a:off x="7960063" y="259929"/>
              <a:ext cx="3929975" cy="2947481"/>
            </a:xfrm>
            <a:prstGeom prst="rect">
              <a:avLst/>
            </a:prstGeom>
            <a:ln w="171450" cap="sq" cmpd="dbl">
              <a:solidFill>
                <a:schemeClr val="bg1"/>
              </a:solidFill>
              <a:prstDash val="solid"/>
              <a:miter lim="800000"/>
            </a:ln>
            <a:effectLst>
              <a:innerShdw blurRad="76200">
                <a:srgbClr val="000000"/>
              </a:innerShdw>
            </a:effectLst>
          </p:spPr>
        </p:pic>
      </p:grpSp>
      <p:pic>
        <p:nvPicPr>
          <p:cNvPr id="7" name="Imagen 6" descr="Imagen que contiene persona, hombre, parado, tabla&#10;&#10;El contenido generado por IA puede ser incorrecto.">
            <a:extLst>
              <a:ext uri="{FF2B5EF4-FFF2-40B4-BE49-F238E27FC236}">
                <a16:creationId xmlns:a16="http://schemas.microsoft.com/office/drawing/2014/main" id="{1458F93E-22BC-18D9-CCDA-F29FCC41B011}"/>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l="966" r="966"/>
          <a:stretch>
            <a:fillRect/>
          </a:stretch>
        </p:blipFill>
        <p:spPr>
          <a:xfrm>
            <a:off x="285749" y="3719710"/>
            <a:ext cx="4076701" cy="2816363"/>
          </a:xfrm>
          <a:prstGeom prst="rect">
            <a:avLst/>
          </a:prstGeom>
          <a:ln w="38100" cap="sq">
            <a:solidFill>
              <a:srgbClr val="582903"/>
            </a:solidFill>
            <a:prstDash val="solid"/>
            <a:miter lim="800000"/>
          </a:ln>
          <a:effectLst>
            <a:outerShdw blurRad="50800" dist="38100" dir="2700000" algn="tl" rotWithShape="0">
              <a:srgbClr val="000000">
                <a:alpha val="43000"/>
              </a:srgbClr>
            </a:outerShdw>
          </a:effectLst>
        </p:spPr>
      </p:pic>
      <p:pic>
        <p:nvPicPr>
          <p:cNvPr id="10" name="Imagen 9" descr="Icono&#10;&#10;El contenido generado por IA puede ser incorrecto.">
            <a:extLst>
              <a:ext uri="{FF2B5EF4-FFF2-40B4-BE49-F238E27FC236}">
                <a16:creationId xmlns:a16="http://schemas.microsoft.com/office/drawing/2014/main" id="{4456CE46-3A86-422B-28BD-33FDF7FC45CC}"/>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rot="4055367" flipH="1">
            <a:off x="5476734" y="4901309"/>
            <a:ext cx="338711" cy="363171"/>
          </a:xfrm>
          <a:prstGeom prst="rect">
            <a:avLst/>
          </a:prstGeom>
          <a:effectLst>
            <a:outerShdw blurRad="50800" dist="38100" dir="8100000" algn="tr" rotWithShape="0">
              <a:prstClr val="black">
                <a:alpha val="40000"/>
              </a:prstClr>
            </a:outerShdw>
          </a:effectLst>
        </p:spPr>
      </p:pic>
      <p:pic>
        <p:nvPicPr>
          <p:cNvPr id="12" name="Imagen 11" descr="Icono&#10;&#10;El contenido generado por IA puede ser incorrecto.">
            <a:extLst>
              <a:ext uri="{FF2B5EF4-FFF2-40B4-BE49-F238E27FC236}">
                <a16:creationId xmlns:a16="http://schemas.microsoft.com/office/drawing/2014/main" id="{A83AAD1A-60A2-512E-4ED4-F25AC2C39DDB}"/>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rot="4055367" flipH="1">
            <a:off x="5476734" y="5812320"/>
            <a:ext cx="338711" cy="363171"/>
          </a:xfrm>
          <a:prstGeom prst="rect">
            <a:avLst/>
          </a:prstGeom>
          <a:effectLst>
            <a:outerShdw blurRad="50800" dist="38100" dir="8100000" algn="tr" rotWithShape="0">
              <a:prstClr val="black">
                <a:alpha val="40000"/>
              </a:prstClr>
            </a:outerShdw>
          </a:effectLst>
        </p:spPr>
      </p:pic>
      <p:pic>
        <p:nvPicPr>
          <p:cNvPr id="13" name="Imagen 12" descr="Imagen que contiene Icono&#10;&#10;El contenido generado por IA puede ser incorrecto.">
            <a:extLst>
              <a:ext uri="{FF2B5EF4-FFF2-40B4-BE49-F238E27FC236}">
                <a16:creationId xmlns:a16="http://schemas.microsoft.com/office/drawing/2014/main" id="{6EABFF30-21CB-2E09-EC87-1118DA588ACE}"/>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rot="4055367" flipH="1">
            <a:off x="5476734" y="6187501"/>
            <a:ext cx="338711" cy="363171"/>
          </a:xfrm>
          <a:prstGeom prst="rect">
            <a:avLst/>
          </a:prstGeom>
          <a:effectLst>
            <a:outerShdw blurRad="50800" dist="38100" dir="8100000" algn="tr" rotWithShape="0">
              <a:prstClr val="black">
                <a:alpha val="40000"/>
              </a:prstClr>
            </a:outerShdw>
          </a:effectLst>
        </p:spPr>
      </p:pic>
      <p:pic>
        <p:nvPicPr>
          <p:cNvPr id="14" name="Imagen 13" descr="Icono&#10;&#10;El contenido generado por IA puede ser incorrecto.">
            <a:extLst>
              <a:ext uri="{FF2B5EF4-FFF2-40B4-BE49-F238E27FC236}">
                <a16:creationId xmlns:a16="http://schemas.microsoft.com/office/drawing/2014/main" id="{8ADB59D5-5025-2DFB-FE52-301D5AA3B619}"/>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rot="4055367" flipH="1">
            <a:off x="5476734" y="4527442"/>
            <a:ext cx="338711" cy="363171"/>
          </a:xfrm>
          <a:prstGeom prst="rect">
            <a:avLst/>
          </a:prstGeom>
          <a:effectLst>
            <a:outerShdw blurRad="50800" dist="38100" dir="8100000" algn="tr" rotWithShape="0">
              <a:prstClr val="black">
                <a:alpha val="40000"/>
              </a:prstClr>
            </a:outerShdw>
          </a:effectLst>
        </p:spPr>
      </p:pic>
      <p:pic>
        <p:nvPicPr>
          <p:cNvPr id="18" name="Imagen 17" descr="Icono&#10;&#10;El contenido generado por IA puede ser incorrecto.">
            <a:extLst>
              <a:ext uri="{FF2B5EF4-FFF2-40B4-BE49-F238E27FC236}">
                <a16:creationId xmlns:a16="http://schemas.microsoft.com/office/drawing/2014/main" id="{16195EB7-4FA4-05B7-F39D-A27CA5CB56CE}"/>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rot="4055367" flipH="1">
            <a:off x="5476734" y="4152259"/>
            <a:ext cx="338711" cy="363171"/>
          </a:xfrm>
          <a:prstGeom prst="rect">
            <a:avLst/>
          </a:prstGeom>
          <a:effectLst>
            <a:outerShdw blurRad="50800" dist="38100" dir="8100000" algn="tr" rotWithShape="0">
              <a:prstClr val="black">
                <a:alpha val="40000"/>
              </a:prstClr>
            </a:outerShdw>
          </a:effectLst>
        </p:spPr>
      </p:pic>
      <p:pic>
        <p:nvPicPr>
          <p:cNvPr id="23" name="Imagen 22" descr="Imagen que contiene objeto, reloj, computadora, dibujo&#10;&#10;El contenido generado por IA puede ser incorrecto.">
            <a:extLst>
              <a:ext uri="{FF2B5EF4-FFF2-40B4-BE49-F238E27FC236}">
                <a16:creationId xmlns:a16="http://schemas.microsoft.com/office/drawing/2014/main" id="{C71FED9C-136E-E536-4B10-514556D179F2}"/>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flipH="1">
            <a:off x="4646039" y="5475022"/>
            <a:ext cx="702965" cy="293090"/>
          </a:xfrm>
          <a:prstGeom prst="rect">
            <a:avLst/>
          </a:prstGeom>
          <a:effectLst>
            <a:outerShdw blurRad="50800" dist="38100" dir="8100000" algn="tr" rotWithShape="0">
              <a:prstClr val="black">
                <a:alpha val="40000"/>
              </a:prstClr>
            </a:outerShdw>
          </a:effectLst>
        </p:spPr>
      </p:pic>
      <p:pic>
        <p:nvPicPr>
          <p:cNvPr id="25" name="Imagen 24" descr="Forma, Flecha&#10;&#10;El contenido generado por IA puede ser incorrecto.">
            <a:extLst>
              <a:ext uri="{FF2B5EF4-FFF2-40B4-BE49-F238E27FC236}">
                <a16:creationId xmlns:a16="http://schemas.microsoft.com/office/drawing/2014/main" id="{215A2D63-92A2-2911-1A70-012294B86B43}"/>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flipH="1">
            <a:off x="4646039" y="3814961"/>
            <a:ext cx="702965" cy="293090"/>
          </a:xfrm>
          <a:prstGeom prst="rect">
            <a:avLst/>
          </a:prstGeom>
          <a:effectLst>
            <a:outerShdw blurRad="50800" dist="38100" dir="8100000" algn="tr" rotWithShape="0">
              <a:prstClr val="black">
                <a:alpha val="40000"/>
              </a:prstClr>
            </a:outerShdw>
          </a:effectLst>
        </p:spPr>
      </p:pic>
      <p:sp>
        <p:nvSpPr>
          <p:cNvPr id="6" name="CuadroTexto 5">
            <a:extLst>
              <a:ext uri="{FF2B5EF4-FFF2-40B4-BE49-F238E27FC236}">
                <a16:creationId xmlns:a16="http://schemas.microsoft.com/office/drawing/2014/main" id="{D6C4C235-3A35-1BD6-0E86-76CF89D8B8A2}"/>
              </a:ext>
            </a:extLst>
          </p:cNvPr>
          <p:cNvSpPr txBox="1"/>
          <p:nvPr/>
        </p:nvSpPr>
        <p:spPr>
          <a:xfrm>
            <a:off x="142876" y="2264583"/>
            <a:ext cx="7896130" cy="1015663"/>
          </a:xfrm>
          <a:prstGeom prst="rect">
            <a:avLst/>
          </a:prstGeom>
          <a:noFill/>
        </p:spPr>
        <p:txBody>
          <a:bodyPr wrap="square">
            <a:spAutoFit/>
          </a:bodyPr>
          <a:lstStyle/>
          <a:p>
            <a:pPr>
              <a:spcBef>
                <a:spcPts val="600"/>
              </a:spcBef>
            </a:pPr>
            <a:r>
              <a:rPr lang="nl-NL" sz="2000" b="1" dirty="0">
                <a:solidFill>
                  <a:schemeClr val="bg1"/>
                </a:solidFill>
                <a:effectLst>
                  <a:outerShdw blurRad="38100" dist="38100" dir="2700000" algn="tl">
                    <a:srgbClr val="000000">
                      <a:alpha val="43137"/>
                    </a:srgbClr>
                  </a:outerShdw>
                </a:effectLst>
                <a:latin typeface="Calibri" panose="020F0502020204030204" pitchFamily="34" charset="0"/>
              </a:rPr>
              <a:t>Om de een of andere reden proberen onze oude manieren steeds weer naar boven te komen. Daarom spoort de apostel Paulus ons aan om ons op de hemel te richten en de aardse zaken de rug toe te keren.</a:t>
            </a:r>
            <a:endParaRPr lang="en" sz="2000" b="1" dirty="0">
              <a:solidFill>
                <a:schemeClr val="bg1"/>
              </a:solidFill>
              <a:effectLst>
                <a:outerShdw blurRad="38100" dist="38100" dir="2700000" algn="tl">
                  <a:srgbClr val="000000">
                    <a:alpha val="43137"/>
                  </a:srgbClr>
                </a:outerShdw>
              </a:effectLst>
              <a:latin typeface="Calibri" panose="020F0502020204030204" pitchFamily="34" charset="0"/>
            </a:endParaRPr>
          </a:p>
        </p:txBody>
      </p:sp>
      <p:sp>
        <p:nvSpPr>
          <p:cNvPr id="15" name="CuadroTexto 14">
            <a:extLst>
              <a:ext uri="{FF2B5EF4-FFF2-40B4-BE49-F238E27FC236}">
                <a16:creationId xmlns:a16="http://schemas.microsoft.com/office/drawing/2014/main" id="{96F8FA38-EE2E-0214-1F60-F8265999EADA}"/>
              </a:ext>
            </a:extLst>
          </p:cNvPr>
          <p:cNvSpPr txBox="1"/>
          <p:nvPr/>
        </p:nvSpPr>
        <p:spPr>
          <a:xfrm>
            <a:off x="136190" y="1184798"/>
            <a:ext cx="7896130" cy="1015663"/>
          </a:xfrm>
          <a:prstGeom prst="rect">
            <a:avLst/>
          </a:prstGeom>
          <a:noFill/>
        </p:spPr>
        <p:txBody>
          <a:bodyPr wrap="square">
            <a:spAutoFit/>
          </a:bodyPr>
          <a:lstStyle/>
          <a:p>
            <a:pPr>
              <a:spcBef>
                <a:spcPts val="600"/>
              </a:spcBef>
            </a:pPr>
            <a:r>
              <a:rPr lang="nl-NL" sz="2000" b="1" dirty="0">
                <a:solidFill>
                  <a:schemeClr val="bg1"/>
                </a:solidFill>
                <a:effectLst>
                  <a:outerShdw blurRad="38100" dist="38100" dir="2700000" algn="tl">
                    <a:srgbClr val="000000">
                      <a:alpha val="43137"/>
                    </a:srgbClr>
                  </a:outerShdw>
                </a:effectLst>
                <a:latin typeface="Calibri" panose="020F0502020204030204" pitchFamily="34" charset="0"/>
              </a:rPr>
              <a:t>We hebben onze oude manier van leven en denken opgegeven. Vanaf dat moment leefden we anders en dachten we anders. We stopten met een aardse denkwijze en kregen een hemelse denkwijze.</a:t>
            </a:r>
            <a:endParaRPr lang="en" sz="2000" b="1" dirty="0">
              <a:solidFill>
                <a:schemeClr val="bg1"/>
              </a:solidFill>
              <a:effectLst>
                <a:outerShdw blurRad="38100" dist="38100" dir="2700000" algn="tl">
                  <a:srgbClr val="000000">
                    <a:alpha val="43137"/>
                  </a:srgbClr>
                </a:outerShdw>
              </a:effectLst>
              <a:latin typeface="Calibri" panose="020F0502020204030204" pitchFamily="34" charset="0"/>
            </a:endParaRPr>
          </a:p>
        </p:txBody>
      </p:sp>
    </p:spTree>
    <p:extLst>
      <p:ext uri="{BB962C8B-B14F-4D97-AF65-F5344CB8AC3E}">
        <p14:creationId xmlns:p14="http://schemas.microsoft.com/office/powerpoint/2010/main" val="3576866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 calcmode="lin" valueType="num">
                                      <p:cBhvr>
                                        <p:cTn id="9" dur="500" fill="hold"/>
                                        <p:tgtEl>
                                          <p:spTgt spid="9"/>
                                        </p:tgtEl>
                                        <p:attrNameLst>
                                          <p:attrName>style.rotation</p:attrName>
                                        </p:attrNameLst>
                                      </p:cBhvr>
                                      <p:tavLst>
                                        <p:tav tm="0">
                                          <p:val>
                                            <p:fltVal val="360"/>
                                          </p:val>
                                        </p:tav>
                                        <p:tav tm="100000">
                                          <p:val>
                                            <p:fltVal val="0"/>
                                          </p:val>
                                        </p:tav>
                                      </p:tavLst>
                                    </p:anim>
                                    <p:animEffect transition="in" filter="fade">
                                      <p:cBhvr>
                                        <p:cTn id="10" dur="500"/>
                                        <p:tgtEl>
                                          <p:spTgt spid="9"/>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left)">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left)">
                                      <p:cBhvr>
                                        <p:cTn id="19" dur="500"/>
                                        <p:tgtEl>
                                          <p:spTgt spid="15"/>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500"/>
                                        <p:tgtEl>
                                          <p:spTgt spid="7"/>
                                        </p:tgtEl>
                                      </p:cBhvr>
                                    </p:animEffect>
                                  </p:childTnLst>
                                </p:cTn>
                              </p:par>
                            </p:childTnLst>
                          </p:cTn>
                        </p:par>
                        <p:par>
                          <p:cTn id="25" fill="hold">
                            <p:stCondLst>
                              <p:cond delay="500"/>
                            </p:stCondLst>
                            <p:childTnLst>
                              <p:par>
                                <p:cTn id="26" presetID="22" presetClass="entr" presetSubtype="8"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17" presetClass="entr" presetSubtype="8" fill="hold" nodeType="clickEffect">
                                  <p:stCondLst>
                                    <p:cond delay="0"/>
                                  </p:stCondLst>
                                  <p:childTnLst>
                                    <p:set>
                                      <p:cBhvr>
                                        <p:cTn id="32" dur="1" fill="hold">
                                          <p:stCondLst>
                                            <p:cond delay="0"/>
                                          </p:stCondLst>
                                        </p:cTn>
                                        <p:tgtEl>
                                          <p:spTgt spid="25"/>
                                        </p:tgtEl>
                                        <p:attrNameLst>
                                          <p:attrName>style.visibility</p:attrName>
                                        </p:attrNameLst>
                                      </p:cBhvr>
                                      <p:to>
                                        <p:strVal val="visible"/>
                                      </p:to>
                                    </p:set>
                                    <p:anim calcmode="lin" valueType="num">
                                      <p:cBhvr>
                                        <p:cTn id="33" dur="500" fill="hold"/>
                                        <p:tgtEl>
                                          <p:spTgt spid="25"/>
                                        </p:tgtEl>
                                        <p:attrNameLst>
                                          <p:attrName>ppt_x</p:attrName>
                                        </p:attrNameLst>
                                      </p:cBhvr>
                                      <p:tavLst>
                                        <p:tav tm="0">
                                          <p:val>
                                            <p:strVal val="#ppt_x-#ppt_w/2"/>
                                          </p:val>
                                        </p:tav>
                                        <p:tav tm="100000">
                                          <p:val>
                                            <p:strVal val="#ppt_x"/>
                                          </p:val>
                                        </p:tav>
                                      </p:tavLst>
                                    </p:anim>
                                    <p:anim calcmode="lin" valueType="num">
                                      <p:cBhvr>
                                        <p:cTn id="34" dur="500" fill="hold"/>
                                        <p:tgtEl>
                                          <p:spTgt spid="25"/>
                                        </p:tgtEl>
                                        <p:attrNameLst>
                                          <p:attrName>ppt_y</p:attrName>
                                        </p:attrNameLst>
                                      </p:cBhvr>
                                      <p:tavLst>
                                        <p:tav tm="0">
                                          <p:val>
                                            <p:strVal val="#ppt_y"/>
                                          </p:val>
                                        </p:tav>
                                        <p:tav tm="100000">
                                          <p:val>
                                            <p:strVal val="#ppt_y"/>
                                          </p:val>
                                        </p:tav>
                                      </p:tavLst>
                                    </p:anim>
                                    <p:anim calcmode="lin" valueType="num">
                                      <p:cBhvr>
                                        <p:cTn id="35" dur="500" fill="hold"/>
                                        <p:tgtEl>
                                          <p:spTgt spid="25"/>
                                        </p:tgtEl>
                                        <p:attrNameLst>
                                          <p:attrName>ppt_w</p:attrName>
                                        </p:attrNameLst>
                                      </p:cBhvr>
                                      <p:tavLst>
                                        <p:tav tm="0">
                                          <p:val>
                                            <p:fltVal val="0"/>
                                          </p:val>
                                        </p:tav>
                                        <p:tav tm="100000">
                                          <p:val>
                                            <p:strVal val="#ppt_w"/>
                                          </p:val>
                                        </p:tav>
                                      </p:tavLst>
                                    </p:anim>
                                    <p:anim calcmode="lin" valueType="num">
                                      <p:cBhvr>
                                        <p:cTn id="36" dur="500" fill="hold"/>
                                        <p:tgtEl>
                                          <p:spTgt spid="25"/>
                                        </p:tgtEl>
                                        <p:attrNameLst>
                                          <p:attrName>ppt_h</p:attrName>
                                        </p:attrNameLst>
                                      </p:cBhvr>
                                      <p:tavLst>
                                        <p:tav tm="0">
                                          <p:val>
                                            <p:strVal val="#ppt_h"/>
                                          </p:val>
                                        </p:tav>
                                        <p:tav tm="100000">
                                          <p:val>
                                            <p:strVal val="#ppt_h"/>
                                          </p:val>
                                        </p:tav>
                                      </p:tavLst>
                                    </p:anim>
                                  </p:childTnLst>
                                </p:cTn>
                              </p:par>
                            </p:childTnLst>
                          </p:cTn>
                        </p:par>
                        <p:par>
                          <p:cTn id="37" fill="hold">
                            <p:stCondLst>
                              <p:cond delay="500"/>
                            </p:stCondLst>
                            <p:childTnLst>
                              <p:par>
                                <p:cTn id="38" presetID="22" presetClass="entr" presetSubtype="8" fill="hold" grpId="0" nodeType="afterEffect">
                                  <p:stCondLst>
                                    <p:cond delay="0"/>
                                  </p:stCondLst>
                                  <p:childTnLst>
                                    <p:set>
                                      <p:cBhvr>
                                        <p:cTn id="39" dur="1" fill="hold">
                                          <p:stCondLst>
                                            <p:cond delay="0"/>
                                          </p:stCondLst>
                                        </p:cTn>
                                        <p:tgtEl>
                                          <p:spTgt spid="2">
                                            <p:txEl>
                                              <p:pRg st="0" end="0"/>
                                            </p:txEl>
                                          </p:spTgt>
                                        </p:tgtEl>
                                        <p:attrNameLst>
                                          <p:attrName>style.visibility</p:attrName>
                                        </p:attrNameLst>
                                      </p:cBhvr>
                                      <p:to>
                                        <p:strVal val="visible"/>
                                      </p:to>
                                    </p:set>
                                    <p:animEffect transition="in" filter="wipe(left)">
                                      <p:cBhvr>
                                        <p:cTn id="40" dur="500"/>
                                        <p:tgtEl>
                                          <p:spTgt spid="2">
                                            <p:txEl>
                                              <p:pRg st="0" end="0"/>
                                            </p:txEl>
                                          </p:spTgt>
                                        </p:tgtEl>
                                      </p:cBhvr>
                                    </p:animEffect>
                                  </p:childTnLst>
                                </p:cTn>
                              </p:par>
                            </p:childTnLst>
                          </p:cTn>
                        </p:par>
                        <p:par>
                          <p:cTn id="41" fill="hold">
                            <p:stCondLst>
                              <p:cond delay="1000"/>
                            </p:stCondLst>
                            <p:childTnLst>
                              <p:par>
                                <p:cTn id="42" presetID="31" presetClass="entr" presetSubtype="0" fill="hold" nodeType="afterEffect">
                                  <p:stCondLst>
                                    <p:cond delay="0"/>
                                  </p:stCondLst>
                                  <p:childTnLst>
                                    <p:set>
                                      <p:cBhvr>
                                        <p:cTn id="43" dur="1" fill="hold">
                                          <p:stCondLst>
                                            <p:cond delay="0"/>
                                          </p:stCondLst>
                                        </p:cTn>
                                        <p:tgtEl>
                                          <p:spTgt spid="18"/>
                                        </p:tgtEl>
                                        <p:attrNameLst>
                                          <p:attrName>style.visibility</p:attrName>
                                        </p:attrNameLst>
                                      </p:cBhvr>
                                      <p:to>
                                        <p:strVal val="visible"/>
                                      </p:to>
                                    </p:set>
                                    <p:anim calcmode="lin" valueType="num">
                                      <p:cBhvr>
                                        <p:cTn id="44" dur="500" fill="hold"/>
                                        <p:tgtEl>
                                          <p:spTgt spid="18"/>
                                        </p:tgtEl>
                                        <p:attrNameLst>
                                          <p:attrName>ppt_w</p:attrName>
                                        </p:attrNameLst>
                                      </p:cBhvr>
                                      <p:tavLst>
                                        <p:tav tm="0">
                                          <p:val>
                                            <p:fltVal val="0"/>
                                          </p:val>
                                        </p:tav>
                                        <p:tav tm="100000">
                                          <p:val>
                                            <p:strVal val="#ppt_w"/>
                                          </p:val>
                                        </p:tav>
                                      </p:tavLst>
                                    </p:anim>
                                    <p:anim calcmode="lin" valueType="num">
                                      <p:cBhvr>
                                        <p:cTn id="45" dur="500" fill="hold"/>
                                        <p:tgtEl>
                                          <p:spTgt spid="18"/>
                                        </p:tgtEl>
                                        <p:attrNameLst>
                                          <p:attrName>ppt_h</p:attrName>
                                        </p:attrNameLst>
                                      </p:cBhvr>
                                      <p:tavLst>
                                        <p:tav tm="0">
                                          <p:val>
                                            <p:fltVal val="0"/>
                                          </p:val>
                                        </p:tav>
                                        <p:tav tm="100000">
                                          <p:val>
                                            <p:strVal val="#ppt_h"/>
                                          </p:val>
                                        </p:tav>
                                      </p:tavLst>
                                    </p:anim>
                                    <p:anim calcmode="lin" valueType="num">
                                      <p:cBhvr>
                                        <p:cTn id="46" dur="500" fill="hold"/>
                                        <p:tgtEl>
                                          <p:spTgt spid="18"/>
                                        </p:tgtEl>
                                        <p:attrNameLst>
                                          <p:attrName>style.rotation</p:attrName>
                                        </p:attrNameLst>
                                      </p:cBhvr>
                                      <p:tavLst>
                                        <p:tav tm="0">
                                          <p:val>
                                            <p:fltVal val="90"/>
                                          </p:val>
                                        </p:tav>
                                        <p:tav tm="100000">
                                          <p:val>
                                            <p:fltVal val="0"/>
                                          </p:val>
                                        </p:tav>
                                      </p:tavLst>
                                    </p:anim>
                                    <p:animEffect transition="in" filter="fade">
                                      <p:cBhvr>
                                        <p:cTn id="47" dur="500"/>
                                        <p:tgtEl>
                                          <p:spTgt spid="18"/>
                                        </p:tgtEl>
                                      </p:cBhvr>
                                    </p:animEffect>
                                  </p:childTnLst>
                                </p:cTn>
                              </p:par>
                            </p:childTnLst>
                          </p:cTn>
                        </p:par>
                        <p:par>
                          <p:cTn id="48" fill="hold">
                            <p:stCondLst>
                              <p:cond delay="1500"/>
                            </p:stCondLst>
                            <p:childTnLst>
                              <p:par>
                                <p:cTn id="49" presetID="22" presetClass="entr" presetSubtype="8" fill="hold" grpId="0" nodeType="afterEffect">
                                  <p:stCondLst>
                                    <p:cond delay="0"/>
                                  </p:stCondLst>
                                  <p:childTnLst>
                                    <p:set>
                                      <p:cBhvr>
                                        <p:cTn id="50" dur="1" fill="hold">
                                          <p:stCondLst>
                                            <p:cond delay="0"/>
                                          </p:stCondLst>
                                        </p:cTn>
                                        <p:tgtEl>
                                          <p:spTgt spid="2">
                                            <p:txEl>
                                              <p:pRg st="1" end="1"/>
                                            </p:txEl>
                                          </p:spTgt>
                                        </p:tgtEl>
                                        <p:attrNameLst>
                                          <p:attrName>style.visibility</p:attrName>
                                        </p:attrNameLst>
                                      </p:cBhvr>
                                      <p:to>
                                        <p:strVal val="visible"/>
                                      </p:to>
                                    </p:set>
                                    <p:animEffect transition="in" filter="wipe(left)">
                                      <p:cBhvr>
                                        <p:cTn id="51" dur="500"/>
                                        <p:tgtEl>
                                          <p:spTgt spid="2">
                                            <p:txEl>
                                              <p:pRg st="1" end="1"/>
                                            </p:txEl>
                                          </p:spTgt>
                                        </p:tgtEl>
                                      </p:cBhvr>
                                    </p:animEffect>
                                  </p:childTnLst>
                                </p:cTn>
                              </p:par>
                            </p:childTnLst>
                          </p:cTn>
                        </p:par>
                        <p:par>
                          <p:cTn id="52" fill="hold">
                            <p:stCondLst>
                              <p:cond delay="2000"/>
                            </p:stCondLst>
                            <p:childTnLst>
                              <p:par>
                                <p:cTn id="53" presetID="31" presetClass="entr" presetSubtype="0" fill="hold" nodeType="after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p:cTn id="55" dur="500" fill="hold"/>
                                        <p:tgtEl>
                                          <p:spTgt spid="14"/>
                                        </p:tgtEl>
                                        <p:attrNameLst>
                                          <p:attrName>ppt_w</p:attrName>
                                        </p:attrNameLst>
                                      </p:cBhvr>
                                      <p:tavLst>
                                        <p:tav tm="0">
                                          <p:val>
                                            <p:fltVal val="0"/>
                                          </p:val>
                                        </p:tav>
                                        <p:tav tm="100000">
                                          <p:val>
                                            <p:strVal val="#ppt_w"/>
                                          </p:val>
                                        </p:tav>
                                      </p:tavLst>
                                    </p:anim>
                                    <p:anim calcmode="lin" valueType="num">
                                      <p:cBhvr>
                                        <p:cTn id="56" dur="500" fill="hold"/>
                                        <p:tgtEl>
                                          <p:spTgt spid="14"/>
                                        </p:tgtEl>
                                        <p:attrNameLst>
                                          <p:attrName>ppt_h</p:attrName>
                                        </p:attrNameLst>
                                      </p:cBhvr>
                                      <p:tavLst>
                                        <p:tav tm="0">
                                          <p:val>
                                            <p:fltVal val="0"/>
                                          </p:val>
                                        </p:tav>
                                        <p:tav tm="100000">
                                          <p:val>
                                            <p:strVal val="#ppt_h"/>
                                          </p:val>
                                        </p:tav>
                                      </p:tavLst>
                                    </p:anim>
                                    <p:anim calcmode="lin" valueType="num">
                                      <p:cBhvr>
                                        <p:cTn id="57" dur="500" fill="hold"/>
                                        <p:tgtEl>
                                          <p:spTgt spid="14"/>
                                        </p:tgtEl>
                                        <p:attrNameLst>
                                          <p:attrName>style.rotation</p:attrName>
                                        </p:attrNameLst>
                                      </p:cBhvr>
                                      <p:tavLst>
                                        <p:tav tm="0">
                                          <p:val>
                                            <p:fltVal val="90"/>
                                          </p:val>
                                        </p:tav>
                                        <p:tav tm="100000">
                                          <p:val>
                                            <p:fltVal val="0"/>
                                          </p:val>
                                        </p:tav>
                                      </p:tavLst>
                                    </p:anim>
                                    <p:animEffect transition="in" filter="fade">
                                      <p:cBhvr>
                                        <p:cTn id="58" dur="500"/>
                                        <p:tgtEl>
                                          <p:spTgt spid="14"/>
                                        </p:tgtEl>
                                      </p:cBhvr>
                                    </p:animEffect>
                                  </p:childTnLst>
                                </p:cTn>
                              </p:par>
                            </p:childTnLst>
                          </p:cTn>
                        </p:par>
                        <p:par>
                          <p:cTn id="59" fill="hold">
                            <p:stCondLst>
                              <p:cond delay="2500"/>
                            </p:stCondLst>
                            <p:childTnLst>
                              <p:par>
                                <p:cTn id="60" presetID="22" presetClass="entr" presetSubtype="8" fill="hold" grpId="0" nodeType="afterEffect">
                                  <p:stCondLst>
                                    <p:cond delay="0"/>
                                  </p:stCondLst>
                                  <p:childTnLst>
                                    <p:set>
                                      <p:cBhvr>
                                        <p:cTn id="61" dur="1" fill="hold">
                                          <p:stCondLst>
                                            <p:cond delay="0"/>
                                          </p:stCondLst>
                                        </p:cTn>
                                        <p:tgtEl>
                                          <p:spTgt spid="2">
                                            <p:txEl>
                                              <p:pRg st="2" end="2"/>
                                            </p:txEl>
                                          </p:spTgt>
                                        </p:tgtEl>
                                        <p:attrNameLst>
                                          <p:attrName>style.visibility</p:attrName>
                                        </p:attrNameLst>
                                      </p:cBhvr>
                                      <p:to>
                                        <p:strVal val="visible"/>
                                      </p:to>
                                    </p:set>
                                    <p:animEffect transition="in" filter="wipe(left)">
                                      <p:cBhvr>
                                        <p:cTn id="62" dur="500"/>
                                        <p:tgtEl>
                                          <p:spTgt spid="2">
                                            <p:txEl>
                                              <p:pRg st="2" end="2"/>
                                            </p:txEl>
                                          </p:spTgt>
                                        </p:tgtEl>
                                      </p:cBhvr>
                                    </p:animEffect>
                                  </p:childTnLst>
                                </p:cTn>
                              </p:par>
                            </p:childTnLst>
                          </p:cTn>
                        </p:par>
                        <p:par>
                          <p:cTn id="63" fill="hold">
                            <p:stCondLst>
                              <p:cond delay="3000"/>
                            </p:stCondLst>
                            <p:childTnLst>
                              <p:par>
                                <p:cTn id="64" presetID="31" presetClass="entr" presetSubtype="0" fill="hold" nodeType="afterEffect">
                                  <p:stCondLst>
                                    <p:cond delay="0"/>
                                  </p:stCondLst>
                                  <p:childTnLst>
                                    <p:set>
                                      <p:cBhvr>
                                        <p:cTn id="65" dur="1" fill="hold">
                                          <p:stCondLst>
                                            <p:cond delay="0"/>
                                          </p:stCondLst>
                                        </p:cTn>
                                        <p:tgtEl>
                                          <p:spTgt spid="10"/>
                                        </p:tgtEl>
                                        <p:attrNameLst>
                                          <p:attrName>style.visibility</p:attrName>
                                        </p:attrNameLst>
                                      </p:cBhvr>
                                      <p:to>
                                        <p:strVal val="visible"/>
                                      </p:to>
                                    </p:set>
                                    <p:anim calcmode="lin" valueType="num">
                                      <p:cBhvr>
                                        <p:cTn id="66" dur="500" fill="hold"/>
                                        <p:tgtEl>
                                          <p:spTgt spid="10"/>
                                        </p:tgtEl>
                                        <p:attrNameLst>
                                          <p:attrName>ppt_w</p:attrName>
                                        </p:attrNameLst>
                                      </p:cBhvr>
                                      <p:tavLst>
                                        <p:tav tm="0">
                                          <p:val>
                                            <p:fltVal val="0"/>
                                          </p:val>
                                        </p:tav>
                                        <p:tav tm="100000">
                                          <p:val>
                                            <p:strVal val="#ppt_w"/>
                                          </p:val>
                                        </p:tav>
                                      </p:tavLst>
                                    </p:anim>
                                    <p:anim calcmode="lin" valueType="num">
                                      <p:cBhvr>
                                        <p:cTn id="67" dur="500" fill="hold"/>
                                        <p:tgtEl>
                                          <p:spTgt spid="10"/>
                                        </p:tgtEl>
                                        <p:attrNameLst>
                                          <p:attrName>ppt_h</p:attrName>
                                        </p:attrNameLst>
                                      </p:cBhvr>
                                      <p:tavLst>
                                        <p:tav tm="0">
                                          <p:val>
                                            <p:fltVal val="0"/>
                                          </p:val>
                                        </p:tav>
                                        <p:tav tm="100000">
                                          <p:val>
                                            <p:strVal val="#ppt_h"/>
                                          </p:val>
                                        </p:tav>
                                      </p:tavLst>
                                    </p:anim>
                                    <p:anim calcmode="lin" valueType="num">
                                      <p:cBhvr>
                                        <p:cTn id="68" dur="500" fill="hold"/>
                                        <p:tgtEl>
                                          <p:spTgt spid="10"/>
                                        </p:tgtEl>
                                        <p:attrNameLst>
                                          <p:attrName>style.rotation</p:attrName>
                                        </p:attrNameLst>
                                      </p:cBhvr>
                                      <p:tavLst>
                                        <p:tav tm="0">
                                          <p:val>
                                            <p:fltVal val="90"/>
                                          </p:val>
                                        </p:tav>
                                        <p:tav tm="100000">
                                          <p:val>
                                            <p:fltVal val="0"/>
                                          </p:val>
                                        </p:tav>
                                      </p:tavLst>
                                    </p:anim>
                                    <p:animEffect transition="in" filter="fade">
                                      <p:cBhvr>
                                        <p:cTn id="69" dur="500"/>
                                        <p:tgtEl>
                                          <p:spTgt spid="10"/>
                                        </p:tgtEl>
                                      </p:cBhvr>
                                    </p:animEffect>
                                  </p:childTnLst>
                                </p:cTn>
                              </p:par>
                            </p:childTnLst>
                          </p:cTn>
                        </p:par>
                        <p:par>
                          <p:cTn id="70" fill="hold">
                            <p:stCondLst>
                              <p:cond delay="3500"/>
                            </p:stCondLst>
                            <p:childTnLst>
                              <p:par>
                                <p:cTn id="71" presetID="22" presetClass="entr" presetSubtype="8" fill="hold" grpId="0" nodeType="afterEffect">
                                  <p:stCondLst>
                                    <p:cond delay="0"/>
                                  </p:stCondLst>
                                  <p:childTnLst>
                                    <p:set>
                                      <p:cBhvr>
                                        <p:cTn id="72" dur="1" fill="hold">
                                          <p:stCondLst>
                                            <p:cond delay="0"/>
                                          </p:stCondLst>
                                        </p:cTn>
                                        <p:tgtEl>
                                          <p:spTgt spid="2">
                                            <p:txEl>
                                              <p:pRg st="3" end="3"/>
                                            </p:txEl>
                                          </p:spTgt>
                                        </p:tgtEl>
                                        <p:attrNameLst>
                                          <p:attrName>style.visibility</p:attrName>
                                        </p:attrNameLst>
                                      </p:cBhvr>
                                      <p:to>
                                        <p:strVal val="visible"/>
                                      </p:to>
                                    </p:set>
                                    <p:animEffect transition="in" filter="wipe(left)">
                                      <p:cBhvr>
                                        <p:cTn id="73" dur="500"/>
                                        <p:tgtEl>
                                          <p:spTgt spid="2">
                                            <p:txEl>
                                              <p:pRg st="3" end="3"/>
                                            </p:txEl>
                                          </p:spTgt>
                                        </p:tgtEl>
                                      </p:cBhvr>
                                    </p:animEffect>
                                  </p:childTnLst>
                                </p:cTn>
                              </p:par>
                            </p:childTnLst>
                          </p:cTn>
                        </p:par>
                      </p:childTnLst>
                    </p:cTn>
                  </p:par>
                  <p:par>
                    <p:cTn id="74" fill="hold">
                      <p:stCondLst>
                        <p:cond delay="indefinite"/>
                      </p:stCondLst>
                      <p:childTnLst>
                        <p:par>
                          <p:cTn id="75" fill="hold">
                            <p:stCondLst>
                              <p:cond delay="0"/>
                            </p:stCondLst>
                            <p:childTnLst>
                              <p:par>
                                <p:cTn id="76" presetID="17" presetClass="entr" presetSubtype="8" fill="hold" nodeType="clickEffect">
                                  <p:stCondLst>
                                    <p:cond delay="0"/>
                                  </p:stCondLst>
                                  <p:childTnLst>
                                    <p:set>
                                      <p:cBhvr>
                                        <p:cTn id="77" dur="1" fill="hold">
                                          <p:stCondLst>
                                            <p:cond delay="0"/>
                                          </p:stCondLst>
                                        </p:cTn>
                                        <p:tgtEl>
                                          <p:spTgt spid="23"/>
                                        </p:tgtEl>
                                        <p:attrNameLst>
                                          <p:attrName>style.visibility</p:attrName>
                                        </p:attrNameLst>
                                      </p:cBhvr>
                                      <p:to>
                                        <p:strVal val="visible"/>
                                      </p:to>
                                    </p:set>
                                    <p:anim calcmode="lin" valueType="num">
                                      <p:cBhvr>
                                        <p:cTn id="78" dur="500" fill="hold"/>
                                        <p:tgtEl>
                                          <p:spTgt spid="23"/>
                                        </p:tgtEl>
                                        <p:attrNameLst>
                                          <p:attrName>ppt_x</p:attrName>
                                        </p:attrNameLst>
                                      </p:cBhvr>
                                      <p:tavLst>
                                        <p:tav tm="0">
                                          <p:val>
                                            <p:strVal val="#ppt_x-#ppt_w/2"/>
                                          </p:val>
                                        </p:tav>
                                        <p:tav tm="100000">
                                          <p:val>
                                            <p:strVal val="#ppt_x"/>
                                          </p:val>
                                        </p:tav>
                                      </p:tavLst>
                                    </p:anim>
                                    <p:anim calcmode="lin" valueType="num">
                                      <p:cBhvr>
                                        <p:cTn id="79" dur="500" fill="hold"/>
                                        <p:tgtEl>
                                          <p:spTgt spid="23"/>
                                        </p:tgtEl>
                                        <p:attrNameLst>
                                          <p:attrName>ppt_y</p:attrName>
                                        </p:attrNameLst>
                                      </p:cBhvr>
                                      <p:tavLst>
                                        <p:tav tm="0">
                                          <p:val>
                                            <p:strVal val="#ppt_y"/>
                                          </p:val>
                                        </p:tav>
                                        <p:tav tm="100000">
                                          <p:val>
                                            <p:strVal val="#ppt_y"/>
                                          </p:val>
                                        </p:tav>
                                      </p:tavLst>
                                    </p:anim>
                                    <p:anim calcmode="lin" valueType="num">
                                      <p:cBhvr>
                                        <p:cTn id="80" dur="500" fill="hold"/>
                                        <p:tgtEl>
                                          <p:spTgt spid="23"/>
                                        </p:tgtEl>
                                        <p:attrNameLst>
                                          <p:attrName>ppt_w</p:attrName>
                                        </p:attrNameLst>
                                      </p:cBhvr>
                                      <p:tavLst>
                                        <p:tav tm="0">
                                          <p:val>
                                            <p:fltVal val="0"/>
                                          </p:val>
                                        </p:tav>
                                        <p:tav tm="100000">
                                          <p:val>
                                            <p:strVal val="#ppt_w"/>
                                          </p:val>
                                        </p:tav>
                                      </p:tavLst>
                                    </p:anim>
                                    <p:anim calcmode="lin" valueType="num">
                                      <p:cBhvr>
                                        <p:cTn id="81" dur="500" fill="hold"/>
                                        <p:tgtEl>
                                          <p:spTgt spid="23"/>
                                        </p:tgtEl>
                                        <p:attrNameLst>
                                          <p:attrName>ppt_h</p:attrName>
                                        </p:attrNameLst>
                                      </p:cBhvr>
                                      <p:tavLst>
                                        <p:tav tm="0">
                                          <p:val>
                                            <p:strVal val="#ppt_h"/>
                                          </p:val>
                                        </p:tav>
                                        <p:tav tm="100000">
                                          <p:val>
                                            <p:strVal val="#ppt_h"/>
                                          </p:val>
                                        </p:tav>
                                      </p:tavLst>
                                    </p:anim>
                                  </p:childTnLst>
                                </p:cTn>
                              </p:par>
                            </p:childTnLst>
                          </p:cTn>
                        </p:par>
                        <p:par>
                          <p:cTn id="82" fill="hold">
                            <p:stCondLst>
                              <p:cond delay="500"/>
                            </p:stCondLst>
                            <p:childTnLst>
                              <p:par>
                                <p:cTn id="83" presetID="22" presetClass="entr" presetSubtype="8" fill="hold" grpId="0" nodeType="afterEffect">
                                  <p:stCondLst>
                                    <p:cond delay="0"/>
                                  </p:stCondLst>
                                  <p:childTnLst>
                                    <p:set>
                                      <p:cBhvr>
                                        <p:cTn id="84" dur="1" fill="hold">
                                          <p:stCondLst>
                                            <p:cond delay="0"/>
                                          </p:stCondLst>
                                        </p:cTn>
                                        <p:tgtEl>
                                          <p:spTgt spid="2">
                                            <p:txEl>
                                              <p:pRg st="4" end="4"/>
                                            </p:txEl>
                                          </p:spTgt>
                                        </p:tgtEl>
                                        <p:attrNameLst>
                                          <p:attrName>style.visibility</p:attrName>
                                        </p:attrNameLst>
                                      </p:cBhvr>
                                      <p:to>
                                        <p:strVal val="visible"/>
                                      </p:to>
                                    </p:set>
                                    <p:animEffect transition="in" filter="wipe(left)">
                                      <p:cBhvr>
                                        <p:cTn id="85" dur="500"/>
                                        <p:tgtEl>
                                          <p:spTgt spid="2">
                                            <p:txEl>
                                              <p:pRg st="4" end="4"/>
                                            </p:txEl>
                                          </p:spTgt>
                                        </p:tgtEl>
                                      </p:cBhvr>
                                    </p:animEffect>
                                  </p:childTnLst>
                                </p:cTn>
                              </p:par>
                            </p:childTnLst>
                          </p:cTn>
                        </p:par>
                        <p:par>
                          <p:cTn id="86" fill="hold">
                            <p:stCondLst>
                              <p:cond delay="1000"/>
                            </p:stCondLst>
                            <p:childTnLst>
                              <p:par>
                                <p:cTn id="87" presetID="31" presetClass="entr" presetSubtype="0" fill="hold" nodeType="afterEffect">
                                  <p:stCondLst>
                                    <p:cond delay="0"/>
                                  </p:stCondLst>
                                  <p:childTnLst>
                                    <p:set>
                                      <p:cBhvr>
                                        <p:cTn id="88" dur="1" fill="hold">
                                          <p:stCondLst>
                                            <p:cond delay="0"/>
                                          </p:stCondLst>
                                        </p:cTn>
                                        <p:tgtEl>
                                          <p:spTgt spid="12"/>
                                        </p:tgtEl>
                                        <p:attrNameLst>
                                          <p:attrName>style.visibility</p:attrName>
                                        </p:attrNameLst>
                                      </p:cBhvr>
                                      <p:to>
                                        <p:strVal val="visible"/>
                                      </p:to>
                                    </p:set>
                                    <p:anim calcmode="lin" valueType="num">
                                      <p:cBhvr>
                                        <p:cTn id="89" dur="500" fill="hold"/>
                                        <p:tgtEl>
                                          <p:spTgt spid="12"/>
                                        </p:tgtEl>
                                        <p:attrNameLst>
                                          <p:attrName>ppt_w</p:attrName>
                                        </p:attrNameLst>
                                      </p:cBhvr>
                                      <p:tavLst>
                                        <p:tav tm="0">
                                          <p:val>
                                            <p:fltVal val="0"/>
                                          </p:val>
                                        </p:tav>
                                        <p:tav tm="100000">
                                          <p:val>
                                            <p:strVal val="#ppt_w"/>
                                          </p:val>
                                        </p:tav>
                                      </p:tavLst>
                                    </p:anim>
                                    <p:anim calcmode="lin" valueType="num">
                                      <p:cBhvr>
                                        <p:cTn id="90" dur="500" fill="hold"/>
                                        <p:tgtEl>
                                          <p:spTgt spid="12"/>
                                        </p:tgtEl>
                                        <p:attrNameLst>
                                          <p:attrName>ppt_h</p:attrName>
                                        </p:attrNameLst>
                                      </p:cBhvr>
                                      <p:tavLst>
                                        <p:tav tm="0">
                                          <p:val>
                                            <p:fltVal val="0"/>
                                          </p:val>
                                        </p:tav>
                                        <p:tav tm="100000">
                                          <p:val>
                                            <p:strVal val="#ppt_h"/>
                                          </p:val>
                                        </p:tav>
                                      </p:tavLst>
                                    </p:anim>
                                    <p:anim calcmode="lin" valueType="num">
                                      <p:cBhvr>
                                        <p:cTn id="91" dur="500" fill="hold"/>
                                        <p:tgtEl>
                                          <p:spTgt spid="12"/>
                                        </p:tgtEl>
                                        <p:attrNameLst>
                                          <p:attrName>style.rotation</p:attrName>
                                        </p:attrNameLst>
                                      </p:cBhvr>
                                      <p:tavLst>
                                        <p:tav tm="0">
                                          <p:val>
                                            <p:fltVal val="90"/>
                                          </p:val>
                                        </p:tav>
                                        <p:tav tm="100000">
                                          <p:val>
                                            <p:fltVal val="0"/>
                                          </p:val>
                                        </p:tav>
                                      </p:tavLst>
                                    </p:anim>
                                    <p:animEffect transition="in" filter="fade">
                                      <p:cBhvr>
                                        <p:cTn id="92" dur="500"/>
                                        <p:tgtEl>
                                          <p:spTgt spid="12"/>
                                        </p:tgtEl>
                                      </p:cBhvr>
                                    </p:animEffect>
                                  </p:childTnLst>
                                </p:cTn>
                              </p:par>
                            </p:childTnLst>
                          </p:cTn>
                        </p:par>
                        <p:par>
                          <p:cTn id="93" fill="hold">
                            <p:stCondLst>
                              <p:cond delay="1500"/>
                            </p:stCondLst>
                            <p:childTnLst>
                              <p:par>
                                <p:cTn id="94" presetID="22" presetClass="entr" presetSubtype="8" fill="hold" grpId="0" nodeType="afterEffect">
                                  <p:stCondLst>
                                    <p:cond delay="0"/>
                                  </p:stCondLst>
                                  <p:childTnLst>
                                    <p:set>
                                      <p:cBhvr>
                                        <p:cTn id="95" dur="1" fill="hold">
                                          <p:stCondLst>
                                            <p:cond delay="0"/>
                                          </p:stCondLst>
                                        </p:cTn>
                                        <p:tgtEl>
                                          <p:spTgt spid="2">
                                            <p:txEl>
                                              <p:pRg st="5" end="5"/>
                                            </p:txEl>
                                          </p:spTgt>
                                        </p:tgtEl>
                                        <p:attrNameLst>
                                          <p:attrName>style.visibility</p:attrName>
                                        </p:attrNameLst>
                                      </p:cBhvr>
                                      <p:to>
                                        <p:strVal val="visible"/>
                                      </p:to>
                                    </p:set>
                                    <p:animEffect transition="in" filter="wipe(left)">
                                      <p:cBhvr>
                                        <p:cTn id="96" dur="500"/>
                                        <p:tgtEl>
                                          <p:spTgt spid="2">
                                            <p:txEl>
                                              <p:pRg st="5" end="5"/>
                                            </p:txEl>
                                          </p:spTgt>
                                        </p:tgtEl>
                                      </p:cBhvr>
                                    </p:animEffect>
                                  </p:childTnLst>
                                </p:cTn>
                              </p:par>
                            </p:childTnLst>
                          </p:cTn>
                        </p:par>
                        <p:par>
                          <p:cTn id="97" fill="hold">
                            <p:stCondLst>
                              <p:cond delay="2000"/>
                            </p:stCondLst>
                            <p:childTnLst>
                              <p:par>
                                <p:cTn id="98" presetID="31" presetClass="entr" presetSubtype="0" fill="hold" nodeType="afterEffect">
                                  <p:stCondLst>
                                    <p:cond delay="0"/>
                                  </p:stCondLst>
                                  <p:childTnLst>
                                    <p:set>
                                      <p:cBhvr>
                                        <p:cTn id="99" dur="1" fill="hold">
                                          <p:stCondLst>
                                            <p:cond delay="0"/>
                                          </p:stCondLst>
                                        </p:cTn>
                                        <p:tgtEl>
                                          <p:spTgt spid="13"/>
                                        </p:tgtEl>
                                        <p:attrNameLst>
                                          <p:attrName>style.visibility</p:attrName>
                                        </p:attrNameLst>
                                      </p:cBhvr>
                                      <p:to>
                                        <p:strVal val="visible"/>
                                      </p:to>
                                    </p:set>
                                    <p:anim calcmode="lin" valueType="num">
                                      <p:cBhvr>
                                        <p:cTn id="100" dur="500" fill="hold"/>
                                        <p:tgtEl>
                                          <p:spTgt spid="13"/>
                                        </p:tgtEl>
                                        <p:attrNameLst>
                                          <p:attrName>ppt_w</p:attrName>
                                        </p:attrNameLst>
                                      </p:cBhvr>
                                      <p:tavLst>
                                        <p:tav tm="0">
                                          <p:val>
                                            <p:fltVal val="0"/>
                                          </p:val>
                                        </p:tav>
                                        <p:tav tm="100000">
                                          <p:val>
                                            <p:strVal val="#ppt_w"/>
                                          </p:val>
                                        </p:tav>
                                      </p:tavLst>
                                    </p:anim>
                                    <p:anim calcmode="lin" valueType="num">
                                      <p:cBhvr>
                                        <p:cTn id="101" dur="500" fill="hold"/>
                                        <p:tgtEl>
                                          <p:spTgt spid="13"/>
                                        </p:tgtEl>
                                        <p:attrNameLst>
                                          <p:attrName>ppt_h</p:attrName>
                                        </p:attrNameLst>
                                      </p:cBhvr>
                                      <p:tavLst>
                                        <p:tav tm="0">
                                          <p:val>
                                            <p:fltVal val="0"/>
                                          </p:val>
                                        </p:tav>
                                        <p:tav tm="100000">
                                          <p:val>
                                            <p:strVal val="#ppt_h"/>
                                          </p:val>
                                        </p:tav>
                                      </p:tavLst>
                                    </p:anim>
                                    <p:anim calcmode="lin" valueType="num">
                                      <p:cBhvr>
                                        <p:cTn id="102" dur="500" fill="hold"/>
                                        <p:tgtEl>
                                          <p:spTgt spid="13"/>
                                        </p:tgtEl>
                                        <p:attrNameLst>
                                          <p:attrName>style.rotation</p:attrName>
                                        </p:attrNameLst>
                                      </p:cBhvr>
                                      <p:tavLst>
                                        <p:tav tm="0">
                                          <p:val>
                                            <p:fltVal val="90"/>
                                          </p:val>
                                        </p:tav>
                                        <p:tav tm="100000">
                                          <p:val>
                                            <p:fltVal val="0"/>
                                          </p:val>
                                        </p:tav>
                                      </p:tavLst>
                                    </p:anim>
                                    <p:animEffect transition="in" filter="fade">
                                      <p:cBhvr>
                                        <p:cTn id="103" dur="500"/>
                                        <p:tgtEl>
                                          <p:spTgt spid="13"/>
                                        </p:tgtEl>
                                      </p:cBhvr>
                                    </p:animEffect>
                                  </p:childTnLst>
                                </p:cTn>
                              </p:par>
                            </p:childTnLst>
                          </p:cTn>
                        </p:par>
                        <p:par>
                          <p:cTn id="104" fill="hold">
                            <p:stCondLst>
                              <p:cond delay="2500"/>
                            </p:stCondLst>
                            <p:childTnLst>
                              <p:par>
                                <p:cTn id="105" presetID="22" presetClass="entr" presetSubtype="8" fill="hold" grpId="0" nodeType="afterEffect">
                                  <p:stCondLst>
                                    <p:cond delay="0"/>
                                  </p:stCondLst>
                                  <p:childTnLst>
                                    <p:set>
                                      <p:cBhvr>
                                        <p:cTn id="106" dur="1" fill="hold">
                                          <p:stCondLst>
                                            <p:cond delay="0"/>
                                          </p:stCondLst>
                                        </p:cTn>
                                        <p:tgtEl>
                                          <p:spTgt spid="2">
                                            <p:txEl>
                                              <p:pRg st="6" end="6"/>
                                            </p:txEl>
                                          </p:spTgt>
                                        </p:tgtEl>
                                        <p:attrNameLst>
                                          <p:attrName>style.visibility</p:attrName>
                                        </p:attrNameLst>
                                      </p:cBhvr>
                                      <p:to>
                                        <p:strVal val="visible"/>
                                      </p:to>
                                    </p:set>
                                    <p:animEffect transition="in" filter="wipe(left)">
                                      <p:cBhvr>
                                        <p:cTn id="107"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P spid="6" grpId="0"/>
      <p:bldP spid="15"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Imagen 3" descr="Dibujo de una persona&#10;&#10;El contenido generado por IA puede ser incorrecto.">
            <a:extLst>
              <a:ext uri="{FF2B5EF4-FFF2-40B4-BE49-F238E27FC236}">
                <a16:creationId xmlns:a16="http://schemas.microsoft.com/office/drawing/2014/main" id="{7FD3B94F-E5CB-2BC9-9A25-9B2E7344FAB1}"/>
              </a:ext>
            </a:extLst>
          </p:cNvPr>
          <p:cNvPicPr>
            <a:picLocks noGrp="1" noRot="1" noChangeAspect="1" noMove="1" noResize="1" noEditPoints="1" noAdjustHandles="1" noChangeArrowheads="1" noChangeShapeType="1" noCrop="1"/>
          </p:cNvPicPr>
          <p:nvPr/>
        </p:nvPicPr>
        <p:blipFill>
          <a:blip r:embed="rId3" cstate="email">
            <a:extLst>
              <a:ext uri="{28A0092B-C50C-407E-A947-70E740481C1C}">
                <a14:useLocalDpi xmlns:a14="http://schemas.microsoft.com/office/drawing/2010/main"/>
              </a:ext>
            </a:extLst>
          </a:blip>
          <a:stretch>
            <a:fillRect/>
          </a:stretch>
        </p:blipFill>
        <p:spPr>
          <a:xfrm flipH="1">
            <a:off x="7438853" y="3977389"/>
            <a:ext cx="3958453" cy="2642072"/>
          </a:xfrm>
          <a:prstGeom prst="rect">
            <a:avLst/>
          </a:prstGeom>
          <a:ln w="38100" cap="sq">
            <a:solidFill>
              <a:schemeClr val="accent3">
                <a:lumMod val="40000"/>
                <a:lumOff val="60000"/>
              </a:schemeClr>
            </a:solidFill>
            <a:prstDash val="solid"/>
            <a:miter lim="800000"/>
          </a:ln>
          <a:effectLst>
            <a:outerShdw blurRad="50800" dist="38100" dir="2700000" algn="tl" rotWithShape="0">
              <a:srgbClr val="000000">
                <a:alpha val="43000"/>
              </a:srgbClr>
            </a:outerShdw>
          </a:effectLst>
        </p:spPr>
      </p:pic>
      <p:pic>
        <p:nvPicPr>
          <p:cNvPr id="6" name="Imagen 5" descr="Imagen de la pantalla de un video juego&#10;&#10;El contenido generado por IA puede ser incorrecto.">
            <a:extLst>
              <a:ext uri="{FF2B5EF4-FFF2-40B4-BE49-F238E27FC236}">
                <a16:creationId xmlns:a16="http://schemas.microsoft.com/office/drawing/2014/main" id="{9818A41E-82D5-2832-6881-C7D11F4A7942}"/>
              </a:ext>
            </a:extLst>
          </p:cNvPr>
          <p:cNvPicPr>
            <a:picLocks noGrp="1" noRot="1" noChangeAspect="1" noMove="1" noResize="1" noEditPoints="1" noAdjustHandles="1" noChangeArrowheads="1" noChangeShapeType="1" noCrop="1"/>
          </p:cNvPicPr>
          <p:nvPr/>
        </p:nvPicPr>
        <p:blipFill>
          <a:blip r:embed="rId4" cstate="email">
            <a:extLst>
              <a:ext uri="{28A0092B-C50C-407E-A947-70E740481C1C}">
                <a14:useLocalDpi xmlns:a14="http://schemas.microsoft.com/office/drawing/2010/main"/>
              </a:ext>
            </a:extLst>
          </a:blip>
          <a:stretch>
            <a:fillRect/>
          </a:stretch>
        </p:blipFill>
        <p:spPr>
          <a:xfrm>
            <a:off x="794694" y="3977389"/>
            <a:ext cx="3958452" cy="2642071"/>
          </a:xfrm>
          <a:prstGeom prst="rect">
            <a:avLst/>
          </a:prstGeom>
          <a:ln w="38100" cap="sq">
            <a:solidFill>
              <a:schemeClr val="accent3">
                <a:lumMod val="40000"/>
                <a:lumOff val="60000"/>
              </a:schemeClr>
            </a:solidFill>
            <a:prstDash val="solid"/>
            <a:miter lim="800000"/>
          </a:ln>
          <a:effectLst>
            <a:outerShdw blurRad="50800" dist="38100" dir="2700000" algn="tl" rotWithShape="0">
              <a:srgbClr val="000000">
                <a:alpha val="43000"/>
              </a:srgbClr>
            </a:outerShdw>
          </a:effectLst>
        </p:spPr>
      </p:pic>
      <p:sp>
        <p:nvSpPr>
          <p:cNvPr id="3" name="CuadroTexto 2">
            <a:extLst>
              <a:ext uri="{FF2B5EF4-FFF2-40B4-BE49-F238E27FC236}">
                <a16:creationId xmlns:a16="http://schemas.microsoft.com/office/drawing/2014/main" id="{D5ABEDE6-F2C5-D2E0-1734-078B407A0628}"/>
              </a:ext>
            </a:extLst>
          </p:cNvPr>
          <p:cNvSpPr txBox="1"/>
          <p:nvPr/>
        </p:nvSpPr>
        <p:spPr>
          <a:xfrm>
            <a:off x="2146851" y="878793"/>
            <a:ext cx="9899375" cy="2123658"/>
          </a:xfrm>
          <a:prstGeom prst="rect">
            <a:avLst/>
          </a:prstGeom>
          <a:noFill/>
        </p:spPr>
        <p:txBody>
          <a:bodyPr wrap="square">
            <a:spAutoFit/>
          </a:bodyPr>
          <a:lstStyle/>
          <a:p>
            <a:pPr algn="ctr"/>
            <a:r>
              <a:rPr lang="nl-NL" sz="6600" b="1" dirty="0">
                <a:ln w="12700">
                  <a:solidFill>
                    <a:schemeClr val="accent3">
                      <a:lumMod val="50000"/>
                    </a:schemeClr>
                  </a:solidFill>
                  <a:prstDash val="solid"/>
                </a:ln>
                <a:solidFill>
                  <a:schemeClr val="accent2">
                    <a:lumMod val="75000"/>
                  </a:schemeClr>
                </a:solidFill>
                <a:effectLst>
                  <a:innerShdw blurRad="177800">
                    <a:schemeClr val="accent3">
                      <a:lumMod val="50000"/>
                    </a:schemeClr>
                  </a:innerShdw>
                </a:effectLst>
                <a:latin typeface="Calibri" panose="020F0502020204030204" pitchFamily="34" charset="0"/>
              </a:rPr>
              <a:t>AARDSE OF HEMELSE DENKWIJZE?</a:t>
            </a:r>
            <a:endParaRPr lang="en" sz="6600" b="1" dirty="0">
              <a:ln w="12700">
                <a:solidFill>
                  <a:schemeClr val="accent3">
                    <a:lumMod val="50000"/>
                  </a:schemeClr>
                </a:solidFill>
                <a:prstDash val="solid"/>
              </a:ln>
              <a:solidFill>
                <a:schemeClr val="accent2">
                  <a:lumMod val="75000"/>
                </a:schemeClr>
              </a:solidFill>
              <a:effectLst>
                <a:innerShdw blurRad="177800">
                  <a:schemeClr val="accent3">
                    <a:lumMod val="50000"/>
                  </a:schemeClr>
                </a:innerShdw>
              </a:effectLst>
              <a:latin typeface="Calibri" panose="020F0502020204030204" pitchFamily="34" charset="0"/>
            </a:endParaRPr>
          </a:p>
        </p:txBody>
      </p:sp>
    </p:spTree>
    <p:extLst>
      <p:ext uri="{BB962C8B-B14F-4D97-AF65-F5344CB8AC3E}">
        <p14:creationId xmlns:p14="http://schemas.microsoft.com/office/powerpoint/2010/main" val="73641796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DA1F18C8-36C4-C328-F608-E1EDEC16FBE5}"/>
              </a:ext>
            </a:extLst>
          </p:cNvPr>
          <p:cNvSpPr txBox="1"/>
          <p:nvPr/>
        </p:nvSpPr>
        <p:spPr>
          <a:xfrm>
            <a:off x="0" y="0"/>
            <a:ext cx="12192000" cy="769441"/>
          </a:xfrm>
          <a:prstGeom prst="rect">
            <a:avLst/>
          </a:prstGeom>
          <a:noFill/>
        </p:spPr>
        <p:txBody>
          <a:bodyPr wrap="square">
            <a:spAutoFit/>
            <a:scene3d>
              <a:camera prst="orthographicFront"/>
              <a:lightRig rig="threePt" dir="t"/>
            </a:scene3d>
            <a:sp3d extrusionH="57150">
              <a:bevelT w="38100" h="38100"/>
            </a:sp3d>
          </a:bodyPr>
          <a:lstStyle/>
          <a:p>
            <a:pPr algn="ctr"/>
            <a:r>
              <a:rPr lang="nl-NL" sz="4400" b="1" spc="300" dirty="0">
                <a:ln w="10160">
                  <a:solidFill>
                    <a:schemeClr val="accent5"/>
                  </a:solidFill>
                  <a:prstDash val="solid"/>
                </a:ln>
                <a:solidFill>
                  <a:schemeClr val="accent2">
                    <a:lumMod val="20000"/>
                    <a:lumOff val="80000"/>
                  </a:schemeClr>
                </a:solidFill>
                <a:effectLst>
                  <a:outerShdw blurRad="38100" dist="22860" dir="5400000" algn="tl" rotWithShape="0">
                    <a:srgbClr val="000000">
                      <a:alpha val="30000"/>
                    </a:srgbClr>
                  </a:outerShdw>
                </a:effectLst>
                <a:latin typeface="Calibri" panose="020F0502020204030204" pitchFamily="34" charset="0"/>
              </a:rPr>
              <a:t>ONZE FOCUS</a:t>
            </a:r>
            <a:endParaRPr lang="en" sz="4400" b="1" spc="300" dirty="0">
              <a:ln w="10160">
                <a:solidFill>
                  <a:schemeClr val="accent5"/>
                </a:solidFill>
                <a:prstDash val="solid"/>
              </a:ln>
              <a:solidFill>
                <a:schemeClr val="accent2">
                  <a:lumMod val="20000"/>
                  <a:lumOff val="80000"/>
                </a:schemeClr>
              </a:solidFill>
              <a:effectLst>
                <a:outerShdw blurRad="38100" dist="22860" dir="5400000" algn="tl" rotWithShape="0">
                  <a:srgbClr val="000000">
                    <a:alpha val="30000"/>
                  </a:srgbClr>
                </a:outerShdw>
              </a:effectLst>
              <a:latin typeface="Calibri" panose="020F0502020204030204" pitchFamily="34" charset="0"/>
            </a:endParaRPr>
          </a:p>
        </p:txBody>
      </p:sp>
      <p:sp>
        <p:nvSpPr>
          <p:cNvPr id="5" name="CuadroTexto 4">
            <a:extLst>
              <a:ext uri="{FF2B5EF4-FFF2-40B4-BE49-F238E27FC236}">
                <a16:creationId xmlns:a16="http://schemas.microsoft.com/office/drawing/2014/main" id="{8CF2CE39-DADB-2660-DAD2-37D464A98B1A}"/>
              </a:ext>
            </a:extLst>
          </p:cNvPr>
          <p:cNvSpPr txBox="1"/>
          <p:nvPr/>
        </p:nvSpPr>
        <p:spPr>
          <a:xfrm>
            <a:off x="1376362" y="653147"/>
            <a:ext cx="9439275" cy="369332"/>
          </a:xfrm>
          <a:prstGeom prst="rect">
            <a:avLst/>
          </a:prstGeom>
          <a:noFill/>
        </p:spPr>
        <p:txBody>
          <a:bodyPr wrap="square">
            <a:spAutoFit/>
          </a:bodyPr>
          <a:lstStyle/>
          <a:p>
            <a:pPr algn="ctr"/>
            <a:r>
              <a:rPr lang="en" b="1" dirty="0">
                <a:solidFill>
                  <a:schemeClr val="accent5">
                    <a:lumMod val="75000"/>
                  </a:schemeClr>
                </a:solidFill>
                <a:latin typeface="Comic Sans MS" panose="030F0702030302020204" pitchFamily="66" charset="0"/>
              </a:rPr>
              <a:t>“</a:t>
            </a:r>
            <a:r>
              <a:rPr lang="nl-NL" b="1" dirty="0">
                <a:solidFill>
                  <a:schemeClr val="accent5">
                    <a:lumMod val="75000"/>
                  </a:schemeClr>
                </a:solidFill>
                <a:latin typeface="Comic Sans MS" panose="030F0702030302020204" pitchFamily="66" charset="0"/>
              </a:rPr>
              <a:t>Bedenk de dingen die boven zijn en niet die op de aarde zijn</a:t>
            </a:r>
            <a:r>
              <a:rPr lang="en" b="1" dirty="0">
                <a:solidFill>
                  <a:schemeClr val="accent5">
                    <a:lumMod val="75000"/>
                  </a:schemeClr>
                </a:solidFill>
                <a:latin typeface="Comic Sans MS" panose="030F0702030302020204" pitchFamily="66" charset="0"/>
              </a:rPr>
              <a:t>.” </a:t>
            </a:r>
            <a:r>
              <a:rPr lang="en" sz="1400" b="1" dirty="0">
                <a:solidFill>
                  <a:schemeClr val="accent5">
                    <a:lumMod val="75000"/>
                  </a:schemeClr>
                </a:solidFill>
                <a:latin typeface="Comic Sans MS" panose="030F0702030302020204" pitchFamily="66" charset="0"/>
              </a:rPr>
              <a:t>(</a:t>
            </a:r>
            <a:r>
              <a:rPr lang="nl-NL" sz="1400" b="1" dirty="0" err="1">
                <a:solidFill>
                  <a:schemeClr val="accent5">
                    <a:lumMod val="75000"/>
                  </a:schemeClr>
                </a:solidFill>
                <a:latin typeface="Comic Sans MS" panose="030F0702030302020204" pitchFamily="66" charset="0"/>
              </a:rPr>
              <a:t>Kolossenzen</a:t>
            </a:r>
            <a:r>
              <a:rPr lang="nl-NL" sz="1400" b="1" dirty="0">
                <a:solidFill>
                  <a:schemeClr val="accent5">
                    <a:lumMod val="75000"/>
                  </a:schemeClr>
                </a:solidFill>
                <a:latin typeface="Comic Sans MS" panose="030F0702030302020204" pitchFamily="66" charset="0"/>
              </a:rPr>
              <a:t> 3:2</a:t>
            </a:r>
            <a:r>
              <a:rPr lang="en" sz="1400" b="1" dirty="0">
                <a:solidFill>
                  <a:schemeClr val="accent5">
                    <a:lumMod val="75000"/>
                  </a:schemeClr>
                </a:solidFill>
                <a:latin typeface="Comic Sans MS" panose="030F0702030302020204" pitchFamily="66" charset="0"/>
              </a:rPr>
              <a:t>)</a:t>
            </a:r>
          </a:p>
        </p:txBody>
      </p:sp>
      <p:sp>
        <p:nvSpPr>
          <p:cNvPr id="6" name="CuadroTexto 5">
            <a:extLst>
              <a:ext uri="{FF2B5EF4-FFF2-40B4-BE49-F238E27FC236}">
                <a16:creationId xmlns:a16="http://schemas.microsoft.com/office/drawing/2014/main" id="{52444792-FF1D-9F78-B706-377FD5F26EA2}"/>
              </a:ext>
            </a:extLst>
          </p:cNvPr>
          <p:cNvSpPr txBox="1"/>
          <p:nvPr/>
        </p:nvSpPr>
        <p:spPr>
          <a:xfrm>
            <a:off x="3200400" y="1257300"/>
            <a:ext cx="8991599" cy="1015663"/>
          </a:xfrm>
          <a:prstGeom prst="rect">
            <a:avLst/>
          </a:prstGeom>
          <a:noFill/>
        </p:spPr>
        <p:txBody>
          <a:bodyPr wrap="square" rtlCol="0">
            <a:spAutoFit/>
          </a:bodyPr>
          <a:lstStyle/>
          <a:p>
            <a:pPr>
              <a:spcBef>
                <a:spcPts val="600"/>
              </a:spcBef>
            </a:pPr>
            <a:r>
              <a:rPr lang="nl-NL" sz="2000" b="1" dirty="0">
                <a:latin typeface="Calibri" panose="020F0502020204030204" pitchFamily="34" charset="0"/>
              </a:rPr>
              <a:t>Uitgaande van de redenering dat wij met Christus zijn opgewekt in de doop (Kol. 2:12), spoort Paulus ons aan Jezus te volgen naar de plaats waar Hij na Zijn opstanding naartoe ging: de troon van God (Kol. 3:1).</a:t>
            </a:r>
            <a:endParaRPr lang="en" sz="2000" b="1" dirty="0">
              <a:latin typeface="Calibri" panose="020F0502020204030204" pitchFamily="34" charset="0"/>
            </a:endParaRPr>
          </a:p>
        </p:txBody>
      </p:sp>
      <p:pic>
        <p:nvPicPr>
          <p:cNvPr id="4" name="Imagen 3" descr="Imagen que contiene agua, hombre, foto, montar a caballo&#10;&#10;El contenido generado por IA puede ser incorrecto.">
            <a:extLst>
              <a:ext uri="{FF2B5EF4-FFF2-40B4-BE49-F238E27FC236}">
                <a16:creationId xmlns:a16="http://schemas.microsoft.com/office/drawing/2014/main" id="{04818BD0-7223-C2A9-12BA-C04500F31482}"/>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a:fillRect/>
          </a:stretch>
        </p:blipFill>
        <p:spPr>
          <a:xfrm>
            <a:off x="180974" y="1330196"/>
            <a:ext cx="2886075" cy="2724150"/>
          </a:xfrm>
          <a:prstGeom prst="ellipse">
            <a:avLst/>
          </a:prstGeom>
          <a:ln w="63500" cap="rnd">
            <a:solidFill>
              <a:schemeClr val="accent2"/>
            </a:solidFill>
          </a:ln>
          <a:effectLst/>
          <a:scene3d>
            <a:camera prst="orthographicFront"/>
            <a:lightRig rig="contrasting" dir="t">
              <a:rot lat="0" lon="0" rev="3000000"/>
            </a:lightRig>
          </a:scene3d>
          <a:sp3d contourW="7620">
            <a:bevelT w="95250" h="31750"/>
            <a:contourClr>
              <a:srgbClr val="333333"/>
            </a:contourClr>
          </a:sp3d>
        </p:spPr>
      </p:pic>
      <p:pic>
        <p:nvPicPr>
          <p:cNvPr id="8" name="Imagen 7">
            <a:extLst>
              <a:ext uri="{FF2B5EF4-FFF2-40B4-BE49-F238E27FC236}">
                <a16:creationId xmlns:a16="http://schemas.microsoft.com/office/drawing/2014/main" id="{DF9CBC59-6484-5C71-0C20-53D40A5E26CF}"/>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180974" y="4307384"/>
            <a:ext cx="3213100" cy="2409825"/>
          </a:xfrm>
          <a:prstGeom prst="roundRect">
            <a:avLst>
              <a:gd name="adj" fmla="val 4167"/>
            </a:avLst>
          </a:prstGeom>
          <a:solidFill>
            <a:srgbClr val="FFFFFF"/>
          </a:solidFill>
          <a:ln w="76200" cap="sq">
            <a:solidFill>
              <a:srgbClr val="06A20C"/>
            </a:solidFill>
            <a:miter lim="800000"/>
          </a:ln>
          <a:effectLst/>
          <a:scene3d>
            <a:camera prst="orthographicFront"/>
            <a:lightRig rig="threePt" dir="t">
              <a:rot lat="0" lon="0" rev="2700000"/>
            </a:lightRig>
          </a:scene3d>
          <a:sp3d contourW="6350">
            <a:bevelT h="38100"/>
            <a:contourClr>
              <a:srgbClr val="C0C0C0"/>
            </a:contourClr>
          </a:sp3d>
        </p:spPr>
      </p:pic>
      <p:pic>
        <p:nvPicPr>
          <p:cNvPr id="10" name="Imagen 9" descr="Imagen borrosa de una persona&#10;&#10;El contenido generado por IA puede ser incorrecto.">
            <a:extLst>
              <a:ext uri="{FF2B5EF4-FFF2-40B4-BE49-F238E27FC236}">
                <a16:creationId xmlns:a16="http://schemas.microsoft.com/office/drawing/2014/main" id="{9E59E1A9-0BB5-F795-3854-7CF118D11311}"/>
              </a:ext>
            </a:extLst>
          </p:cNvPr>
          <p:cNvPicPr>
            <a:picLocks noChangeAspect="1"/>
          </p:cNvPicPr>
          <p:nvPr/>
        </p:nvPicPr>
        <p:blipFill rotWithShape="1">
          <a:blip r:embed="rId5" cstate="email">
            <a:extLst>
              <a:ext uri="{BEBA8EAE-BF5A-486C-A8C5-ECC9F3942E4B}">
                <a14:imgProps xmlns:a14="http://schemas.microsoft.com/office/drawing/2010/main">
                  <a14:imgLayer r:embed="rId6">
                    <a14:imgEffect>
                      <a14:brightnessContrast bright="20000"/>
                    </a14:imgEffect>
                  </a14:imgLayer>
                </a14:imgProps>
              </a:ext>
              <a:ext uri="{28A0092B-C50C-407E-A947-70E740481C1C}">
                <a14:useLocalDpi xmlns:a14="http://schemas.microsoft.com/office/drawing/2010/main"/>
              </a:ext>
            </a:extLst>
          </a:blip>
          <a:srcRect/>
          <a:stretch>
            <a:fillRect/>
          </a:stretch>
        </p:blipFill>
        <p:spPr>
          <a:xfrm flipH="1">
            <a:off x="8642411" y="3759815"/>
            <a:ext cx="3423971" cy="2775853"/>
          </a:xfrm>
          <a:prstGeom prst="roundRect">
            <a:avLst>
              <a:gd name="adj" fmla="val 43292"/>
            </a:avLst>
          </a:prstGeom>
          <a:ln w="76200">
            <a:solidFill>
              <a:schemeClr val="accent1">
                <a:lumMod val="40000"/>
                <a:lumOff val="60000"/>
              </a:schemeClr>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2" name="CuadroTexto 11">
            <a:extLst>
              <a:ext uri="{FF2B5EF4-FFF2-40B4-BE49-F238E27FC236}">
                <a16:creationId xmlns:a16="http://schemas.microsoft.com/office/drawing/2014/main" id="{876E882E-4424-FF2D-D2FB-E324324025CE}"/>
              </a:ext>
            </a:extLst>
          </p:cNvPr>
          <p:cNvSpPr txBox="1"/>
          <p:nvPr/>
        </p:nvSpPr>
        <p:spPr>
          <a:xfrm>
            <a:off x="3527424" y="3483550"/>
            <a:ext cx="5270504" cy="1938992"/>
          </a:xfrm>
          <a:prstGeom prst="rect">
            <a:avLst/>
          </a:prstGeom>
          <a:noFill/>
        </p:spPr>
        <p:txBody>
          <a:bodyPr wrap="square">
            <a:spAutoFit/>
          </a:bodyPr>
          <a:lstStyle/>
          <a:p>
            <a:pPr>
              <a:spcBef>
                <a:spcPts val="600"/>
              </a:spcBef>
            </a:pPr>
            <a:r>
              <a:rPr lang="nl-NL" sz="2000" b="1" dirty="0">
                <a:latin typeface="Calibri" panose="020F0502020204030204" pitchFamily="34" charset="0"/>
              </a:rPr>
              <a:t>We zijn "gestorven," en ons leven "is met Christus verborgen in God" (Kol . 3:3). Het leven waar hier over gesproken wordt, is het leven dat we ontvangen wanneer we Christus aanvaarden.</a:t>
            </a:r>
            <a:br>
              <a:rPr lang="nl-NL" sz="2000" b="1" dirty="0">
                <a:latin typeface="Calibri" panose="020F0502020204030204" pitchFamily="34" charset="0"/>
              </a:rPr>
            </a:br>
            <a:endParaRPr lang="en" sz="2000" b="1" dirty="0">
              <a:latin typeface="Calibri" panose="020F0502020204030204" pitchFamily="34" charset="0"/>
            </a:endParaRPr>
          </a:p>
        </p:txBody>
      </p:sp>
      <p:sp>
        <p:nvSpPr>
          <p:cNvPr id="7" name="CuadroTexto 6">
            <a:extLst>
              <a:ext uri="{FF2B5EF4-FFF2-40B4-BE49-F238E27FC236}">
                <a16:creationId xmlns:a16="http://schemas.microsoft.com/office/drawing/2014/main" id="{D99AB1D2-5D64-4CF1-2101-56A8DFAC81F8}"/>
              </a:ext>
            </a:extLst>
          </p:cNvPr>
          <p:cNvSpPr txBox="1"/>
          <p:nvPr/>
        </p:nvSpPr>
        <p:spPr>
          <a:xfrm>
            <a:off x="3200400" y="2370425"/>
            <a:ext cx="8991600" cy="1015663"/>
          </a:xfrm>
          <a:prstGeom prst="rect">
            <a:avLst/>
          </a:prstGeom>
          <a:noFill/>
        </p:spPr>
        <p:txBody>
          <a:bodyPr wrap="square">
            <a:spAutoFit/>
          </a:bodyPr>
          <a:lstStyle/>
          <a:p>
            <a:pPr>
              <a:spcBef>
                <a:spcPts val="600"/>
              </a:spcBef>
            </a:pPr>
            <a:r>
              <a:rPr lang="nl-NL" sz="2000" b="1" dirty="0">
                <a:latin typeface="Calibri" panose="020F0502020204030204" pitchFamily="34" charset="0"/>
              </a:rPr>
              <a:t>Natuurlijk kunnen we dit pas fysiek doen wanneer Jezus ons daar brengt bij Zijn wederkomst (Kol. 3:4). In de tussentijd moeten we onze blik—ons doel—richten op hemelse dingen (Kol. 3:2).</a:t>
            </a:r>
            <a:endParaRPr lang="en" sz="2000" b="1" dirty="0">
              <a:latin typeface="Calibri" panose="020F0502020204030204" pitchFamily="34" charset="0"/>
            </a:endParaRPr>
          </a:p>
        </p:txBody>
      </p:sp>
      <p:sp>
        <p:nvSpPr>
          <p:cNvPr id="11" name="CuadroTexto 10">
            <a:extLst>
              <a:ext uri="{FF2B5EF4-FFF2-40B4-BE49-F238E27FC236}">
                <a16:creationId xmlns:a16="http://schemas.microsoft.com/office/drawing/2014/main" id="{DFF4EC31-74C2-AD25-AD41-D7C07A2D4B3F}"/>
              </a:ext>
            </a:extLst>
          </p:cNvPr>
          <p:cNvSpPr txBox="1"/>
          <p:nvPr/>
        </p:nvSpPr>
        <p:spPr>
          <a:xfrm>
            <a:off x="3527424" y="5147741"/>
            <a:ext cx="5114987" cy="1323439"/>
          </a:xfrm>
          <a:prstGeom prst="rect">
            <a:avLst/>
          </a:prstGeom>
          <a:noFill/>
        </p:spPr>
        <p:txBody>
          <a:bodyPr wrap="square">
            <a:spAutoFit/>
          </a:bodyPr>
          <a:lstStyle/>
          <a:p>
            <a:pPr>
              <a:spcBef>
                <a:spcPts val="600"/>
              </a:spcBef>
            </a:pPr>
            <a:r>
              <a:rPr lang="nl-NL" sz="2000" b="1" dirty="0">
                <a:latin typeface="Calibri" panose="020F0502020204030204" pitchFamily="34" charset="0"/>
              </a:rPr>
              <a:t>Maar dat leven, om te blijven leven, moet dagelijks worden gevoed (2 Kor. 4:16). Elke dag moeten we zoeken naar de "dingen boven", "onze ogen op Jezus richten" (Hebr. 12:2).</a:t>
            </a:r>
            <a:endParaRPr lang="en" sz="2000" b="1" dirty="0">
              <a:latin typeface="Calibri" panose="020F0502020204030204" pitchFamily="34" charset="0"/>
            </a:endParaRPr>
          </a:p>
        </p:txBody>
      </p:sp>
    </p:spTree>
    <p:extLst>
      <p:ext uri="{BB962C8B-B14F-4D97-AF65-F5344CB8AC3E}">
        <p14:creationId xmlns:p14="http://schemas.microsoft.com/office/powerpoint/2010/main" val="2715818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1" presetClass="entr" presetSubtype="1"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heel(1)">
                                      <p:cBhvr>
                                        <p:cTn id="21" dur="750"/>
                                        <p:tgtEl>
                                          <p:spTgt spid="4"/>
                                        </p:tgtEl>
                                      </p:cBhvr>
                                    </p:animEffect>
                                  </p:childTnLst>
                                </p:cTn>
                              </p:par>
                            </p:childTnLst>
                          </p:cTn>
                        </p:par>
                        <p:par>
                          <p:cTn id="22" fill="hold">
                            <p:stCondLst>
                              <p:cond delay="750"/>
                            </p:stCondLst>
                            <p:childTnLst>
                              <p:par>
                                <p:cTn id="23" presetID="22" presetClass="entr" presetSubtype="8" fill="hold" grpId="0"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left)">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30" presetClass="entr" presetSubtype="0" fill="hold"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fade">
                                      <p:cBhvr>
                                        <p:cTn id="30" dur="800" decel="100000"/>
                                        <p:tgtEl>
                                          <p:spTgt spid="8"/>
                                        </p:tgtEl>
                                      </p:cBhvr>
                                    </p:animEffect>
                                    <p:anim calcmode="lin" valueType="num">
                                      <p:cBhvr>
                                        <p:cTn id="31" dur="800" decel="100000" fill="hold"/>
                                        <p:tgtEl>
                                          <p:spTgt spid="8"/>
                                        </p:tgtEl>
                                        <p:attrNameLst>
                                          <p:attrName>style.rotation</p:attrName>
                                        </p:attrNameLst>
                                      </p:cBhvr>
                                      <p:tavLst>
                                        <p:tav tm="0">
                                          <p:val>
                                            <p:fltVal val="-90"/>
                                          </p:val>
                                        </p:tav>
                                        <p:tav tm="100000">
                                          <p:val>
                                            <p:fltVal val="0"/>
                                          </p:val>
                                        </p:tav>
                                      </p:tavLst>
                                    </p:anim>
                                    <p:anim calcmode="lin" valueType="num">
                                      <p:cBhvr>
                                        <p:cTn id="32" dur="800" decel="100000" fill="hold"/>
                                        <p:tgtEl>
                                          <p:spTgt spid="8"/>
                                        </p:tgtEl>
                                        <p:attrNameLst>
                                          <p:attrName>ppt_x</p:attrName>
                                        </p:attrNameLst>
                                      </p:cBhvr>
                                      <p:tavLst>
                                        <p:tav tm="0">
                                          <p:val>
                                            <p:strVal val="#ppt_x+0.4"/>
                                          </p:val>
                                        </p:tav>
                                        <p:tav tm="100000">
                                          <p:val>
                                            <p:strVal val="#ppt_x-0.05"/>
                                          </p:val>
                                        </p:tav>
                                      </p:tavLst>
                                    </p:anim>
                                    <p:anim calcmode="lin" valueType="num">
                                      <p:cBhvr>
                                        <p:cTn id="33" dur="800" decel="100000" fill="hold"/>
                                        <p:tgtEl>
                                          <p:spTgt spid="8"/>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8"/>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8"/>
                                        </p:tgtEl>
                                        <p:attrNameLst>
                                          <p:attrName>ppt_y</p:attrName>
                                        </p:attrNameLst>
                                      </p:cBhvr>
                                      <p:tavLst>
                                        <p:tav tm="0">
                                          <p:val>
                                            <p:strVal val="#ppt_y+0.1"/>
                                          </p:val>
                                        </p:tav>
                                        <p:tav tm="100000">
                                          <p:val>
                                            <p:strVal val="#ppt_y"/>
                                          </p:val>
                                        </p:tav>
                                      </p:tavLst>
                                    </p:anim>
                                  </p:childTnLst>
                                </p:cTn>
                              </p:par>
                            </p:childTnLst>
                          </p:cTn>
                        </p:par>
                        <p:par>
                          <p:cTn id="36" fill="hold">
                            <p:stCondLst>
                              <p:cond delay="1000"/>
                            </p:stCondLst>
                            <p:childTnLst>
                              <p:par>
                                <p:cTn id="37" presetID="22" presetClass="entr" presetSubtype="8" fill="hold" grpId="0" nodeType="after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wipe(left)">
                                      <p:cBhvr>
                                        <p:cTn id="39" dur="500"/>
                                        <p:tgtEl>
                                          <p:spTgt spid="7"/>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wipe(left)">
                                      <p:cBhvr>
                                        <p:cTn id="44" dur="500"/>
                                        <p:tgtEl>
                                          <p:spTgt spid="12"/>
                                        </p:tgtEl>
                                      </p:cBhvr>
                                    </p:animEffect>
                                  </p:childTnLst>
                                </p:cTn>
                              </p:par>
                            </p:childTnLst>
                          </p:cTn>
                        </p:par>
                      </p:childTnLst>
                    </p:cTn>
                  </p:par>
                  <p:par>
                    <p:cTn id="45" fill="hold">
                      <p:stCondLst>
                        <p:cond delay="indefinite"/>
                      </p:stCondLst>
                      <p:childTnLst>
                        <p:par>
                          <p:cTn id="46" fill="hold">
                            <p:stCondLst>
                              <p:cond delay="0"/>
                            </p:stCondLst>
                            <p:childTnLst>
                              <p:par>
                                <p:cTn id="47" presetID="21" presetClass="entr" presetSubtype="8" fill="hold" nodeType="click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heel(8)">
                                      <p:cBhvr>
                                        <p:cTn id="49" dur="750"/>
                                        <p:tgtEl>
                                          <p:spTgt spid="10"/>
                                        </p:tgtEl>
                                      </p:cBhvr>
                                    </p:animEffect>
                                  </p:childTnLst>
                                </p:cTn>
                              </p:par>
                            </p:childTnLst>
                          </p:cTn>
                        </p:par>
                        <p:par>
                          <p:cTn id="50" fill="hold">
                            <p:stCondLst>
                              <p:cond delay="750"/>
                            </p:stCondLst>
                            <p:childTnLst>
                              <p:par>
                                <p:cTn id="51" presetID="22" presetClass="entr" presetSubtype="8"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Effect transition="in" filter="wipe(left)">
                                      <p:cBhvr>
                                        <p:cTn id="5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2" grpId="0"/>
      <p:bldP spid="7" grpId="0"/>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FEE113C3-D954-CDCF-B30C-CC36856E860D}"/>
              </a:ext>
            </a:extLst>
          </p:cNvPr>
          <p:cNvSpPr txBox="1"/>
          <p:nvPr/>
        </p:nvSpPr>
        <p:spPr>
          <a:xfrm>
            <a:off x="0" y="-58367"/>
            <a:ext cx="12192000" cy="769441"/>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a:r>
              <a:rPr lang="es-ES" sz="4400" b="1" spc="300" dirty="0">
                <a:ln/>
                <a:solidFill>
                  <a:schemeClr val="accent3"/>
                </a:solidFill>
                <a:latin typeface="Calibri" panose="020F0502020204030204" pitchFamily="34" charset="0"/>
              </a:rPr>
              <a:t>STERVEN AAN AARDSE DINGEN</a:t>
            </a:r>
            <a:endParaRPr lang="en" sz="4400" b="1" spc="300" dirty="0">
              <a:ln/>
              <a:solidFill>
                <a:schemeClr val="accent3"/>
              </a:solidFill>
              <a:latin typeface="Calibri" panose="020F0502020204030204" pitchFamily="34" charset="0"/>
            </a:endParaRPr>
          </a:p>
        </p:txBody>
      </p:sp>
      <p:sp>
        <p:nvSpPr>
          <p:cNvPr id="5" name="CuadroTexto 4">
            <a:extLst>
              <a:ext uri="{FF2B5EF4-FFF2-40B4-BE49-F238E27FC236}">
                <a16:creationId xmlns:a16="http://schemas.microsoft.com/office/drawing/2014/main" id="{12D8FDA6-6B97-F3B7-C47D-EAF4487152AE}"/>
              </a:ext>
            </a:extLst>
          </p:cNvPr>
          <p:cNvSpPr txBox="1"/>
          <p:nvPr/>
        </p:nvSpPr>
        <p:spPr>
          <a:xfrm>
            <a:off x="208004" y="514452"/>
            <a:ext cx="11775992" cy="646331"/>
          </a:xfrm>
          <a:prstGeom prst="rect">
            <a:avLst/>
          </a:prstGeom>
          <a:noFill/>
        </p:spPr>
        <p:txBody>
          <a:bodyPr wrap="square">
            <a:spAutoFit/>
          </a:bodyPr>
          <a:lstStyle/>
          <a:p>
            <a:pPr algn="ctr"/>
            <a:r>
              <a:rPr lang="en" b="1" dirty="0">
                <a:solidFill>
                  <a:schemeClr val="accent1">
                    <a:lumMod val="50000"/>
                  </a:schemeClr>
                </a:solidFill>
                <a:latin typeface="Comic Sans MS" panose="030F0702030302020204" pitchFamily="66" charset="0"/>
              </a:rPr>
              <a:t>“</a:t>
            </a:r>
            <a:r>
              <a:rPr lang="nl-NL" b="1" dirty="0">
                <a:solidFill>
                  <a:schemeClr val="accent1">
                    <a:lumMod val="50000"/>
                  </a:schemeClr>
                </a:solidFill>
                <a:latin typeface="Comic Sans MS" panose="030F0702030302020204" pitchFamily="66" charset="0"/>
              </a:rPr>
              <a:t>Dood dan uw leden die op de aarde zijn: ontucht, onreinheid, hartstocht, kwade begeerte, en de hebzucht, die afgoderij is.</a:t>
            </a:r>
            <a:r>
              <a:rPr lang="en" b="1" dirty="0">
                <a:solidFill>
                  <a:schemeClr val="accent1">
                    <a:lumMod val="50000"/>
                  </a:schemeClr>
                </a:solidFill>
                <a:latin typeface="Comic Sans MS" panose="030F0702030302020204" pitchFamily="66" charset="0"/>
              </a:rPr>
              <a:t>” </a:t>
            </a:r>
            <a:r>
              <a:rPr lang="en" sz="1400" b="1" dirty="0">
                <a:solidFill>
                  <a:schemeClr val="accent1">
                    <a:lumMod val="50000"/>
                  </a:schemeClr>
                </a:solidFill>
                <a:latin typeface="Comic Sans MS" panose="030F0702030302020204" pitchFamily="66" charset="0"/>
              </a:rPr>
              <a:t>(</a:t>
            </a:r>
            <a:r>
              <a:rPr lang="nl-NL" sz="1400" b="1" dirty="0" err="1">
                <a:solidFill>
                  <a:schemeClr val="accent1">
                    <a:lumMod val="50000"/>
                  </a:schemeClr>
                </a:solidFill>
                <a:latin typeface="Comic Sans MS" panose="030F0702030302020204" pitchFamily="66" charset="0"/>
              </a:rPr>
              <a:t>Kolossenzen</a:t>
            </a:r>
            <a:r>
              <a:rPr lang="nl-NL" sz="1400" b="1" dirty="0">
                <a:solidFill>
                  <a:schemeClr val="accent1">
                    <a:lumMod val="50000"/>
                  </a:schemeClr>
                </a:solidFill>
                <a:latin typeface="Comic Sans MS" panose="030F0702030302020204" pitchFamily="66" charset="0"/>
              </a:rPr>
              <a:t> 3:5</a:t>
            </a:r>
            <a:r>
              <a:rPr lang="en" sz="1400" b="1" dirty="0">
                <a:solidFill>
                  <a:schemeClr val="accent1">
                    <a:lumMod val="50000"/>
                  </a:schemeClr>
                </a:solidFill>
                <a:latin typeface="Comic Sans MS" panose="030F0702030302020204" pitchFamily="66" charset="0"/>
              </a:rPr>
              <a:t>)</a:t>
            </a:r>
          </a:p>
        </p:txBody>
      </p:sp>
      <p:sp>
        <p:nvSpPr>
          <p:cNvPr id="6" name="CuadroTexto 5">
            <a:extLst>
              <a:ext uri="{FF2B5EF4-FFF2-40B4-BE49-F238E27FC236}">
                <a16:creationId xmlns:a16="http://schemas.microsoft.com/office/drawing/2014/main" id="{FEC6F5DB-26CD-64C0-2FD4-0D206F7F2E0C}"/>
              </a:ext>
            </a:extLst>
          </p:cNvPr>
          <p:cNvSpPr txBox="1"/>
          <p:nvPr/>
        </p:nvSpPr>
        <p:spPr>
          <a:xfrm>
            <a:off x="194552" y="1267231"/>
            <a:ext cx="11789444" cy="707886"/>
          </a:xfrm>
          <a:prstGeom prst="rect">
            <a:avLst/>
          </a:prstGeom>
          <a:noFill/>
        </p:spPr>
        <p:txBody>
          <a:bodyPr wrap="square" rtlCol="0">
            <a:spAutoFit/>
          </a:bodyPr>
          <a:lstStyle/>
          <a:p>
            <a:pPr>
              <a:spcBef>
                <a:spcPts val="600"/>
              </a:spcBef>
            </a:pPr>
            <a:r>
              <a:rPr lang="nl-NL" sz="2000" b="1" dirty="0">
                <a:latin typeface="Calibri" panose="020F0502020204030204" pitchFamily="34" charset="0"/>
              </a:rPr>
              <a:t>Aangezien we met Christus zijn opgestaan en leven denkend aan het hemelse, moeten we doden wat ons verhindert ons doel te bereiken: het aardse.</a:t>
            </a:r>
            <a:endParaRPr lang="en" sz="2000" b="1" dirty="0">
              <a:latin typeface="Calibri" panose="020F0502020204030204" pitchFamily="34" charset="0"/>
            </a:endParaRPr>
          </a:p>
        </p:txBody>
      </p:sp>
      <p:pic>
        <p:nvPicPr>
          <p:cNvPr id="4" name="Imagen 3" descr="Imagen que contiene hombre, sostener, tabla, tablero&#10;&#10;El contenido generado por IA puede ser incorrecto.">
            <a:extLst>
              <a:ext uri="{FF2B5EF4-FFF2-40B4-BE49-F238E27FC236}">
                <a16:creationId xmlns:a16="http://schemas.microsoft.com/office/drawing/2014/main" id="{9B8EDE67-9372-4391-2FCA-651FC87ABA8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282121" y="3144828"/>
            <a:ext cx="6851514" cy="3425757"/>
          </a:xfrm>
          <a:prstGeom prst="rect">
            <a:avLst/>
          </a:prstGeom>
          <a:ln w="38100" cap="sq">
            <a:solidFill>
              <a:schemeClr val="accent1">
                <a:lumMod val="75000"/>
              </a:schemeClr>
            </a:solidFill>
            <a:prstDash val="solid"/>
            <a:miter lim="800000"/>
          </a:ln>
          <a:effectLst>
            <a:outerShdw blurRad="50800" dist="38100" dir="2700000" algn="tl" rotWithShape="0">
              <a:srgbClr val="000000">
                <a:alpha val="43000"/>
              </a:srgbClr>
            </a:outerShdw>
          </a:effectLst>
        </p:spPr>
      </p:pic>
      <p:sp>
        <p:nvSpPr>
          <p:cNvPr id="8" name="CuadroTexto 7">
            <a:extLst>
              <a:ext uri="{FF2B5EF4-FFF2-40B4-BE49-F238E27FC236}">
                <a16:creationId xmlns:a16="http://schemas.microsoft.com/office/drawing/2014/main" id="{E276E91C-413F-6355-9950-E48CB3B1A9BE}"/>
              </a:ext>
            </a:extLst>
          </p:cNvPr>
          <p:cNvSpPr txBox="1"/>
          <p:nvPr/>
        </p:nvSpPr>
        <p:spPr>
          <a:xfrm>
            <a:off x="194552" y="2981990"/>
            <a:ext cx="5107021" cy="1631216"/>
          </a:xfrm>
          <a:prstGeom prst="rect">
            <a:avLst/>
          </a:prstGeom>
          <a:noFill/>
        </p:spPr>
        <p:txBody>
          <a:bodyPr wrap="square">
            <a:spAutoFit/>
          </a:bodyPr>
          <a:lstStyle/>
          <a:p>
            <a:pPr>
              <a:spcBef>
                <a:spcPts val="600"/>
              </a:spcBef>
            </a:pPr>
            <a:r>
              <a:rPr lang="nl-NL" sz="2000" b="1" dirty="0">
                <a:latin typeface="Calibri" panose="020F0502020204030204" pitchFamily="34" charset="0"/>
              </a:rPr>
              <a:t>De menselijke natuur is sinds Paulus' tijd nauwelijks veranderd, want we worden nog steeds omringd door dezelfde passies die zowel de letter als de geest van de Tien Geboden schenden.</a:t>
            </a:r>
            <a:endParaRPr lang="en" sz="2000" b="1" dirty="0">
              <a:latin typeface="Calibri" panose="020F0502020204030204" pitchFamily="34" charset="0"/>
            </a:endParaRPr>
          </a:p>
        </p:txBody>
      </p:sp>
      <p:pic>
        <p:nvPicPr>
          <p:cNvPr id="10" name="Imagen 9" descr="Imagen que contiene persona, interior, vistiendo, azul&#10;&#10;El contenido generado por IA puede ser incorrecto.">
            <a:extLst>
              <a:ext uri="{FF2B5EF4-FFF2-40B4-BE49-F238E27FC236}">
                <a16:creationId xmlns:a16="http://schemas.microsoft.com/office/drawing/2014/main" id="{4AE26634-F16F-7DCC-A23F-E1A574B4863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437763" y="5068111"/>
            <a:ext cx="2038192" cy="1358795"/>
          </a:xfrm>
          <a:prstGeom prst="rect">
            <a:avLst/>
          </a:prstGeom>
          <a:ln w="38100" cap="sq">
            <a:solidFill>
              <a:schemeClr val="accent3">
                <a:lumMod val="40000"/>
                <a:lumOff val="60000"/>
              </a:schemeClr>
            </a:solidFill>
            <a:prstDash val="solid"/>
            <a:miter lim="800000"/>
          </a:ln>
          <a:effectLst>
            <a:outerShdw blurRad="50800" dist="38100" dir="2700000" algn="tl" rotWithShape="0">
              <a:srgbClr val="000000">
                <a:alpha val="43000"/>
              </a:srgbClr>
            </a:outerShdw>
          </a:effectLst>
        </p:spPr>
      </p:pic>
      <p:pic>
        <p:nvPicPr>
          <p:cNvPr id="12" name="Imagen 11">
            <a:extLst>
              <a:ext uri="{FF2B5EF4-FFF2-40B4-BE49-F238E27FC236}">
                <a16:creationId xmlns:a16="http://schemas.microsoft.com/office/drawing/2014/main" id="{0DEB0586-6908-5D85-3DCA-10B719CDCE6B}"/>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844160" y="5068111"/>
            <a:ext cx="2139836" cy="1358796"/>
          </a:xfrm>
          <a:prstGeom prst="rect">
            <a:avLst/>
          </a:prstGeom>
          <a:ln w="38100" cap="sq">
            <a:solidFill>
              <a:schemeClr val="accent3">
                <a:lumMod val="40000"/>
                <a:lumOff val="60000"/>
              </a:schemeClr>
            </a:solidFill>
            <a:prstDash val="solid"/>
            <a:miter lim="800000"/>
          </a:ln>
          <a:effectLst>
            <a:outerShdw blurRad="50800" dist="38100" dir="2700000" algn="tl" rotWithShape="0">
              <a:srgbClr val="000000">
                <a:alpha val="43000"/>
              </a:srgbClr>
            </a:outerShdw>
          </a:effectLst>
        </p:spPr>
      </p:pic>
      <p:pic>
        <p:nvPicPr>
          <p:cNvPr id="14" name="Imagen 13">
            <a:extLst>
              <a:ext uri="{FF2B5EF4-FFF2-40B4-BE49-F238E27FC236}">
                <a16:creationId xmlns:a16="http://schemas.microsoft.com/office/drawing/2014/main" id="{A323506B-4BFB-5A7B-0B56-2737D8EC981A}"/>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a:fillRect/>
          </a:stretch>
        </p:blipFill>
        <p:spPr>
          <a:xfrm>
            <a:off x="5437763" y="3278217"/>
            <a:ext cx="2038192" cy="1358796"/>
          </a:xfrm>
          <a:prstGeom prst="rect">
            <a:avLst/>
          </a:prstGeom>
          <a:ln w="38100" cap="sq">
            <a:solidFill>
              <a:schemeClr val="accent3">
                <a:lumMod val="40000"/>
                <a:lumOff val="60000"/>
              </a:schemeClr>
            </a:solidFill>
            <a:prstDash val="solid"/>
            <a:miter lim="800000"/>
          </a:ln>
          <a:effectLst>
            <a:outerShdw blurRad="50800" dist="38100" dir="2700000" algn="tl" rotWithShape="0">
              <a:srgbClr val="000000">
                <a:alpha val="43000"/>
              </a:srgbClr>
            </a:outerShdw>
          </a:effectLst>
        </p:spPr>
      </p:pic>
      <p:pic>
        <p:nvPicPr>
          <p:cNvPr id="15" name="Imagen 14">
            <a:extLst>
              <a:ext uri="{FF2B5EF4-FFF2-40B4-BE49-F238E27FC236}">
                <a16:creationId xmlns:a16="http://schemas.microsoft.com/office/drawing/2014/main" id="{408DD27E-20FC-DE82-8B5D-7EFCE8D635E8}"/>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a:fillRect/>
          </a:stretch>
        </p:blipFill>
        <p:spPr>
          <a:xfrm>
            <a:off x="9844160" y="3278217"/>
            <a:ext cx="2139836" cy="1358797"/>
          </a:xfrm>
          <a:prstGeom prst="rect">
            <a:avLst/>
          </a:prstGeom>
          <a:ln w="38100" cap="sq">
            <a:solidFill>
              <a:schemeClr val="accent3">
                <a:lumMod val="40000"/>
                <a:lumOff val="60000"/>
              </a:schemeClr>
            </a:solidFill>
            <a:prstDash val="solid"/>
            <a:miter lim="800000"/>
          </a:ln>
          <a:effectLst>
            <a:outerShdw blurRad="50800" dist="38100" dir="2700000" algn="tl" rotWithShape="0">
              <a:srgbClr val="000000">
                <a:alpha val="43000"/>
              </a:srgbClr>
            </a:outerShdw>
          </a:effectLst>
        </p:spPr>
      </p:pic>
      <p:sp>
        <p:nvSpPr>
          <p:cNvPr id="7" name="CuadroTexto 6">
            <a:extLst>
              <a:ext uri="{FF2B5EF4-FFF2-40B4-BE49-F238E27FC236}">
                <a16:creationId xmlns:a16="http://schemas.microsoft.com/office/drawing/2014/main" id="{D1ADACFD-C152-241B-7372-E3546FC447D9}"/>
              </a:ext>
            </a:extLst>
          </p:cNvPr>
          <p:cNvSpPr txBox="1"/>
          <p:nvPr/>
        </p:nvSpPr>
        <p:spPr>
          <a:xfrm>
            <a:off x="208702" y="1970722"/>
            <a:ext cx="11788746" cy="1015663"/>
          </a:xfrm>
          <a:prstGeom prst="rect">
            <a:avLst/>
          </a:prstGeom>
          <a:noFill/>
        </p:spPr>
        <p:txBody>
          <a:bodyPr wrap="square">
            <a:spAutoFit/>
          </a:bodyPr>
          <a:lstStyle/>
          <a:p>
            <a:pPr>
              <a:spcBef>
                <a:spcPts val="600"/>
              </a:spcBef>
            </a:pPr>
            <a:r>
              <a:rPr lang="nl-NL" sz="2000" b="1" dirty="0">
                <a:latin typeface="Calibri" panose="020F0502020204030204" pitchFamily="34" charset="0"/>
              </a:rPr>
              <a:t>Zodat niemand zich vergist, wijst Paulus op de fundamentele pijlers van het aardse denken (die hij later in concretere punten zal uitwerken): "seksuele immoraliteit, onreinheid, lust, kwade verlangens en hebzucht, wat afgoderij is" (Kol. 3:5).</a:t>
            </a:r>
            <a:endParaRPr lang="en" sz="2000" b="1" dirty="0">
              <a:latin typeface="Calibri" panose="020F0502020204030204" pitchFamily="34" charset="0"/>
            </a:endParaRPr>
          </a:p>
        </p:txBody>
      </p:sp>
      <p:sp>
        <p:nvSpPr>
          <p:cNvPr id="11" name="CuadroTexto 10">
            <a:extLst>
              <a:ext uri="{FF2B5EF4-FFF2-40B4-BE49-F238E27FC236}">
                <a16:creationId xmlns:a16="http://schemas.microsoft.com/office/drawing/2014/main" id="{228E890E-ECCA-E1DD-ACB1-BA402D14DFE5}"/>
              </a:ext>
            </a:extLst>
          </p:cNvPr>
          <p:cNvSpPr txBox="1"/>
          <p:nvPr/>
        </p:nvSpPr>
        <p:spPr>
          <a:xfrm>
            <a:off x="208004" y="4608810"/>
            <a:ext cx="5107021" cy="2246769"/>
          </a:xfrm>
          <a:prstGeom prst="rect">
            <a:avLst/>
          </a:prstGeom>
          <a:noFill/>
        </p:spPr>
        <p:txBody>
          <a:bodyPr wrap="square">
            <a:spAutoFit/>
          </a:bodyPr>
          <a:lstStyle/>
          <a:p>
            <a:pPr>
              <a:spcBef>
                <a:spcPts val="600"/>
              </a:spcBef>
            </a:pPr>
            <a:r>
              <a:rPr lang="nl-NL" sz="2000" b="1" dirty="0">
                <a:latin typeface="Calibri" panose="020F0502020204030204" pitchFamily="34" charset="0"/>
              </a:rPr>
              <a:t>En waarom moeten we deze dingen uit onze gedachten en daden "ter dood brengen"—verlaten, elimineren? Omdat ze "de toorn van God" brengen en daarom onverenigbaar zijn met onze hemelse natuur (</a:t>
            </a:r>
            <a:r>
              <a:rPr lang="nl-NL" sz="2000" b="1" dirty="0" err="1">
                <a:latin typeface="Calibri" panose="020F0502020204030204" pitchFamily="34" charset="0"/>
              </a:rPr>
              <a:t>Kolossenzen</a:t>
            </a:r>
            <a:r>
              <a:rPr lang="nl-NL" sz="2000" b="1" dirty="0">
                <a:latin typeface="Calibri" panose="020F0502020204030204" pitchFamily="34" charset="0"/>
              </a:rPr>
              <a:t> 3:6). Dood het aardse voordat het aardse jou doodt!</a:t>
            </a:r>
            <a:endParaRPr lang="en" sz="2000" b="1" dirty="0">
              <a:latin typeface="Calibri" panose="020F0502020204030204" pitchFamily="34" charset="0"/>
            </a:endParaRPr>
          </a:p>
        </p:txBody>
      </p:sp>
    </p:spTree>
    <p:extLst>
      <p:ext uri="{BB962C8B-B14F-4D97-AF65-F5344CB8AC3E}">
        <p14:creationId xmlns:p14="http://schemas.microsoft.com/office/powerpoint/2010/main" val="1874450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horizont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31" presetClass="entr" presetSubtype="0" fill="hold" nodeType="click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 calcmode="lin" valueType="num">
                                      <p:cBhvr>
                                        <p:cTn id="28" dur="500" fill="hold"/>
                                        <p:tgtEl>
                                          <p:spTgt spid="14"/>
                                        </p:tgtEl>
                                        <p:attrNameLst>
                                          <p:attrName>style.rotation</p:attrName>
                                        </p:attrNameLst>
                                      </p:cBhvr>
                                      <p:tavLst>
                                        <p:tav tm="0">
                                          <p:val>
                                            <p:fltVal val="90"/>
                                          </p:val>
                                        </p:tav>
                                        <p:tav tm="100000">
                                          <p:val>
                                            <p:fltVal val="0"/>
                                          </p:val>
                                        </p:tav>
                                      </p:tavLst>
                                    </p:anim>
                                    <p:animEffect transition="in" filter="fade">
                                      <p:cBhvr>
                                        <p:cTn id="29" dur="500"/>
                                        <p:tgtEl>
                                          <p:spTgt spid="14"/>
                                        </p:tgtEl>
                                      </p:cBhvr>
                                    </p:animEffect>
                                  </p:childTnLst>
                                </p:cTn>
                              </p:par>
                            </p:childTnLst>
                          </p:cTn>
                        </p:par>
                        <p:par>
                          <p:cTn id="30" fill="hold">
                            <p:stCondLst>
                              <p:cond delay="500"/>
                            </p:stCondLst>
                            <p:childTnLst>
                              <p:par>
                                <p:cTn id="31" presetID="31" presetClass="entr" presetSubtype="0" fill="hold" nodeType="after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 calcmode="lin" valueType="num">
                                      <p:cBhvr>
                                        <p:cTn id="35" dur="500" fill="hold"/>
                                        <p:tgtEl>
                                          <p:spTgt spid="15"/>
                                        </p:tgtEl>
                                        <p:attrNameLst>
                                          <p:attrName>style.rotation</p:attrName>
                                        </p:attrNameLst>
                                      </p:cBhvr>
                                      <p:tavLst>
                                        <p:tav tm="0">
                                          <p:val>
                                            <p:fltVal val="90"/>
                                          </p:val>
                                        </p:tav>
                                        <p:tav tm="100000">
                                          <p:val>
                                            <p:fltVal val="0"/>
                                          </p:val>
                                        </p:tav>
                                      </p:tavLst>
                                    </p:anim>
                                    <p:animEffect transition="in" filter="fade">
                                      <p:cBhvr>
                                        <p:cTn id="36" dur="500"/>
                                        <p:tgtEl>
                                          <p:spTgt spid="15"/>
                                        </p:tgtEl>
                                      </p:cBhvr>
                                    </p:animEffect>
                                  </p:childTnLst>
                                </p:cTn>
                              </p:par>
                            </p:childTnLst>
                          </p:cTn>
                        </p:par>
                        <p:par>
                          <p:cTn id="37" fill="hold">
                            <p:stCondLst>
                              <p:cond delay="1000"/>
                            </p:stCondLst>
                            <p:childTnLst>
                              <p:par>
                                <p:cTn id="38" presetID="31" presetClass="entr" presetSubtype="0" fill="hold" nodeType="afterEffect">
                                  <p:stCondLst>
                                    <p:cond delay="0"/>
                                  </p:stCondLst>
                                  <p:childTnLst>
                                    <p:set>
                                      <p:cBhvr>
                                        <p:cTn id="39" dur="1" fill="hold">
                                          <p:stCondLst>
                                            <p:cond delay="0"/>
                                          </p:stCondLst>
                                        </p:cTn>
                                        <p:tgtEl>
                                          <p:spTgt spid="10"/>
                                        </p:tgtEl>
                                        <p:attrNameLst>
                                          <p:attrName>style.visibility</p:attrName>
                                        </p:attrNameLst>
                                      </p:cBhvr>
                                      <p:to>
                                        <p:strVal val="visible"/>
                                      </p:to>
                                    </p:set>
                                    <p:anim calcmode="lin" valueType="num">
                                      <p:cBhvr>
                                        <p:cTn id="40" dur="500" fill="hold"/>
                                        <p:tgtEl>
                                          <p:spTgt spid="10"/>
                                        </p:tgtEl>
                                        <p:attrNameLst>
                                          <p:attrName>ppt_w</p:attrName>
                                        </p:attrNameLst>
                                      </p:cBhvr>
                                      <p:tavLst>
                                        <p:tav tm="0">
                                          <p:val>
                                            <p:fltVal val="0"/>
                                          </p:val>
                                        </p:tav>
                                        <p:tav tm="100000">
                                          <p:val>
                                            <p:strVal val="#ppt_w"/>
                                          </p:val>
                                        </p:tav>
                                      </p:tavLst>
                                    </p:anim>
                                    <p:anim calcmode="lin" valueType="num">
                                      <p:cBhvr>
                                        <p:cTn id="41" dur="500" fill="hold"/>
                                        <p:tgtEl>
                                          <p:spTgt spid="10"/>
                                        </p:tgtEl>
                                        <p:attrNameLst>
                                          <p:attrName>ppt_h</p:attrName>
                                        </p:attrNameLst>
                                      </p:cBhvr>
                                      <p:tavLst>
                                        <p:tav tm="0">
                                          <p:val>
                                            <p:fltVal val="0"/>
                                          </p:val>
                                        </p:tav>
                                        <p:tav tm="100000">
                                          <p:val>
                                            <p:strVal val="#ppt_h"/>
                                          </p:val>
                                        </p:tav>
                                      </p:tavLst>
                                    </p:anim>
                                    <p:anim calcmode="lin" valueType="num">
                                      <p:cBhvr>
                                        <p:cTn id="42" dur="500" fill="hold"/>
                                        <p:tgtEl>
                                          <p:spTgt spid="10"/>
                                        </p:tgtEl>
                                        <p:attrNameLst>
                                          <p:attrName>style.rotation</p:attrName>
                                        </p:attrNameLst>
                                      </p:cBhvr>
                                      <p:tavLst>
                                        <p:tav tm="0">
                                          <p:val>
                                            <p:fltVal val="90"/>
                                          </p:val>
                                        </p:tav>
                                        <p:tav tm="100000">
                                          <p:val>
                                            <p:fltVal val="0"/>
                                          </p:val>
                                        </p:tav>
                                      </p:tavLst>
                                    </p:anim>
                                    <p:animEffect transition="in" filter="fade">
                                      <p:cBhvr>
                                        <p:cTn id="43" dur="500"/>
                                        <p:tgtEl>
                                          <p:spTgt spid="10"/>
                                        </p:tgtEl>
                                      </p:cBhvr>
                                    </p:animEffect>
                                  </p:childTnLst>
                                </p:cTn>
                              </p:par>
                            </p:childTnLst>
                          </p:cTn>
                        </p:par>
                        <p:par>
                          <p:cTn id="44" fill="hold">
                            <p:stCondLst>
                              <p:cond delay="1500"/>
                            </p:stCondLst>
                            <p:childTnLst>
                              <p:par>
                                <p:cTn id="45" presetID="31" presetClass="entr" presetSubtype="0" fill="hold"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 calcmode="lin" valueType="num">
                                      <p:cBhvr>
                                        <p:cTn id="49" dur="500" fill="hold"/>
                                        <p:tgtEl>
                                          <p:spTgt spid="12"/>
                                        </p:tgtEl>
                                        <p:attrNameLst>
                                          <p:attrName>style.rotation</p:attrName>
                                        </p:attrNameLst>
                                      </p:cBhvr>
                                      <p:tavLst>
                                        <p:tav tm="0">
                                          <p:val>
                                            <p:fltVal val="90"/>
                                          </p:val>
                                        </p:tav>
                                        <p:tav tm="100000">
                                          <p:val>
                                            <p:fltVal val="0"/>
                                          </p:val>
                                        </p:tav>
                                      </p:tavLst>
                                    </p:anim>
                                    <p:animEffect transition="in" filter="fade">
                                      <p:cBhvr>
                                        <p:cTn id="50" dur="500"/>
                                        <p:tgtEl>
                                          <p:spTgt spid="12"/>
                                        </p:tgtEl>
                                      </p:cBhvr>
                                    </p:animEffect>
                                  </p:childTnLst>
                                </p:cTn>
                              </p:par>
                            </p:childTnLst>
                          </p:cTn>
                        </p:par>
                        <p:par>
                          <p:cTn id="51" fill="hold">
                            <p:stCondLst>
                              <p:cond delay="2000"/>
                            </p:stCondLst>
                            <p:childTnLst>
                              <p:par>
                                <p:cTn id="52" presetID="22" presetClass="entr" presetSubtype="8" fill="hold" grpId="0" nodeType="afterEffect">
                                  <p:stCondLst>
                                    <p:cond delay="0"/>
                                  </p:stCondLst>
                                  <p:childTnLst>
                                    <p:set>
                                      <p:cBhvr>
                                        <p:cTn id="53" dur="1" fill="hold">
                                          <p:stCondLst>
                                            <p:cond delay="0"/>
                                          </p:stCondLst>
                                        </p:cTn>
                                        <p:tgtEl>
                                          <p:spTgt spid="7"/>
                                        </p:tgtEl>
                                        <p:attrNameLst>
                                          <p:attrName>style.visibility</p:attrName>
                                        </p:attrNameLst>
                                      </p:cBhvr>
                                      <p:to>
                                        <p:strVal val="visible"/>
                                      </p:to>
                                    </p:set>
                                    <p:animEffect transition="in" filter="wipe(left)">
                                      <p:cBhvr>
                                        <p:cTn id="54" dur="500"/>
                                        <p:tgtEl>
                                          <p:spTgt spid="7"/>
                                        </p:tgtEl>
                                      </p:cBhvr>
                                    </p:animEffect>
                                  </p:childTnLst>
                                </p:cTn>
                              </p:par>
                            </p:childTnLst>
                          </p:cTn>
                        </p:par>
                      </p:childTnLst>
                    </p:cTn>
                  </p:par>
                  <p:par>
                    <p:cTn id="55" fill="hold">
                      <p:stCondLst>
                        <p:cond delay="indefinite"/>
                      </p:stCondLst>
                      <p:childTnLst>
                        <p:par>
                          <p:cTn id="56" fill="hold">
                            <p:stCondLst>
                              <p:cond delay="0"/>
                            </p:stCondLst>
                            <p:childTnLst>
                              <p:par>
                                <p:cTn id="57" presetID="14" presetClass="entr" presetSubtype="5" fill="hold" nodeType="clickEffect">
                                  <p:stCondLst>
                                    <p:cond delay="0"/>
                                  </p:stCondLst>
                                  <p:childTnLst>
                                    <p:set>
                                      <p:cBhvr>
                                        <p:cTn id="58" dur="1" fill="hold">
                                          <p:stCondLst>
                                            <p:cond delay="0"/>
                                          </p:stCondLst>
                                        </p:cTn>
                                        <p:tgtEl>
                                          <p:spTgt spid="4"/>
                                        </p:tgtEl>
                                        <p:attrNameLst>
                                          <p:attrName>style.visibility</p:attrName>
                                        </p:attrNameLst>
                                      </p:cBhvr>
                                      <p:to>
                                        <p:strVal val="visible"/>
                                      </p:to>
                                    </p:set>
                                    <p:animEffect transition="in" filter="randombar(vertical)">
                                      <p:cBhvr>
                                        <p:cTn id="59" dur="500"/>
                                        <p:tgtEl>
                                          <p:spTgt spid="4"/>
                                        </p:tgtEl>
                                      </p:cBhvr>
                                    </p:animEffect>
                                  </p:childTnLst>
                                </p:cTn>
                              </p:par>
                            </p:childTnLst>
                          </p:cTn>
                        </p:par>
                        <p:par>
                          <p:cTn id="60" fill="hold">
                            <p:stCondLst>
                              <p:cond delay="500"/>
                            </p:stCondLst>
                            <p:childTnLst>
                              <p:par>
                                <p:cTn id="61" presetID="22" presetClass="entr" presetSubtype="8" fill="hold" grpId="0" nodeType="afterEffect">
                                  <p:stCondLst>
                                    <p:cond delay="0"/>
                                  </p:stCondLst>
                                  <p:childTnLst>
                                    <p:set>
                                      <p:cBhvr>
                                        <p:cTn id="62" dur="1" fill="hold">
                                          <p:stCondLst>
                                            <p:cond delay="0"/>
                                          </p:stCondLst>
                                        </p:cTn>
                                        <p:tgtEl>
                                          <p:spTgt spid="8"/>
                                        </p:tgtEl>
                                        <p:attrNameLst>
                                          <p:attrName>style.visibility</p:attrName>
                                        </p:attrNameLst>
                                      </p:cBhvr>
                                      <p:to>
                                        <p:strVal val="visible"/>
                                      </p:to>
                                    </p:set>
                                    <p:animEffect transition="in" filter="wipe(left)">
                                      <p:cBhvr>
                                        <p:cTn id="63" dur="500"/>
                                        <p:tgtEl>
                                          <p:spTgt spid="8"/>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8" fill="hold" grpId="0" nodeType="click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8" grpId="0"/>
      <p:bldP spid="7" grpId="0"/>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9000"/>
            <a:lum/>
          </a:blip>
          <a:srcRect/>
          <a:stretch>
            <a:fillRect/>
          </a:stretch>
        </a:blipFill>
        <a:effectLst/>
      </p:bgPr>
    </p:bg>
    <p:spTree>
      <p:nvGrpSpPr>
        <p:cNvPr id="1" name=""/>
        <p:cNvGrpSpPr/>
        <p:nvPr/>
      </p:nvGrpSpPr>
      <p:grpSpPr>
        <a:xfrm>
          <a:off x="0" y="0"/>
          <a:ext cx="0" cy="0"/>
          <a:chOff x="0" y="0"/>
          <a:chExt cx="0" cy="0"/>
        </a:xfrm>
      </p:grpSpPr>
      <p:sp>
        <p:nvSpPr>
          <p:cNvPr id="11" name="Rectángulo 10">
            <a:extLst>
              <a:ext uri="{FF2B5EF4-FFF2-40B4-BE49-F238E27FC236}">
                <a16:creationId xmlns:a16="http://schemas.microsoft.com/office/drawing/2014/main" id="{63C3C1E8-D0E4-6E81-1113-F8C1757A5C9D}"/>
              </a:ext>
            </a:extLst>
          </p:cNvPr>
          <p:cNvSpPr>
            <a:spLocks noGrp="1" noRot="1" noMove="1" noResize="1" noEditPoints="1" noAdjustHandles="1" noChangeArrowheads="1" noChangeShapeType="1"/>
          </p:cNvSpPr>
          <p:nvPr/>
        </p:nvSpPr>
        <p:spPr>
          <a:xfrm>
            <a:off x="0" y="0"/>
            <a:ext cx="12192000" cy="1302633"/>
          </a:xfrm>
          <a:prstGeom prst="rect">
            <a:avLst/>
          </a:prstGeom>
          <a:blipFill dpi="0" rotWithShape="1">
            <a:blip r:embed="rId3" cstate="hqprint">
              <a:extLs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sp>
        <p:nvSpPr>
          <p:cNvPr id="3" name="CuadroTexto 2">
            <a:extLst>
              <a:ext uri="{FF2B5EF4-FFF2-40B4-BE49-F238E27FC236}">
                <a16:creationId xmlns:a16="http://schemas.microsoft.com/office/drawing/2014/main" id="{08F4699B-530F-6E00-DC1E-41951D895864}"/>
              </a:ext>
            </a:extLst>
          </p:cNvPr>
          <p:cNvSpPr txBox="1"/>
          <p:nvPr/>
        </p:nvSpPr>
        <p:spPr>
          <a:xfrm>
            <a:off x="1619574" y="0"/>
            <a:ext cx="10572426" cy="707886"/>
          </a:xfrm>
          <a:prstGeom prst="rect">
            <a:avLst/>
          </a:prstGeom>
          <a:noFill/>
        </p:spPr>
        <p:txBody>
          <a:bodyPr wrap="square">
            <a:spAutoFit/>
            <a:scene3d>
              <a:camera prst="orthographicFront"/>
              <a:lightRig rig="chilly" dir="t"/>
            </a:scene3d>
            <a:sp3d extrusionH="57150">
              <a:bevelT h="25400" prst="softRound"/>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4000" b="1" i="0" u="none" strike="noStrike" kern="1200" cap="none" spc="300" normalizeH="0" baseline="0" noProof="0" dirty="0">
                <a:ln w="12700" cmpd="sng">
                  <a:solidFill>
                    <a:srgbClr val="FFFF66"/>
                  </a:solidFill>
                  <a:prstDash val="solid"/>
                </a:ln>
                <a:gradFill>
                  <a:gsLst>
                    <a:gs pos="0">
                      <a:srgbClr val="FFFF66"/>
                    </a:gs>
                    <a:gs pos="4000">
                      <a:srgbClr val="FFFF66">
                        <a:lumMod val="60000"/>
                        <a:lumOff val="40000"/>
                      </a:srgbClr>
                    </a:gs>
                    <a:gs pos="87000">
                      <a:srgbClr val="FFFF66">
                        <a:lumMod val="20000"/>
                        <a:lumOff val="80000"/>
                      </a:srgbClr>
                    </a:gs>
                  </a:gsLst>
                  <a:lin ang="5400000"/>
                </a:gradFill>
                <a:effectLst>
                  <a:outerShdw blurRad="38100" dist="38100" dir="2700000" algn="tl">
                    <a:srgbClr val="000000">
                      <a:alpha val="43137"/>
                    </a:srgbClr>
                  </a:outerShdw>
                </a:effectLst>
                <a:uLnTx/>
                <a:uFillTx/>
                <a:latin typeface="Calibri" panose="020F0502020204030204" pitchFamily="34" charset="0"/>
                <a:ea typeface="+mn-ea"/>
                <a:cs typeface="+mn-cs"/>
              </a:rPr>
              <a:t>OM ZICH TE KLEDEN MET HET HEMELSE</a:t>
            </a:r>
            <a:endParaRPr kumimoji="0" lang="en" sz="4000" b="1" i="0" u="none" strike="noStrike" kern="1200" cap="none" spc="300" normalizeH="0" baseline="0" noProof="0" dirty="0">
              <a:ln w="12700" cmpd="sng">
                <a:solidFill>
                  <a:srgbClr val="FFFF66"/>
                </a:solidFill>
                <a:prstDash val="solid"/>
              </a:ln>
              <a:gradFill>
                <a:gsLst>
                  <a:gs pos="0">
                    <a:srgbClr val="FFFF66"/>
                  </a:gs>
                  <a:gs pos="4000">
                    <a:srgbClr val="FFFF66">
                      <a:lumMod val="60000"/>
                      <a:lumOff val="40000"/>
                    </a:srgbClr>
                  </a:gs>
                  <a:gs pos="87000">
                    <a:srgbClr val="FFFF66">
                      <a:lumMod val="20000"/>
                      <a:lumOff val="80000"/>
                    </a:srgbClr>
                  </a:gs>
                </a:gsLst>
                <a:lin ang="5400000"/>
              </a:gradFill>
              <a:effectLst>
                <a:outerShdw blurRad="38100" dist="38100" dir="2700000" algn="tl">
                  <a:srgbClr val="000000">
                    <a:alpha val="43137"/>
                  </a:srgbClr>
                </a:outerShdw>
              </a:effectLst>
              <a:uLnTx/>
              <a:uFillTx/>
              <a:latin typeface="Calibri" panose="020F0502020204030204" pitchFamily="34" charset="0"/>
              <a:ea typeface="+mn-ea"/>
              <a:cs typeface="+mn-cs"/>
            </a:endParaRPr>
          </a:p>
        </p:txBody>
      </p:sp>
      <p:sp>
        <p:nvSpPr>
          <p:cNvPr id="5" name="CuadroTexto 4">
            <a:extLst>
              <a:ext uri="{FF2B5EF4-FFF2-40B4-BE49-F238E27FC236}">
                <a16:creationId xmlns:a16="http://schemas.microsoft.com/office/drawing/2014/main" id="{297EA36F-76E4-F6D7-8A93-3E1C2A903AB9}"/>
              </a:ext>
            </a:extLst>
          </p:cNvPr>
          <p:cNvSpPr txBox="1"/>
          <p:nvPr/>
        </p:nvSpPr>
        <p:spPr>
          <a:xfrm>
            <a:off x="1619573" y="647997"/>
            <a:ext cx="10572426"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 sz="1800" b="1" i="0" u="none" strike="noStrike" kern="1200" cap="none" spc="0" normalizeH="0" baseline="0" noProof="0" dirty="0">
                <a:ln>
                  <a:noFill/>
                </a:ln>
                <a:solidFill>
                  <a:srgbClr val="FFFF66">
                    <a:lumMod val="75000"/>
                  </a:srgbClr>
                </a:solidFill>
                <a:effectLst>
                  <a:outerShdw blurRad="38100" dist="38100" dir="2700000" algn="tl">
                    <a:srgbClr val="000000">
                      <a:alpha val="43137"/>
                    </a:srgbClr>
                  </a:outerShdw>
                </a:effectLst>
                <a:uLnTx/>
                <a:uFillTx/>
                <a:latin typeface="Comic Sans MS" panose="030F0702030302020204" pitchFamily="66" charset="0"/>
                <a:ea typeface="+mn-ea"/>
                <a:cs typeface="+mn-cs"/>
              </a:rPr>
              <a:t>“</a:t>
            </a:r>
            <a:r>
              <a:rPr kumimoji="0" lang="nl-NL" sz="1800" b="1" i="0" u="none" strike="noStrike" kern="1200" cap="none" spc="0" normalizeH="0" baseline="0" noProof="0" dirty="0">
                <a:ln>
                  <a:noFill/>
                </a:ln>
                <a:solidFill>
                  <a:srgbClr val="FFFF66">
                    <a:lumMod val="75000"/>
                  </a:srgbClr>
                </a:solidFill>
                <a:effectLst>
                  <a:outerShdw blurRad="38100" dist="38100" dir="2700000" algn="tl">
                    <a:srgbClr val="000000">
                      <a:alpha val="43137"/>
                    </a:srgbClr>
                  </a:outerShdw>
                </a:effectLst>
                <a:uLnTx/>
                <a:uFillTx/>
                <a:latin typeface="Comic Sans MS" panose="030F0702030302020204" pitchFamily="66" charset="0"/>
                <a:ea typeface="+mn-ea"/>
                <a:cs typeface="+mn-cs"/>
              </a:rPr>
              <a:t>en de nieuwe mens aangetrokken hebt, die vernieuwd wordt tot kennis, overeenkomstig het beeld van Hem Die hem geschapen heeft.</a:t>
            </a:r>
            <a:r>
              <a:rPr kumimoji="0" lang="en" sz="1800" b="1" i="0" u="none" strike="noStrike" kern="1200" cap="none" spc="0" normalizeH="0" baseline="0" noProof="0" dirty="0">
                <a:ln>
                  <a:noFill/>
                </a:ln>
                <a:solidFill>
                  <a:srgbClr val="FFFF66">
                    <a:lumMod val="75000"/>
                  </a:srgbClr>
                </a:solidFill>
                <a:effectLst>
                  <a:outerShdw blurRad="38100" dist="38100" dir="2700000" algn="tl">
                    <a:srgbClr val="000000">
                      <a:alpha val="43137"/>
                    </a:srgbClr>
                  </a:outerShdw>
                </a:effectLst>
                <a:uLnTx/>
                <a:uFillTx/>
                <a:latin typeface="Comic Sans MS" panose="030F0702030302020204" pitchFamily="66" charset="0"/>
                <a:ea typeface="+mn-ea"/>
                <a:cs typeface="+mn-cs"/>
              </a:rPr>
              <a:t>” </a:t>
            </a:r>
            <a:r>
              <a:rPr kumimoji="0" lang="en" sz="1400" b="1" i="0" u="none" strike="noStrike" kern="1200" cap="none" spc="0" normalizeH="0" baseline="0" noProof="0" dirty="0">
                <a:ln>
                  <a:noFill/>
                </a:ln>
                <a:solidFill>
                  <a:srgbClr val="FFFF66">
                    <a:lumMod val="75000"/>
                  </a:srgbClr>
                </a:solidFill>
                <a:effectLst>
                  <a:outerShdw blurRad="38100" dist="38100" dir="2700000" algn="tl">
                    <a:srgbClr val="000000">
                      <a:alpha val="43137"/>
                    </a:srgbClr>
                  </a:outerShdw>
                </a:effectLst>
                <a:uLnTx/>
                <a:uFillTx/>
                <a:latin typeface="Comic Sans MS" panose="030F0702030302020204" pitchFamily="66" charset="0"/>
                <a:ea typeface="+mn-ea"/>
                <a:cs typeface="+mn-cs"/>
              </a:rPr>
              <a:t>(</a:t>
            </a:r>
            <a:r>
              <a:rPr kumimoji="0" lang="nl-NL" sz="1400" b="1" i="0" u="none" strike="noStrike" kern="1200" cap="none" spc="0" normalizeH="0" baseline="0" noProof="0" dirty="0" err="1">
                <a:ln>
                  <a:noFill/>
                </a:ln>
                <a:solidFill>
                  <a:srgbClr val="FFFF66">
                    <a:lumMod val="75000"/>
                  </a:srgbClr>
                </a:solidFill>
                <a:effectLst>
                  <a:outerShdw blurRad="38100" dist="38100" dir="2700000" algn="tl">
                    <a:srgbClr val="000000">
                      <a:alpha val="43137"/>
                    </a:srgbClr>
                  </a:outerShdw>
                </a:effectLst>
                <a:uLnTx/>
                <a:uFillTx/>
                <a:latin typeface="Comic Sans MS" panose="030F0702030302020204" pitchFamily="66" charset="0"/>
                <a:ea typeface="+mn-ea"/>
                <a:cs typeface="+mn-cs"/>
              </a:rPr>
              <a:t>Kolossenzen</a:t>
            </a:r>
            <a:r>
              <a:rPr kumimoji="0" lang="nl-NL" sz="1400" b="1" i="0" u="none" strike="noStrike" kern="1200" cap="none" spc="0" normalizeH="0" baseline="0" noProof="0" dirty="0">
                <a:ln>
                  <a:noFill/>
                </a:ln>
                <a:solidFill>
                  <a:srgbClr val="FFFF66">
                    <a:lumMod val="75000"/>
                  </a:srgbClr>
                </a:solidFill>
                <a:effectLst>
                  <a:outerShdw blurRad="38100" dist="38100" dir="2700000" algn="tl">
                    <a:srgbClr val="000000">
                      <a:alpha val="43137"/>
                    </a:srgbClr>
                  </a:outerShdw>
                </a:effectLst>
                <a:uLnTx/>
                <a:uFillTx/>
                <a:latin typeface="Comic Sans MS" panose="030F0702030302020204" pitchFamily="66" charset="0"/>
                <a:ea typeface="+mn-ea"/>
                <a:cs typeface="+mn-cs"/>
              </a:rPr>
              <a:t> 3:10</a:t>
            </a:r>
            <a:r>
              <a:rPr kumimoji="0" lang="en" sz="1400" b="1" i="0" u="none" strike="noStrike" kern="1200" cap="none" spc="0" normalizeH="0" baseline="0" noProof="0" dirty="0">
                <a:ln>
                  <a:noFill/>
                </a:ln>
                <a:solidFill>
                  <a:srgbClr val="FFFF66">
                    <a:lumMod val="75000"/>
                  </a:srgbClr>
                </a:solidFill>
                <a:effectLst>
                  <a:outerShdw blurRad="38100" dist="38100" dir="2700000" algn="tl">
                    <a:srgbClr val="000000">
                      <a:alpha val="43137"/>
                    </a:srgbClr>
                  </a:outerShdw>
                </a:effectLst>
                <a:uLnTx/>
                <a:uFillTx/>
                <a:latin typeface="Comic Sans MS" panose="030F0702030302020204" pitchFamily="66" charset="0"/>
                <a:ea typeface="+mn-ea"/>
                <a:cs typeface="+mn-cs"/>
              </a:rPr>
              <a:t>)</a:t>
            </a:r>
          </a:p>
        </p:txBody>
      </p:sp>
      <p:sp>
        <p:nvSpPr>
          <p:cNvPr id="6" name="CuadroTexto 5">
            <a:extLst>
              <a:ext uri="{FF2B5EF4-FFF2-40B4-BE49-F238E27FC236}">
                <a16:creationId xmlns:a16="http://schemas.microsoft.com/office/drawing/2014/main" id="{EE6BD02D-D695-D765-8673-4C780066C94A}"/>
              </a:ext>
            </a:extLst>
          </p:cNvPr>
          <p:cNvSpPr txBox="1"/>
          <p:nvPr/>
        </p:nvSpPr>
        <p:spPr>
          <a:xfrm>
            <a:off x="3666876" y="1302633"/>
            <a:ext cx="8525124"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nl-NL" sz="2000" b="1" i="0" u="none" strike="noStrike" kern="1200" cap="none" spc="-40" normalizeH="0" baseline="0" noProof="0" dirty="0">
                <a:ln>
                  <a:noFill/>
                </a:ln>
                <a:effectLst/>
                <a:uLnTx/>
                <a:uFillTx/>
                <a:latin typeface="Calibri" panose="020F0502020204030204" pitchFamily="34" charset="0"/>
                <a:ea typeface="+mn-ea"/>
                <a:cs typeface="+mn-cs"/>
              </a:rPr>
              <a:t>In ware spreekwoordelijke stijl voegt Paulus aan de vijf pijlers van het aardse denken vijf aardse handelingen toe die je moet vermijden: “</a:t>
            </a:r>
            <a:r>
              <a:rPr lang="nl-NL" sz="2000" b="1" spc="-40" dirty="0">
                <a:latin typeface="Calibri" panose="020F0502020204030204" pitchFamily="34" charset="0"/>
              </a:rPr>
              <a:t>toorn</a:t>
            </a:r>
            <a:r>
              <a:rPr kumimoji="0" lang="nl-NL" sz="2000" b="1" i="0" u="none" strike="noStrike" kern="1200" cap="none" spc="-40" normalizeH="0" baseline="0" noProof="0" dirty="0">
                <a:ln>
                  <a:noFill/>
                </a:ln>
                <a:effectLst/>
                <a:uLnTx/>
                <a:uFillTx/>
                <a:latin typeface="Calibri" panose="020F0502020204030204" pitchFamily="34" charset="0"/>
                <a:ea typeface="+mn-ea"/>
                <a:cs typeface="+mn-cs"/>
              </a:rPr>
              <a:t>, woede, kwaadaardigheid, laster en vuile taal uit uw mond" (Kol. 3:8), en eindigt met een zesde handeling—de ergste van allemaal—: "Lieg niet tegen elkaar" (Kol. 3:9).</a:t>
            </a:r>
            <a:endParaRPr kumimoji="0" lang="en" sz="2000" b="1" i="0" u="none" strike="noStrike" kern="1200" cap="none" spc="-40" normalizeH="0" baseline="0" noProof="0" dirty="0">
              <a:ln>
                <a:noFill/>
              </a:ln>
              <a:effectLst/>
              <a:uLnTx/>
              <a:uFillTx/>
              <a:latin typeface="Calibri" panose="020F0502020204030204" pitchFamily="34" charset="0"/>
              <a:ea typeface="+mn-ea"/>
              <a:cs typeface="+mn-cs"/>
            </a:endParaRPr>
          </a:p>
        </p:txBody>
      </p:sp>
      <p:pic>
        <p:nvPicPr>
          <p:cNvPr id="2" name="Imagen 1" descr="Un hombre con los brazos abiertos&#10;&#10;El contenido generado por IA puede ser incorrecto.">
            <a:extLst>
              <a:ext uri="{FF2B5EF4-FFF2-40B4-BE49-F238E27FC236}">
                <a16:creationId xmlns:a16="http://schemas.microsoft.com/office/drawing/2014/main" id="{870C3913-BA9A-70B0-3F51-7F12D379C92D}"/>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75039" y="1647367"/>
            <a:ext cx="3591836" cy="4792565"/>
          </a:xfrm>
          <a:prstGeom prst="rect">
            <a:avLst/>
          </a:prstGeom>
          <a:effectLst>
            <a:innerShdw blurRad="114300">
              <a:prstClr val="black"/>
            </a:innerShdw>
          </a:effectLst>
        </p:spPr>
      </p:pic>
      <p:sp>
        <p:nvSpPr>
          <p:cNvPr id="7" name="CuadroTexto 6">
            <a:extLst>
              <a:ext uri="{FF2B5EF4-FFF2-40B4-BE49-F238E27FC236}">
                <a16:creationId xmlns:a16="http://schemas.microsoft.com/office/drawing/2014/main" id="{5E3535A3-F647-6EDF-3430-FAEFFE8161D4}"/>
              </a:ext>
            </a:extLst>
          </p:cNvPr>
          <p:cNvSpPr txBox="1"/>
          <p:nvPr/>
        </p:nvSpPr>
        <p:spPr>
          <a:xfrm>
            <a:off x="3666875" y="4137789"/>
            <a:ext cx="6343536" cy="1323439"/>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nl-NL" sz="2000" b="1" i="0" u="none" strike="noStrike" kern="1200" cap="none" spc="0" normalizeH="0" baseline="0" noProof="0" dirty="0">
                <a:ln>
                  <a:noFill/>
                </a:ln>
                <a:effectLst/>
                <a:uLnTx/>
                <a:uFillTx/>
                <a:latin typeface="Calibri" panose="020F0502020204030204" pitchFamily="34" charset="0"/>
                <a:ea typeface="+mn-ea"/>
                <a:cs typeface="+mn-cs"/>
              </a:rPr>
              <a:t>Ontdaan van die kledingstukken moeten we "fijne kleding" aantrekken. Gekleed in deze nieuwe gewaden worden wij voortdurend vernieuwd, groeien we dag na dag in heiligheid (Kol. 3:10).</a:t>
            </a:r>
            <a:endParaRPr kumimoji="0" lang="en" sz="2000" b="1" i="0" u="none" strike="noStrike" kern="1200" cap="none" spc="0" normalizeH="0" baseline="0" noProof="0" dirty="0">
              <a:ln>
                <a:noFill/>
              </a:ln>
              <a:effectLst/>
              <a:uLnTx/>
              <a:uFillTx/>
              <a:latin typeface="Calibri" panose="020F0502020204030204" pitchFamily="34" charset="0"/>
              <a:ea typeface="+mn-ea"/>
              <a:cs typeface="+mn-cs"/>
            </a:endParaRPr>
          </a:p>
        </p:txBody>
      </p:sp>
      <p:pic>
        <p:nvPicPr>
          <p:cNvPr id="9" name="Imagen 8" descr="Imagen que contiene persona, interior, hombre, edificio&#10;&#10;El contenido generado por IA puede ser incorrecto.">
            <a:extLst>
              <a:ext uri="{FF2B5EF4-FFF2-40B4-BE49-F238E27FC236}">
                <a16:creationId xmlns:a16="http://schemas.microsoft.com/office/drawing/2014/main" id="{2EB8E4DF-03AF-B075-E844-3CF1B2793873}"/>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0175132" y="4250204"/>
            <a:ext cx="1852146" cy="2413243"/>
          </a:xfrm>
          <a:prstGeom prst="rect">
            <a:avLst/>
          </a:prstGeom>
          <a:ln w="88900" cap="sq" cmpd="thickThin">
            <a:solidFill>
              <a:srgbClr val="995822"/>
            </a:solidFill>
            <a:prstDash val="solid"/>
            <a:miter lim="800000"/>
          </a:ln>
          <a:effectLst>
            <a:outerShdw blurRad="50800" dist="38100" dir="2700000" algn="tl" rotWithShape="0">
              <a:prstClr val="black">
                <a:alpha val="40000"/>
              </a:prstClr>
            </a:outerShdw>
          </a:effectLst>
        </p:spPr>
      </p:pic>
      <p:sp>
        <p:nvSpPr>
          <p:cNvPr id="8" name="CuadroTexto 7">
            <a:extLst>
              <a:ext uri="{FF2B5EF4-FFF2-40B4-BE49-F238E27FC236}">
                <a16:creationId xmlns:a16="http://schemas.microsoft.com/office/drawing/2014/main" id="{20FF8902-542D-E575-F0F2-DF5EBE38C43F}"/>
              </a:ext>
            </a:extLst>
          </p:cNvPr>
          <p:cNvSpPr txBox="1"/>
          <p:nvPr/>
        </p:nvSpPr>
        <p:spPr>
          <a:xfrm>
            <a:off x="3666876" y="2720211"/>
            <a:ext cx="8525124" cy="1323439"/>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nl-NL" sz="2000" b="1" i="0" u="none" strike="noStrike" kern="1200" cap="none" spc="0" normalizeH="0" baseline="0" noProof="0" dirty="0">
                <a:ln>
                  <a:noFill/>
                </a:ln>
                <a:effectLst/>
                <a:uLnTx/>
                <a:uFillTx/>
                <a:latin typeface="Calibri" panose="020F0502020204030204" pitchFamily="34" charset="0"/>
                <a:ea typeface="+mn-ea"/>
                <a:cs typeface="+mn-cs"/>
              </a:rPr>
              <a:t>Paulus gaat ervan uit dat we dat al hebben gedaan "aangezien je je oude zelf hebt afgevoerd met zijn praktijken" (Kol. 3:9). We hebben onze "vieze kleren" uitgetrokken wanneer we Jezus onze zonden hebben laten wegnemen</a:t>
            </a:r>
            <a:br>
              <a:rPr kumimoji="0" lang="nl-NL" sz="2000" b="1" i="0" u="none" strike="noStrike" kern="1200" cap="none" spc="0" normalizeH="0" baseline="0" noProof="0" dirty="0">
                <a:ln>
                  <a:noFill/>
                </a:ln>
                <a:effectLst/>
                <a:uLnTx/>
                <a:uFillTx/>
                <a:latin typeface="Calibri" panose="020F0502020204030204" pitchFamily="34" charset="0"/>
                <a:ea typeface="+mn-ea"/>
                <a:cs typeface="+mn-cs"/>
              </a:rPr>
            </a:br>
            <a:r>
              <a:rPr kumimoji="0" lang="nl-NL" sz="2000" b="1" i="0" u="none" strike="noStrike" kern="1200" cap="none" spc="0" normalizeH="0" baseline="0" noProof="0" dirty="0">
                <a:ln>
                  <a:noFill/>
                </a:ln>
                <a:effectLst/>
                <a:uLnTx/>
                <a:uFillTx/>
                <a:latin typeface="Calibri" panose="020F0502020204030204" pitchFamily="34" charset="0"/>
                <a:ea typeface="+mn-ea"/>
                <a:cs typeface="+mn-cs"/>
              </a:rPr>
              <a:t>(Zach. 3:4).</a:t>
            </a:r>
            <a:endParaRPr kumimoji="0" lang="en" sz="2000" b="1" i="0" u="none" strike="noStrike" kern="1200" cap="none" spc="0" normalizeH="0" baseline="0" noProof="0" dirty="0">
              <a:ln>
                <a:noFill/>
              </a:ln>
              <a:effectLst/>
              <a:uLnTx/>
              <a:uFillTx/>
              <a:latin typeface="Calibri" panose="020F0502020204030204" pitchFamily="34" charset="0"/>
              <a:ea typeface="+mn-ea"/>
              <a:cs typeface="+mn-cs"/>
            </a:endParaRPr>
          </a:p>
        </p:txBody>
      </p:sp>
      <p:sp>
        <p:nvSpPr>
          <p:cNvPr id="12" name="CuadroTexto 11">
            <a:extLst>
              <a:ext uri="{FF2B5EF4-FFF2-40B4-BE49-F238E27FC236}">
                <a16:creationId xmlns:a16="http://schemas.microsoft.com/office/drawing/2014/main" id="{F4663721-367F-A38F-A02D-A88AB1F001C3}"/>
              </a:ext>
            </a:extLst>
          </p:cNvPr>
          <p:cNvSpPr txBox="1"/>
          <p:nvPr/>
        </p:nvSpPr>
        <p:spPr>
          <a:xfrm>
            <a:off x="3666876" y="5555367"/>
            <a:ext cx="6403150" cy="1323439"/>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nl-NL" sz="20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Naarmate we worden vernieuwd door het werk van de Heilige Geest en de studie van het Woord, verdwijnen de barrières die ons van elkaar scheiden</a:t>
            </a:r>
            <a:br>
              <a:rPr kumimoji="0" lang="nl-NL" sz="20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br>
            <a:r>
              <a:rPr kumimoji="0" lang="nl-NL" sz="20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(Kol. 3:11).</a:t>
            </a:r>
            <a:endParaRPr kumimoji="0" lang="en" sz="20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4" name="Tekstvak 3">
            <a:extLst>
              <a:ext uri="{FF2B5EF4-FFF2-40B4-BE49-F238E27FC236}">
                <a16:creationId xmlns:a16="http://schemas.microsoft.com/office/drawing/2014/main" id="{FD013346-1A1F-B856-C903-D603772DD78E}"/>
              </a:ext>
            </a:extLst>
          </p:cNvPr>
          <p:cNvSpPr txBox="1"/>
          <p:nvPr/>
        </p:nvSpPr>
        <p:spPr>
          <a:xfrm>
            <a:off x="294359" y="209123"/>
            <a:ext cx="1393842" cy="307168"/>
          </a:xfrm>
          <a:prstGeom prst="roundRect">
            <a:avLst>
              <a:gd name="adj" fmla="val 14029"/>
            </a:avLst>
          </a:prstGeom>
          <a:noFill/>
          <a:ln w="38100">
            <a:solidFill>
              <a:srgbClr val="FFFF0D"/>
            </a:solidFill>
          </a:ln>
          <a:effectLst/>
          <a:scene3d>
            <a:camera prst="orthographicFront">
              <a:rot lat="0" lon="0" rev="0"/>
            </a:camera>
            <a:lightRig rig="balanced" dir="t">
              <a:rot lat="0" lon="0" rev="8700000"/>
            </a:lightRig>
          </a:scene3d>
          <a:sp3d>
            <a:bevelT w="190500" h="38100"/>
          </a:sp3d>
        </p:spPr>
        <p:txBody>
          <a:bodyPr wrap="square" lIns="0" tIns="0" rIns="0" bIns="3600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600" b="1" i="0" u="none" strike="noStrike" kern="0" cap="none" spc="50" normalizeH="0" baseline="0" noProof="0" dirty="0">
                <a:ln w="0">
                  <a:noFill/>
                </a:ln>
                <a:solidFill>
                  <a:srgbClr val="FFFF0D"/>
                </a:solidFill>
                <a:effectLst>
                  <a:innerShdw blurRad="63500" dist="50800" dir="13500000">
                    <a:srgbClr val="000000">
                      <a:alpha val="50000"/>
                    </a:srgbClr>
                  </a:innerShdw>
                </a:effectLst>
                <a:uLnTx/>
                <a:uFillTx/>
                <a:latin typeface="Comic Sans MS" panose="030F0702030302020204" pitchFamily="66" charset="0"/>
                <a:ea typeface="+mn-ea"/>
                <a:cs typeface="+mn-cs"/>
              </a:rPr>
              <a:t>dinsdag</a:t>
            </a:r>
            <a:r>
              <a:rPr kumimoji="0" lang="nl-NL" sz="1600" b="1" i="0" u="none" strike="noStrike" kern="0" cap="none" spc="50" normalizeH="0" baseline="0" noProof="0" dirty="0">
                <a:ln w="0">
                  <a:noFill/>
                </a:ln>
                <a:solidFill>
                  <a:srgbClr val="FFFF0D"/>
                </a:solidFill>
                <a:effectLst>
                  <a:glow rad="38100">
                    <a:srgbClr val="BD3460"/>
                  </a:glow>
                  <a:innerShdw blurRad="63500" dist="50800" dir="13500000">
                    <a:srgbClr val="000000">
                      <a:alpha val="50000"/>
                    </a:srgbClr>
                  </a:innerShdw>
                </a:effectLst>
                <a:uLnTx/>
                <a:uFillTx/>
                <a:latin typeface="Comic Sans MS" panose="030F0702030302020204" pitchFamily="66" charset="0"/>
                <a:ea typeface="+mn-ea"/>
                <a:cs typeface="+mn-cs"/>
              </a:rPr>
              <a:t>  </a:t>
            </a:r>
          </a:p>
        </p:txBody>
      </p:sp>
    </p:spTree>
    <p:extLst>
      <p:ext uri="{BB962C8B-B14F-4D97-AF65-F5344CB8AC3E}">
        <p14:creationId xmlns:p14="http://schemas.microsoft.com/office/powerpoint/2010/main" val="2046877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3" presetClass="entr" presetSubtype="32"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plus(out)">
                                      <p:cBhvr>
                                        <p:cTn id="16" dur="750"/>
                                        <p:tgtEl>
                                          <p:spTgt spid="2"/>
                                        </p:tgtEl>
                                      </p:cBhvr>
                                    </p:animEffect>
                                  </p:childTnLst>
                                </p:cTn>
                              </p:par>
                            </p:childTnLst>
                          </p:cTn>
                        </p:par>
                        <p:par>
                          <p:cTn id="17" fill="hold">
                            <p:stCondLst>
                              <p:cond delay="1750"/>
                            </p:stCondLst>
                            <p:childTnLst>
                              <p:par>
                                <p:cTn id="18" presetID="31" presetClass="entr" presetSubtype="0" fill="hold" grpId="0" nodeType="after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1000" fill="hold"/>
                                        <p:tgtEl>
                                          <p:spTgt spid="5"/>
                                        </p:tgtEl>
                                        <p:attrNameLst>
                                          <p:attrName>ppt_w</p:attrName>
                                        </p:attrNameLst>
                                      </p:cBhvr>
                                      <p:tavLst>
                                        <p:tav tm="0">
                                          <p:val>
                                            <p:fltVal val="0"/>
                                          </p:val>
                                        </p:tav>
                                        <p:tav tm="100000">
                                          <p:val>
                                            <p:strVal val="#ppt_w"/>
                                          </p:val>
                                        </p:tav>
                                      </p:tavLst>
                                    </p:anim>
                                    <p:anim calcmode="lin" valueType="num">
                                      <p:cBhvr>
                                        <p:cTn id="21" dur="1000" fill="hold"/>
                                        <p:tgtEl>
                                          <p:spTgt spid="5"/>
                                        </p:tgtEl>
                                        <p:attrNameLst>
                                          <p:attrName>ppt_h</p:attrName>
                                        </p:attrNameLst>
                                      </p:cBhvr>
                                      <p:tavLst>
                                        <p:tav tm="0">
                                          <p:val>
                                            <p:fltVal val="0"/>
                                          </p:val>
                                        </p:tav>
                                        <p:tav tm="100000">
                                          <p:val>
                                            <p:strVal val="#ppt_h"/>
                                          </p:val>
                                        </p:tav>
                                      </p:tavLst>
                                    </p:anim>
                                    <p:anim calcmode="lin" valueType="num">
                                      <p:cBhvr>
                                        <p:cTn id="22" dur="1000" fill="hold"/>
                                        <p:tgtEl>
                                          <p:spTgt spid="5"/>
                                        </p:tgtEl>
                                        <p:attrNameLst>
                                          <p:attrName>style.rotation</p:attrName>
                                        </p:attrNameLst>
                                      </p:cBhvr>
                                      <p:tavLst>
                                        <p:tav tm="0">
                                          <p:val>
                                            <p:fltVal val="90"/>
                                          </p:val>
                                        </p:tav>
                                        <p:tav tm="100000">
                                          <p:val>
                                            <p:fltVal val="0"/>
                                          </p:val>
                                        </p:tav>
                                      </p:tavLst>
                                    </p:anim>
                                    <p:animEffect transition="in" filter="fade">
                                      <p:cBhvr>
                                        <p:cTn id="23" dur="1000"/>
                                        <p:tgtEl>
                                          <p:spTgt spid="5"/>
                                        </p:tgtEl>
                                      </p:cBhvr>
                                    </p:animEffect>
                                  </p:childTnLst>
                                </p:cTn>
                              </p:par>
                            </p:childTnLst>
                          </p:cTn>
                        </p:par>
                        <p:par>
                          <p:cTn id="24" fill="hold">
                            <p:stCondLst>
                              <p:cond delay="2750"/>
                            </p:stCondLst>
                            <p:childTnLst>
                              <p:par>
                                <p:cTn id="25" presetID="22" presetClass="entr" presetSubtype="8" fill="hold" grpId="0" nodeType="after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wipe(left)">
                                      <p:cBhvr>
                                        <p:cTn id="27" dur="500"/>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wipe(left)">
                                      <p:cBhvr>
                                        <p:cTn id="32" dur="500"/>
                                        <p:tgtEl>
                                          <p:spTgt spid="6"/>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wipe(left)">
                                      <p:cBhvr>
                                        <p:cTn id="37" dur="500"/>
                                        <p:tgtEl>
                                          <p:spTgt spid="8"/>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wipe(left)">
                                      <p:cBhvr>
                                        <p:cTn id="42" dur="500"/>
                                        <p:tgtEl>
                                          <p:spTgt spid="7"/>
                                        </p:tgtEl>
                                      </p:cBhvr>
                                    </p:animEffect>
                                  </p:childTnLst>
                                </p:cTn>
                              </p:par>
                            </p:childTnLst>
                          </p:cTn>
                        </p:par>
                      </p:childTnLst>
                    </p:cTn>
                  </p:par>
                  <p:par>
                    <p:cTn id="43" fill="hold">
                      <p:stCondLst>
                        <p:cond delay="indefinite"/>
                      </p:stCondLst>
                      <p:childTnLst>
                        <p:par>
                          <p:cTn id="44" fill="hold">
                            <p:stCondLst>
                              <p:cond delay="0"/>
                            </p:stCondLst>
                            <p:childTnLst>
                              <p:par>
                                <p:cTn id="45" presetID="31" presetClass="entr" presetSubtype="0" fill="hold" nodeType="clickEffect">
                                  <p:stCondLst>
                                    <p:cond delay="0"/>
                                  </p:stCondLst>
                                  <p:childTnLst>
                                    <p:set>
                                      <p:cBhvr>
                                        <p:cTn id="46" dur="1" fill="hold">
                                          <p:stCondLst>
                                            <p:cond delay="0"/>
                                          </p:stCondLst>
                                        </p:cTn>
                                        <p:tgtEl>
                                          <p:spTgt spid="9"/>
                                        </p:tgtEl>
                                        <p:attrNameLst>
                                          <p:attrName>style.visibility</p:attrName>
                                        </p:attrNameLst>
                                      </p:cBhvr>
                                      <p:to>
                                        <p:strVal val="visible"/>
                                      </p:to>
                                    </p:set>
                                    <p:anim calcmode="lin" valueType="num">
                                      <p:cBhvr>
                                        <p:cTn id="47" dur="1000" fill="hold"/>
                                        <p:tgtEl>
                                          <p:spTgt spid="9"/>
                                        </p:tgtEl>
                                        <p:attrNameLst>
                                          <p:attrName>ppt_w</p:attrName>
                                        </p:attrNameLst>
                                      </p:cBhvr>
                                      <p:tavLst>
                                        <p:tav tm="0">
                                          <p:val>
                                            <p:fltVal val="0"/>
                                          </p:val>
                                        </p:tav>
                                        <p:tav tm="100000">
                                          <p:val>
                                            <p:strVal val="#ppt_w"/>
                                          </p:val>
                                        </p:tav>
                                      </p:tavLst>
                                    </p:anim>
                                    <p:anim calcmode="lin" valueType="num">
                                      <p:cBhvr>
                                        <p:cTn id="48" dur="1000" fill="hold"/>
                                        <p:tgtEl>
                                          <p:spTgt spid="9"/>
                                        </p:tgtEl>
                                        <p:attrNameLst>
                                          <p:attrName>ppt_h</p:attrName>
                                        </p:attrNameLst>
                                      </p:cBhvr>
                                      <p:tavLst>
                                        <p:tav tm="0">
                                          <p:val>
                                            <p:fltVal val="0"/>
                                          </p:val>
                                        </p:tav>
                                        <p:tav tm="100000">
                                          <p:val>
                                            <p:strVal val="#ppt_h"/>
                                          </p:val>
                                        </p:tav>
                                      </p:tavLst>
                                    </p:anim>
                                    <p:anim calcmode="lin" valueType="num">
                                      <p:cBhvr>
                                        <p:cTn id="49" dur="1000" fill="hold"/>
                                        <p:tgtEl>
                                          <p:spTgt spid="9"/>
                                        </p:tgtEl>
                                        <p:attrNameLst>
                                          <p:attrName>style.rotation</p:attrName>
                                        </p:attrNameLst>
                                      </p:cBhvr>
                                      <p:tavLst>
                                        <p:tav tm="0">
                                          <p:val>
                                            <p:fltVal val="90"/>
                                          </p:val>
                                        </p:tav>
                                        <p:tav tm="100000">
                                          <p:val>
                                            <p:fltVal val="0"/>
                                          </p:val>
                                        </p:tav>
                                      </p:tavLst>
                                    </p:anim>
                                    <p:animEffect transition="in" filter="fade">
                                      <p:cBhvr>
                                        <p:cTn id="50" dur="1000"/>
                                        <p:tgtEl>
                                          <p:spTgt spid="9"/>
                                        </p:tgtEl>
                                      </p:cBhvr>
                                    </p:animEffect>
                                  </p:childTnLst>
                                </p:cTn>
                              </p:par>
                            </p:childTnLst>
                          </p:cTn>
                        </p:par>
                        <p:par>
                          <p:cTn id="51" fill="hold">
                            <p:stCondLst>
                              <p:cond delay="1000"/>
                            </p:stCondLst>
                            <p:childTnLst>
                              <p:par>
                                <p:cTn id="52" presetID="22" presetClass="entr" presetSubtype="8" fill="hold" grpId="0" nodeType="after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wipe(left)">
                                      <p:cBhvr>
                                        <p:cTn id="5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7" grpId="0"/>
      <p:bldP spid="8" grpId="0"/>
      <p:bldP spid="12" grpId="0"/>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duotone>
              <a:schemeClr val="accent1">
                <a:shade val="45000"/>
                <a:satMod val="135000"/>
              </a:schemeClr>
              <a:prstClr val="white"/>
            </a:duotone>
          </a:blip>
          <a:srcRect/>
          <a:stretch>
            <a:fillRect/>
          </a:stretch>
        </a:blipFill>
        <a:effectLst/>
      </p:bgPr>
    </p:bg>
    <p:spTree>
      <p:nvGrpSpPr>
        <p:cNvPr id="1" name="">
          <a:extLst>
            <a:ext uri="{FF2B5EF4-FFF2-40B4-BE49-F238E27FC236}">
              <a16:creationId xmlns:a16="http://schemas.microsoft.com/office/drawing/2014/main" id="{FAEC939F-43B5-EF31-A9FE-26694B73526D}"/>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5B3B5DDC-43FB-A886-E5EB-279A41D04200}"/>
              </a:ext>
            </a:extLst>
          </p:cNvPr>
          <p:cNvSpPr txBox="1"/>
          <p:nvPr/>
        </p:nvSpPr>
        <p:spPr>
          <a:xfrm>
            <a:off x="1883044" y="907368"/>
            <a:ext cx="10308955" cy="2123658"/>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6600" b="1" i="0" u="none" strike="noStrike" kern="1200" cap="none" spc="0" normalizeH="0" baseline="0" noProof="0" dirty="0">
                <a:ln w="12700">
                  <a:solidFill>
                    <a:srgbClr val="339933">
                      <a:lumMod val="50000"/>
                    </a:srgbClr>
                  </a:solidFill>
                  <a:prstDash val="solid"/>
                </a:ln>
                <a:pattFill prst="narHorz">
                  <a:fgClr>
                    <a:srgbClr val="339933">
                      <a:lumMod val="50000"/>
                    </a:srgbClr>
                  </a:fgClr>
                  <a:bgClr>
                    <a:srgbClr val="339933">
                      <a:lumMod val="20000"/>
                      <a:lumOff val="80000"/>
                    </a:srgbClr>
                  </a:bgClr>
                </a:pattFill>
                <a:effectLst>
                  <a:innerShdw blurRad="177800">
                    <a:srgbClr val="339933">
                      <a:lumMod val="50000"/>
                    </a:srgbClr>
                  </a:innerShdw>
                </a:effectLst>
                <a:uLnTx/>
                <a:uFillTx/>
                <a:latin typeface="Calibri" panose="020F0502020204030204" pitchFamily="34" charset="0"/>
                <a:ea typeface="+mn-ea"/>
                <a:cs typeface="+mn-cs"/>
              </a:rPr>
              <a:t>KENMERKEN VAN HET NIEUWE LEVEN IN CHRISTUS</a:t>
            </a:r>
            <a:endParaRPr kumimoji="0" lang="en" sz="6600" b="1" i="0" u="none" strike="noStrike" kern="1200" cap="none" spc="0" normalizeH="0" baseline="0" noProof="0" dirty="0">
              <a:ln w="12700">
                <a:solidFill>
                  <a:srgbClr val="339933">
                    <a:lumMod val="50000"/>
                  </a:srgbClr>
                </a:solidFill>
                <a:prstDash val="solid"/>
              </a:ln>
              <a:pattFill prst="narHorz">
                <a:fgClr>
                  <a:srgbClr val="339933">
                    <a:lumMod val="50000"/>
                  </a:srgbClr>
                </a:fgClr>
                <a:bgClr>
                  <a:srgbClr val="339933">
                    <a:lumMod val="20000"/>
                    <a:lumOff val="80000"/>
                  </a:srgbClr>
                </a:bgClr>
              </a:pattFill>
              <a:effectLst>
                <a:innerShdw blurRad="177800">
                  <a:srgbClr val="339933">
                    <a:lumMod val="50000"/>
                  </a:srgbClr>
                </a:innerShdw>
              </a:effectLst>
              <a:uLnTx/>
              <a:uFillTx/>
              <a:latin typeface="Calibri" panose="020F0502020204030204" pitchFamily="34" charset="0"/>
              <a:ea typeface="+mn-ea"/>
              <a:cs typeface="+mn-cs"/>
            </a:endParaRPr>
          </a:p>
        </p:txBody>
      </p:sp>
      <p:pic>
        <p:nvPicPr>
          <p:cNvPr id="5" name="Imagen 4" descr="Grupo de personas posando por un foto&#10;&#10;El contenido generado por IA puede ser incorrecto.">
            <a:extLst>
              <a:ext uri="{FF2B5EF4-FFF2-40B4-BE49-F238E27FC236}">
                <a16:creationId xmlns:a16="http://schemas.microsoft.com/office/drawing/2014/main" id="{6158C082-112E-D817-A97B-E8B1FE71C73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283633" y="3922166"/>
            <a:ext cx="5667550" cy="2707233"/>
          </a:xfrm>
          <a:prstGeom prst="rect">
            <a:avLst/>
          </a:prstGeom>
          <a:ln w="38100" cap="sq">
            <a:solidFill>
              <a:schemeClr val="accent5">
                <a:lumMod val="60000"/>
                <a:lumOff val="40000"/>
              </a:schemeClr>
            </a:solidFill>
            <a:prstDash val="solid"/>
            <a:miter lim="800000"/>
          </a:ln>
          <a:effectLst>
            <a:outerShdw blurRad="50800" dist="38100" dir="2700000" algn="tl" rotWithShape="0">
              <a:srgbClr val="000000">
                <a:alpha val="43000"/>
              </a:srgbClr>
            </a:outerShdw>
          </a:effectLst>
        </p:spPr>
      </p:pic>
      <p:pic>
        <p:nvPicPr>
          <p:cNvPr id="10" name="Imagen 9" descr="Un grupo de personas en un salón&#10;&#10;El contenido generado por IA puede ser incorrecto.">
            <a:extLst>
              <a:ext uri="{FF2B5EF4-FFF2-40B4-BE49-F238E27FC236}">
                <a16:creationId xmlns:a16="http://schemas.microsoft.com/office/drawing/2014/main" id="{706EF3CC-7314-2B6F-7306-11427F87F93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40817" y="3922166"/>
            <a:ext cx="5415504" cy="2707752"/>
          </a:xfrm>
          <a:prstGeom prst="rect">
            <a:avLst/>
          </a:prstGeom>
          <a:ln w="38100" cap="sq">
            <a:solidFill>
              <a:schemeClr val="accent5">
                <a:lumMod val="60000"/>
                <a:lumOff val="40000"/>
              </a:schemeClr>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62546541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alphaModFix amt="79000"/>
            <a:lum/>
            <a:extLst>
              <a:ext uri="{BEBA8EAE-BF5A-486C-A8C5-ECC9F3942E4B}">
                <a14:imgProps xmlns:a14="http://schemas.microsoft.com/office/drawing/2010/main">
                  <a14:imgLayer r:embed="rId3">
                    <a14:imgEffect>
                      <a14:artisticBlur radius="5"/>
                    </a14:imgEffect>
                  </a14:imgLayer>
                </a14:imgProps>
              </a:ext>
              <a:ext uri="{28A0092B-C50C-407E-A947-70E740481C1C}">
                <a14:useLocalDpi xmlns:a14="http://schemas.microsoft.com/office/drawing/2010/main"/>
              </a:ext>
            </a:extLst>
          </a:blip>
          <a:srcRect/>
          <a:stretch>
            <a:fillRect l="-8000" t="-4000" r="-17000"/>
          </a:stretch>
        </a:blipFill>
        <a:effectLst/>
      </p:bgPr>
    </p:bg>
    <p:spTree>
      <p:nvGrpSpPr>
        <p:cNvPr id="1" name="">
          <a:extLst>
            <a:ext uri="{FF2B5EF4-FFF2-40B4-BE49-F238E27FC236}">
              <a16:creationId xmlns:a16="http://schemas.microsoft.com/office/drawing/2014/main" id="{C0E6F4B0-37BC-84CF-2FD0-90F105338434}"/>
            </a:ext>
          </a:extLst>
        </p:cNvPr>
        <p:cNvGrpSpPr/>
        <p:nvPr/>
      </p:nvGrpSpPr>
      <p:grpSpPr>
        <a:xfrm>
          <a:off x="0" y="0"/>
          <a:ext cx="0" cy="0"/>
          <a:chOff x="0" y="0"/>
          <a:chExt cx="0" cy="0"/>
        </a:xfrm>
      </p:grpSpPr>
      <p:pic>
        <p:nvPicPr>
          <p:cNvPr id="17" name="Imagen 16" descr="Un grupo de personas bailando&#10;&#10;El contenido generado por IA puede ser incorrecto.">
            <a:extLst>
              <a:ext uri="{FF2B5EF4-FFF2-40B4-BE49-F238E27FC236}">
                <a16:creationId xmlns:a16="http://schemas.microsoft.com/office/drawing/2014/main" id="{52C5243B-FE4B-7A71-4830-B4AEBF18BF3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356814" y="78587"/>
            <a:ext cx="1651516" cy="2207314"/>
          </a:xfrm>
          <a:prstGeom prst="rect">
            <a:avLst/>
          </a:prstGeom>
          <a:ln>
            <a:noFill/>
          </a:ln>
          <a:effectLst>
            <a:outerShdw blurRad="190500" algn="tl" rotWithShape="0">
              <a:srgbClr val="000000">
                <a:alpha val="70000"/>
              </a:srgbClr>
            </a:outerShdw>
          </a:effectLst>
        </p:spPr>
      </p:pic>
      <p:sp>
        <p:nvSpPr>
          <p:cNvPr id="3" name="CuadroTexto 2">
            <a:extLst>
              <a:ext uri="{FF2B5EF4-FFF2-40B4-BE49-F238E27FC236}">
                <a16:creationId xmlns:a16="http://schemas.microsoft.com/office/drawing/2014/main" id="{654C210C-638D-4DB2-F29A-55DB9B1ACC00}"/>
              </a:ext>
            </a:extLst>
          </p:cNvPr>
          <p:cNvSpPr txBox="1"/>
          <p:nvPr/>
        </p:nvSpPr>
        <p:spPr>
          <a:xfrm>
            <a:off x="1348353" y="0"/>
            <a:ext cx="8555064" cy="769441"/>
          </a:xfrm>
          <a:prstGeom prst="rect">
            <a:avLst/>
          </a:prstGeom>
          <a:noFill/>
        </p:spPr>
        <p:txBody>
          <a:bodyPr wrap="square">
            <a:spAutoFit/>
            <a:scene3d>
              <a:camera prst="orthographicFront"/>
              <a:lightRig rig="threePt" dir="t"/>
            </a:scene3d>
            <a:sp3d extrusionH="57150">
              <a:bevelT w="38100" h="38100"/>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4400" b="1" i="0" u="none" strike="noStrike" kern="1200" cap="none" spc="300" normalizeH="0" baseline="0" noProof="0" dirty="0">
                <a:ln w="0"/>
                <a:gradFill>
                  <a:gsLst>
                    <a:gs pos="0">
                      <a:srgbClr val="339933">
                        <a:lumMod val="50000"/>
                      </a:srgbClr>
                    </a:gs>
                    <a:gs pos="50000">
                      <a:srgbClr val="339933"/>
                    </a:gs>
                    <a:gs pos="100000">
                      <a:srgbClr val="339933">
                        <a:lumMod val="60000"/>
                        <a:lumOff val="40000"/>
                      </a:srgbClr>
                    </a:gs>
                  </a:gsLst>
                  <a:lin ang="5400000"/>
                </a:gradFill>
                <a:effectLst>
                  <a:reflection blurRad="6350" stA="53000" endA="300" endPos="35500" dir="5400000" sy="-90000" algn="bl" rotWithShape="0"/>
                </a:effectLst>
                <a:uLnTx/>
                <a:uFillTx/>
                <a:latin typeface="Calibri" panose="020F0502020204030204" pitchFamily="34" charset="0"/>
                <a:ea typeface="+mn-ea"/>
                <a:cs typeface="+mn-cs"/>
              </a:rPr>
              <a:t>DE BAND VAN PERFECTIE</a:t>
            </a:r>
            <a:endParaRPr kumimoji="0" lang="en" sz="4400" b="1" i="0" u="none" strike="noStrike" kern="1200" cap="none" spc="300" normalizeH="0" baseline="0" noProof="0" dirty="0">
              <a:ln w="0"/>
              <a:gradFill>
                <a:gsLst>
                  <a:gs pos="0">
                    <a:srgbClr val="339933">
                      <a:lumMod val="50000"/>
                    </a:srgbClr>
                  </a:gs>
                  <a:gs pos="50000">
                    <a:srgbClr val="339933"/>
                  </a:gs>
                  <a:gs pos="100000">
                    <a:srgbClr val="339933">
                      <a:lumMod val="60000"/>
                      <a:lumOff val="40000"/>
                    </a:srgbClr>
                  </a:gs>
                </a:gsLst>
                <a:lin ang="5400000"/>
              </a:gradFill>
              <a:effectLst>
                <a:reflection blurRad="6350" stA="53000" endA="300" endPos="35500" dir="5400000" sy="-90000" algn="bl" rotWithShape="0"/>
              </a:effectLst>
              <a:uLnTx/>
              <a:uFillTx/>
              <a:latin typeface="Calibri" panose="020F0502020204030204" pitchFamily="34" charset="0"/>
              <a:ea typeface="+mn-ea"/>
              <a:cs typeface="+mn-cs"/>
            </a:endParaRPr>
          </a:p>
        </p:txBody>
      </p:sp>
      <p:sp>
        <p:nvSpPr>
          <p:cNvPr id="7" name="CuadroTexto 6">
            <a:extLst>
              <a:ext uri="{FF2B5EF4-FFF2-40B4-BE49-F238E27FC236}">
                <a16:creationId xmlns:a16="http://schemas.microsoft.com/office/drawing/2014/main" id="{01BEEAC9-4AF6-EA40-704E-0446FD1949F0}"/>
              </a:ext>
            </a:extLst>
          </p:cNvPr>
          <p:cNvSpPr txBox="1"/>
          <p:nvPr/>
        </p:nvSpPr>
        <p:spPr>
          <a:xfrm>
            <a:off x="1007390" y="691796"/>
            <a:ext cx="9289137" cy="584775"/>
          </a:xfrm>
          <a:prstGeom prst="rect">
            <a:avLst/>
          </a:prstGeom>
          <a:noFill/>
        </p:spPr>
        <p:txBody>
          <a:bodyPr wrap="square">
            <a:spAutoFit/>
            <a:scene3d>
              <a:camera prst="orthographicFront"/>
              <a:lightRig rig="threePt" dir="t"/>
            </a:scene3d>
            <a:sp3d extrusionH="57150">
              <a:bevelT w="38100" h="38100"/>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 sz="1800" b="1" i="0" u="none" strike="noStrike" kern="1200" cap="none" spc="0" normalizeH="0" baseline="0" noProof="0" dirty="0">
                <a:ln>
                  <a:noFill/>
                </a:ln>
                <a:solidFill>
                  <a:srgbClr val="CC0000"/>
                </a:solidFill>
                <a:effectLst/>
                <a:uLnTx/>
                <a:uFillTx/>
                <a:latin typeface="Comic Sans MS" panose="030F0702030302020204" pitchFamily="66" charset="0"/>
                <a:ea typeface="+mn-ea"/>
                <a:cs typeface="+mn-cs"/>
              </a:rPr>
              <a:t>“</a:t>
            </a:r>
            <a:r>
              <a:rPr kumimoji="0" lang="nl-NL" sz="1800" b="1" i="0" u="none" strike="noStrike" kern="1200" cap="none" spc="0" normalizeH="0" baseline="0" noProof="0" dirty="0">
                <a:ln>
                  <a:noFill/>
                </a:ln>
                <a:solidFill>
                  <a:srgbClr val="CC0000"/>
                </a:solidFill>
                <a:effectLst/>
                <a:uLnTx/>
                <a:uFillTx/>
                <a:latin typeface="Comic Sans MS" panose="030F0702030302020204" pitchFamily="66" charset="0"/>
                <a:ea typeface="+mn-ea"/>
                <a:cs typeface="+mn-cs"/>
              </a:rPr>
              <a:t>En kleedt u zich boven alles met de liefde, die de band van de volmaaktheid is.</a:t>
            </a:r>
            <a:r>
              <a:rPr kumimoji="0" lang="en" sz="1800" b="1" i="0" u="none" strike="noStrike" kern="1200" cap="none" spc="0" normalizeH="0" baseline="0" noProof="0" dirty="0">
                <a:ln>
                  <a:noFill/>
                </a:ln>
                <a:solidFill>
                  <a:srgbClr val="CC0000"/>
                </a:solidFill>
                <a:effectLst/>
                <a:uLnTx/>
                <a:uFillTx/>
                <a:latin typeface="Comic Sans MS" panose="030F0702030302020204" pitchFamily="66" charset="0"/>
                <a:ea typeface="+mn-ea"/>
                <a:cs typeface="+mn-cs"/>
              </a:rPr>
              <a:t>” </a:t>
            </a:r>
            <a:r>
              <a:rPr kumimoji="0" lang="en" sz="1400" b="1" i="0" u="none" strike="noStrike" kern="1200" cap="none" spc="0" normalizeH="0" baseline="0" noProof="0" dirty="0">
                <a:ln>
                  <a:noFill/>
                </a:ln>
                <a:solidFill>
                  <a:srgbClr val="CC0000"/>
                </a:solidFill>
                <a:effectLst/>
                <a:uLnTx/>
                <a:uFillTx/>
                <a:latin typeface="Comic Sans MS" panose="030F0702030302020204" pitchFamily="66" charset="0"/>
                <a:ea typeface="+mn-ea"/>
                <a:cs typeface="+mn-cs"/>
              </a:rPr>
              <a:t>(</a:t>
            </a:r>
            <a:r>
              <a:rPr kumimoji="0" lang="nl-NL" sz="1400" b="1" i="0" u="none" strike="noStrike" kern="1200" cap="none" spc="0" normalizeH="0" baseline="0" noProof="0" dirty="0" err="1">
                <a:ln>
                  <a:noFill/>
                </a:ln>
                <a:solidFill>
                  <a:srgbClr val="CC0000"/>
                </a:solidFill>
                <a:effectLst/>
                <a:uLnTx/>
                <a:uFillTx/>
                <a:latin typeface="Comic Sans MS" panose="030F0702030302020204" pitchFamily="66" charset="0"/>
                <a:ea typeface="+mn-ea"/>
                <a:cs typeface="+mn-cs"/>
              </a:rPr>
              <a:t>Kolossenzen</a:t>
            </a:r>
            <a:r>
              <a:rPr kumimoji="0" lang="nl-NL" sz="1400" b="1" i="0" u="none" strike="noStrike" kern="1200" cap="none" spc="0" normalizeH="0" baseline="0" noProof="0" dirty="0">
                <a:ln>
                  <a:noFill/>
                </a:ln>
                <a:solidFill>
                  <a:srgbClr val="CC0000"/>
                </a:solidFill>
                <a:effectLst/>
                <a:uLnTx/>
                <a:uFillTx/>
                <a:latin typeface="Comic Sans MS" panose="030F0702030302020204" pitchFamily="66" charset="0"/>
                <a:ea typeface="+mn-ea"/>
                <a:cs typeface="+mn-cs"/>
              </a:rPr>
              <a:t> 3:14</a:t>
            </a:r>
            <a:r>
              <a:rPr kumimoji="0" lang="en" sz="1400" b="1" i="0" u="none" strike="noStrike" kern="1200" cap="none" spc="0" normalizeH="0" baseline="0" noProof="0" dirty="0">
                <a:ln>
                  <a:noFill/>
                </a:ln>
                <a:solidFill>
                  <a:srgbClr val="CC0000"/>
                </a:solidFill>
                <a:effectLst/>
                <a:uLnTx/>
                <a:uFillTx/>
                <a:latin typeface="Comic Sans MS" panose="030F0702030302020204" pitchFamily="66" charset="0"/>
                <a:ea typeface="+mn-ea"/>
                <a:cs typeface="+mn-cs"/>
              </a:rPr>
              <a:t>)</a:t>
            </a:r>
          </a:p>
        </p:txBody>
      </p:sp>
      <p:sp>
        <p:nvSpPr>
          <p:cNvPr id="8" name="CuadroTexto 7">
            <a:extLst>
              <a:ext uri="{FF2B5EF4-FFF2-40B4-BE49-F238E27FC236}">
                <a16:creationId xmlns:a16="http://schemas.microsoft.com/office/drawing/2014/main" id="{AF38D128-E148-42C4-427B-567CCBB64377}"/>
              </a:ext>
            </a:extLst>
          </p:cNvPr>
          <p:cNvSpPr txBox="1"/>
          <p:nvPr/>
        </p:nvSpPr>
        <p:spPr>
          <a:xfrm>
            <a:off x="105707" y="1199523"/>
            <a:ext cx="9964602"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nl-NL" sz="20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Wij zijn "Gods uitverkoren volk, heilig en dierbaar geliefd" (Kol. 3:12). Petrus vertelt ons dat dit ons grote voordelen en een grote verantwoordelijkheid brengt (1 Petr. 2:9). Maar hoe gedraagt een van Gods uitverkorenen zich (Kol. 3:12-13)?</a:t>
            </a:r>
            <a:endParaRPr kumimoji="0" lang="en" sz="20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graphicFrame>
        <p:nvGraphicFramePr>
          <p:cNvPr id="2" name="Diagrama 1">
            <a:extLst>
              <a:ext uri="{FF2B5EF4-FFF2-40B4-BE49-F238E27FC236}">
                <a16:creationId xmlns:a16="http://schemas.microsoft.com/office/drawing/2014/main" id="{719E0930-8B9F-FCC4-7B8B-14606D52CDC9}"/>
              </a:ext>
            </a:extLst>
          </p:cNvPr>
          <p:cNvGraphicFramePr/>
          <p:nvPr>
            <p:extLst>
              <p:ext uri="{D42A27DB-BD31-4B8C-83A1-F6EECF244321}">
                <p14:modId xmlns:p14="http://schemas.microsoft.com/office/powerpoint/2010/main" val="546381358"/>
              </p:ext>
            </p:extLst>
          </p:nvPr>
        </p:nvGraphicFramePr>
        <p:xfrm>
          <a:off x="217608" y="2360404"/>
          <a:ext cx="10506075" cy="2246769"/>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0" name="CuadroTexto 9">
            <a:extLst>
              <a:ext uri="{FF2B5EF4-FFF2-40B4-BE49-F238E27FC236}">
                <a16:creationId xmlns:a16="http://schemas.microsoft.com/office/drawing/2014/main" id="{93187216-8D7F-53C4-F878-4EEB35E21B10}"/>
              </a:ext>
            </a:extLst>
          </p:cNvPr>
          <p:cNvSpPr txBox="1"/>
          <p:nvPr/>
        </p:nvSpPr>
        <p:spPr>
          <a:xfrm>
            <a:off x="4043502" y="4724641"/>
            <a:ext cx="8042791"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nl-NL" sz="20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En dit alles binnen de context van de band van volmaaktheid: liefde </a:t>
            </a:r>
            <a:br>
              <a:rPr kumimoji="0" lang="nl-NL" sz="20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br>
            <a:r>
              <a:rPr kumimoji="0" lang="nl-NL" sz="20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(Kol. 3:14). En dit zijn onze voordelen en verantwoordelijkheden:</a:t>
            </a:r>
            <a:endParaRPr kumimoji="0" lang="en" sz="20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graphicFrame>
        <p:nvGraphicFramePr>
          <p:cNvPr id="9" name="Diagrama 8">
            <a:extLst>
              <a:ext uri="{FF2B5EF4-FFF2-40B4-BE49-F238E27FC236}">
                <a16:creationId xmlns:a16="http://schemas.microsoft.com/office/drawing/2014/main" id="{DFC6FD50-FCE3-78DA-B0FB-33FB21B01B41}"/>
              </a:ext>
            </a:extLst>
          </p:cNvPr>
          <p:cNvGraphicFramePr/>
          <p:nvPr>
            <p:extLst>
              <p:ext uri="{D42A27DB-BD31-4B8C-83A1-F6EECF244321}">
                <p14:modId xmlns:p14="http://schemas.microsoft.com/office/powerpoint/2010/main" val="321513584"/>
              </p:ext>
            </p:extLst>
          </p:nvPr>
        </p:nvGraphicFramePr>
        <p:xfrm>
          <a:off x="4030905" y="5458598"/>
          <a:ext cx="8055388" cy="1323439"/>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sp>
        <p:nvSpPr>
          <p:cNvPr id="4" name="Elipse 3">
            <a:extLst>
              <a:ext uri="{FF2B5EF4-FFF2-40B4-BE49-F238E27FC236}">
                <a16:creationId xmlns:a16="http://schemas.microsoft.com/office/drawing/2014/main" id="{98560AD7-5AFA-F91D-B2D3-5B0EF25F1542}"/>
              </a:ext>
            </a:extLst>
          </p:cNvPr>
          <p:cNvSpPr/>
          <p:nvPr/>
        </p:nvSpPr>
        <p:spPr>
          <a:xfrm>
            <a:off x="243959" y="2185786"/>
            <a:ext cx="369332" cy="369332"/>
          </a:xfrm>
          <a:prstGeom prst="ellipse">
            <a:avLst/>
          </a:prstGeom>
          <a:solidFill>
            <a:schemeClr val="accent2"/>
          </a:solidFill>
          <a:ln>
            <a:solidFill>
              <a:schemeClr val="tx1"/>
            </a:solid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 sz="1800" b="1"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1</a:t>
            </a:r>
          </a:p>
        </p:txBody>
      </p:sp>
      <p:sp>
        <p:nvSpPr>
          <p:cNvPr id="5" name="Elipse 4">
            <a:extLst>
              <a:ext uri="{FF2B5EF4-FFF2-40B4-BE49-F238E27FC236}">
                <a16:creationId xmlns:a16="http://schemas.microsoft.com/office/drawing/2014/main" id="{42553063-60F1-30B5-AD00-14E4FE1A7CC7}"/>
              </a:ext>
            </a:extLst>
          </p:cNvPr>
          <p:cNvSpPr/>
          <p:nvPr/>
        </p:nvSpPr>
        <p:spPr>
          <a:xfrm>
            <a:off x="2866067" y="2185786"/>
            <a:ext cx="369332" cy="369332"/>
          </a:xfrm>
          <a:prstGeom prst="ellipse">
            <a:avLst/>
          </a:prstGeom>
          <a:solidFill>
            <a:schemeClr val="accent3"/>
          </a:solidFill>
          <a:ln>
            <a:solidFill>
              <a:schemeClr val="tx1"/>
            </a:solid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 sz="1800" b="1"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2</a:t>
            </a:r>
          </a:p>
        </p:txBody>
      </p:sp>
      <p:sp>
        <p:nvSpPr>
          <p:cNvPr id="6" name="Elipse 5">
            <a:extLst>
              <a:ext uri="{FF2B5EF4-FFF2-40B4-BE49-F238E27FC236}">
                <a16:creationId xmlns:a16="http://schemas.microsoft.com/office/drawing/2014/main" id="{89555A68-F176-6ECB-D762-5F009AD4847F}"/>
              </a:ext>
            </a:extLst>
          </p:cNvPr>
          <p:cNvSpPr/>
          <p:nvPr/>
        </p:nvSpPr>
        <p:spPr>
          <a:xfrm>
            <a:off x="5500072" y="2185786"/>
            <a:ext cx="369332" cy="369332"/>
          </a:xfrm>
          <a:prstGeom prst="ellipse">
            <a:avLst/>
          </a:prstGeom>
          <a:solidFill>
            <a:schemeClr val="accent4">
              <a:lumMod val="50000"/>
            </a:schemeClr>
          </a:solidFill>
          <a:ln>
            <a:solidFill>
              <a:schemeClr val="tx1"/>
            </a:solid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 sz="1800" b="1"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3</a:t>
            </a:r>
          </a:p>
        </p:txBody>
      </p:sp>
      <p:sp>
        <p:nvSpPr>
          <p:cNvPr id="12" name="Elipse 11">
            <a:extLst>
              <a:ext uri="{FF2B5EF4-FFF2-40B4-BE49-F238E27FC236}">
                <a16:creationId xmlns:a16="http://schemas.microsoft.com/office/drawing/2014/main" id="{8A58C3EA-953C-EDFB-C7DC-53FD4DE3AEF1}"/>
              </a:ext>
            </a:extLst>
          </p:cNvPr>
          <p:cNvSpPr/>
          <p:nvPr/>
        </p:nvSpPr>
        <p:spPr>
          <a:xfrm>
            <a:off x="8102084" y="2185786"/>
            <a:ext cx="369332" cy="369332"/>
          </a:xfrm>
          <a:prstGeom prst="ellipse">
            <a:avLst/>
          </a:prstGeom>
          <a:solidFill>
            <a:schemeClr val="accent5"/>
          </a:solidFill>
          <a:ln>
            <a:solidFill>
              <a:schemeClr val="tx1"/>
            </a:solid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 sz="1800" b="1"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4</a:t>
            </a:r>
          </a:p>
        </p:txBody>
      </p:sp>
      <p:sp>
        <p:nvSpPr>
          <p:cNvPr id="13" name="Elipse 12">
            <a:extLst>
              <a:ext uri="{FF2B5EF4-FFF2-40B4-BE49-F238E27FC236}">
                <a16:creationId xmlns:a16="http://schemas.microsoft.com/office/drawing/2014/main" id="{16BA42D1-F3DA-5F66-3A61-B1C7F58DBEA0}"/>
              </a:ext>
            </a:extLst>
          </p:cNvPr>
          <p:cNvSpPr/>
          <p:nvPr/>
        </p:nvSpPr>
        <p:spPr>
          <a:xfrm>
            <a:off x="1488413" y="3503884"/>
            <a:ext cx="369332" cy="369332"/>
          </a:xfrm>
          <a:prstGeom prst="ellipse">
            <a:avLst/>
          </a:prstGeom>
          <a:solidFill>
            <a:schemeClr val="accent6"/>
          </a:solidFill>
          <a:ln>
            <a:solidFill>
              <a:schemeClr val="tx1"/>
            </a:solid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 sz="1800" b="1"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5</a:t>
            </a:r>
          </a:p>
        </p:txBody>
      </p:sp>
      <p:sp>
        <p:nvSpPr>
          <p:cNvPr id="14" name="Elipse 13">
            <a:extLst>
              <a:ext uri="{FF2B5EF4-FFF2-40B4-BE49-F238E27FC236}">
                <a16:creationId xmlns:a16="http://schemas.microsoft.com/office/drawing/2014/main" id="{3A8131E5-2D02-9873-16C0-E7C3989AE835}"/>
              </a:ext>
            </a:extLst>
          </p:cNvPr>
          <p:cNvSpPr/>
          <p:nvPr/>
        </p:nvSpPr>
        <p:spPr>
          <a:xfrm>
            <a:off x="4113885" y="3503884"/>
            <a:ext cx="369332" cy="369332"/>
          </a:xfrm>
          <a:prstGeom prst="ellipse">
            <a:avLst/>
          </a:prstGeom>
          <a:ln>
            <a:solidFill>
              <a:schemeClr val="tx1"/>
            </a:solid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 sz="1800" b="1"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6</a:t>
            </a:r>
          </a:p>
        </p:txBody>
      </p:sp>
      <p:sp>
        <p:nvSpPr>
          <p:cNvPr id="15" name="Elipse 14">
            <a:extLst>
              <a:ext uri="{FF2B5EF4-FFF2-40B4-BE49-F238E27FC236}">
                <a16:creationId xmlns:a16="http://schemas.microsoft.com/office/drawing/2014/main" id="{EB61ACD4-0CB1-5C3B-D2B1-5437CFBFD1B0}"/>
              </a:ext>
            </a:extLst>
          </p:cNvPr>
          <p:cNvSpPr/>
          <p:nvPr/>
        </p:nvSpPr>
        <p:spPr>
          <a:xfrm>
            <a:off x="6735194" y="3503884"/>
            <a:ext cx="369332" cy="369332"/>
          </a:xfrm>
          <a:prstGeom prst="ellipse">
            <a:avLst/>
          </a:prstGeom>
          <a:solidFill>
            <a:srgbClr val="3366CC"/>
          </a:solidFill>
          <a:ln>
            <a:solidFill>
              <a:schemeClr val="tx1"/>
            </a:solid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 sz="1800" b="1"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7</a:t>
            </a:r>
          </a:p>
        </p:txBody>
      </p:sp>
      <p:pic>
        <p:nvPicPr>
          <p:cNvPr id="16" name="Imagen 15" descr="Dibujo de una persona&#10;&#10;El contenido generado por IA puede ser incorrecto.">
            <a:extLst>
              <a:ext uri="{FF2B5EF4-FFF2-40B4-BE49-F238E27FC236}">
                <a16:creationId xmlns:a16="http://schemas.microsoft.com/office/drawing/2014/main" id="{0DDFA51B-AFAF-DE57-8444-CCF11772F057}"/>
              </a:ext>
            </a:extLst>
          </p:cNvPr>
          <p:cNvPicPr>
            <a:picLocks noChangeAspect="1"/>
          </p:cNvPicPr>
          <p:nvPr/>
        </p:nvPicPr>
        <p:blipFill rotWithShape="1">
          <a:blip r:embed="rId15" cstate="email">
            <a:extLst>
              <a:ext uri="{28A0092B-C50C-407E-A947-70E740481C1C}">
                <a14:useLocalDpi xmlns:a14="http://schemas.microsoft.com/office/drawing/2010/main"/>
              </a:ext>
            </a:extLst>
          </a:blip>
          <a:srcRect/>
          <a:stretch>
            <a:fillRect/>
          </a:stretch>
        </p:blipFill>
        <p:spPr>
          <a:xfrm>
            <a:off x="105707" y="4763510"/>
            <a:ext cx="3742255" cy="1974285"/>
          </a:xfrm>
          <a:prstGeom prst="rect">
            <a:avLst/>
          </a:prstGeom>
          <a:ln>
            <a:noFill/>
          </a:ln>
          <a:effectLst>
            <a:outerShdw blurRad="190500" algn="tl" rotWithShape="0">
              <a:srgbClr val="000000">
                <a:alpha val="70000"/>
              </a:srgbClr>
            </a:outerShdw>
          </a:effectLst>
        </p:spPr>
      </p:pic>
      <p:pic>
        <p:nvPicPr>
          <p:cNvPr id="19" name="Imagen 18" descr="Imagen que contiene pastel&#10;&#10;El contenido generado por IA puede ser incorrecto.">
            <a:extLst>
              <a:ext uri="{FF2B5EF4-FFF2-40B4-BE49-F238E27FC236}">
                <a16:creationId xmlns:a16="http://schemas.microsoft.com/office/drawing/2014/main" id="{473F1C52-4B97-34E1-94EF-13F66A667C7C}"/>
              </a:ext>
            </a:extLst>
          </p:cNvPr>
          <p:cNvPicPr>
            <a:picLocks noChangeAspect="1"/>
          </p:cNvPicPr>
          <p:nvPr/>
        </p:nvPicPr>
        <p:blipFill>
          <a:blip r:embed="rId16" cstate="email">
            <a:extLst>
              <a:ext uri="{28A0092B-C50C-407E-A947-70E740481C1C}">
                <a14:useLocalDpi xmlns:a14="http://schemas.microsoft.com/office/drawing/2010/main"/>
              </a:ext>
            </a:extLst>
          </a:blip>
          <a:stretch>
            <a:fillRect/>
          </a:stretch>
        </p:blipFill>
        <p:spPr>
          <a:xfrm>
            <a:off x="9546780" y="3356318"/>
            <a:ext cx="2443668" cy="1425473"/>
          </a:xfrm>
          <a:prstGeom prst="rect">
            <a:avLst/>
          </a:prstGeom>
          <a:effectLst>
            <a:outerShdw blurRad="50800" dist="38100" dir="2700000" algn="tl" rotWithShape="0">
              <a:prstClr val="black">
                <a:alpha val="40000"/>
              </a:prstClr>
            </a:outerShdw>
          </a:effectLst>
        </p:spPr>
      </p:pic>
      <p:sp>
        <p:nvSpPr>
          <p:cNvPr id="11" name="Tekstvak 10">
            <a:extLst>
              <a:ext uri="{FF2B5EF4-FFF2-40B4-BE49-F238E27FC236}">
                <a16:creationId xmlns:a16="http://schemas.microsoft.com/office/drawing/2014/main" id="{B9FD7F6B-12CC-9147-9C39-9BACD677C89C}"/>
              </a:ext>
            </a:extLst>
          </p:cNvPr>
          <p:cNvSpPr txBox="1"/>
          <p:nvPr/>
        </p:nvSpPr>
        <p:spPr>
          <a:xfrm>
            <a:off x="217608" y="231136"/>
            <a:ext cx="1393842" cy="307168"/>
          </a:xfrm>
          <a:prstGeom prst="roundRect">
            <a:avLst>
              <a:gd name="adj" fmla="val 14029"/>
            </a:avLst>
          </a:prstGeom>
          <a:noFill/>
          <a:ln w="38100">
            <a:solidFill>
              <a:srgbClr val="C00000"/>
            </a:solidFill>
          </a:ln>
          <a:effectLst/>
          <a:scene3d>
            <a:camera prst="orthographicFront">
              <a:rot lat="0" lon="0" rev="0"/>
            </a:camera>
            <a:lightRig rig="balanced" dir="t">
              <a:rot lat="0" lon="0" rev="8700000"/>
            </a:lightRig>
          </a:scene3d>
          <a:sp3d>
            <a:bevelT w="190500" h="38100"/>
          </a:sp3d>
        </p:spPr>
        <p:txBody>
          <a:bodyPr wrap="square" lIns="0" tIns="0" rIns="0" bIns="3600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600" b="1" i="0" u="none" strike="noStrike" kern="0" cap="none" spc="50" normalizeH="0" baseline="0" noProof="0" dirty="0">
                <a:ln w="0">
                  <a:noFill/>
                </a:ln>
                <a:solidFill>
                  <a:srgbClr val="8E0707"/>
                </a:solidFill>
                <a:effectLst>
                  <a:innerShdw blurRad="63500" dist="50800" dir="13500000">
                    <a:srgbClr val="000000">
                      <a:alpha val="50000"/>
                    </a:srgbClr>
                  </a:innerShdw>
                </a:effectLst>
                <a:uLnTx/>
                <a:uFillTx/>
                <a:latin typeface="Comic Sans MS" panose="030F0702030302020204" pitchFamily="66" charset="0"/>
                <a:ea typeface="+mn-ea"/>
                <a:cs typeface="+mn-cs"/>
              </a:rPr>
              <a:t>woensdag</a:t>
            </a:r>
            <a:r>
              <a:rPr kumimoji="0" lang="nl-NL" sz="1600" b="1" i="0" u="none" strike="noStrike" kern="0" cap="none" spc="50" normalizeH="0" baseline="0" noProof="0" dirty="0">
                <a:ln w="0">
                  <a:noFill/>
                </a:ln>
                <a:solidFill>
                  <a:srgbClr val="FFFF0D"/>
                </a:solidFill>
                <a:effectLst>
                  <a:glow rad="38100">
                    <a:srgbClr val="BD3460"/>
                  </a:glow>
                  <a:innerShdw blurRad="63500" dist="50800" dir="13500000">
                    <a:srgbClr val="000000">
                      <a:alpha val="50000"/>
                    </a:srgbClr>
                  </a:innerShdw>
                </a:effectLst>
                <a:uLnTx/>
                <a:uFillTx/>
                <a:latin typeface="Comic Sans MS" panose="030F0702030302020204" pitchFamily="66" charset="0"/>
                <a:ea typeface="+mn-ea"/>
                <a:cs typeface="+mn-cs"/>
              </a:rPr>
              <a:t>  </a:t>
            </a:r>
          </a:p>
        </p:txBody>
      </p:sp>
    </p:spTree>
    <p:extLst>
      <p:ext uri="{BB962C8B-B14F-4D97-AF65-F5344CB8AC3E}">
        <p14:creationId xmlns:p14="http://schemas.microsoft.com/office/powerpoint/2010/main" val="3107374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left)">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12" fill="hold" nodeType="click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500" fill="hold"/>
                                        <p:tgtEl>
                                          <p:spTgt spid="17"/>
                                        </p:tgtEl>
                                        <p:attrNameLst>
                                          <p:attrName>ppt_x</p:attrName>
                                        </p:attrNameLst>
                                      </p:cBhvr>
                                      <p:tavLst>
                                        <p:tav tm="0">
                                          <p:val>
                                            <p:strVal val="0-#ppt_w/2"/>
                                          </p:val>
                                        </p:tav>
                                        <p:tav tm="100000">
                                          <p:val>
                                            <p:strVal val="#ppt_x"/>
                                          </p:val>
                                        </p:tav>
                                      </p:tavLst>
                                    </p:anim>
                                    <p:anim calcmode="lin" valueType="num">
                                      <p:cBhvr additive="base">
                                        <p:cTn id="28" dur="500" fill="hold"/>
                                        <p:tgtEl>
                                          <p:spTgt spid="17"/>
                                        </p:tgtEl>
                                        <p:attrNameLst>
                                          <p:attrName>ppt_y</p:attrName>
                                        </p:attrNameLst>
                                      </p:cBhvr>
                                      <p:tavLst>
                                        <p:tav tm="0">
                                          <p:val>
                                            <p:strVal val="1+#ppt_h/2"/>
                                          </p:val>
                                        </p:tav>
                                        <p:tav tm="100000">
                                          <p:val>
                                            <p:strVal val="#ppt_y"/>
                                          </p:val>
                                        </p:tav>
                                      </p:tavLst>
                                    </p:anim>
                                  </p:childTnLst>
                                </p:cTn>
                              </p:par>
                            </p:childTnLst>
                          </p:cTn>
                        </p:par>
                        <p:par>
                          <p:cTn id="29" fill="hold">
                            <p:stCondLst>
                              <p:cond delay="500"/>
                            </p:stCondLst>
                            <p:childTnLst>
                              <p:par>
                                <p:cTn id="30" presetID="22" presetClass="entr" presetSubtype="8" fill="hold" grpId="0" nodeType="after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wipe(left)">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53" presetClass="entr" presetSubtype="16" fill="hold" grpId="0" nodeType="clickEffect">
                                  <p:stCondLst>
                                    <p:cond delay="0"/>
                                  </p:stCondLst>
                                  <p:childTnLst>
                                    <p:set>
                                      <p:cBhvr>
                                        <p:cTn id="36" dur="1" fill="hold">
                                          <p:stCondLst>
                                            <p:cond delay="0"/>
                                          </p:stCondLst>
                                        </p:cTn>
                                        <p:tgtEl>
                                          <p:spTgt spid="2">
                                            <p:graphicEl>
                                              <a:dgm id="{A6173660-0D3D-4EB8-BAF7-D46B6DADF5C0}"/>
                                            </p:graphicEl>
                                          </p:spTgt>
                                        </p:tgtEl>
                                        <p:attrNameLst>
                                          <p:attrName>style.visibility</p:attrName>
                                        </p:attrNameLst>
                                      </p:cBhvr>
                                      <p:to>
                                        <p:strVal val="visible"/>
                                      </p:to>
                                    </p:set>
                                    <p:anim calcmode="lin" valueType="num">
                                      <p:cBhvr>
                                        <p:cTn id="37" dur="500" fill="hold"/>
                                        <p:tgtEl>
                                          <p:spTgt spid="2">
                                            <p:graphicEl>
                                              <a:dgm id="{A6173660-0D3D-4EB8-BAF7-D46B6DADF5C0}"/>
                                            </p:graphicEl>
                                          </p:spTgt>
                                        </p:tgtEl>
                                        <p:attrNameLst>
                                          <p:attrName>ppt_w</p:attrName>
                                        </p:attrNameLst>
                                      </p:cBhvr>
                                      <p:tavLst>
                                        <p:tav tm="0">
                                          <p:val>
                                            <p:fltVal val="0"/>
                                          </p:val>
                                        </p:tav>
                                        <p:tav tm="100000">
                                          <p:val>
                                            <p:strVal val="#ppt_w"/>
                                          </p:val>
                                        </p:tav>
                                      </p:tavLst>
                                    </p:anim>
                                    <p:anim calcmode="lin" valueType="num">
                                      <p:cBhvr>
                                        <p:cTn id="38" dur="500" fill="hold"/>
                                        <p:tgtEl>
                                          <p:spTgt spid="2">
                                            <p:graphicEl>
                                              <a:dgm id="{A6173660-0D3D-4EB8-BAF7-D46B6DADF5C0}"/>
                                            </p:graphicEl>
                                          </p:spTgt>
                                        </p:tgtEl>
                                        <p:attrNameLst>
                                          <p:attrName>ppt_h</p:attrName>
                                        </p:attrNameLst>
                                      </p:cBhvr>
                                      <p:tavLst>
                                        <p:tav tm="0">
                                          <p:val>
                                            <p:fltVal val="0"/>
                                          </p:val>
                                        </p:tav>
                                        <p:tav tm="100000">
                                          <p:val>
                                            <p:strVal val="#ppt_h"/>
                                          </p:val>
                                        </p:tav>
                                      </p:tavLst>
                                    </p:anim>
                                    <p:animEffect transition="in" filter="fade">
                                      <p:cBhvr>
                                        <p:cTn id="39" dur="500"/>
                                        <p:tgtEl>
                                          <p:spTgt spid="2">
                                            <p:graphicEl>
                                              <a:dgm id="{A6173660-0D3D-4EB8-BAF7-D46B6DADF5C0}"/>
                                            </p:graphicEl>
                                          </p:spTgt>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4"/>
                                        </p:tgtEl>
                                        <p:attrNameLst>
                                          <p:attrName>style.visibility</p:attrName>
                                        </p:attrNameLst>
                                      </p:cBhvr>
                                      <p:to>
                                        <p:strVal val="visible"/>
                                      </p:to>
                                    </p:set>
                                    <p:anim calcmode="lin" valueType="num">
                                      <p:cBhvr>
                                        <p:cTn id="42" dur="500" fill="hold"/>
                                        <p:tgtEl>
                                          <p:spTgt spid="4"/>
                                        </p:tgtEl>
                                        <p:attrNameLst>
                                          <p:attrName>ppt_w</p:attrName>
                                        </p:attrNameLst>
                                      </p:cBhvr>
                                      <p:tavLst>
                                        <p:tav tm="0">
                                          <p:val>
                                            <p:fltVal val="0"/>
                                          </p:val>
                                        </p:tav>
                                        <p:tav tm="100000">
                                          <p:val>
                                            <p:strVal val="#ppt_w"/>
                                          </p:val>
                                        </p:tav>
                                      </p:tavLst>
                                    </p:anim>
                                    <p:anim calcmode="lin" valueType="num">
                                      <p:cBhvr>
                                        <p:cTn id="43" dur="500" fill="hold"/>
                                        <p:tgtEl>
                                          <p:spTgt spid="4"/>
                                        </p:tgtEl>
                                        <p:attrNameLst>
                                          <p:attrName>ppt_h</p:attrName>
                                        </p:attrNameLst>
                                      </p:cBhvr>
                                      <p:tavLst>
                                        <p:tav tm="0">
                                          <p:val>
                                            <p:fltVal val="0"/>
                                          </p:val>
                                        </p:tav>
                                        <p:tav tm="100000">
                                          <p:val>
                                            <p:strVal val="#ppt_h"/>
                                          </p:val>
                                        </p:tav>
                                      </p:tavLst>
                                    </p:anim>
                                    <p:animEffect transition="in" filter="fade">
                                      <p:cBhvr>
                                        <p:cTn id="44" dur="500"/>
                                        <p:tgtEl>
                                          <p:spTgt spid="4"/>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childTnLst>
                                    <p:set>
                                      <p:cBhvr>
                                        <p:cTn id="48" dur="1" fill="hold">
                                          <p:stCondLst>
                                            <p:cond delay="0"/>
                                          </p:stCondLst>
                                        </p:cTn>
                                        <p:tgtEl>
                                          <p:spTgt spid="2">
                                            <p:graphicEl>
                                              <a:dgm id="{8BE7B8C6-C73E-4F55-A4D9-40069A51D5C6}"/>
                                            </p:graphicEl>
                                          </p:spTgt>
                                        </p:tgtEl>
                                        <p:attrNameLst>
                                          <p:attrName>style.visibility</p:attrName>
                                        </p:attrNameLst>
                                      </p:cBhvr>
                                      <p:to>
                                        <p:strVal val="visible"/>
                                      </p:to>
                                    </p:set>
                                    <p:animEffect transition="in" filter="wipe(left)">
                                      <p:cBhvr>
                                        <p:cTn id="49" dur="500"/>
                                        <p:tgtEl>
                                          <p:spTgt spid="2">
                                            <p:graphicEl>
                                              <a:dgm id="{8BE7B8C6-C73E-4F55-A4D9-40069A51D5C6}"/>
                                            </p:graphicEl>
                                          </p:spTgt>
                                        </p:tgtEl>
                                      </p:cBhvr>
                                    </p:animEffect>
                                  </p:childTnLst>
                                </p:cTn>
                              </p:par>
                            </p:childTnLst>
                          </p:cTn>
                        </p:par>
                        <p:par>
                          <p:cTn id="50" fill="hold">
                            <p:stCondLst>
                              <p:cond delay="500"/>
                            </p:stCondLst>
                            <p:childTnLst>
                              <p:par>
                                <p:cTn id="51" presetID="53" presetClass="entr" presetSubtype="16" fill="hold" grpId="0" nodeType="afterEffect">
                                  <p:stCondLst>
                                    <p:cond delay="0"/>
                                  </p:stCondLst>
                                  <p:childTnLst>
                                    <p:set>
                                      <p:cBhvr>
                                        <p:cTn id="52" dur="1" fill="hold">
                                          <p:stCondLst>
                                            <p:cond delay="0"/>
                                          </p:stCondLst>
                                        </p:cTn>
                                        <p:tgtEl>
                                          <p:spTgt spid="2">
                                            <p:graphicEl>
                                              <a:dgm id="{E09335FC-B697-4A13-AB0E-8AAA47557D03}"/>
                                            </p:graphicEl>
                                          </p:spTgt>
                                        </p:tgtEl>
                                        <p:attrNameLst>
                                          <p:attrName>style.visibility</p:attrName>
                                        </p:attrNameLst>
                                      </p:cBhvr>
                                      <p:to>
                                        <p:strVal val="visible"/>
                                      </p:to>
                                    </p:set>
                                    <p:anim calcmode="lin" valueType="num">
                                      <p:cBhvr>
                                        <p:cTn id="53" dur="500" fill="hold"/>
                                        <p:tgtEl>
                                          <p:spTgt spid="2">
                                            <p:graphicEl>
                                              <a:dgm id="{E09335FC-B697-4A13-AB0E-8AAA47557D03}"/>
                                            </p:graphicEl>
                                          </p:spTgt>
                                        </p:tgtEl>
                                        <p:attrNameLst>
                                          <p:attrName>ppt_w</p:attrName>
                                        </p:attrNameLst>
                                      </p:cBhvr>
                                      <p:tavLst>
                                        <p:tav tm="0">
                                          <p:val>
                                            <p:fltVal val="0"/>
                                          </p:val>
                                        </p:tav>
                                        <p:tav tm="100000">
                                          <p:val>
                                            <p:strVal val="#ppt_w"/>
                                          </p:val>
                                        </p:tav>
                                      </p:tavLst>
                                    </p:anim>
                                    <p:anim calcmode="lin" valueType="num">
                                      <p:cBhvr>
                                        <p:cTn id="54" dur="500" fill="hold"/>
                                        <p:tgtEl>
                                          <p:spTgt spid="2">
                                            <p:graphicEl>
                                              <a:dgm id="{E09335FC-B697-4A13-AB0E-8AAA47557D03}"/>
                                            </p:graphicEl>
                                          </p:spTgt>
                                        </p:tgtEl>
                                        <p:attrNameLst>
                                          <p:attrName>ppt_h</p:attrName>
                                        </p:attrNameLst>
                                      </p:cBhvr>
                                      <p:tavLst>
                                        <p:tav tm="0">
                                          <p:val>
                                            <p:fltVal val="0"/>
                                          </p:val>
                                        </p:tav>
                                        <p:tav tm="100000">
                                          <p:val>
                                            <p:strVal val="#ppt_h"/>
                                          </p:val>
                                        </p:tav>
                                      </p:tavLst>
                                    </p:anim>
                                    <p:animEffect transition="in" filter="fade">
                                      <p:cBhvr>
                                        <p:cTn id="55" dur="500"/>
                                        <p:tgtEl>
                                          <p:spTgt spid="2">
                                            <p:graphicEl>
                                              <a:dgm id="{E09335FC-B697-4A13-AB0E-8AAA47557D03}"/>
                                            </p:graphicEl>
                                          </p:spTgt>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5"/>
                                        </p:tgtEl>
                                        <p:attrNameLst>
                                          <p:attrName>style.visibility</p:attrName>
                                        </p:attrNameLst>
                                      </p:cBhvr>
                                      <p:to>
                                        <p:strVal val="visible"/>
                                      </p:to>
                                    </p:set>
                                    <p:anim calcmode="lin" valueType="num">
                                      <p:cBhvr>
                                        <p:cTn id="58" dur="500" fill="hold"/>
                                        <p:tgtEl>
                                          <p:spTgt spid="5"/>
                                        </p:tgtEl>
                                        <p:attrNameLst>
                                          <p:attrName>ppt_w</p:attrName>
                                        </p:attrNameLst>
                                      </p:cBhvr>
                                      <p:tavLst>
                                        <p:tav tm="0">
                                          <p:val>
                                            <p:fltVal val="0"/>
                                          </p:val>
                                        </p:tav>
                                        <p:tav tm="100000">
                                          <p:val>
                                            <p:strVal val="#ppt_w"/>
                                          </p:val>
                                        </p:tav>
                                      </p:tavLst>
                                    </p:anim>
                                    <p:anim calcmode="lin" valueType="num">
                                      <p:cBhvr>
                                        <p:cTn id="59" dur="500" fill="hold"/>
                                        <p:tgtEl>
                                          <p:spTgt spid="5"/>
                                        </p:tgtEl>
                                        <p:attrNameLst>
                                          <p:attrName>ppt_h</p:attrName>
                                        </p:attrNameLst>
                                      </p:cBhvr>
                                      <p:tavLst>
                                        <p:tav tm="0">
                                          <p:val>
                                            <p:fltVal val="0"/>
                                          </p:val>
                                        </p:tav>
                                        <p:tav tm="100000">
                                          <p:val>
                                            <p:strVal val="#ppt_h"/>
                                          </p:val>
                                        </p:tav>
                                      </p:tavLst>
                                    </p:anim>
                                    <p:animEffect transition="in" filter="fade">
                                      <p:cBhvr>
                                        <p:cTn id="60" dur="500"/>
                                        <p:tgtEl>
                                          <p:spTgt spid="5"/>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8" fill="hold" grpId="0" nodeType="clickEffect">
                                  <p:stCondLst>
                                    <p:cond delay="0"/>
                                  </p:stCondLst>
                                  <p:childTnLst>
                                    <p:set>
                                      <p:cBhvr>
                                        <p:cTn id="64" dur="1" fill="hold">
                                          <p:stCondLst>
                                            <p:cond delay="0"/>
                                          </p:stCondLst>
                                        </p:cTn>
                                        <p:tgtEl>
                                          <p:spTgt spid="2">
                                            <p:graphicEl>
                                              <a:dgm id="{74B5C471-2490-47F9-832F-439046336B42}"/>
                                            </p:graphicEl>
                                          </p:spTgt>
                                        </p:tgtEl>
                                        <p:attrNameLst>
                                          <p:attrName>style.visibility</p:attrName>
                                        </p:attrNameLst>
                                      </p:cBhvr>
                                      <p:to>
                                        <p:strVal val="visible"/>
                                      </p:to>
                                    </p:set>
                                    <p:animEffect transition="in" filter="wipe(left)">
                                      <p:cBhvr>
                                        <p:cTn id="65" dur="500"/>
                                        <p:tgtEl>
                                          <p:spTgt spid="2">
                                            <p:graphicEl>
                                              <a:dgm id="{74B5C471-2490-47F9-832F-439046336B42}"/>
                                            </p:graphicEl>
                                          </p:spTgt>
                                        </p:tgtEl>
                                      </p:cBhvr>
                                    </p:animEffect>
                                  </p:childTnLst>
                                </p:cTn>
                              </p:par>
                            </p:childTnLst>
                          </p:cTn>
                        </p:par>
                        <p:par>
                          <p:cTn id="66" fill="hold">
                            <p:stCondLst>
                              <p:cond delay="500"/>
                            </p:stCondLst>
                            <p:childTnLst>
                              <p:par>
                                <p:cTn id="67" presetID="53" presetClass="entr" presetSubtype="16" fill="hold" grpId="0" nodeType="afterEffect">
                                  <p:stCondLst>
                                    <p:cond delay="0"/>
                                  </p:stCondLst>
                                  <p:childTnLst>
                                    <p:set>
                                      <p:cBhvr>
                                        <p:cTn id="68" dur="1" fill="hold">
                                          <p:stCondLst>
                                            <p:cond delay="0"/>
                                          </p:stCondLst>
                                        </p:cTn>
                                        <p:tgtEl>
                                          <p:spTgt spid="2">
                                            <p:graphicEl>
                                              <a:dgm id="{36415B8C-6CB5-4F5A-ABE9-60D8A0DE83CA}"/>
                                            </p:graphicEl>
                                          </p:spTgt>
                                        </p:tgtEl>
                                        <p:attrNameLst>
                                          <p:attrName>style.visibility</p:attrName>
                                        </p:attrNameLst>
                                      </p:cBhvr>
                                      <p:to>
                                        <p:strVal val="visible"/>
                                      </p:to>
                                    </p:set>
                                    <p:anim calcmode="lin" valueType="num">
                                      <p:cBhvr>
                                        <p:cTn id="69" dur="500" fill="hold"/>
                                        <p:tgtEl>
                                          <p:spTgt spid="2">
                                            <p:graphicEl>
                                              <a:dgm id="{36415B8C-6CB5-4F5A-ABE9-60D8A0DE83CA}"/>
                                            </p:graphicEl>
                                          </p:spTgt>
                                        </p:tgtEl>
                                        <p:attrNameLst>
                                          <p:attrName>ppt_w</p:attrName>
                                        </p:attrNameLst>
                                      </p:cBhvr>
                                      <p:tavLst>
                                        <p:tav tm="0">
                                          <p:val>
                                            <p:fltVal val="0"/>
                                          </p:val>
                                        </p:tav>
                                        <p:tav tm="100000">
                                          <p:val>
                                            <p:strVal val="#ppt_w"/>
                                          </p:val>
                                        </p:tav>
                                      </p:tavLst>
                                    </p:anim>
                                    <p:anim calcmode="lin" valueType="num">
                                      <p:cBhvr>
                                        <p:cTn id="70" dur="500" fill="hold"/>
                                        <p:tgtEl>
                                          <p:spTgt spid="2">
                                            <p:graphicEl>
                                              <a:dgm id="{36415B8C-6CB5-4F5A-ABE9-60D8A0DE83CA}"/>
                                            </p:graphicEl>
                                          </p:spTgt>
                                        </p:tgtEl>
                                        <p:attrNameLst>
                                          <p:attrName>ppt_h</p:attrName>
                                        </p:attrNameLst>
                                      </p:cBhvr>
                                      <p:tavLst>
                                        <p:tav tm="0">
                                          <p:val>
                                            <p:fltVal val="0"/>
                                          </p:val>
                                        </p:tav>
                                        <p:tav tm="100000">
                                          <p:val>
                                            <p:strVal val="#ppt_h"/>
                                          </p:val>
                                        </p:tav>
                                      </p:tavLst>
                                    </p:anim>
                                    <p:animEffect transition="in" filter="fade">
                                      <p:cBhvr>
                                        <p:cTn id="71" dur="500"/>
                                        <p:tgtEl>
                                          <p:spTgt spid="2">
                                            <p:graphicEl>
                                              <a:dgm id="{36415B8C-6CB5-4F5A-ABE9-60D8A0DE83CA}"/>
                                            </p:graphicEl>
                                          </p:spTgt>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6"/>
                                        </p:tgtEl>
                                        <p:attrNameLst>
                                          <p:attrName>style.visibility</p:attrName>
                                        </p:attrNameLst>
                                      </p:cBhvr>
                                      <p:to>
                                        <p:strVal val="visible"/>
                                      </p:to>
                                    </p:set>
                                    <p:anim calcmode="lin" valueType="num">
                                      <p:cBhvr>
                                        <p:cTn id="74" dur="500" fill="hold"/>
                                        <p:tgtEl>
                                          <p:spTgt spid="6"/>
                                        </p:tgtEl>
                                        <p:attrNameLst>
                                          <p:attrName>ppt_w</p:attrName>
                                        </p:attrNameLst>
                                      </p:cBhvr>
                                      <p:tavLst>
                                        <p:tav tm="0">
                                          <p:val>
                                            <p:fltVal val="0"/>
                                          </p:val>
                                        </p:tav>
                                        <p:tav tm="100000">
                                          <p:val>
                                            <p:strVal val="#ppt_w"/>
                                          </p:val>
                                        </p:tav>
                                      </p:tavLst>
                                    </p:anim>
                                    <p:anim calcmode="lin" valueType="num">
                                      <p:cBhvr>
                                        <p:cTn id="75" dur="500" fill="hold"/>
                                        <p:tgtEl>
                                          <p:spTgt spid="6"/>
                                        </p:tgtEl>
                                        <p:attrNameLst>
                                          <p:attrName>ppt_h</p:attrName>
                                        </p:attrNameLst>
                                      </p:cBhvr>
                                      <p:tavLst>
                                        <p:tav tm="0">
                                          <p:val>
                                            <p:fltVal val="0"/>
                                          </p:val>
                                        </p:tav>
                                        <p:tav tm="100000">
                                          <p:val>
                                            <p:strVal val="#ppt_h"/>
                                          </p:val>
                                        </p:tav>
                                      </p:tavLst>
                                    </p:anim>
                                    <p:animEffect transition="in" filter="fade">
                                      <p:cBhvr>
                                        <p:cTn id="76" dur="500"/>
                                        <p:tgtEl>
                                          <p:spTgt spid="6"/>
                                        </p:tgtEl>
                                      </p:cBhvr>
                                    </p:animEffect>
                                  </p:childTnLst>
                                </p:cTn>
                              </p:par>
                            </p:childTnLst>
                          </p:cTn>
                        </p:par>
                      </p:childTnLst>
                    </p:cTn>
                  </p:par>
                  <p:par>
                    <p:cTn id="77" fill="hold">
                      <p:stCondLst>
                        <p:cond delay="indefinite"/>
                      </p:stCondLst>
                      <p:childTnLst>
                        <p:par>
                          <p:cTn id="78" fill="hold">
                            <p:stCondLst>
                              <p:cond delay="0"/>
                            </p:stCondLst>
                            <p:childTnLst>
                              <p:par>
                                <p:cTn id="79" presetID="22" presetClass="entr" presetSubtype="8" fill="hold" grpId="0" nodeType="clickEffect">
                                  <p:stCondLst>
                                    <p:cond delay="0"/>
                                  </p:stCondLst>
                                  <p:childTnLst>
                                    <p:set>
                                      <p:cBhvr>
                                        <p:cTn id="80" dur="1" fill="hold">
                                          <p:stCondLst>
                                            <p:cond delay="0"/>
                                          </p:stCondLst>
                                        </p:cTn>
                                        <p:tgtEl>
                                          <p:spTgt spid="2">
                                            <p:graphicEl>
                                              <a:dgm id="{6C1BE6FD-1767-4DEF-B30F-7FA24C21D7F5}"/>
                                            </p:graphicEl>
                                          </p:spTgt>
                                        </p:tgtEl>
                                        <p:attrNameLst>
                                          <p:attrName>style.visibility</p:attrName>
                                        </p:attrNameLst>
                                      </p:cBhvr>
                                      <p:to>
                                        <p:strVal val="visible"/>
                                      </p:to>
                                    </p:set>
                                    <p:animEffect transition="in" filter="wipe(left)">
                                      <p:cBhvr>
                                        <p:cTn id="81" dur="500"/>
                                        <p:tgtEl>
                                          <p:spTgt spid="2">
                                            <p:graphicEl>
                                              <a:dgm id="{6C1BE6FD-1767-4DEF-B30F-7FA24C21D7F5}"/>
                                            </p:graphicEl>
                                          </p:spTgt>
                                        </p:tgtEl>
                                      </p:cBhvr>
                                    </p:animEffect>
                                  </p:childTnLst>
                                </p:cTn>
                              </p:par>
                            </p:childTnLst>
                          </p:cTn>
                        </p:par>
                        <p:par>
                          <p:cTn id="82" fill="hold">
                            <p:stCondLst>
                              <p:cond delay="500"/>
                            </p:stCondLst>
                            <p:childTnLst>
                              <p:par>
                                <p:cTn id="83" presetID="53" presetClass="entr" presetSubtype="16" fill="hold" grpId="0" nodeType="afterEffect">
                                  <p:stCondLst>
                                    <p:cond delay="0"/>
                                  </p:stCondLst>
                                  <p:childTnLst>
                                    <p:set>
                                      <p:cBhvr>
                                        <p:cTn id="84" dur="1" fill="hold">
                                          <p:stCondLst>
                                            <p:cond delay="0"/>
                                          </p:stCondLst>
                                        </p:cTn>
                                        <p:tgtEl>
                                          <p:spTgt spid="2">
                                            <p:graphicEl>
                                              <a:dgm id="{EC01C3F8-5406-4C08-BCDA-299E3E634586}"/>
                                            </p:graphicEl>
                                          </p:spTgt>
                                        </p:tgtEl>
                                        <p:attrNameLst>
                                          <p:attrName>style.visibility</p:attrName>
                                        </p:attrNameLst>
                                      </p:cBhvr>
                                      <p:to>
                                        <p:strVal val="visible"/>
                                      </p:to>
                                    </p:set>
                                    <p:anim calcmode="lin" valueType="num">
                                      <p:cBhvr>
                                        <p:cTn id="85" dur="500" fill="hold"/>
                                        <p:tgtEl>
                                          <p:spTgt spid="2">
                                            <p:graphicEl>
                                              <a:dgm id="{EC01C3F8-5406-4C08-BCDA-299E3E634586}"/>
                                            </p:graphicEl>
                                          </p:spTgt>
                                        </p:tgtEl>
                                        <p:attrNameLst>
                                          <p:attrName>ppt_w</p:attrName>
                                        </p:attrNameLst>
                                      </p:cBhvr>
                                      <p:tavLst>
                                        <p:tav tm="0">
                                          <p:val>
                                            <p:fltVal val="0"/>
                                          </p:val>
                                        </p:tav>
                                        <p:tav tm="100000">
                                          <p:val>
                                            <p:strVal val="#ppt_w"/>
                                          </p:val>
                                        </p:tav>
                                      </p:tavLst>
                                    </p:anim>
                                    <p:anim calcmode="lin" valueType="num">
                                      <p:cBhvr>
                                        <p:cTn id="86" dur="500" fill="hold"/>
                                        <p:tgtEl>
                                          <p:spTgt spid="2">
                                            <p:graphicEl>
                                              <a:dgm id="{EC01C3F8-5406-4C08-BCDA-299E3E634586}"/>
                                            </p:graphicEl>
                                          </p:spTgt>
                                        </p:tgtEl>
                                        <p:attrNameLst>
                                          <p:attrName>ppt_h</p:attrName>
                                        </p:attrNameLst>
                                      </p:cBhvr>
                                      <p:tavLst>
                                        <p:tav tm="0">
                                          <p:val>
                                            <p:fltVal val="0"/>
                                          </p:val>
                                        </p:tav>
                                        <p:tav tm="100000">
                                          <p:val>
                                            <p:strVal val="#ppt_h"/>
                                          </p:val>
                                        </p:tav>
                                      </p:tavLst>
                                    </p:anim>
                                    <p:animEffect transition="in" filter="fade">
                                      <p:cBhvr>
                                        <p:cTn id="87" dur="500"/>
                                        <p:tgtEl>
                                          <p:spTgt spid="2">
                                            <p:graphicEl>
                                              <a:dgm id="{EC01C3F8-5406-4C08-BCDA-299E3E634586}"/>
                                            </p:graphicEl>
                                          </p:spTgt>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12"/>
                                        </p:tgtEl>
                                        <p:attrNameLst>
                                          <p:attrName>style.visibility</p:attrName>
                                        </p:attrNameLst>
                                      </p:cBhvr>
                                      <p:to>
                                        <p:strVal val="visible"/>
                                      </p:to>
                                    </p:set>
                                    <p:anim calcmode="lin" valueType="num">
                                      <p:cBhvr>
                                        <p:cTn id="90" dur="500" fill="hold"/>
                                        <p:tgtEl>
                                          <p:spTgt spid="12"/>
                                        </p:tgtEl>
                                        <p:attrNameLst>
                                          <p:attrName>ppt_w</p:attrName>
                                        </p:attrNameLst>
                                      </p:cBhvr>
                                      <p:tavLst>
                                        <p:tav tm="0">
                                          <p:val>
                                            <p:fltVal val="0"/>
                                          </p:val>
                                        </p:tav>
                                        <p:tav tm="100000">
                                          <p:val>
                                            <p:strVal val="#ppt_w"/>
                                          </p:val>
                                        </p:tav>
                                      </p:tavLst>
                                    </p:anim>
                                    <p:anim calcmode="lin" valueType="num">
                                      <p:cBhvr>
                                        <p:cTn id="91" dur="500" fill="hold"/>
                                        <p:tgtEl>
                                          <p:spTgt spid="12"/>
                                        </p:tgtEl>
                                        <p:attrNameLst>
                                          <p:attrName>ppt_h</p:attrName>
                                        </p:attrNameLst>
                                      </p:cBhvr>
                                      <p:tavLst>
                                        <p:tav tm="0">
                                          <p:val>
                                            <p:fltVal val="0"/>
                                          </p:val>
                                        </p:tav>
                                        <p:tav tm="100000">
                                          <p:val>
                                            <p:strVal val="#ppt_h"/>
                                          </p:val>
                                        </p:tav>
                                      </p:tavLst>
                                    </p:anim>
                                    <p:animEffect transition="in" filter="fade">
                                      <p:cBhvr>
                                        <p:cTn id="92" dur="500"/>
                                        <p:tgtEl>
                                          <p:spTgt spid="12"/>
                                        </p:tgtEl>
                                      </p:cBhvr>
                                    </p:animEffect>
                                  </p:childTnLst>
                                </p:cTn>
                              </p:par>
                            </p:childTnLst>
                          </p:cTn>
                        </p:par>
                      </p:childTnLst>
                    </p:cTn>
                  </p:par>
                  <p:par>
                    <p:cTn id="93" fill="hold">
                      <p:stCondLst>
                        <p:cond delay="indefinite"/>
                      </p:stCondLst>
                      <p:childTnLst>
                        <p:par>
                          <p:cTn id="94" fill="hold">
                            <p:stCondLst>
                              <p:cond delay="0"/>
                            </p:stCondLst>
                            <p:childTnLst>
                              <p:par>
                                <p:cTn id="95" presetID="22" presetClass="entr" presetSubtype="2" fill="hold" grpId="0" nodeType="clickEffect">
                                  <p:stCondLst>
                                    <p:cond delay="0"/>
                                  </p:stCondLst>
                                  <p:childTnLst>
                                    <p:set>
                                      <p:cBhvr>
                                        <p:cTn id="96" dur="1" fill="hold">
                                          <p:stCondLst>
                                            <p:cond delay="0"/>
                                          </p:stCondLst>
                                        </p:cTn>
                                        <p:tgtEl>
                                          <p:spTgt spid="2">
                                            <p:graphicEl>
                                              <a:dgm id="{CFEFFBDF-5077-40C6-AD60-A476ADD3C8CF}"/>
                                            </p:graphicEl>
                                          </p:spTgt>
                                        </p:tgtEl>
                                        <p:attrNameLst>
                                          <p:attrName>style.visibility</p:attrName>
                                        </p:attrNameLst>
                                      </p:cBhvr>
                                      <p:to>
                                        <p:strVal val="visible"/>
                                      </p:to>
                                    </p:set>
                                    <p:animEffect transition="in" filter="wipe(right)">
                                      <p:cBhvr>
                                        <p:cTn id="97" dur="500"/>
                                        <p:tgtEl>
                                          <p:spTgt spid="2">
                                            <p:graphicEl>
                                              <a:dgm id="{CFEFFBDF-5077-40C6-AD60-A476ADD3C8CF}"/>
                                            </p:graphicEl>
                                          </p:spTgt>
                                        </p:tgtEl>
                                      </p:cBhvr>
                                    </p:animEffect>
                                  </p:childTnLst>
                                </p:cTn>
                              </p:par>
                            </p:childTnLst>
                          </p:cTn>
                        </p:par>
                        <p:par>
                          <p:cTn id="98" fill="hold">
                            <p:stCondLst>
                              <p:cond delay="500"/>
                            </p:stCondLst>
                            <p:childTnLst>
                              <p:par>
                                <p:cTn id="99" presetID="53" presetClass="entr" presetSubtype="16" fill="hold" grpId="0" nodeType="afterEffect">
                                  <p:stCondLst>
                                    <p:cond delay="0"/>
                                  </p:stCondLst>
                                  <p:childTnLst>
                                    <p:set>
                                      <p:cBhvr>
                                        <p:cTn id="100" dur="1" fill="hold">
                                          <p:stCondLst>
                                            <p:cond delay="0"/>
                                          </p:stCondLst>
                                        </p:cTn>
                                        <p:tgtEl>
                                          <p:spTgt spid="2">
                                            <p:graphicEl>
                                              <a:dgm id="{E722E283-CBE6-49E1-A65C-2A2A27C62B60}"/>
                                            </p:graphicEl>
                                          </p:spTgt>
                                        </p:tgtEl>
                                        <p:attrNameLst>
                                          <p:attrName>style.visibility</p:attrName>
                                        </p:attrNameLst>
                                      </p:cBhvr>
                                      <p:to>
                                        <p:strVal val="visible"/>
                                      </p:to>
                                    </p:set>
                                    <p:anim calcmode="lin" valueType="num">
                                      <p:cBhvr>
                                        <p:cTn id="101" dur="500" fill="hold"/>
                                        <p:tgtEl>
                                          <p:spTgt spid="2">
                                            <p:graphicEl>
                                              <a:dgm id="{E722E283-CBE6-49E1-A65C-2A2A27C62B60}"/>
                                            </p:graphicEl>
                                          </p:spTgt>
                                        </p:tgtEl>
                                        <p:attrNameLst>
                                          <p:attrName>ppt_w</p:attrName>
                                        </p:attrNameLst>
                                      </p:cBhvr>
                                      <p:tavLst>
                                        <p:tav tm="0">
                                          <p:val>
                                            <p:fltVal val="0"/>
                                          </p:val>
                                        </p:tav>
                                        <p:tav tm="100000">
                                          <p:val>
                                            <p:strVal val="#ppt_w"/>
                                          </p:val>
                                        </p:tav>
                                      </p:tavLst>
                                    </p:anim>
                                    <p:anim calcmode="lin" valueType="num">
                                      <p:cBhvr>
                                        <p:cTn id="102" dur="500" fill="hold"/>
                                        <p:tgtEl>
                                          <p:spTgt spid="2">
                                            <p:graphicEl>
                                              <a:dgm id="{E722E283-CBE6-49E1-A65C-2A2A27C62B60}"/>
                                            </p:graphicEl>
                                          </p:spTgt>
                                        </p:tgtEl>
                                        <p:attrNameLst>
                                          <p:attrName>ppt_h</p:attrName>
                                        </p:attrNameLst>
                                      </p:cBhvr>
                                      <p:tavLst>
                                        <p:tav tm="0">
                                          <p:val>
                                            <p:fltVal val="0"/>
                                          </p:val>
                                        </p:tav>
                                        <p:tav tm="100000">
                                          <p:val>
                                            <p:strVal val="#ppt_h"/>
                                          </p:val>
                                        </p:tav>
                                      </p:tavLst>
                                    </p:anim>
                                    <p:animEffect transition="in" filter="fade">
                                      <p:cBhvr>
                                        <p:cTn id="103" dur="500"/>
                                        <p:tgtEl>
                                          <p:spTgt spid="2">
                                            <p:graphicEl>
                                              <a:dgm id="{E722E283-CBE6-49E1-A65C-2A2A27C62B60}"/>
                                            </p:graphicEl>
                                          </p:spTgt>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13"/>
                                        </p:tgtEl>
                                        <p:attrNameLst>
                                          <p:attrName>style.visibility</p:attrName>
                                        </p:attrNameLst>
                                      </p:cBhvr>
                                      <p:to>
                                        <p:strVal val="visible"/>
                                      </p:to>
                                    </p:set>
                                    <p:anim calcmode="lin" valueType="num">
                                      <p:cBhvr>
                                        <p:cTn id="106" dur="500" fill="hold"/>
                                        <p:tgtEl>
                                          <p:spTgt spid="13"/>
                                        </p:tgtEl>
                                        <p:attrNameLst>
                                          <p:attrName>ppt_w</p:attrName>
                                        </p:attrNameLst>
                                      </p:cBhvr>
                                      <p:tavLst>
                                        <p:tav tm="0">
                                          <p:val>
                                            <p:fltVal val="0"/>
                                          </p:val>
                                        </p:tav>
                                        <p:tav tm="100000">
                                          <p:val>
                                            <p:strVal val="#ppt_w"/>
                                          </p:val>
                                        </p:tav>
                                      </p:tavLst>
                                    </p:anim>
                                    <p:anim calcmode="lin" valueType="num">
                                      <p:cBhvr>
                                        <p:cTn id="107" dur="500" fill="hold"/>
                                        <p:tgtEl>
                                          <p:spTgt spid="13"/>
                                        </p:tgtEl>
                                        <p:attrNameLst>
                                          <p:attrName>ppt_h</p:attrName>
                                        </p:attrNameLst>
                                      </p:cBhvr>
                                      <p:tavLst>
                                        <p:tav tm="0">
                                          <p:val>
                                            <p:fltVal val="0"/>
                                          </p:val>
                                        </p:tav>
                                        <p:tav tm="100000">
                                          <p:val>
                                            <p:strVal val="#ppt_h"/>
                                          </p:val>
                                        </p:tav>
                                      </p:tavLst>
                                    </p:anim>
                                    <p:animEffect transition="in" filter="fade">
                                      <p:cBhvr>
                                        <p:cTn id="108" dur="500"/>
                                        <p:tgtEl>
                                          <p:spTgt spid="13"/>
                                        </p:tgtEl>
                                      </p:cBhvr>
                                    </p:animEffect>
                                  </p:childTnLst>
                                </p:cTn>
                              </p:par>
                            </p:childTnLst>
                          </p:cTn>
                        </p:par>
                      </p:childTnLst>
                    </p:cTn>
                  </p:par>
                  <p:par>
                    <p:cTn id="109" fill="hold">
                      <p:stCondLst>
                        <p:cond delay="indefinite"/>
                      </p:stCondLst>
                      <p:childTnLst>
                        <p:par>
                          <p:cTn id="110" fill="hold">
                            <p:stCondLst>
                              <p:cond delay="0"/>
                            </p:stCondLst>
                            <p:childTnLst>
                              <p:par>
                                <p:cTn id="111" presetID="22" presetClass="entr" presetSubtype="8" fill="hold" grpId="0" nodeType="clickEffect">
                                  <p:stCondLst>
                                    <p:cond delay="0"/>
                                  </p:stCondLst>
                                  <p:childTnLst>
                                    <p:set>
                                      <p:cBhvr>
                                        <p:cTn id="112" dur="1" fill="hold">
                                          <p:stCondLst>
                                            <p:cond delay="0"/>
                                          </p:stCondLst>
                                        </p:cTn>
                                        <p:tgtEl>
                                          <p:spTgt spid="2">
                                            <p:graphicEl>
                                              <a:dgm id="{681BAC00-3DF9-45F0-A4D0-EF8EDF9C35F9}"/>
                                            </p:graphicEl>
                                          </p:spTgt>
                                        </p:tgtEl>
                                        <p:attrNameLst>
                                          <p:attrName>style.visibility</p:attrName>
                                        </p:attrNameLst>
                                      </p:cBhvr>
                                      <p:to>
                                        <p:strVal val="visible"/>
                                      </p:to>
                                    </p:set>
                                    <p:animEffect transition="in" filter="wipe(left)">
                                      <p:cBhvr>
                                        <p:cTn id="113" dur="500"/>
                                        <p:tgtEl>
                                          <p:spTgt spid="2">
                                            <p:graphicEl>
                                              <a:dgm id="{681BAC00-3DF9-45F0-A4D0-EF8EDF9C35F9}"/>
                                            </p:graphicEl>
                                          </p:spTgt>
                                        </p:tgtEl>
                                      </p:cBhvr>
                                    </p:animEffect>
                                  </p:childTnLst>
                                </p:cTn>
                              </p:par>
                            </p:childTnLst>
                          </p:cTn>
                        </p:par>
                        <p:par>
                          <p:cTn id="114" fill="hold">
                            <p:stCondLst>
                              <p:cond delay="500"/>
                            </p:stCondLst>
                            <p:childTnLst>
                              <p:par>
                                <p:cTn id="115" presetID="53" presetClass="entr" presetSubtype="16" fill="hold" grpId="0" nodeType="afterEffect">
                                  <p:stCondLst>
                                    <p:cond delay="0"/>
                                  </p:stCondLst>
                                  <p:childTnLst>
                                    <p:set>
                                      <p:cBhvr>
                                        <p:cTn id="116" dur="1" fill="hold">
                                          <p:stCondLst>
                                            <p:cond delay="0"/>
                                          </p:stCondLst>
                                        </p:cTn>
                                        <p:tgtEl>
                                          <p:spTgt spid="2">
                                            <p:graphicEl>
                                              <a:dgm id="{C47A42FA-345B-4DCD-8319-F17A31AB1EA2}"/>
                                            </p:graphicEl>
                                          </p:spTgt>
                                        </p:tgtEl>
                                        <p:attrNameLst>
                                          <p:attrName>style.visibility</p:attrName>
                                        </p:attrNameLst>
                                      </p:cBhvr>
                                      <p:to>
                                        <p:strVal val="visible"/>
                                      </p:to>
                                    </p:set>
                                    <p:anim calcmode="lin" valueType="num">
                                      <p:cBhvr>
                                        <p:cTn id="117" dur="500" fill="hold"/>
                                        <p:tgtEl>
                                          <p:spTgt spid="2">
                                            <p:graphicEl>
                                              <a:dgm id="{C47A42FA-345B-4DCD-8319-F17A31AB1EA2}"/>
                                            </p:graphicEl>
                                          </p:spTgt>
                                        </p:tgtEl>
                                        <p:attrNameLst>
                                          <p:attrName>ppt_w</p:attrName>
                                        </p:attrNameLst>
                                      </p:cBhvr>
                                      <p:tavLst>
                                        <p:tav tm="0">
                                          <p:val>
                                            <p:fltVal val="0"/>
                                          </p:val>
                                        </p:tav>
                                        <p:tav tm="100000">
                                          <p:val>
                                            <p:strVal val="#ppt_w"/>
                                          </p:val>
                                        </p:tav>
                                      </p:tavLst>
                                    </p:anim>
                                    <p:anim calcmode="lin" valueType="num">
                                      <p:cBhvr>
                                        <p:cTn id="118" dur="500" fill="hold"/>
                                        <p:tgtEl>
                                          <p:spTgt spid="2">
                                            <p:graphicEl>
                                              <a:dgm id="{C47A42FA-345B-4DCD-8319-F17A31AB1EA2}"/>
                                            </p:graphicEl>
                                          </p:spTgt>
                                        </p:tgtEl>
                                        <p:attrNameLst>
                                          <p:attrName>ppt_h</p:attrName>
                                        </p:attrNameLst>
                                      </p:cBhvr>
                                      <p:tavLst>
                                        <p:tav tm="0">
                                          <p:val>
                                            <p:fltVal val="0"/>
                                          </p:val>
                                        </p:tav>
                                        <p:tav tm="100000">
                                          <p:val>
                                            <p:strVal val="#ppt_h"/>
                                          </p:val>
                                        </p:tav>
                                      </p:tavLst>
                                    </p:anim>
                                    <p:animEffect transition="in" filter="fade">
                                      <p:cBhvr>
                                        <p:cTn id="119" dur="500"/>
                                        <p:tgtEl>
                                          <p:spTgt spid="2">
                                            <p:graphicEl>
                                              <a:dgm id="{C47A42FA-345B-4DCD-8319-F17A31AB1EA2}"/>
                                            </p:graphicEl>
                                          </p:spTgt>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
                                        </p:tgtEl>
                                        <p:attrNameLst>
                                          <p:attrName>style.visibility</p:attrName>
                                        </p:attrNameLst>
                                      </p:cBhvr>
                                      <p:to>
                                        <p:strVal val="visible"/>
                                      </p:to>
                                    </p:set>
                                    <p:anim calcmode="lin" valueType="num">
                                      <p:cBhvr>
                                        <p:cTn id="122" dur="500" fill="hold"/>
                                        <p:tgtEl>
                                          <p:spTgt spid="14"/>
                                        </p:tgtEl>
                                        <p:attrNameLst>
                                          <p:attrName>ppt_w</p:attrName>
                                        </p:attrNameLst>
                                      </p:cBhvr>
                                      <p:tavLst>
                                        <p:tav tm="0">
                                          <p:val>
                                            <p:fltVal val="0"/>
                                          </p:val>
                                        </p:tav>
                                        <p:tav tm="100000">
                                          <p:val>
                                            <p:strVal val="#ppt_w"/>
                                          </p:val>
                                        </p:tav>
                                      </p:tavLst>
                                    </p:anim>
                                    <p:anim calcmode="lin" valueType="num">
                                      <p:cBhvr>
                                        <p:cTn id="123" dur="500" fill="hold"/>
                                        <p:tgtEl>
                                          <p:spTgt spid="14"/>
                                        </p:tgtEl>
                                        <p:attrNameLst>
                                          <p:attrName>ppt_h</p:attrName>
                                        </p:attrNameLst>
                                      </p:cBhvr>
                                      <p:tavLst>
                                        <p:tav tm="0">
                                          <p:val>
                                            <p:fltVal val="0"/>
                                          </p:val>
                                        </p:tav>
                                        <p:tav tm="100000">
                                          <p:val>
                                            <p:strVal val="#ppt_h"/>
                                          </p:val>
                                        </p:tav>
                                      </p:tavLst>
                                    </p:anim>
                                    <p:animEffect transition="in" filter="fade">
                                      <p:cBhvr>
                                        <p:cTn id="124" dur="500"/>
                                        <p:tgtEl>
                                          <p:spTgt spid="14"/>
                                        </p:tgtEl>
                                      </p:cBhvr>
                                    </p:animEffect>
                                  </p:childTnLst>
                                </p:cTn>
                              </p:par>
                            </p:childTnLst>
                          </p:cTn>
                        </p:par>
                      </p:childTnLst>
                    </p:cTn>
                  </p:par>
                  <p:par>
                    <p:cTn id="125" fill="hold">
                      <p:stCondLst>
                        <p:cond delay="indefinite"/>
                      </p:stCondLst>
                      <p:childTnLst>
                        <p:par>
                          <p:cTn id="126" fill="hold">
                            <p:stCondLst>
                              <p:cond delay="0"/>
                            </p:stCondLst>
                            <p:childTnLst>
                              <p:par>
                                <p:cTn id="127" presetID="22" presetClass="entr" presetSubtype="8" fill="hold" grpId="0" nodeType="clickEffect">
                                  <p:stCondLst>
                                    <p:cond delay="0"/>
                                  </p:stCondLst>
                                  <p:childTnLst>
                                    <p:set>
                                      <p:cBhvr>
                                        <p:cTn id="128" dur="1" fill="hold">
                                          <p:stCondLst>
                                            <p:cond delay="0"/>
                                          </p:stCondLst>
                                        </p:cTn>
                                        <p:tgtEl>
                                          <p:spTgt spid="2">
                                            <p:graphicEl>
                                              <a:dgm id="{E759727B-4CCA-4B3C-A44A-6508DCF1B8CD}"/>
                                            </p:graphicEl>
                                          </p:spTgt>
                                        </p:tgtEl>
                                        <p:attrNameLst>
                                          <p:attrName>style.visibility</p:attrName>
                                        </p:attrNameLst>
                                      </p:cBhvr>
                                      <p:to>
                                        <p:strVal val="visible"/>
                                      </p:to>
                                    </p:set>
                                    <p:animEffect transition="in" filter="wipe(left)">
                                      <p:cBhvr>
                                        <p:cTn id="129" dur="500"/>
                                        <p:tgtEl>
                                          <p:spTgt spid="2">
                                            <p:graphicEl>
                                              <a:dgm id="{E759727B-4CCA-4B3C-A44A-6508DCF1B8CD}"/>
                                            </p:graphicEl>
                                          </p:spTgt>
                                        </p:tgtEl>
                                      </p:cBhvr>
                                    </p:animEffect>
                                  </p:childTnLst>
                                </p:cTn>
                              </p:par>
                            </p:childTnLst>
                          </p:cTn>
                        </p:par>
                        <p:par>
                          <p:cTn id="130" fill="hold">
                            <p:stCondLst>
                              <p:cond delay="500"/>
                            </p:stCondLst>
                            <p:childTnLst>
                              <p:par>
                                <p:cTn id="131" presetID="53" presetClass="entr" presetSubtype="16" fill="hold" grpId="0" nodeType="afterEffect">
                                  <p:stCondLst>
                                    <p:cond delay="0"/>
                                  </p:stCondLst>
                                  <p:childTnLst>
                                    <p:set>
                                      <p:cBhvr>
                                        <p:cTn id="132" dur="1" fill="hold">
                                          <p:stCondLst>
                                            <p:cond delay="0"/>
                                          </p:stCondLst>
                                        </p:cTn>
                                        <p:tgtEl>
                                          <p:spTgt spid="2">
                                            <p:graphicEl>
                                              <a:dgm id="{08CFD050-3A65-4B61-A5F0-B1FFDECDC1B4}"/>
                                            </p:graphicEl>
                                          </p:spTgt>
                                        </p:tgtEl>
                                        <p:attrNameLst>
                                          <p:attrName>style.visibility</p:attrName>
                                        </p:attrNameLst>
                                      </p:cBhvr>
                                      <p:to>
                                        <p:strVal val="visible"/>
                                      </p:to>
                                    </p:set>
                                    <p:anim calcmode="lin" valueType="num">
                                      <p:cBhvr>
                                        <p:cTn id="133" dur="500" fill="hold"/>
                                        <p:tgtEl>
                                          <p:spTgt spid="2">
                                            <p:graphicEl>
                                              <a:dgm id="{08CFD050-3A65-4B61-A5F0-B1FFDECDC1B4}"/>
                                            </p:graphicEl>
                                          </p:spTgt>
                                        </p:tgtEl>
                                        <p:attrNameLst>
                                          <p:attrName>ppt_w</p:attrName>
                                        </p:attrNameLst>
                                      </p:cBhvr>
                                      <p:tavLst>
                                        <p:tav tm="0">
                                          <p:val>
                                            <p:fltVal val="0"/>
                                          </p:val>
                                        </p:tav>
                                        <p:tav tm="100000">
                                          <p:val>
                                            <p:strVal val="#ppt_w"/>
                                          </p:val>
                                        </p:tav>
                                      </p:tavLst>
                                    </p:anim>
                                    <p:anim calcmode="lin" valueType="num">
                                      <p:cBhvr>
                                        <p:cTn id="134" dur="500" fill="hold"/>
                                        <p:tgtEl>
                                          <p:spTgt spid="2">
                                            <p:graphicEl>
                                              <a:dgm id="{08CFD050-3A65-4B61-A5F0-B1FFDECDC1B4}"/>
                                            </p:graphicEl>
                                          </p:spTgt>
                                        </p:tgtEl>
                                        <p:attrNameLst>
                                          <p:attrName>ppt_h</p:attrName>
                                        </p:attrNameLst>
                                      </p:cBhvr>
                                      <p:tavLst>
                                        <p:tav tm="0">
                                          <p:val>
                                            <p:fltVal val="0"/>
                                          </p:val>
                                        </p:tav>
                                        <p:tav tm="100000">
                                          <p:val>
                                            <p:strVal val="#ppt_h"/>
                                          </p:val>
                                        </p:tav>
                                      </p:tavLst>
                                    </p:anim>
                                    <p:animEffect transition="in" filter="fade">
                                      <p:cBhvr>
                                        <p:cTn id="135" dur="500"/>
                                        <p:tgtEl>
                                          <p:spTgt spid="2">
                                            <p:graphicEl>
                                              <a:dgm id="{08CFD050-3A65-4B61-A5F0-B1FFDECDC1B4}"/>
                                            </p:graphicEl>
                                          </p:spTgt>
                                        </p:tgtEl>
                                      </p:cBhvr>
                                    </p:animEffect>
                                  </p:childTnLst>
                                </p:cTn>
                              </p:par>
                              <p:par>
                                <p:cTn id="136" presetID="53" presetClass="entr" presetSubtype="16" fill="hold" grpId="0" nodeType="withEffect">
                                  <p:stCondLst>
                                    <p:cond delay="0"/>
                                  </p:stCondLst>
                                  <p:childTnLst>
                                    <p:set>
                                      <p:cBhvr>
                                        <p:cTn id="137" dur="1" fill="hold">
                                          <p:stCondLst>
                                            <p:cond delay="0"/>
                                          </p:stCondLst>
                                        </p:cTn>
                                        <p:tgtEl>
                                          <p:spTgt spid="15"/>
                                        </p:tgtEl>
                                        <p:attrNameLst>
                                          <p:attrName>style.visibility</p:attrName>
                                        </p:attrNameLst>
                                      </p:cBhvr>
                                      <p:to>
                                        <p:strVal val="visible"/>
                                      </p:to>
                                    </p:set>
                                    <p:anim calcmode="lin" valueType="num">
                                      <p:cBhvr>
                                        <p:cTn id="138" dur="500" fill="hold"/>
                                        <p:tgtEl>
                                          <p:spTgt spid="15"/>
                                        </p:tgtEl>
                                        <p:attrNameLst>
                                          <p:attrName>ppt_w</p:attrName>
                                        </p:attrNameLst>
                                      </p:cBhvr>
                                      <p:tavLst>
                                        <p:tav tm="0">
                                          <p:val>
                                            <p:fltVal val="0"/>
                                          </p:val>
                                        </p:tav>
                                        <p:tav tm="100000">
                                          <p:val>
                                            <p:strVal val="#ppt_w"/>
                                          </p:val>
                                        </p:tav>
                                      </p:tavLst>
                                    </p:anim>
                                    <p:anim calcmode="lin" valueType="num">
                                      <p:cBhvr>
                                        <p:cTn id="139" dur="500" fill="hold"/>
                                        <p:tgtEl>
                                          <p:spTgt spid="15"/>
                                        </p:tgtEl>
                                        <p:attrNameLst>
                                          <p:attrName>ppt_h</p:attrName>
                                        </p:attrNameLst>
                                      </p:cBhvr>
                                      <p:tavLst>
                                        <p:tav tm="0">
                                          <p:val>
                                            <p:fltVal val="0"/>
                                          </p:val>
                                        </p:tav>
                                        <p:tav tm="100000">
                                          <p:val>
                                            <p:strVal val="#ppt_h"/>
                                          </p:val>
                                        </p:tav>
                                      </p:tavLst>
                                    </p:anim>
                                    <p:animEffect transition="in" filter="fade">
                                      <p:cBhvr>
                                        <p:cTn id="140" dur="500"/>
                                        <p:tgtEl>
                                          <p:spTgt spid="15"/>
                                        </p:tgtEl>
                                      </p:cBhvr>
                                    </p:animEffect>
                                  </p:childTnLst>
                                </p:cTn>
                              </p:par>
                            </p:childTnLst>
                          </p:cTn>
                        </p:par>
                      </p:childTnLst>
                    </p:cTn>
                  </p:par>
                  <p:par>
                    <p:cTn id="141" fill="hold">
                      <p:stCondLst>
                        <p:cond delay="indefinite"/>
                      </p:stCondLst>
                      <p:childTnLst>
                        <p:par>
                          <p:cTn id="142" fill="hold">
                            <p:stCondLst>
                              <p:cond delay="0"/>
                            </p:stCondLst>
                            <p:childTnLst>
                              <p:par>
                                <p:cTn id="143" presetID="42" presetClass="entr" presetSubtype="0" fill="hold" nodeType="clickEffect">
                                  <p:stCondLst>
                                    <p:cond delay="0"/>
                                  </p:stCondLst>
                                  <p:childTnLst>
                                    <p:set>
                                      <p:cBhvr>
                                        <p:cTn id="144" dur="1" fill="hold">
                                          <p:stCondLst>
                                            <p:cond delay="0"/>
                                          </p:stCondLst>
                                        </p:cTn>
                                        <p:tgtEl>
                                          <p:spTgt spid="19"/>
                                        </p:tgtEl>
                                        <p:attrNameLst>
                                          <p:attrName>style.visibility</p:attrName>
                                        </p:attrNameLst>
                                      </p:cBhvr>
                                      <p:to>
                                        <p:strVal val="visible"/>
                                      </p:to>
                                    </p:set>
                                    <p:animEffect transition="in" filter="fade">
                                      <p:cBhvr>
                                        <p:cTn id="145" dur="1000"/>
                                        <p:tgtEl>
                                          <p:spTgt spid="19"/>
                                        </p:tgtEl>
                                      </p:cBhvr>
                                    </p:animEffect>
                                    <p:anim calcmode="lin" valueType="num">
                                      <p:cBhvr>
                                        <p:cTn id="146" dur="1000" fill="hold"/>
                                        <p:tgtEl>
                                          <p:spTgt spid="19"/>
                                        </p:tgtEl>
                                        <p:attrNameLst>
                                          <p:attrName>ppt_x</p:attrName>
                                        </p:attrNameLst>
                                      </p:cBhvr>
                                      <p:tavLst>
                                        <p:tav tm="0">
                                          <p:val>
                                            <p:strVal val="#ppt_x"/>
                                          </p:val>
                                        </p:tav>
                                        <p:tav tm="100000">
                                          <p:val>
                                            <p:strVal val="#ppt_x"/>
                                          </p:val>
                                        </p:tav>
                                      </p:tavLst>
                                    </p:anim>
                                    <p:anim calcmode="lin" valueType="num">
                                      <p:cBhvr>
                                        <p:cTn id="147" dur="1000" fill="hold"/>
                                        <p:tgtEl>
                                          <p:spTgt spid="19"/>
                                        </p:tgtEl>
                                        <p:attrNameLst>
                                          <p:attrName>ppt_y</p:attrName>
                                        </p:attrNameLst>
                                      </p:cBhvr>
                                      <p:tavLst>
                                        <p:tav tm="0">
                                          <p:val>
                                            <p:strVal val="#ppt_y+.1"/>
                                          </p:val>
                                        </p:tav>
                                        <p:tav tm="100000">
                                          <p:val>
                                            <p:strVal val="#ppt_y"/>
                                          </p:val>
                                        </p:tav>
                                      </p:tavLst>
                                    </p:anim>
                                  </p:childTnLst>
                                </p:cTn>
                              </p:par>
                              <p:par>
                                <p:cTn id="148" presetID="42" presetClass="entr" presetSubtype="0" fill="hold" grpId="0" nodeType="withEffect">
                                  <p:stCondLst>
                                    <p:cond delay="0"/>
                                  </p:stCondLst>
                                  <p:childTnLst>
                                    <p:set>
                                      <p:cBhvr>
                                        <p:cTn id="149" dur="1" fill="hold">
                                          <p:stCondLst>
                                            <p:cond delay="0"/>
                                          </p:stCondLst>
                                        </p:cTn>
                                        <p:tgtEl>
                                          <p:spTgt spid="10"/>
                                        </p:tgtEl>
                                        <p:attrNameLst>
                                          <p:attrName>style.visibility</p:attrName>
                                        </p:attrNameLst>
                                      </p:cBhvr>
                                      <p:to>
                                        <p:strVal val="visible"/>
                                      </p:to>
                                    </p:set>
                                    <p:animEffect transition="in" filter="fade">
                                      <p:cBhvr>
                                        <p:cTn id="150" dur="1000"/>
                                        <p:tgtEl>
                                          <p:spTgt spid="10"/>
                                        </p:tgtEl>
                                      </p:cBhvr>
                                    </p:animEffect>
                                    <p:anim calcmode="lin" valueType="num">
                                      <p:cBhvr>
                                        <p:cTn id="151" dur="1000" fill="hold"/>
                                        <p:tgtEl>
                                          <p:spTgt spid="10"/>
                                        </p:tgtEl>
                                        <p:attrNameLst>
                                          <p:attrName>ppt_x</p:attrName>
                                        </p:attrNameLst>
                                      </p:cBhvr>
                                      <p:tavLst>
                                        <p:tav tm="0">
                                          <p:val>
                                            <p:strVal val="#ppt_x"/>
                                          </p:val>
                                        </p:tav>
                                        <p:tav tm="100000">
                                          <p:val>
                                            <p:strVal val="#ppt_x"/>
                                          </p:val>
                                        </p:tav>
                                      </p:tavLst>
                                    </p:anim>
                                    <p:anim calcmode="lin" valueType="num">
                                      <p:cBhvr>
                                        <p:cTn id="152"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53" fill="hold">
                      <p:stCondLst>
                        <p:cond delay="indefinite"/>
                      </p:stCondLst>
                      <p:childTnLst>
                        <p:par>
                          <p:cTn id="154" fill="hold">
                            <p:stCondLst>
                              <p:cond delay="0"/>
                            </p:stCondLst>
                            <p:childTnLst>
                              <p:par>
                                <p:cTn id="155" presetID="14" presetClass="entr" presetSubtype="5" fill="hold" nodeType="clickEffect">
                                  <p:stCondLst>
                                    <p:cond delay="0"/>
                                  </p:stCondLst>
                                  <p:childTnLst>
                                    <p:set>
                                      <p:cBhvr>
                                        <p:cTn id="156" dur="1" fill="hold">
                                          <p:stCondLst>
                                            <p:cond delay="0"/>
                                          </p:stCondLst>
                                        </p:cTn>
                                        <p:tgtEl>
                                          <p:spTgt spid="16"/>
                                        </p:tgtEl>
                                        <p:attrNameLst>
                                          <p:attrName>style.visibility</p:attrName>
                                        </p:attrNameLst>
                                      </p:cBhvr>
                                      <p:to>
                                        <p:strVal val="visible"/>
                                      </p:to>
                                    </p:set>
                                    <p:animEffect transition="in" filter="randombar(vertical)">
                                      <p:cBhvr>
                                        <p:cTn id="157" dur="500"/>
                                        <p:tgtEl>
                                          <p:spTgt spid="16"/>
                                        </p:tgtEl>
                                      </p:cBhvr>
                                    </p:animEffect>
                                  </p:childTnLst>
                                </p:cTn>
                              </p:par>
                            </p:childTnLst>
                          </p:cTn>
                        </p:par>
                        <p:par>
                          <p:cTn id="158" fill="hold">
                            <p:stCondLst>
                              <p:cond delay="500"/>
                            </p:stCondLst>
                            <p:childTnLst>
                              <p:par>
                                <p:cTn id="159" presetID="53" presetClass="entr" presetSubtype="16" fill="hold" grpId="0" nodeType="afterEffect">
                                  <p:stCondLst>
                                    <p:cond delay="0"/>
                                  </p:stCondLst>
                                  <p:childTnLst>
                                    <p:set>
                                      <p:cBhvr>
                                        <p:cTn id="160" dur="1" fill="hold">
                                          <p:stCondLst>
                                            <p:cond delay="0"/>
                                          </p:stCondLst>
                                        </p:cTn>
                                        <p:tgtEl>
                                          <p:spTgt spid="9">
                                            <p:graphicEl>
                                              <a:dgm id="{FFA5AA21-7D47-4DB5-88A0-E539AF65B3AE}"/>
                                            </p:graphicEl>
                                          </p:spTgt>
                                        </p:tgtEl>
                                        <p:attrNameLst>
                                          <p:attrName>style.visibility</p:attrName>
                                        </p:attrNameLst>
                                      </p:cBhvr>
                                      <p:to>
                                        <p:strVal val="visible"/>
                                      </p:to>
                                    </p:set>
                                    <p:anim calcmode="lin" valueType="num">
                                      <p:cBhvr>
                                        <p:cTn id="161" dur="500" fill="hold"/>
                                        <p:tgtEl>
                                          <p:spTgt spid="9">
                                            <p:graphicEl>
                                              <a:dgm id="{FFA5AA21-7D47-4DB5-88A0-E539AF65B3AE}"/>
                                            </p:graphicEl>
                                          </p:spTgt>
                                        </p:tgtEl>
                                        <p:attrNameLst>
                                          <p:attrName>ppt_w</p:attrName>
                                        </p:attrNameLst>
                                      </p:cBhvr>
                                      <p:tavLst>
                                        <p:tav tm="0">
                                          <p:val>
                                            <p:fltVal val="0"/>
                                          </p:val>
                                        </p:tav>
                                        <p:tav tm="100000">
                                          <p:val>
                                            <p:strVal val="#ppt_w"/>
                                          </p:val>
                                        </p:tav>
                                      </p:tavLst>
                                    </p:anim>
                                    <p:anim calcmode="lin" valueType="num">
                                      <p:cBhvr>
                                        <p:cTn id="162" dur="500" fill="hold"/>
                                        <p:tgtEl>
                                          <p:spTgt spid="9">
                                            <p:graphicEl>
                                              <a:dgm id="{FFA5AA21-7D47-4DB5-88A0-E539AF65B3AE}"/>
                                            </p:graphicEl>
                                          </p:spTgt>
                                        </p:tgtEl>
                                        <p:attrNameLst>
                                          <p:attrName>ppt_h</p:attrName>
                                        </p:attrNameLst>
                                      </p:cBhvr>
                                      <p:tavLst>
                                        <p:tav tm="0">
                                          <p:val>
                                            <p:fltVal val="0"/>
                                          </p:val>
                                        </p:tav>
                                        <p:tav tm="100000">
                                          <p:val>
                                            <p:strVal val="#ppt_h"/>
                                          </p:val>
                                        </p:tav>
                                      </p:tavLst>
                                    </p:anim>
                                    <p:animEffect transition="in" filter="fade">
                                      <p:cBhvr>
                                        <p:cTn id="163" dur="500"/>
                                        <p:tgtEl>
                                          <p:spTgt spid="9">
                                            <p:graphicEl>
                                              <a:dgm id="{FFA5AA21-7D47-4DB5-88A0-E539AF65B3AE}"/>
                                            </p:graphicEl>
                                          </p:spTgt>
                                        </p:tgtEl>
                                      </p:cBhvr>
                                    </p:animEffect>
                                  </p:childTnLst>
                                </p:cTn>
                              </p:par>
                            </p:childTnLst>
                          </p:cTn>
                        </p:par>
                      </p:childTnLst>
                    </p:cTn>
                  </p:par>
                  <p:par>
                    <p:cTn id="164" fill="hold">
                      <p:stCondLst>
                        <p:cond delay="indefinite"/>
                      </p:stCondLst>
                      <p:childTnLst>
                        <p:par>
                          <p:cTn id="165" fill="hold">
                            <p:stCondLst>
                              <p:cond delay="0"/>
                            </p:stCondLst>
                            <p:childTnLst>
                              <p:par>
                                <p:cTn id="166" presetID="22" presetClass="entr" presetSubtype="8" fill="hold" grpId="0" nodeType="clickEffect">
                                  <p:stCondLst>
                                    <p:cond delay="0"/>
                                  </p:stCondLst>
                                  <p:childTnLst>
                                    <p:set>
                                      <p:cBhvr>
                                        <p:cTn id="167" dur="1" fill="hold">
                                          <p:stCondLst>
                                            <p:cond delay="0"/>
                                          </p:stCondLst>
                                        </p:cTn>
                                        <p:tgtEl>
                                          <p:spTgt spid="9">
                                            <p:graphicEl>
                                              <a:dgm id="{EFC24B33-7A95-4552-9081-A6C9B1961365}"/>
                                            </p:graphicEl>
                                          </p:spTgt>
                                        </p:tgtEl>
                                        <p:attrNameLst>
                                          <p:attrName>style.visibility</p:attrName>
                                        </p:attrNameLst>
                                      </p:cBhvr>
                                      <p:to>
                                        <p:strVal val="visible"/>
                                      </p:to>
                                    </p:set>
                                    <p:animEffect transition="in" filter="wipe(left)">
                                      <p:cBhvr>
                                        <p:cTn id="168" dur="500"/>
                                        <p:tgtEl>
                                          <p:spTgt spid="9">
                                            <p:graphicEl>
                                              <a:dgm id="{EFC24B33-7A95-4552-9081-A6C9B1961365}"/>
                                            </p:graphicEl>
                                          </p:spTgt>
                                        </p:tgtEl>
                                      </p:cBhvr>
                                    </p:animEffect>
                                  </p:childTnLst>
                                </p:cTn>
                              </p:par>
                            </p:childTnLst>
                          </p:cTn>
                        </p:par>
                      </p:childTnLst>
                    </p:cTn>
                  </p:par>
                  <p:par>
                    <p:cTn id="169" fill="hold">
                      <p:stCondLst>
                        <p:cond delay="indefinite"/>
                      </p:stCondLst>
                      <p:childTnLst>
                        <p:par>
                          <p:cTn id="170" fill="hold">
                            <p:stCondLst>
                              <p:cond delay="0"/>
                            </p:stCondLst>
                            <p:childTnLst>
                              <p:par>
                                <p:cTn id="171" presetID="53" presetClass="entr" presetSubtype="16" fill="hold" grpId="0" nodeType="clickEffect">
                                  <p:stCondLst>
                                    <p:cond delay="0"/>
                                  </p:stCondLst>
                                  <p:childTnLst>
                                    <p:set>
                                      <p:cBhvr>
                                        <p:cTn id="172" dur="1" fill="hold">
                                          <p:stCondLst>
                                            <p:cond delay="0"/>
                                          </p:stCondLst>
                                        </p:cTn>
                                        <p:tgtEl>
                                          <p:spTgt spid="9">
                                            <p:graphicEl>
                                              <a:dgm id="{E5B546D2-5835-4FBC-9882-FCDBC0427E74}"/>
                                            </p:graphicEl>
                                          </p:spTgt>
                                        </p:tgtEl>
                                        <p:attrNameLst>
                                          <p:attrName>style.visibility</p:attrName>
                                        </p:attrNameLst>
                                      </p:cBhvr>
                                      <p:to>
                                        <p:strVal val="visible"/>
                                      </p:to>
                                    </p:set>
                                    <p:anim calcmode="lin" valueType="num">
                                      <p:cBhvr>
                                        <p:cTn id="173" dur="500" fill="hold"/>
                                        <p:tgtEl>
                                          <p:spTgt spid="9">
                                            <p:graphicEl>
                                              <a:dgm id="{E5B546D2-5835-4FBC-9882-FCDBC0427E74}"/>
                                            </p:graphicEl>
                                          </p:spTgt>
                                        </p:tgtEl>
                                        <p:attrNameLst>
                                          <p:attrName>ppt_w</p:attrName>
                                        </p:attrNameLst>
                                      </p:cBhvr>
                                      <p:tavLst>
                                        <p:tav tm="0">
                                          <p:val>
                                            <p:fltVal val="0"/>
                                          </p:val>
                                        </p:tav>
                                        <p:tav tm="100000">
                                          <p:val>
                                            <p:strVal val="#ppt_w"/>
                                          </p:val>
                                        </p:tav>
                                      </p:tavLst>
                                    </p:anim>
                                    <p:anim calcmode="lin" valueType="num">
                                      <p:cBhvr>
                                        <p:cTn id="174" dur="500" fill="hold"/>
                                        <p:tgtEl>
                                          <p:spTgt spid="9">
                                            <p:graphicEl>
                                              <a:dgm id="{E5B546D2-5835-4FBC-9882-FCDBC0427E74}"/>
                                            </p:graphicEl>
                                          </p:spTgt>
                                        </p:tgtEl>
                                        <p:attrNameLst>
                                          <p:attrName>ppt_h</p:attrName>
                                        </p:attrNameLst>
                                      </p:cBhvr>
                                      <p:tavLst>
                                        <p:tav tm="0">
                                          <p:val>
                                            <p:fltVal val="0"/>
                                          </p:val>
                                        </p:tav>
                                        <p:tav tm="100000">
                                          <p:val>
                                            <p:strVal val="#ppt_h"/>
                                          </p:val>
                                        </p:tav>
                                      </p:tavLst>
                                    </p:anim>
                                    <p:animEffect transition="in" filter="fade">
                                      <p:cBhvr>
                                        <p:cTn id="175" dur="500"/>
                                        <p:tgtEl>
                                          <p:spTgt spid="9">
                                            <p:graphicEl>
                                              <a:dgm id="{E5B546D2-5835-4FBC-9882-FCDBC0427E74}"/>
                                            </p:graphicEl>
                                          </p:spTgt>
                                        </p:tgtEl>
                                      </p:cBhvr>
                                    </p:animEffect>
                                  </p:childTnLst>
                                </p:cTn>
                              </p:par>
                            </p:childTnLst>
                          </p:cTn>
                        </p:par>
                      </p:childTnLst>
                    </p:cTn>
                  </p:par>
                  <p:par>
                    <p:cTn id="176" fill="hold">
                      <p:stCondLst>
                        <p:cond delay="indefinite"/>
                      </p:stCondLst>
                      <p:childTnLst>
                        <p:par>
                          <p:cTn id="177" fill="hold">
                            <p:stCondLst>
                              <p:cond delay="0"/>
                            </p:stCondLst>
                            <p:childTnLst>
                              <p:par>
                                <p:cTn id="178" presetID="22" presetClass="entr" presetSubtype="8" fill="hold" grpId="0" nodeType="clickEffect">
                                  <p:stCondLst>
                                    <p:cond delay="0"/>
                                  </p:stCondLst>
                                  <p:childTnLst>
                                    <p:set>
                                      <p:cBhvr>
                                        <p:cTn id="179" dur="1" fill="hold">
                                          <p:stCondLst>
                                            <p:cond delay="0"/>
                                          </p:stCondLst>
                                        </p:cTn>
                                        <p:tgtEl>
                                          <p:spTgt spid="9">
                                            <p:graphicEl>
                                              <a:dgm id="{29EECA27-2D68-4D78-B8EA-E1DE71798A82}"/>
                                            </p:graphicEl>
                                          </p:spTgt>
                                        </p:tgtEl>
                                        <p:attrNameLst>
                                          <p:attrName>style.visibility</p:attrName>
                                        </p:attrNameLst>
                                      </p:cBhvr>
                                      <p:to>
                                        <p:strVal val="visible"/>
                                      </p:to>
                                    </p:set>
                                    <p:animEffect transition="in" filter="wipe(left)">
                                      <p:cBhvr>
                                        <p:cTn id="180" dur="500"/>
                                        <p:tgtEl>
                                          <p:spTgt spid="9">
                                            <p:graphicEl>
                                              <a:dgm id="{29EECA27-2D68-4D78-B8EA-E1DE71798A82}"/>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8" grpId="0"/>
      <p:bldGraphic spid="2" grpId="0" uiExpand="1">
        <p:bldSub>
          <a:bldDgm bld="one"/>
        </p:bldSub>
      </p:bldGraphic>
      <p:bldP spid="10" grpId="0"/>
      <p:bldGraphic spid="9" grpId="0" uiExpand="1">
        <p:bldSub>
          <a:bldDgm bld="one"/>
        </p:bldSub>
      </p:bldGraphic>
      <p:bldP spid="4" grpId="0" animBg="1"/>
      <p:bldP spid="5" grpId="0" animBg="1"/>
      <p:bldP spid="6" grpId="0" animBg="1"/>
      <p:bldP spid="12" grpId="0" animBg="1"/>
      <p:bldP spid="13" grpId="0" animBg="1"/>
      <p:bldP spid="14" grpId="0" animBg="1"/>
      <p:bldP spid="15" grpId="0" animBg="1"/>
      <p:bldP spid="11" grpId="0" animBg="1"/>
    </p:bldLst>
  </p:timing>
</p:sld>
</file>

<file path=ppt/theme/theme1.xml><?xml version="1.0" encoding="utf-8"?>
<a:theme xmlns:a="http://schemas.openxmlformats.org/drawingml/2006/main" name="Tema de Office">
  <a:themeElements>
    <a:clrScheme name="Personalizado 5">
      <a:dk1>
        <a:sysClr val="windowText" lastClr="000000"/>
      </a:dk1>
      <a:lt1>
        <a:sysClr val="window" lastClr="FFFFFF"/>
      </a:lt1>
      <a:dk2>
        <a:srgbClr val="003399"/>
      </a:dk2>
      <a:lt2>
        <a:srgbClr val="E7E6E6"/>
      </a:lt2>
      <a:accent1>
        <a:srgbClr val="CC00CC"/>
      </a:accent1>
      <a:accent2>
        <a:srgbClr val="0099CC"/>
      </a:accent2>
      <a:accent3>
        <a:srgbClr val="CC0000"/>
      </a:accent3>
      <a:accent4>
        <a:srgbClr val="FFFF66"/>
      </a:accent4>
      <a:accent5>
        <a:srgbClr val="339933"/>
      </a:accent5>
      <a:accent6>
        <a:srgbClr val="CC9900"/>
      </a:accent6>
      <a:hlink>
        <a:srgbClr val="0563C1"/>
      </a:hlink>
      <a:folHlink>
        <a:srgbClr val="954F72"/>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85</TotalTime>
  <Words>1283</Words>
  <Application>Microsoft Office PowerPoint</Application>
  <PresentationFormat>Panorámica</PresentationFormat>
  <Paragraphs>72</Paragraphs>
  <Slides>11</Slides>
  <Notes>0</Notes>
  <HiddenSlides>0</HiddenSlides>
  <MMClips>0</MMClips>
  <ScaleCrop>false</ScaleCrop>
  <HeadingPairs>
    <vt:vector size="6" baseType="variant">
      <vt:variant>
        <vt:lpstr>Fuentes usadas</vt:lpstr>
      </vt:variant>
      <vt:variant>
        <vt:i4>4</vt:i4>
      </vt:variant>
      <vt:variant>
        <vt:lpstr>Tema</vt:lpstr>
      </vt:variant>
      <vt:variant>
        <vt:i4>2</vt:i4>
      </vt:variant>
      <vt:variant>
        <vt:lpstr>Títulos de diapositiva</vt:lpstr>
      </vt:variant>
      <vt:variant>
        <vt:i4>11</vt:i4>
      </vt:variant>
    </vt:vector>
  </HeadingPairs>
  <TitlesOfParts>
    <vt:vector size="17" baseType="lpstr">
      <vt:lpstr>Constantia</vt:lpstr>
      <vt:lpstr>Calibri</vt:lpstr>
      <vt:lpstr>Arial</vt:lpstr>
      <vt:lpstr>Comic Sans MS</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dc:creator>
  <cp:lastModifiedBy>Sergio</cp:lastModifiedBy>
  <cp:revision>126</cp:revision>
  <dcterms:created xsi:type="dcterms:W3CDTF">2026-02-01T14:37:42Z</dcterms:created>
  <dcterms:modified xsi:type="dcterms:W3CDTF">2026-03-12T21:03:31Z</dcterms:modified>
</cp:coreProperties>
</file>