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F0A"/>
    <a:srgbClr val="713705"/>
    <a:srgbClr val="FBFBFB"/>
    <a:srgbClr val="B3FFB3"/>
    <a:srgbClr val="FCFC68"/>
    <a:srgbClr val="FFCB7F"/>
    <a:srgbClr val="6E3707"/>
    <a:srgbClr val="760000"/>
    <a:srgbClr val="CB952B"/>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94159" autoAdjust="0"/>
  </p:normalViewPr>
  <p:slideViewPr>
    <p:cSldViewPr snapToGrid="0">
      <p:cViewPr varScale="1">
        <p:scale>
          <a:sx n="100" d="100"/>
          <a:sy n="100" d="100"/>
        </p:scale>
        <p:origin x="3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1" loCatId="picture" qsTypeId="urn:microsoft.com/office/officeart/2005/8/quickstyle/simple5#1" qsCatId="simple" csTypeId="urn:microsoft.com/office/officeart/2005/8/colors/accent2_2#1" csCatId="accent2" phldr="1"/>
      <dgm:spPr/>
      <dgm:t>
        <a:bodyPr/>
        <a:lstStyle/>
        <a:p>
          <a:endParaRPr lang="es-ES"/>
        </a:p>
      </dgm:t>
    </dgm:pt>
    <dgm:pt modelId="{DF6DA6C4-307F-4EB8-B0A3-18CA357CA5BB}">
      <dgm:prSet custT="1"/>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Koop gelouterd goud</a:t>
          </a:r>
          <a:endParaRPr lang="en-GB"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6466DD2-2504-4A29-AB3B-D6027A261762}" type="parTrans" cxnId="{691C09D0-FA8F-4F43-9BD4-8664635EA123}">
      <dgm:prSet/>
      <dgm:spPr/>
      <dgm:t>
        <a:bodyPr/>
        <a:lstStyle/>
        <a:p>
          <a:endParaRPr lang="es-ES">
            <a:effectLst/>
          </a:endParaRPr>
        </a:p>
      </dgm:t>
    </dgm:pt>
    <dgm:pt modelId="{DA604FB7-6998-4832-B627-93CBA437A684}" type="sibTrans" cxnId="{691C09D0-FA8F-4F43-9BD4-8664635EA123}">
      <dgm:prSet/>
      <dgm:spPr/>
      <dgm:t>
        <a:bodyPr/>
        <a:lstStyle/>
        <a:p>
          <a:endParaRPr lang="es-ES">
            <a:effectLst/>
          </a:endParaRPr>
        </a:p>
      </dgm:t>
    </dgm:pt>
    <dgm:pt modelId="{8B3876F2-42C4-47F0-99DB-4F3E2DD1BA00}">
      <dgm:prSet phldr="0" custT="1"/>
      <dgm:spPr/>
      <dgm:t>
        <a:bodyPr vert="horz" wrap="square"/>
        <a:lstStyle/>
        <a:p>
          <a:pPr>
            <a:lnSpc>
              <a:spcPct val="100000"/>
            </a:lnSpc>
            <a:spcBef>
              <a:spcPct val="0"/>
            </a:spcBef>
            <a:spcAft>
              <a:spcPct val="35000"/>
            </a:spcAft>
          </a:pPr>
          <a:r>
            <a:rPr lang="nl-NL" sz="1800" b="1" noProof="0" dirty="0">
              <a:effectLst/>
              <a:latin typeface="Calibri" panose="020F0502020204030204" pitchFamily="34" charset="0"/>
              <a:ea typeface="Calibri" panose="020F0502020204030204" pitchFamily="34" charset="0"/>
              <a:cs typeface="Calibri" panose="020F0502020204030204" pitchFamily="34" charset="0"/>
            </a:rPr>
            <a:t>We moeten ons niet neerleggen bij halve waarheden of een oppervlakkige studie van de Bijbel. We moeten menselijke doctrines (klatergoud) loslaten en dieper ingaan op onze studie van de Bijbel om alle imperfectie (rommel) uit ons begrip ervan te verwijderen.</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dgm:t>
    </dgm:pt>
    <dgm:pt modelId="{FA446D42-EA1D-4299-88DF-964108EE1E13}" type="parTrans" cxnId="{51FB48D0-AC8E-4146-8C4F-E70858DFB617}">
      <dgm:prSet/>
      <dgm:spPr/>
      <dgm:t>
        <a:bodyPr/>
        <a:lstStyle/>
        <a:p>
          <a:endParaRPr lang="es-ES">
            <a:effectLst/>
          </a:endParaRPr>
        </a:p>
      </dgm:t>
    </dgm:pt>
    <dgm:pt modelId="{23FE3D37-8DBE-4268-B158-A01377E8F429}" type="sibTrans" cxnId="{51FB48D0-AC8E-4146-8C4F-E70858DFB617}">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3">
        <dgm:presLayoutVars>
          <dgm:bulletEnabled val="1"/>
        </dgm:presLayoutVars>
      </dgm:prSet>
      <dgm:spPr/>
    </dgm:pt>
  </dgm:ptLst>
  <dgm:cxnLst>
    <dgm:cxn modelId="{7E27938F-0E02-478E-83AB-638928C7FCA4}" type="presOf" srcId="{8B3876F2-42C4-47F0-99DB-4F3E2DD1BA00}" destId="{28E1BD37-E2A3-48C9-B0D5-AA69475F4227}" srcOrd="0" destOrd="0" presId="urn:microsoft.com/office/officeart/2008/layout/TitlePictureLineup#1"/>
    <dgm:cxn modelId="{8F17B1BB-1986-4685-807E-BDDE38D181DD}" type="presOf" srcId="{753D0476-35F6-454D-A600-8AAF1F495A2B}" destId="{E27E5D2A-72B5-438B-9DCA-C10F27C99DCC}" srcOrd="0" destOrd="0" presId="urn:microsoft.com/office/officeart/2008/layout/TitlePictureLineup#1"/>
    <dgm:cxn modelId="{C0C6C0C8-20D1-4AE6-AD52-B5E3CB934881}" type="presOf" srcId="{DF6DA6C4-307F-4EB8-B0A3-18CA357CA5BB}" destId="{10C5EEBE-B0F8-415F-9669-66275EFF5A07}" srcOrd="0" destOrd="0" presId="urn:microsoft.com/office/officeart/2008/layout/TitlePictureLineup#1"/>
    <dgm:cxn modelId="{691C09D0-FA8F-4F43-9BD4-8664635EA123}" srcId="{753D0476-35F6-454D-A600-8AAF1F495A2B}" destId="{DF6DA6C4-307F-4EB8-B0A3-18CA357CA5BB}" srcOrd="0" destOrd="0" parTransId="{66466DD2-2504-4A29-AB3B-D6027A261762}" sibTransId="{DA604FB7-6998-4832-B627-93CBA437A684}"/>
    <dgm:cxn modelId="{51FB48D0-AC8E-4146-8C4F-E70858DFB617}" srcId="{DF6DA6C4-307F-4EB8-B0A3-18CA357CA5BB}" destId="{8B3876F2-42C4-47F0-99DB-4F3E2DD1BA00}" srcOrd="0" destOrd="0" parTransId="{FA446D42-EA1D-4299-88DF-964108EE1E13}" sibTransId="{23FE3D37-8DBE-4268-B158-A01377E8F429}"/>
    <dgm:cxn modelId="{64A6E77E-A4BB-4F2C-BA38-BBAD3C20653E}" type="presParOf" srcId="{E27E5D2A-72B5-438B-9DCA-C10F27C99DCC}" destId="{63486772-0A1C-4CB4-966C-3DDC2FF0CAA9}" srcOrd="0" destOrd="0" presId="urn:microsoft.com/office/officeart/2008/layout/TitlePictureLineup#1"/>
    <dgm:cxn modelId="{281EFC21-0FB2-46EC-9104-36E62A96A7D1}" type="presParOf" srcId="{63486772-0A1C-4CB4-966C-3DDC2FF0CAA9}" destId="{2BE5E718-CEB5-491D-9AD5-8D7C725915EA}" srcOrd="0" destOrd="0" presId="urn:microsoft.com/office/officeart/2008/layout/TitlePictureLineup#1"/>
    <dgm:cxn modelId="{B84F5ED0-FE8B-45A1-B58E-6B20F563F092}" type="presParOf" srcId="{63486772-0A1C-4CB4-966C-3DDC2FF0CAA9}" destId="{A9DC3890-2F1C-4339-9B26-1F22E4D6783C}" srcOrd="1" destOrd="0" presId="urn:microsoft.com/office/officeart/2008/layout/TitlePictureLineup#1"/>
    <dgm:cxn modelId="{A8DAAACC-9D00-4623-A2FB-42A0BFE4651F}" type="presParOf" srcId="{63486772-0A1C-4CB4-966C-3DDC2FF0CAA9}" destId="{28E1BD37-E2A3-48C9-B0D5-AA69475F4227}" srcOrd="2" destOrd="0" presId="urn:microsoft.com/office/officeart/2008/layout/TitlePictureLineup#1"/>
    <dgm:cxn modelId="{2D4ECE3A-4113-42EA-9C32-98889CA3AEB9}" type="presParOf" srcId="{63486772-0A1C-4CB4-966C-3DDC2FF0CAA9}" destId="{10C5EEBE-B0F8-415F-9669-66275EFF5A07}" srcOrd="3" destOrd="0" presId="urn:microsoft.com/office/officeart/2008/layout/TitlePictureLineup#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2" loCatId="picture" qsTypeId="urn:microsoft.com/office/officeart/2005/8/quickstyle/simple5#2" qsCatId="simple" csTypeId="urn:microsoft.com/office/officeart/2005/8/colors/accent1_2#1" csCatId="accent1" phldr="1"/>
      <dgm:spPr/>
      <dgm:t>
        <a:bodyPr/>
        <a:lstStyle/>
        <a:p>
          <a:endParaRPr lang="es-ES"/>
        </a:p>
      </dgm:t>
    </dgm:pt>
    <dgm:pt modelId="{8510DC3E-BE83-4E93-A023-B327D7927E2F}">
      <dgm:prSet custT="1"/>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Koop witte kleding</a:t>
          </a:r>
          <a:endParaRPr lang="en-GB"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2B658E3-8481-4C7A-8FCA-C1606408AA21}" type="parTrans" cxnId="{CCBC0E05-B529-4861-81EF-01CB970C403D}">
      <dgm:prSet/>
      <dgm:spPr/>
      <dgm:t>
        <a:bodyPr/>
        <a:lstStyle/>
        <a:p>
          <a:endParaRPr lang="es-ES">
            <a:effectLst/>
          </a:endParaRPr>
        </a:p>
      </dgm:t>
    </dgm:pt>
    <dgm:pt modelId="{49B7FE0A-87AF-4B56-B724-E5408137F224}" type="sibTrans" cxnId="{CCBC0E05-B529-4861-81EF-01CB970C403D}">
      <dgm:prSet/>
      <dgm:spPr/>
      <dgm:t>
        <a:bodyPr/>
        <a:lstStyle/>
        <a:p>
          <a:endParaRPr lang="es-ES">
            <a:effectLst/>
          </a:endParaRPr>
        </a:p>
      </dgm:t>
    </dgm:pt>
    <dgm:pt modelId="{0B584B29-6F84-409B-9246-CCD1001E3CA2}">
      <dgm:prSet phldr="0" custT="1"/>
      <dgm:spPr/>
      <dgm:t>
        <a:bodyPr vert="horz" wrap="square"/>
        <a:lstStyle/>
        <a:p>
          <a:pPr>
            <a:lnSpc>
              <a:spcPct val="100000"/>
            </a:lnSpc>
            <a:spcBef>
              <a:spcPct val="0"/>
            </a:spcBef>
            <a:spcAft>
              <a:spcPct val="35000"/>
            </a:spcAft>
          </a:pPr>
          <a:r>
            <a:rPr lang="nl-NL" sz="18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Jezus’ rechtvaardigheid accepteren als de enige manier om redding te bereiken. Proberen onszelf aan God te presenteren met onze eigen rechtvaardige daden is onszelf naakt voor Hem tonen.</a:t>
          </a:r>
          <a:endParaRPr lang="en-GB" sz="18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gm:t>
    </dgm:pt>
    <dgm:pt modelId="{ACD80FD3-CA5E-435A-9564-0C9E9473AE7A}" type="parTrans" cxnId="{E352508F-6798-4BE9-8DA0-408048373AA8}">
      <dgm:prSet/>
      <dgm:spPr/>
      <dgm:t>
        <a:bodyPr/>
        <a:lstStyle/>
        <a:p>
          <a:endParaRPr lang="es-ES">
            <a:effectLst/>
          </a:endParaRPr>
        </a:p>
      </dgm:t>
    </dgm:pt>
    <dgm:pt modelId="{D5DB86BE-8EF9-4FB1-89A1-EE0AF9AAE2F8}" type="sibTrans" cxnId="{E352508F-6798-4BE9-8DA0-408048373AA8}">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3"/>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CCBC0E05-B529-4861-81EF-01CB970C403D}" srcId="{6E1BE29A-42ED-40FB-9D41-1DB204B23E47}" destId="{8510DC3E-BE83-4E93-A023-B327D7927E2F}" srcOrd="0" destOrd="0" parTransId="{62B658E3-8481-4C7A-8FCA-C1606408AA21}" sibTransId="{49B7FE0A-87AF-4B56-B724-E5408137F224}"/>
    <dgm:cxn modelId="{BC160F13-AF79-48B9-9FA8-D8BF85F0481F}" type="presOf" srcId="{6E1BE29A-42ED-40FB-9D41-1DB204B23E47}" destId="{FDE3CDF1-F530-4466-BE58-03D1B58BFC38}" srcOrd="0" destOrd="0" presId="urn:microsoft.com/office/officeart/2008/layout/TitlePictureLineup#2"/>
    <dgm:cxn modelId="{1D4C9B3C-8D8E-406D-994C-6AD3E823F052}" type="presOf" srcId="{0B584B29-6F84-409B-9246-CCD1001E3CA2}" destId="{DAE80C00-F3B6-4F1A-85AE-64E63077D46A}" srcOrd="0" destOrd="0" presId="urn:microsoft.com/office/officeart/2008/layout/TitlePictureLineup#2"/>
    <dgm:cxn modelId="{C67E5569-36D4-4256-BA90-6548E8D4A2F9}" type="presOf" srcId="{8510DC3E-BE83-4E93-A023-B327D7927E2F}" destId="{793D965F-77CB-4830-98B7-9C2F5484B8FA}" srcOrd="0" destOrd="0" presId="urn:microsoft.com/office/officeart/2008/layout/TitlePictureLineup#2"/>
    <dgm:cxn modelId="{E352508F-6798-4BE9-8DA0-408048373AA8}" srcId="{8510DC3E-BE83-4E93-A023-B327D7927E2F}" destId="{0B584B29-6F84-409B-9246-CCD1001E3CA2}" srcOrd="0" destOrd="0" parTransId="{ACD80FD3-CA5E-435A-9564-0C9E9473AE7A}" sibTransId="{D5DB86BE-8EF9-4FB1-89A1-EE0AF9AAE2F8}"/>
    <dgm:cxn modelId="{028420A1-059C-4E1B-AA4C-E1D2D1015945}" type="presParOf" srcId="{FDE3CDF1-F530-4466-BE58-03D1B58BFC38}" destId="{0DAFB1DD-9BFC-4C62-8602-4210289E8E01}" srcOrd="0" destOrd="0" presId="urn:microsoft.com/office/officeart/2008/layout/TitlePictureLineup#2"/>
    <dgm:cxn modelId="{51614E5F-2E16-4F25-8B51-63933DCAFBBC}" type="presParOf" srcId="{0DAFB1DD-9BFC-4C62-8602-4210289E8E01}" destId="{8E34E517-EA48-41E0-A50E-BF2C021E6CB4}" srcOrd="0" destOrd="0" presId="urn:microsoft.com/office/officeart/2008/layout/TitlePictureLineup#2"/>
    <dgm:cxn modelId="{75F536C5-BC10-4E2D-B030-0411E30D21F6}" type="presParOf" srcId="{0DAFB1DD-9BFC-4C62-8602-4210289E8E01}" destId="{6805B210-44CA-4A30-BF26-2DFCBD1223E3}" srcOrd="1" destOrd="0" presId="urn:microsoft.com/office/officeart/2008/layout/TitlePictureLineup#2"/>
    <dgm:cxn modelId="{A12B2DEB-032C-48E1-B74F-F6CA69F875DB}" type="presParOf" srcId="{0DAFB1DD-9BFC-4C62-8602-4210289E8E01}" destId="{DAE80C00-F3B6-4F1A-85AE-64E63077D46A}" srcOrd="2" destOrd="0" presId="urn:microsoft.com/office/officeart/2008/layout/TitlePictureLineup#2"/>
    <dgm:cxn modelId="{B9517C29-56A6-408B-9F27-E993E6D4EAB8}" type="presParOf" srcId="{0DAFB1DD-9BFC-4C62-8602-4210289E8E01}" destId="{793D965F-77CB-4830-98B7-9C2F5484B8FA}" srcOrd="3" destOrd="0" presId="urn:microsoft.com/office/officeart/2008/layout/TitlePictureLineup#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3" loCatId="picture" qsTypeId="urn:microsoft.com/office/officeart/2005/8/quickstyle/simple5#3" qsCatId="simple" csTypeId="urn:microsoft.com/office/officeart/2005/8/colors/accent3_2#1" csCatId="accent3" phldr="1"/>
      <dgm:spPr/>
      <dgm:t>
        <a:bodyPr/>
        <a:lstStyle/>
        <a:p>
          <a:endParaRPr lang="es-ES"/>
        </a:p>
      </dgm:t>
    </dgm:pt>
    <dgm:pt modelId="{088C4071-10B0-4611-B932-54173FABE3C7}">
      <dgm:prSet custT="1"/>
      <dgm:spPr/>
      <dgm:t>
        <a:bodyPr/>
        <a:lstStyle/>
        <a:p>
          <a:r>
            <a:rPr lang="nl-NL" sz="2000" b="1" noProof="0" dirty="0">
              <a:effectLst>
                <a:outerShdw blurRad="38100" dist="38100" dir="2700000" algn="tl">
                  <a:srgbClr val="000000">
                    <a:alpha val="43137"/>
                  </a:srgbClr>
                </a:outerShdw>
              </a:effectLst>
            </a:rPr>
            <a:t>Koop oogzalf</a:t>
          </a:r>
          <a:endParaRPr lang="en-GB"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pPr>
            <a:lnSpc>
              <a:spcPct val="80000"/>
            </a:lnSpc>
          </a:pPr>
          <a:r>
            <a:rPr lang="nl-NL" sz="1800" b="1" noProof="0" dirty="0">
              <a:effectLst/>
              <a:latin typeface="Calibri" panose="020F0502020204030204" pitchFamily="34" charset="0"/>
              <a:ea typeface="Calibri" panose="020F0502020204030204" pitchFamily="34" charset="0"/>
              <a:cs typeface="Calibri" panose="020F0502020204030204" pitchFamily="34" charset="0"/>
            </a:rPr>
            <a:t>Ontvang de Heilige Geest. Alleen Hij kan ons geestelijk </a:t>
          </a:r>
          <a:r>
            <a:rPr lang="nl-NL" sz="1800" b="1" noProof="0" dirty="0" err="1">
              <a:effectLst/>
              <a:latin typeface="Calibri" panose="020F0502020204030204" pitchFamily="34" charset="0"/>
              <a:ea typeface="Calibri" panose="020F0502020204030204" pitchFamily="34" charset="0"/>
              <a:cs typeface="Calibri" panose="020F0502020204030204" pitchFamily="34" charset="0"/>
            </a:rPr>
            <a:t>onderscheidings-vermogen</a:t>
          </a:r>
          <a:r>
            <a:rPr lang="nl-NL" sz="1800" b="1" noProof="0" dirty="0">
              <a:effectLst/>
              <a:latin typeface="Calibri" panose="020F0502020204030204" pitchFamily="34" charset="0"/>
              <a:ea typeface="Calibri" panose="020F0502020204030204" pitchFamily="34" charset="0"/>
              <a:cs typeface="Calibri" panose="020F0502020204030204" pitchFamily="34" charset="0"/>
            </a:rPr>
            <a:t> geven en ons overtuigen van onze ware toestand (Joh.16:8).</a:t>
          </a:r>
          <a:endParaRPr lang="en-GB" sz="1800" noProof="0" dirty="0">
            <a:effectLst/>
            <a:latin typeface="Calibri" panose="020F0502020204030204" pitchFamily="34" charset="0"/>
            <a:ea typeface="Calibri" panose="020F0502020204030204" pitchFamily="34" charset="0"/>
            <a:cs typeface="Calibri" panose="020F0502020204030204" pitchFamily="34" charset="0"/>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4">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3"/>
    <dgm:cxn modelId="{F1787E49-113F-4CE7-A84D-C02AA6D0810F}" type="presOf" srcId="{088C4071-10B0-4611-B932-54173FABE3C7}" destId="{E987A411-ADF2-4352-9A3E-5F896F6B1B68}" srcOrd="0" destOrd="0" presId="urn:microsoft.com/office/officeart/2008/layout/TitlePictureLineup#3"/>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3"/>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3"/>
    <dgm:cxn modelId="{E210D221-14F0-4BEC-92A8-C8239FDBC8BE}" type="presParOf" srcId="{2F838B5D-3E7C-49BF-8FCF-170704197F58}" destId="{F83415F4-ADED-4FAF-8BB4-1D211254539B}" srcOrd="0" destOrd="0" presId="urn:microsoft.com/office/officeart/2008/layout/TitlePictureLineup#3"/>
    <dgm:cxn modelId="{D1A52682-2496-4D4E-9FFA-1E17117AF1D0}" type="presParOf" srcId="{2F838B5D-3E7C-49BF-8FCF-170704197F58}" destId="{5DDBC0D4-80F9-47AA-A951-1D070173AFB6}" srcOrd="1" destOrd="0" presId="urn:microsoft.com/office/officeart/2008/layout/TitlePictureLineup#3"/>
    <dgm:cxn modelId="{1441BCD3-3B81-4552-923D-4C5686A454B0}" type="presParOf" srcId="{2F838B5D-3E7C-49BF-8FCF-170704197F58}" destId="{2D67BC64-3A53-47F2-99AC-A9590D308343}" srcOrd="2" destOrd="0" presId="urn:microsoft.com/office/officeart/2008/layout/TitlePictureLineup#3"/>
    <dgm:cxn modelId="{77B8C401-3D34-409E-85DA-566EC23DB80F}" type="presParOf" srcId="{2F838B5D-3E7C-49BF-8FCF-170704197F58}" destId="{E987A411-ADF2-4352-9A3E-5F896F6B1B68}" srcOrd="3" destOrd="0" presId="urn:microsoft.com/office/officeart/2008/layout/TitlePictureLineup#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1" qsCatId="simple" csTypeId="urn:microsoft.com/office/officeart/2005/8/colors/colorful5#1"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besloot ons te scheppen</a:t>
          </a:r>
          <a:br>
            <a:rPr lang="nl-NL" sz="1800" b="1" noProof="0" dirty="0">
              <a:latin typeface="Calibri" panose="020F0502020204030204" pitchFamily="34" charset="0"/>
              <a:ea typeface="Calibri" panose="020F0502020204030204" pitchFamily="34" charset="0"/>
              <a:cs typeface="Calibri" panose="020F0502020204030204" pitchFamily="34" charset="0"/>
            </a:rPr>
          </a:br>
          <a:r>
            <a:rPr lang="nl-NL" sz="1800" b="1" noProof="0" dirty="0">
              <a:latin typeface="Calibri" panose="020F0502020204030204" pitchFamily="34" charset="0"/>
              <a:ea typeface="Calibri" panose="020F0502020204030204" pitchFamily="34" charset="0"/>
              <a:cs typeface="Calibri" panose="020F0502020204030204" pitchFamily="34" charset="0"/>
            </a:rPr>
            <a:t>(Gen. 2:7</a:t>
          </a:r>
          <a:r>
            <a:rPr lang="en-GB" sz="1800" b="1" noProof="0" dirty="0">
              <a:latin typeface="Calibri" panose="020F0502020204030204" pitchFamily="34" charset="0"/>
              <a:ea typeface="Calibri" panose="020F0502020204030204" pitchFamily="34" charset="0"/>
              <a:cs typeface="Calibri" panose="020F0502020204030204" pitchFamily="34" charset="0"/>
            </a:rPr>
            <a:t>)</a:t>
          </a:r>
          <a:endParaRPr lang="en-GB" sz="1800" noProof="0" dirty="0">
            <a:latin typeface="Calibri" panose="020F0502020204030204" pitchFamily="34" charset="0"/>
            <a:ea typeface="Calibri" panose="020F0502020204030204" pitchFamily="34" charset="0"/>
            <a:cs typeface="Calibri" panose="020F0502020204030204" pitchFamily="34" charset="0"/>
          </a:endParaRPr>
        </a:p>
      </dgm:t>
    </dgm:pt>
    <dgm:pt modelId="{805B81BD-933B-4279-8F22-6A9B285735D8}" type="parTrans" cxnId="{248EB3BE-3FA8-4803-822E-537CCCF04F69}">
      <dgm:prSet/>
      <dgm:spPr/>
      <dgm:t>
        <a:bodyPr/>
        <a:lstStyle/>
        <a:p>
          <a:endParaRPr lang="es-ES" sz="1800"/>
        </a:p>
      </dgm:t>
    </dgm:pt>
    <dgm:pt modelId="{F65B09CD-BC16-4B71-B3AF-437CD3063FE4}" type="sibTrans" cxnId="{248EB3BE-3FA8-4803-822E-537CCCF04F69}">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zoekt ons op wanneer we gezondigd hebben</a:t>
          </a:r>
          <a:br>
            <a:rPr lang="nl-NL" sz="1800" b="1" noProof="0" dirty="0">
              <a:latin typeface="Calibri" panose="020F0502020204030204" pitchFamily="34" charset="0"/>
              <a:ea typeface="Calibri" panose="020F0502020204030204" pitchFamily="34" charset="0"/>
              <a:cs typeface="Calibri" panose="020F0502020204030204" pitchFamily="34" charset="0"/>
            </a:rPr>
          </a:br>
          <a:r>
            <a:rPr lang="nl-NL" sz="1800" b="1" noProof="0" dirty="0">
              <a:latin typeface="Calibri" panose="020F0502020204030204" pitchFamily="34" charset="0"/>
              <a:ea typeface="Calibri" panose="020F0502020204030204" pitchFamily="34" charset="0"/>
              <a:cs typeface="Calibri" panose="020F0502020204030204" pitchFamily="34" charset="0"/>
            </a:rPr>
            <a:t>(Gen. 3:8-9)</a:t>
          </a:r>
          <a:endParaRPr lang="en-GB" sz="1800" noProof="0" dirty="0">
            <a:latin typeface="Calibri" panose="020F0502020204030204" pitchFamily="34" charset="0"/>
            <a:ea typeface="Calibri" panose="020F0502020204030204" pitchFamily="34" charset="0"/>
            <a:cs typeface="Calibri" panose="020F0502020204030204" pitchFamily="34" charset="0"/>
          </a:endParaRPr>
        </a:p>
      </dgm:t>
    </dgm:pt>
    <dgm:pt modelId="{EF925FAC-930B-45C4-A5AC-D4152DA1DABB}" type="parTrans" cxnId="{87B04689-9161-44F3-92FD-B9E1202242C7}">
      <dgm:prSet/>
      <dgm:spPr/>
      <dgm:t>
        <a:bodyPr/>
        <a:lstStyle/>
        <a:p>
          <a:endParaRPr lang="es-ES" sz="1800"/>
        </a:p>
      </dgm:t>
    </dgm:pt>
    <dgm:pt modelId="{C4A97B80-A0C2-4890-8D9C-9F9A448905A2}" type="sibTrans" cxnId="{87B04689-9161-44F3-92FD-B9E1202242C7}">
      <dgm:prSet/>
      <dgm:spPr/>
      <dgm:t>
        <a:bodyPr/>
        <a:lstStyle/>
        <a:p>
          <a:endParaRPr lang="es-ES" sz="1800"/>
        </a:p>
      </dgm:t>
    </dgm:pt>
    <dgm:pt modelId="{44D31543-2615-4469-AF46-61D7AA19A766}">
      <dgm:prSet phldr="0"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nl-NL" sz="18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Hij gaf Zichzelf om ons te redden </a:t>
          </a:r>
          <a:br>
            <a:rPr lang="nl-NL" sz="18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nl-NL" sz="18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(Joh. 3:16)</a:t>
          </a:r>
          <a:endParaRPr lang="en-GB" sz="18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80FD7F5-D8FC-4208-AC91-2CCAA8F7F439}" type="parTrans" cxnId="{8E8E7879-FB33-44E3-BC1F-15D9D208553C}">
      <dgm:prSet/>
      <dgm:spPr/>
      <dgm:t>
        <a:bodyPr/>
        <a:lstStyle/>
        <a:p>
          <a:endParaRPr lang="es-ES" sz="1800"/>
        </a:p>
      </dgm:t>
    </dgm:pt>
    <dgm:pt modelId="{BDE4C380-F898-4116-B3A4-B0A05C099D77}" type="sibTrans" cxnId="{8E8E7879-FB33-44E3-BC1F-15D9D208553C}">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nl-NL" sz="1800" b="1" noProof="0" dirty="0">
              <a:latin typeface="Calibri" panose="020F0502020204030204" pitchFamily="34" charset="0"/>
              <a:ea typeface="Calibri" panose="020F0502020204030204" pitchFamily="34" charset="0"/>
              <a:cs typeface="Calibri" panose="020F0502020204030204" pitchFamily="34" charset="0"/>
            </a:rPr>
            <a:t>Hij wil ons een beloning geven: bij Hem zitten en de eeuwigheid in Zijn gezelschap genieten (Openbaring 3:21)</a:t>
          </a:r>
          <a:endParaRPr lang="en-GB" sz="1800" noProof="0" dirty="0">
            <a:latin typeface="Calibri" panose="020F0502020204030204" pitchFamily="34" charset="0"/>
            <a:ea typeface="Calibri" panose="020F0502020204030204" pitchFamily="34" charset="0"/>
            <a:cs typeface="Calibri" panose="020F0502020204030204" pitchFamily="34" charset="0"/>
          </a:endParaRPr>
        </a:p>
      </dgm:t>
    </dgm:pt>
    <dgm:pt modelId="{F1688E31-F7BF-4B2E-ACC5-925C7A972AC2}" type="parTrans" cxnId="{0768DB8C-BDBD-4459-AE5C-960743392550}">
      <dgm:prSet/>
      <dgm:spPr/>
      <dgm:t>
        <a:bodyPr/>
        <a:lstStyle/>
        <a:p>
          <a:endParaRPr lang="es-ES" sz="1800"/>
        </a:p>
      </dgm:t>
    </dgm:pt>
    <dgm:pt modelId="{B9BD4F8D-2CB8-4B6E-8C59-3247DDEB907E}" type="sibTrans" cxnId="{0768DB8C-BDBD-4459-AE5C-960743392550}">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NeighborX="4380" custLinFactNeighborY="81032">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29483D39-72D8-443A-9BB3-D954DFB48BB7}" type="presOf" srcId="{7A846FB1-1C63-48BB-8E6B-CB69BDE8BA6F}" destId="{1F8EE059-54B3-4B9F-8841-14F5573978EE}" srcOrd="0" destOrd="0" presId="urn:microsoft.com/office/officeart/2008/layout/BendingPictureCaptionList"/>
    <dgm:cxn modelId="{D5AFC945-44FF-4B3D-86E9-FA38C3BB20CC}" type="presOf" srcId="{4CB1D9AE-C3E7-4D05-B60A-A5839B66257F}" destId="{46A44FE6-426A-49FF-82F4-0E33EDBE4697}" srcOrd="0" destOrd="0" presId="urn:microsoft.com/office/officeart/2008/layout/BendingPictureCaptionList"/>
    <dgm:cxn modelId="{2D7D8348-8160-4FB2-BD22-6B5DC4971723}" type="presOf" srcId="{92833035-31F8-41D1-9AA0-65DC2A06C3D8}" destId="{849C8DA9-69DC-48D5-A160-B65733D79606}" srcOrd="0" destOrd="0" presId="urn:microsoft.com/office/officeart/2008/layout/BendingPictureCaptionList"/>
    <dgm:cxn modelId="{8E8E7879-FB33-44E3-BC1F-15D9D208553C}" srcId="{92833035-31F8-41D1-9AA0-65DC2A06C3D8}" destId="{44D31543-2615-4469-AF46-61D7AA19A766}" srcOrd="2" destOrd="0" parTransId="{280FD7F5-D8FC-4208-AC91-2CCAA8F7F439}" sibTransId="{BDE4C380-F898-4116-B3A4-B0A05C099D77}"/>
    <dgm:cxn modelId="{FA781E89-1B62-4B58-AB1A-19243CB1355D}" type="presOf" srcId="{44D31543-2615-4469-AF46-61D7AA19A766}" destId="{041268C3-FC86-47A8-B964-4E4FB48EC098}" srcOrd="0" destOrd="0" presId="urn:microsoft.com/office/officeart/2008/layout/BendingPictureCaptionList"/>
    <dgm:cxn modelId="{87B04689-9161-44F3-92FD-B9E1202242C7}" srcId="{92833035-31F8-41D1-9AA0-65DC2A06C3D8}" destId="{4CB1D9AE-C3E7-4D05-B60A-A5839B66257F}" srcOrd="1" destOrd="0" parTransId="{EF925FAC-930B-45C4-A5AC-D4152DA1DABB}" sibTransId="{C4A97B80-A0C2-4890-8D9C-9F9A448905A2}"/>
    <dgm:cxn modelId="{0768DB8C-BDBD-4459-AE5C-960743392550}" srcId="{92833035-31F8-41D1-9AA0-65DC2A06C3D8}" destId="{7A846FB1-1C63-48BB-8E6B-CB69BDE8BA6F}" srcOrd="3" destOrd="0" parTransId="{F1688E31-F7BF-4B2E-ACC5-925C7A972AC2}" sibTransId="{B9BD4F8D-2CB8-4B6E-8C59-3247DDEB907E}"/>
    <dgm:cxn modelId="{248EB3BE-3FA8-4803-822E-537CCCF04F69}" srcId="{92833035-31F8-41D1-9AA0-65DC2A06C3D8}" destId="{A49E68EA-33E5-456B-9D25-58C4E0DB9026}" srcOrd="0" destOrd="0" parTransId="{805B81BD-933B-4279-8F22-6A9B285735D8}" sibTransId="{F65B09CD-BC16-4B71-B3AF-437CD3063FE4}"/>
    <dgm:cxn modelId="{5EB6FFDF-C6F2-4AAC-8AD5-888D516EC855}" type="presOf" srcId="{A49E68EA-33E5-456B-9D25-58C4E0DB9026}" destId="{82E28A1F-057F-422C-8BC5-7D24EAD1BA6E}" srcOrd="0" destOrd="0" presId="urn:microsoft.com/office/officeart/2008/layout/BendingPictureCaptionList"/>
    <dgm:cxn modelId="{BD38C0A6-AAC6-4F9A-9030-D71954E53D10}" type="presParOf" srcId="{849C8DA9-69DC-48D5-A160-B65733D79606}" destId="{5F377C04-EB46-4E51-8487-52E909B1E371}" srcOrd="0" destOrd="0" presId="urn:microsoft.com/office/officeart/2008/layout/BendingPictureCaptionList"/>
    <dgm:cxn modelId="{6080CC04-B52A-4677-8D0C-FF5BBD60B196}" type="presParOf" srcId="{5F377C04-EB46-4E51-8487-52E909B1E371}" destId="{9B51F407-7513-4C75-8FEE-7E19CBD2DF89}" srcOrd="0" destOrd="0" presId="urn:microsoft.com/office/officeart/2008/layout/BendingPictureCaptionList"/>
    <dgm:cxn modelId="{CAE1891A-5B9D-47D7-A12E-1C66868E519E}" type="presParOf" srcId="{5F377C04-EB46-4E51-8487-52E909B1E371}" destId="{82E28A1F-057F-422C-8BC5-7D24EAD1BA6E}" srcOrd="1" destOrd="0" presId="urn:microsoft.com/office/officeart/2008/layout/BendingPictureCaptionList"/>
    <dgm:cxn modelId="{2179D029-5D4F-4071-BB9F-911D81003FCF}" type="presParOf" srcId="{849C8DA9-69DC-48D5-A160-B65733D79606}" destId="{8DF5B9DD-2EAE-47B3-8E16-3FA2BD19A083}" srcOrd="1" destOrd="0" presId="urn:microsoft.com/office/officeart/2008/layout/BendingPictureCaptionList"/>
    <dgm:cxn modelId="{61D8C513-C0AA-438D-B6E0-407B926F937E}" type="presParOf" srcId="{849C8DA9-69DC-48D5-A160-B65733D79606}" destId="{C65151BE-DA34-4667-B549-EC43525C3FF2}" srcOrd="2" destOrd="0" presId="urn:microsoft.com/office/officeart/2008/layout/BendingPictureCaptionList"/>
    <dgm:cxn modelId="{39DD0EAA-510E-44DE-B7FF-5930210DA7CE}" type="presParOf" srcId="{C65151BE-DA34-4667-B549-EC43525C3FF2}" destId="{82582CD3-6F25-4839-B5CD-59E085EE7CF9}" srcOrd="0" destOrd="0" presId="urn:microsoft.com/office/officeart/2008/layout/BendingPictureCaptionList"/>
    <dgm:cxn modelId="{3CAA21CE-1132-4851-9E35-C3108FC7A33B}" type="presParOf" srcId="{C65151BE-DA34-4667-B549-EC43525C3FF2}" destId="{46A44FE6-426A-49FF-82F4-0E33EDBE4697}" srcOrd="1" destOrd="0" presId="urn:microsoft.com/office/officeart/2008/layout/BendingPictureCaptionList"/>
    <dgm:cxn modelId="{8E0D477A-ADBD-4B81-91B5-FFBE44740322}" type="presParOf" srcId="{849C8DA9-69DC-48D5-A160-B65733D79606}" destId="{5835D1E8-EB36-4217-99F6-5EA53FDFCC23}" srcOrd="3" destOrd="0" presId="urn:microsoft.com/office/officeart/2008/layout/BendingPictureCaptionList"/>
    <dgm:cxn modelId="{BCB16490-5471-42BC-8A87-440A20BBFA0F}" type="presParOf" srcId="{849C8DA9-69DC-48D5-A160-B65733D79606}" destId="{CF4CD524-66FB-45D4-888A-8DF4EB65E55B}" srcOrd="4" destOrd="0" presId="urn:microsoft.com/office/officeart/2008/layout/BendingPictureCaptionList"/>
    <dgm:cxn modelId="{78ECAF38-4A4C-4D2E-ACFF-B2BA353D5850}" type="presParOf" srcId="{CF4CD524-66FB-45D4-888A-8DF4EB65E55B}" destId="{2689B363-DF21-48B7-961E-AE76016241D0}" srcOrd="0" destOrd="0" presId="urn:microsoft.com/office/officeart/2008/layout/BendingPictureCaptionList"/>
    <dgm:cxn modelId="{1DECE057-2803-4AD6-B0C4-14F62C3604E6}" type="presParOf" srcId="{CF4CD524-66FB-45D4-888A-8DF4EB65E55B}" destId="{041268C3-FC86-47A8-B964-4E4FB48EC098}" srcOrd="1" destOrd="0" presId="urn:microsoft.com/office/officeart/2008/layout/BendingPictureCaptionList"/>
    <dgm:cxn modelId="{2A8B2963-2E5D-4D0B-87DE-EFB044B5AAEA}" type="presParOf" srcId="{849C8DA9-69DC-48D5-A160-B65733D79606}" destId="{92FF3529-01BC-4D22-89A1-9AB6D75DABBB}" srcOrd="5" destOrd="0" presId="urn:microsoft.com/office/officeart/2008/layout/BendingPictureCaptionList"/>
    <dgm:cxn modelId="{05FDAFF4-80C0-4F83-A218-74643E6E4EA4}" type="presParOf" srcId="{849C8DA9-69DC-48D5-A160-B65733D79606}" destId="{992F7033-4DD8-469D-BDE3-427C4607516E}" srcOrd="6" destOrd="0" presId="urn:microsoft.com/office/officeart/2008/layout/BendingPictureCaptionList"/>
    <dgm:cxn modelId="{9F3630CE-4AA0-469C-8ECD-4875F72958A5}" type="presParOf" srcId="{992F7033-4DD8-469D-BDE3-427C4607516E}" destId="{027EF167-1BD9-440E-B2CE-9F1F4DB31BB7}" srcOrd="0" destOrd="0" presId="urn:microsoft.com/office/officeart/2008/layout/BendingPictureCaptionList"/>
    <dgm:cxn modelId="{E7E050AA-9332-4C6A-AFF5-165EAC231D8B}"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1" qsCatId="3D" csTypeId="urn:microsoft.com/office/officeart/2005/8/colors/colorful1#1" csCatId="colorful" phldr="1"/>
      <dgm:spPr/>
      <dgm:t>
        <a:bodyPr/>
        <a:lstStyle/>
        <a:p>
          <a:endParaRPr lang="es-ES"/>
        </a:p>
      </dgm:t>
    </dgm:pt>
    <dgm:pt modelId="{714F0334-CBA6-4CBD-82CD-33C56B729413}">
      <dgm:prSet custT="1"/>
      <dgm:spPr>
        <a:solidFill>
          <a:schemeClr val="bg2"/>
        </a:solidFill>
      </dgm:spPr>
      <dgm:t>
        <a:bodyPr/>
        <a:lstStyle/>
        <a:p>
          <a:pPr algn="l"/>
          <a:r>
            <a:rPr lang="nl-NL" sz="2000" b="1"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is onze Trooster (Johannes 14:16-17)</a:t>
          </a:r>
          <a:endParaRPr lang="en-GB" sz="20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262FE57-3AD8-490E-88FC-C8316E433866}" type="parTrans" cxnId="{6CDEE383-6A09-41FB-851C-AAC0181E1FD4}">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6CDEE383-6A09-41FB-851C-AAC0181E1FD4}">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nl-NL" sz="2000" b="1"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openbaart Jezus aan ons (Joh. 15:26)</a:t>
          </a:r>
          <a:endParaRPr lang="en-GB" sz="20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6819B8F-1C96-4A21-BFE6-9BCE6CE2CEA8}" type="parTrans" cxnId="{30469155-AB80-4C76-A112-EFFD9A52BC66}">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30469155-AB80-4C76-A112-EFFD9A52BC66}">
      <dgm:prSet/>
      <dgm:spPr/>
      <dgm:t>
        <a:bodyPr/>
        <a:lstStyle/>
        <a:p>
          <a:endParaRPr lang="es-ES">
            <a:effectLst>
              <a:outerShdw blurRad="38100" dist="38100" dir="2700000" algn="tl">
                <a:srgbClr val="000000">
                  <a:alpha val="43137"/>
                </a:srgbClr>
              </a:outerShdw>
            </a:effectLst>
          </a:endParaRPr>
        </a:p>
      </dgm:t>
    </dgm:pt>
    <dgm:pt modelId="{B8B29081-C3F7-404E-BC3B-0EC2FDA475F1}">
      <dgm:prSet phldr="0" custT="1"/>
      <dgm:spPr>
        <a:solidFill>
          <a:schemeClr val="accent4">
            <a:lumMod val="50000"/>
          </a:schemeClr>
        </a:solidFill>
      </dgm:spPr>
      <dgm:t>
        <a:bodyPr vert="horz" wrap="square"/>
        <a:lstStyle/>
        <a:p>
          <a:pPr algn="l">
            <a:lnSpc>
              <a:spcPct val="100000"/>
            </a:lnSpc>
            <a:spcBef>
              <a:spcPct val="0"/>
            </a:spcBef>
            <a:spcAft>
              <a:spcPct val="35000"/>
            </a:spcAft>
          </a:pPr>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Overtuigt ons van </a:t>
          </a:r>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zonde (Joh. 16:8)</a:t>
          </a:r>
          <a:endParaRPr lang="en-GB" sz="20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4BBF2D3-BF0D-40E4-9CD2-D4AEC5A70443}" type="parTrans" cxnId="{649BE634-7AE6-4D3D-A01C-DC3C4CFB108D}">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649BE634-7AE6-4D3D-A01C-DC3C4CFB108D}">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nl-NL" sz="2000" b="1"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leidt ons naar alle waarheid (Joh. 16:13)</a:t>
          </a:r>
          <a:endParaRPr lang="en-GB" sz="20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6B936D32-FF7D-4993-BE30-839408A9C3FE}" type="parTrans" cxnId="{58F9461F-28BA-423E-843E-E6831B2352AB}">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58F9461F-28BA-423E-843E-E6831B2352AB}">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58F9461F-28BA-423E-843E-E6831B2352AB}" srcId="{73314C7D-34D2-42EF-87F1-EE1453A9F2BF}" destId="{36C0C966-28A0-4329-BF9E-CAD6E06B5CDB}" srcOrd="3" destOrd="0" parTransId="{6B936D32-FF7D-4993-BE30-839408A9C3FE}" sibTransId="{FE8A1735-A40B-43A6-8A2C-7D2F86ACB040}"/>
    <dgm:cxn modelId="{92051F20-7753-45FA-844E-2D71AB8F9BF1}" type="presOf" srcId="{714F0334-CBA6-4CBD-82CD-33C56B729413}" destId="{E1EEA759-5146-4348-80E7-524FC380A559}" srcOrd="0" destOrd="0" presId="urn:microsoft.com/office/officeart/2005/8/layout/vList3"/>
    <dgm:cxn modelId="{0ED27928-4DEC-4729-9560-96D3032F2231}" type="presOf" srcId="{00F29483-6E7F-4F11-B743-5CBEB4AE1AAC}" destId="{B23B91E0-2052-40C6-A316-BEEB2F3A95B4}" srcOrd="0" destOrd="0" presId="urn:microsoft.com/office/officeart/2005/8/layout/vList3"/>
    <dgm:cxn modelId="{649BE634-7AE6-4D3D-A01C-DC3C4CFB108D}" srcId="{73314C7D-34D2-42EF-87F1-EE1453A9F2BF}" destId="{B8B29081-C3F7-404E-BC3B-0EC2FDA475F1}" srcOrd="2" destOrd="0" parTransId="{64BBF2D3-BF0D-40E4-9CD2-D4AEC5A70443}" sibTransId="{00F29483-6E7F-4F11-B743-5CBEB4AE1AAC}"/>
    <dgm:cxn modelId="{30469155-AB80-4C76-A112-EFFD9A52BC66}" srcId="{73314C7D-34D2-42EF-87F1-EE1453A9F2BF}" destId="{1FF8A6FC-EF2B-4E67-B005-4C69DD03F972}" srcOrd="1" destOrd="0" parTransId="{B6819B8F-1C96-4A21-BFE6-9BCE6CE2CEA8}" sibTransId="{6190BFDC-1931-4964-AC5F-EA0E344FB971}"/>
    <dgm:cxn modelId="{6CDEE383-6A09-41FB-851C-AAC0181E1FD4}" srcId="{73314C7D-34D2-42EF-87F1-EE1453A9F2BF}" destId="{714F0334-CBA6-4CBD-82CD-33C56B729413}" srcOrd="0" destOrd="0" parTransId="{3262FE57-3AD8-490E-88FC-C8316E433866}" sibTransId="{B561B4D5-3C57-4548-B69F-E49354C7CD9C}"/>
    <dgm:cxn modelId="{FC6F7D9D-C726-4722-85D2-5C0BF6BA2777}" type="presOf" srcId="{6190BFDC-1931-4964-AC5F-EA0E344FB971}" destId="{0CB5A3AB-4852-4AA2-A615-455E228D7036}" srcOrd="0" destOrd="0" presId="urn:microsoft.com/office/officeart/2005/8/layout/vList3"/>
    <dgm:cxn modelId="{85BCD7CC-320C-4A81-B870-EED832A58568}" type="presOf" srcId="{73314C7D-34D2-42EF-87F1-EE1453A9F2BF}" destId="{1C76B845-8E1D-43F4-AC2A-A5851DFAC1F8}" srcOrd="0" destOrd="0" presId="urn:microsoft.com/office/officeart/2005/8/layout/vList3"/>
    <dgm:cxn modelId="{D48512DC-5629-454C-A805-23E21E65A54C}" type="presOf" srcId="{B8B29081-C3F7-404E-BC3B-0EC2FDA475F1}" destId="{93173098-8883-40F7-B292-42DF22E34511}" srcOrd="0" destOrd="0" presId="urn:microsoft.com/office/officeart/2005/8/layout/vList3"/>
    <dgm:cxn modelId="{D84EE9E7-D254-4472-9BB9-649FFB97DA83}" type="presOf" srcId="{1FF8A6FC-EF2B-4E67-B005-4C69DD03F972}" destId="{B6F811C8-8640-406C-A6AA-8E6DEC70BB3C}" srcOrd="0" destOrd="0" presId="urn:microsoft.com/office/officeart/2005/8/layout/vList3"/>
    <dgm:cxn modelId="{07E30FE9-A33E-412B-AC0C-5712BD1D1DBB}" type="presOf" srcId="{36C0C966-28A0-4329-BF9E-CAD6E06B5CDB}" destId="{4423F01F-5BB6-4DE8-941B-A6ABD5E0C6CC}" srcOrd="0" destOrd="0" presId="urn:microsoft.com/office/officeart/2005/8/layout/vList3"/>
    <dgm:cxn modelId="{0F4E57F2-9205-41E3-93A4-CC7A6F8BACE3}" type="presOf" srcId="{B561B4D5-3C57-4548-B69F-E49354C7CD9C}" destId="{2D635DA3-D7C3-42C8-9D18-A29643C7B119}" srcOrd="0" destOrd="0" presId="urn:microsoft.com/office/officeart/2005/8/layout/vList3"/>
    <dgm:cxn modelId="{3FE19F41-BF66-4983-9BF7-B0498C044FC3}" type="presParOf" srcId="{1C76B845-8E1D-43F4-AC2A-A5851DFAC1F8}" destId="{FD1738AB-E811-494A-B0FE-A04B4E5763F4}" srcOrd="0" destOrd="0" presId="urn:microsoft.com/office/officeart/2005/8/layout/vList3"/>
    <dgm:cxn modelId="{8C6E8F10-8352-4A43-881F-58E67D0190EB}" type="presParOf" srcId="{FD1738AB-E811-494A-B0FE-A04B4E5763F4}" destId="{BD7F966C-344C-4880-A71C-848E52194C0E}" srcOrd="0" destOrd="0" presId="urn:microsoft.com/office/officeart/2005/8/layout/vList3"/>
    <dgm:cxn modelId="{4FEA57D0-03E8-40E5-9BBC-73A896AFE5D5}" type="presParOf" srcId="{FD1738AB-E811-494A-B0FE-A04B4E5763F4}" destId="{E1EEA759-5146-4348-80E7-524FC380A559}" srcOrd="1" destOrd="0" presId="urn:microsoft.com/office/officeart/2005/8/layout/vList3"/>
    <dgm:cxn modelId="{88E87A6E-9764-4590-9B67-4B152ABFDBCC}" type="presParOf" srcId="{1C76B845-8E1D-43F4-AC2A-A5851DFAC1F8}" destId="{2D635DA3-D7C3-42C8-9D18-A29643C7B119}" srcOrd="1" destOrd="0" presId="urn:microsoft.com/office/officeart/2005/8/layout/vList3"/>
    <dgm:cxn modelId="{AC44B44F-8EBE-44CD-8A7F-B1E96969804A}" type="presParOf" srcId="{1C76B845-8E1D-43F4-AC2A-A5851DFAC1F8}" destId="{C0FDF3AB-8660-43BA-95FA-749C25EBCC47}" srcOrd="2" destOrd="0" presId="urn:microsoft.com/office/officeart/2005/8/layout/vList3"/>
    <dgm:cxn modelId="{D7454633-6E03-488C-9553-5BC3B73B0AF1}" type="presParOf" srcId="{C0FDF3AB-8660-43BA-95FA-749C25EBCC47}" destId="{07903487-9C75-4F36-BAAD-3999608CFCC1}" srcOrd="0" destOrd="0" presId="urn:microsoft.com/office/officeart/2005/8/layout/vList3"/>
    <dgm:cxn modelId="{6296DEEA-7DDE-48B5-AB68-89ECB0EF52AD}" type="presParOf" srcId="{C0FDF3AB-8660-43BA-95FA-749C25EBCC47}" destId="{B6F811C8-8640-406C-A6AA-8E6DEC70BB3C}" srcOrd="1" destOrd="0" presId="urn:microsoft.com/office/officeart/2005/8/layout/vList3"/>
    <dgm:cxn modelId="{8733940D-D1A8-4E63-9749-FB20975257E6}" type="presParOf" srcId="{1C76B845-8E1D-43F4-AC2A-A5851DFAC1F8}" destId="{0CB5A3AB-4852-4AA2-A615-455E228D7036}" srcOrd="3" destOrd="0" presId="urn:microsoft.com/office/officeart/2005/8/layout/vList3"/>
    <dgm:cxn modelId="{5193F8DF-1E9E-4E88-9479-5D16C89E79F7}" type="presParOf" srcId="{1C76B845-8E1D-43F4-AC2A-A5851DFAC1F8}" destId="{52BD65F2-B2C4-498F-8F74-57368FA0F118}" srcOrd="4" destOrd="0" presId="urn:microsoft.com/office/officeart/2005/8/layout/vList3"/>
    <dgm:cxn modelId="{65C30FEF-C82E-4BAF-854D-96E808A4F154}" type="presParOf" srcId="{52BD65F2-B2C4-498F-8F74-57368FA0F118}" destId="{E82A5EE8-5D4A-48AE-B257-2340C0E1B182}" srcOrd="0" destOrd="0" presId="urn:microsoft.com/office/officeart/2005/8/layout/vList3"/>
    <dgm:cxn modelId="{DF0A03E6-8C83-4303-9B45-A625B29451C5}" type="presParOf" srcId="{52BD65F2-B2C4-498F-8F74-57368FA0F118}" destId="{93173098-8883-40F7-B292-42DF22E34511}" srcOrd="1" destOrd="0" presId="urn:microsoft.com/office/officeart/2005/8/layout/vList3"/>
    <dgm:cxn modelId="{3C41139C-0698-4542-9D5D-8EF0AAC4F3BE}" type="presParOf" srcId="{1C76B845-8E1D-43F4-AC2A-A5851DFAC1F8}" destId="{B23B91E0-2052-40C6-A316-BEEB2F3A95B4}" srcOrd="5" destOrd="0" presId="urn:microsoft.com/office/officeart/2005/8/layout/vList3"/>
    <dgm:cxn modelId="{5CBE0687-6E34-4EEE-A6D3-2EFC9CFD4BF7}" type="presParOf" srcId="{1C76B845-8E1D-43F4-AC2A-A5851DFAC1F8}" destId="{8427C215-FFB5-477A-A444-8A15E9A29F09}" srcOrd="6" destOrd="0" presId="urn:microsoft.com/office/officeart/2005/8/layout/vList3"/>
    <dgm:cxn modelId="{E1E298D7-83F5-4C95-A2A7-ACCF8D2488B7}" type="presParOf" srcId="{8427C215-FFB5-477A-A444-8A15E9A29F09}" destId="{656187B0-B962-462C-A5AD-3ABA3D521DB8}" srcOrd="0" destOrd="0" presId="urn:microsoft.com/office/officeart/2005/8/layout/vList3"/>
    <dgm:cxn modelId="{EC3B7BBC-7138-4E42-822F-F7D813C5C0C4}"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591299" y="420035"/>
          <a:ext cx="0" cy="376193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586762" y="545433"/>
          <a:ext cx="2340073" cy="1692871"/>
        </a:xfrm>
        <a:prstGeom prst="rect">
          <a:avLst/>
        </a:prstGeom>
        <a:blipFill dpi="0" rotWithShape="1">
          <a:blip xmlns:r="http://schemas.openxmlformats.org/officeDocument/2006/relationships" r:embed="rId1" cstate="print"/>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bwMode="white">
        <a:xfrm>
          <a:off x="632726" y="2238305"/>
          <a:ext cx="4248146" cy="1943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100000"/>
            </a:lnSpc>
            <a:spcBef>
              <a:spcPct val="0"/>
            </a:spcBef>
            <a:spcAft>
              <a:spcPct val="35000"/>
            </a:spcAft>
            <a:buNone/>
          </a:pPr>
          <a:r>
            <a:rPr lang="nl-NL" sz="1800" b="1" kern="1200" noProof="0" dirty="0">
              <a:effectLst/>
              <a:latin typeface="Calibri" panose="020F0502020204030204" pitchFamily="34" charset="0"/>
              <a:ea typeface="Calibri" panose="020F0502020204030204" pitchFamily="34" charset="0"/>
              <a:cs typeface="Calibri" panose="020F0502020204030204" pitchFamily="34" charset="0"/>
            </a:rPr>
            <a:t>We moeten ons niet neerleggen bij halve waarheden of een oppervlakkige studie van de Bijbel. We moeten menselijke doctrines (klatergoud) loslaten en dieper ingaan op onze studie van de Bijbel om alle imperfectie (rommel) uit ons begrip ervan te verwijderen.</a:t>
          </a:r>
          <a:endParaRPr lang="en-GB" sz="1800" kern="1200" noProof="0" dirty="0">
            <a:effectLst/>
            <a:latin typeface="Calibri" panose="020F0502020204030204" pitchFamily="34" charset="0"/>
            <a:ea typeface="Calibri" panose="020F0502020204030204" pitchFamily="34" charset="0"/>
            <a:cs typeface="Calibri" panose="020F0502020204030204" pitchFamily="34" charset="0"/>
          </a:endParaRPr>
        </a:p>
      </dsp:txBody>
      <dsp:txXfrm>
        <a:off x="632726" y="2238305"/>
        <a:ext cx="4248146" cy="1943667"/>
      </dsp:txXfrm>
    </dsp:sp>
    <dsp:sp modelId="{10C5EEBE-B0F8-415F-9669-66275EFF5A07}">
      <dsp:nvSpPr>
        <dsp:cNvPr id="0" name=""/>
        <dsp:cNvSpPr/>
      </dsp:nvSpPr>
      <dsp:spPr bwMode="white">
        <a:xfrm>
          <a:off x="583936" y="2042"/>
          <a:ext cx="4248124" cy="4179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Koop gelouterd goud</a:t>
          </a:r>
          <a:endParaRPr lang="en-GB"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583936" y="2042"/>
        <a:ext cx="4248124" cy="417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12" y="546029"/>
          <a:ext cx="2355859"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bwMode="white">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100000"/>
            </a:lnSpc>
            <a:spcBef>
              <a:spcPct val="0"/>
            </a:spcBef>
            <a:spcAft>
              <a:spcPct val="35000"/>
            </a:spcAft>
            <a:buNone/>
          </a:pPr>
          <a:r>
            <a:rPr lang="nl-NL" sz="1800" b="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Jezus’ rechtvaardigheid accepteren als de enige manier om redding te bereiken. Proberen onszelf aan God te presenteren met onze eigen rechtvaardige daden is onszelf naakt voor Hem tonen.</a:t>
          </a:r>
          <a:endParaRPr lang="en-GB" sz="180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sp:txBody>
      <dsp:txXfrm>
        <a:off x="290846" y="2238840"/>
        <a:ext cx="3261992" cy="1943598"/>
      </dsp:txXfrm>
    </dsp:sp>
    <dsp:sp modelId="{793D965F-77CB-4830-98B7-9C2F5484B8FA}">
      <dsp:nvSpPr>
        <dsp:cNvPr id="0" name=""/>
        <dsp:cNvSpPr/>
      </dsp:nvSpPr>
      <dsp:spPr bwMode="white">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Koop witte kleding</a:t>
          </a:r>
          <a:endParaRPr lang="en-GB"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8141" y="418386"/>
          <a:ext cx="0" cy="3765481"/>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8793" y="543902"/>
          <a:ext cx="2342278" cy="1694466"/>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bwMode="white">
        <a:xfrm>
          <a:off x="416715" y="2238369"/>
          <a:ext cx="2486434" cy="194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80000"/>
            </a:lnSpc>
            <a:spcBef>
              <a:spcPct val="0"/>
            </a:spcBef>
            <a:spcAft>
              <a:spcPct val="35000"/>
            </a:spcAft>
            <a:buNone/>
          </a:pPr>
          <a:r>
            <a:rPr lang="nl-NL" sz="1800" b="1" kern="1200" noProof="0" dirty="0">
              <a:effectLst/>
              <a:latin typeface="Calibri" panose="020F0502020204030204" pitchFamily="34" charset="0"/>
              <a:ea typeface="Calibri" panose="020F0502020204030204" pitchFamily="34" charset="0"/>
              <a:cs typeface="Calibri" panose="020F0502020204030204" pitchFamily="34" charset="0"/>
            </a:rPr>
            <a:t>Ontvang de Heilige Geest. Alleen Hij kan ons geestelijk </a:t>
          </a:r>
          <a:r>
            <a:rPr lang="nl-NL" sz="1800" b="1" kern="1200" noProof="0" dirty="0" err="1">
              <a:effectLst/>
              <a:latin typeface="Calibri" panose="020F0502020204030204" pitchFamily="34" charset="0"/>
              <a:ea typeface="Calibri" panose="020F0502020204030204" pitchFamily="34" charset="0"/>
              <a:cs typeface="Calibri" panose="020F0502020204030204" pitchFamily="34" charset="0"/>
            </a:rPr>
            <a:t>onderscheidings-vermogen</a:t>
          </a:r>
          <a:r>
            <a:rPr lang="nl-NL" sz="1800" b="1" kern="1200" noProof="0" dirty="0">
              <a:effectLst/>
              <a:latin typeface="Calibri" panose="020F0502020204030204" pitchFamily="34" charset="0"/>
              <a:ea typeface="Calibri" panose="020F0502020204030204" pitchFamily="34" charset="0"/>
              <a:cs typeface="Calibri" panose="020F0502020204030204" pitchFamily="34" charset="0"/>
            </a:rPr>
            <a:t> geven en ons overtuigen van onze ware toestand (Joh.16:8).</a:t>
          </a:r>
          <a:endParaRPr lang="en-GB" sz="1800" kern="1200" noProof="0" dirty="0">
            <a:effectLst/>
            <a:latin typeface="Calibri" panose="020F0502020204030204" pitchFamily="34" charset="0"/>
            <a:ea typeface="Calibri" panose="020F0502020204030204" pitchFamily="34" charset="0"/>
            <a:cs typeface="Calibri" panose="020F0502020204030204" pitchFamily="34" charset="0"/>
          </a:endParaRPr>
        </a:p>
      </dsp:txBody>
      <dsp:txXfrm>
        <a:off x="416715" y="2238369"/>
        <a:ext cx="2486434" cy="1945498"/>
      </dsp:txXfrm>
    </dsp:sp>
    <dsp:sp modelId="{E987A411-ADF2-4352-9A3E-5F896F6B1B68}">
      <dsp:nvSpPr>
        <dsp:cNvPr id="0" name=""/>
        <dsp:cNvSpPr/>
      </dsp:nvSpPr>
      <dsp:spPr bwMode="white">
        <a:xfrm>
          <a:off x="385902" y="0"/>
          <a:ext cx="2450365" cy="41838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rPr>
            <a:t>Koop oogzalf</a:t>
          </a:r>
          <a:endParaRPr lang="en-GB" sz="2000" kern="1200" noProof="0" dirty="0">
            <a:effectLst>
              <a:outerShdw blurRad="38100" dist="38100" dir="2700000" algn="tl">
                <a:srgbClr val="000000">
                  <a:alpha val="43137"/>
                </a:srgbClr>
              </a:outerShdw>
            </a:effectLst>
          </a:endParaRPr>
        </a:p>
      </dsp:txBody>
      <dsp:txXfrm>
        <a:off x="385902" y="0"/>
        <a:ext cx="2450365" cy="418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86" y="0"/>
          <a:ext cx="1588512" cy="1912136"/>
        </a:xfrm>
        <a:prstGeom prst="rect">
          <a:avLst/>
        </a:prstGeom>
        <a:blipFill rotWithShape="1">
          <a:blip xmlns:r="http://schemas.openxmlformats.org/officeDocument/2006/relationships" r:embed="rId1" cstate="email"/>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bwMode="white">
        <a:xfrm>
          <a:off x="206175" y="1656127"/>
          <a:ext cx="1413776" cy="1529708"/>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besloot ons te scheppen</a:t>
          </a:r>
          <a:br>
            <a:rPr lang="nl-NL" sz="1800" b="1" kern="1200" noProof="0" dirty="0">
              <a:latin typeface="Calibri" panose="020F0502020204030204" pitchFamily="34" charset="0"/>
              <a:ea typeface="Calibri" panose="020F0502020204030204" pitchFamily="34" charset="0"/>
              <a:cs typeface="Calibri" panose="020F0502020204030204" pitchFamily="34" charset="0"/>
            </a:rPr>
          </a:br>
          <a:r>
            <a:rPr lang="nl-NL" sz="1800" b="1" kern="1200" noProof="0" dirty="0">
              <a:latin typeface="Calibri" panose="020F0502020204030204" pitchFamily="34" charset="0"/>
              <a:ea typeface="Calibri" panose="020F0502020204030204" pitchFamily="34" charset="0"/>
              <a:cs typeface="Calibri" panose="020F0502020204030204" pitchFamily="34" charset="0"/>
            </a:rPr>
            <a:t>(Gen. 2:7</a:t>
          </a:r>
          <a:r>
            <a:rPr lang="en-GB" sz="1800" b="1" kern="1200" noProof="0" dirty="0">
              <a:latin typeface="Calibri" panose="020F0502020204030204" pitchFamily="34" charset="0"/>
              <a:ea typeface="Calibri" panose="020F0502020204030204" pitchFamily="34" charset="0"/>
              <a:cs typeface="Calibri" panose="020F0502020204030204" pitchFamily="34" charset="0"/>
            </a:rPr>
            <a:t>)</a:t>
          </a:r>
          <a:endParaRPr lang="en-GB"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206175" y="1656127"/>
        <a:ext cx="1413776" cy="1529708"/>
      </dsp:txXfrm>
    </dsp:sp>
    <dsp:sp modelId="{82582CD3-6F25-4839-B5CD-59E085EE7CF9}">
      <dsp:nvSpPr>
        <dsp:cNvPr id="0" name=""/>
        <dsp:cNvSpPr/>
      </dsp:nvSpPr>
      <dsp:spPr>
        <a:xfrm>
          <a:off x="1748650" y="0"/>
          <a:ext cx="1588512" cy="1912136"/>
        </a:xfrm>
        <a:prstGeom prst="rect">
          <a:avLst/>
        </a:prstGeom>
        <a:blipFill dpi="0" rotWithShape="1">
          <a:blip xmlns:r="http://schemas.openxmlformats.org/officeDocument/2006/relationships" r:embed="rId2" cstate="email"/>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bwMode="white">
        <a:xfrm>
          <a:off x="1833714" y="1669491"/>
          <a:ext cx="1529578" cy="1529708"/>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zoekt ons op wanneer we gezondigd hebben</a:t>
          </a:r>
          <a:br>
            <a:rPr lang="nl-NL" sz="1800" b="1" kern="1200" noProof="0" dirty="0">
              <a:latin typeface="Calibri" panose="020F0502020204030204" pitchFamily="34" charset="0"/>
              <a:ea typeface="Calibri" panose="020F0502020204030204" pitchFamily="34" charset="0"/>
              <a:cs typeface="Calibri" panose="020F0502020204030204" pitchFamily="34" charset="0"/>
            </a:rPr>
          </a:br>
          <a:r>
            <a:rPr lang="nl-NL" sz="1800" b="1" kern="1200" noProof="0" dirty="0">
              <a:latin typeface="Calibri" panose="020F0502020204030204" pitchFamily="34" charset="0"/>
              <a:ea typeface="Calibri" panose="020F0502020204030204" pitchFamily="34" charset="0"/>
              <a:cs typeface="Calibri" panose="020F0502020204030204" pitchFamily="34" charset="0"/>
            </a:rPr>
            <a:t>(Gen. 3:8-9)</a:t>
          </a:r>
          <a:endParaRPr lang="en-GB"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833714" y="1669491"/>
        <a:ext cx="1529578" cy="1529708"/>
      </dsp:txXfrm>
    </dsp:sp>
    <dsp:sp modelId="{2689B363-DF21-48B7-961E-AE76016241D0}">
      <dsp:nvSpPr>
        <dsp:cNvPr id="0" name=""/>
        <dsp:cNvSpPr/>
      </dsp:nvSpPr>
      <dsp:spPr>
        <a:xfrm>
          <a:off x="3522144" y="0"/>
          <a:ext cx="1588512" cy="1912136"/>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bwMode="white">
        <a:xfrm>
          <a:off x="3665110" y="1669491"/>
          <a:ext cx="1413776" cy="1529708"/>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nl-NL" sz="18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Hij gaf Zichzelf om ons te redden </a:t>
          </a:r>
          <a:br>
            <a:rPr lang="nl-NL" sz="18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nl-NL" sz="18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(Joh. 3:16)</a:t>
          </a:r>
          <a:endParaRPr lang="en-GB" sz="180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65110" y="1669491"/>
        <a:ext cx="1413776" cy="1529708"/>
      </dsp:txXfrm>
    </dsp:sp>
    <dsp:sp modelId="{027EF167-1BD9-440E-B2CE-9F1F4DB31BB7}">
      <dsp:nvSpPr>
        <dsp:cNvPr id="0" name=""/>
        <dsp:cNvSpPr/>
      </dsp:nvSpPr>
      <dsp:spPr>
        <a:xfrm>
          <a:off x="5643418" y="0"/>
          <a:ext cx="1588512" cy="1912136"/>
        </a:xfrm>
        <a:prstGeom prst="rect">
          <a:avLst/>
        </a:prstGeom>
        <a:blipFill rotWithShape="1">
          <a:blip xmlns:r="http://schemas.openxmlformats.org/officeDocument/2006/relationships" r:embed="rId5" cstate="email"/>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bwMode="white">
        <a:xfrm>
          <a:off x="5269508" y="1669491"/>
          <a:ext cx="2447529" cy="1529708"/>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latin typeface="Calibri" panose="020F0502020204030204" pitchFamily="34" charset="0"/>
              <a:ea typeface="Calibri" panose="020F0502020204030204" pitchFamily="34" charset="0"/>
              <a:cs typeface="Calibri" panose="020F0502020204030204" pitchFamily="34" charset="0"/>
            </a:rPr>
            <a:t>Hij wil ons een beloning geven: bij Hem zitten en de eeuwigheid in Zijn gezelschap genieten (Openbaring 3:21)</a:t>
          </a:r>
          <a:endParaRPr lang="en-GB"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5269508" y="1669491"/>
        <a:ext cx="2447529" cy="1529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nl-NL" sz="2000" b="1" kern="12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is onze Trooster (Johannes 14:16-17)</a:t>
          </a:r>
          <a:endParaRPr lang="en-GB" sz="2000" kern="12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nl-NL" sz="2000" b="1" kern="12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openbaart Jezus aan ons (Joh. 15:26)</a:t>
          </a:r>
          <a:endParaRPr lang="en-GB" sz="2000" kern="12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10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Overtuigt ons van </a:t>
          </a: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zonde (Joh. 16:8)</a:t>
          </a:r>
          <a:endParaRPr lang="en-GB" sz="20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nl-NL" sz="2000" b="1" kern="12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Hij leidt ons naar alle waarheid (Joh. 16:13)</a:t>
          </a:r>
          <a:endParaRPr lang="en-GB" sz="2000" kern="1200" spc="-40" baseline="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1">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nodeVertAlign" val="t"/>
          <dgm:param type="vertAlign" val="mid"/>
          <dgm:param type="horzAlign" val="ctr"/>
          <dgm:param type="fallback" val="1D"/>
        </dgm:alg>
      </dgm:if>
      <dgm:else name="Name3">
        <dgm:alg type="lin">
          <dgm:param type="linDir" val="fromR"/>
          <dgm:param type="nodeVertAlign" val="t"/>
          <dgm:param type="vertAlign" val="mid"/>
          <dgm:param type="horzAlign" val="ctr"/>
          <dgm:param type="fallback" val="1D"/>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stBulletLvl" val="1"/>
                      <dgm:param type="txAnchorVert" val="t"/>
                    </dgm:alg>
                  </dgm:if>
                  <dgm:else name="Name12">
                    <dgm:alg type="tx">
                      <dgm:param type="shpTxLTRAlignCh" val="l"/>
                      <dgm:param type="shpTxRTLAlignCh" val="r"/>
                      <dgm:param type="stBulletLvl" val="1"/>
                      <dgm:param type="txAnchorVert" val="t"/>
                    </dgm:alg>
                  </dgm:else>
                </dgm:choose>
              </dgm:if>
              <dgm:else name="Name13">
                <dgm:choose name="Name14">
                  <dgm:if name="Name15" func="var" arg="dir" op="equ" val="norm">
                    <dgm:alg type="tx">
                      <dgm:param type="shpTxLTRAlignCh" val="l"/>
                      <dgm:param type="shpTxRTLAlignCh" val="r"/>
                      <dgm:param type="stBulletLvl" val="2"/>
                      <dgm:param type="txAnchorVert" val="t"/>
                    </dgm:alg>
                  </dgm:if>
                  <dgm:else name="Name16">
                    <dgm:alg type="tx">
                      <dgm:param type="shpTxLTRAlignCh" val="l"/>
                      <dgm:param type="shpTxRTLAlignCh" val="r"/>
                      <dgm:param type="stBulletLvl" val="2"/>
                      <dgm:param type="txAnchorVert" val="t"/>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2">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nodeVertAlign" val="t"/>
          <dgm:param type="vertAlign" val="mid"/>
          <dgm:param type="horzAlign" val="ctr"/>
          <dgm:param type="fallback" val="1D"/>
        </dgm:alg>
      </dgm:if>
      <dgm:else name="Name3">
        <dgm:alg type="lin">
          <dgm:param type="linDir" val="fromR"/>
          <dgm:param type="nodeVertAlign" val="t"/>
          <dgm:param type="vertAlign" val="mid"/>
          <dgm:param type="horzAlign" val="ctr"/>
          <dgm:param type="fallback" val="1D"/>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stBulletLvl" val="1"/>
                      <dgm:param type="txAnchorVert" val="t"/>
                    </dgm:alg>
                  </dgm:if>
                  <dgm:else name="Name12">
                    <dgm:alg type="tx">
                      <dgm:param type="shpTxLTRAlignCh" val="l"/>
                      <dgm:param type="shpTxRTLAlignCh" val="r"/>
                      <dgm:param type="stBulletLvl" val="1"/>
                      <dgm:param type="txAnchorVert" val="t"/>
                    </dgm:alg>
                  </dgm:else>
                </dgm:choose>
              </dgm:if>
              <dgm:else name="Name13">
                <dgm:choose name="Name14">
                  <dgm:if name="Name15" func="var" arg="dir" op="equ" val="norm">
                    <dgm:alg type="tx">
                      <dgm:param type="shpTxLTRAlignCh" val="l"/>
                      <dgm:param type="shpTxRTLAlignCh" val="r"/>
                      <dgm:param type="stBulletLvl" val="2"/>
                      <dgm:param type="txAnchorVert" val="t"/>
                    </dgm:alg>
                  </dgm:if>
                  <dgm:else name="Name16">
                    <dgm:alg type="tx">
                      <dgm:param type="shpTxLTRAlignCh" val="l"/>
                      <dgm:param type="shpTxRTLAlignCh" val="r"/>
                      <dgm:param type="stBulletLvl" val="2"/>
                      <dgm:param type="txAnchorVert" val="t"/>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3">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nodeVertAlign" val="t"/>
          <dgm:param type="vertAlign" val="mid"/>
          <dgm:param type="horzAlign" val="ctr"/>
          <dgm:param type="fallback" val="1D"/>
        </dgm:alg>
      </dgm:if>
      <dgm:else name="Name3">
        <dgm:alg type="lin">
          <dgm:param type="linDir" val="fromR"/>
          <dgm:param type="nodeVertAlign" val="t"/>
          <dgm:param type="vertAlign" val="mid"/>
          <dgm:param type="horzAlign" val="ctr"/>
          <dgm:param type="fallback" val="1D"/>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stBulletLvl" val="1"/>
                      <dgm:param type="txAnchorVert" val="t"/>
                    </dgm:alg>
                  </dgm:if>
                  <dgm:else name="Name12">
                    <dgm:alg type="tx">
                      <dgm:param type="shpTxLTRAlignCh" val="l"/>
                      <dgm:param type="shpTxRTLAlignCh" val="r"/>
                      <dgm:param type="stBulletLvl" val="1"/>
                      <dgm:param type="txAnchorVert" val="t"/>
                    </dgm:alg>
                  </dgm:else>
                </dgm:choose>
              </dgm:if>
              <dgm:else name="Name13">
                <dgm:choose name="Name14">
                  <dgm:if name="Name15" func="var" arg="dir" op="equ" val="norm">
                    <dgm:alg type="tx">
                      <dgm:param type="shpTxLTRAlignCh" val="l"/>
                      <dgm:param type="shpTxRTLAlignCh" val="r"/>
                      <dgm:param type="stBulletLvl" val="2"/>
                      <dgm:param type="txAnchorVert" val="t"/>
                    </dgm:alg>
                  </dgm:if>
                  <dgm:else name="Name16">
                    <dgm:alg type="tx">
                      <dgm:param type="shpTxLTRAlignCh" val="l"/>
                      <dgm:param type="shpTxRTLAlignCh" val="r"/>
                      <dgm:param type="stBulletLvl" val="2"/>
                      <dgm:param type="txAnchorVert" val="t"/>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3">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4EF6D64E-17A0-44FE-9ADB-A820596A736D}" type="datetimeFigureOut">
              <a:rPr lang="es-ES" smtClean="0"/>
              <a:t>02/04/2026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35C24DD7-B08F-467A-AB1D-5D5C55AB6FDC}" type="slidenum">
              <a:rPr lang="es-ES" smtClean="0"/>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C24DD7-B08F-467A-AB1D-5D5C55AB6FDC}" type="slidenum">
              <a:rPr lang="es-ES" smtClean="0"/>
              <a:t>1</a:t>
            </a:fld>
            <a:endParaRPr lang="es-ES" dirty="0"/>
          </a:p>
        </p:txBody>
      </p:sp>
    </p:spTree>
    <p:extLst>
      <p:ext uri="{BB962C8B-B14F-4D97-AF65-F5344CB8AC3E}">
        <p14:creationId xmlns:p14="http://schemas.microsoft.com/office/powerpoint/2010/main" val="31534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nl-NL"/>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C5446B9-B9AE-4A40-A9AA-A77A1BC32ECC}" type="datetimeFigureOut">
              <a:rPr lang="es-ES" smtClean="0"/>
              <a:t>02/04/2026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C5446B9-B9AE-4A40-A9AA-A77A1BC32ECC}" type="datetimeFigureOut">
              <a:rPr lang="es-ES" smtClean="0"/>
              <a:t>02/04/2026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C5446B9-B9AE-4A40-A9AA-A77A1BC32ECC}" type="datetimeFigureOut">
              <a:rPr lang="es-ES" smtClean="0"/>
              <a:t>02/04/2026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C5446B9-B9AE-4A40-A9AA-A77A1BC32ECC}" type="datetimeFigureOut">
              <a:rPr lang="es-ES" smtClean="0"/>
              <a:t>02/04/2026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5C5446B9-B9AE-4A40-A9AA-A77A1BC32ECC}" type="datetimeFigureOut">
              <a:rPr lang="es-ES" smtClean="0"/>
              <a:t>02/04/2026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C5446B9-B9AE-4A40-A9AA-A77A1BC32ECC}" type="datetimeFigureOut">
              <a:rPr lang="es-ES" smtClean="0"/>
              <a:t>02/04/2026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C5446B9-B9AE-4A40-A9AA-A77A1BC32ECC}" type="datetimeFigureOut">
              <a:rPr lang="es-ES" smtClean="0"/>
              <a:t>02/04/2026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C5446B9-B9AE-4A40-A9AA-A77A1BC32ECC}" type="datetimeFigureOut">
              <a:rPr lang="es-ES" smtClean="0"/>
              <a:t>02/04/2026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5446B9-B9AE-4A40-A9AA-A77A1BC32ECC}" type="datetimeFigureOut">
              <a:rPr lang="es-ES" smtClean="0"/>
              <a:t>02/04/2026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C5446B9-B9AE-4A40-A9AA-A77A1BC32ECC}" type="datetimeFigureOut">
              <a:rPr lang="es-ES" smtClean="0"/>
              <a:t>02/04/2026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5C5446B9-B9AE-4A40-A9AA-A77A1BC32ECC}" type="datetimeFigureOut">
              <a:rPr lang="es-ES" smtClean="0"/>
              <a:t>02/04/2026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D80EF94-E502-4D8D-A42A-3BF0F3CB857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5C5446B9-B9AE-4A40-A9AA-A77A1BC32ECC}" type="datetimeFigureOut">
              <a:rPr lang="es-ES" smtClean="0"/>
              <a:t>02/04/2026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2D80EF94-E502-4D8D-A42A-3BF0F3CB8571}"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pn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3196683" y="182917"/>
            <a:ext cx="8995317"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nl-NL" sz="8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REALITEITSCHECK</a:t>
            </a:r>
            <a:endParaRPr lang="en-GB"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p:cNvSpPr txBox="1"/>
          <p:nvPr/>
        </p:nvSpPr>
        <p:spPr>
          <a:xfrm>
            <a:off x="94474" y="6336529"/>
            <a:ext cx="2723068" cy="338554"/>
          </a:xfrm>
          <a:prstGeom prst="rect">
            <a:avLst/>
          </a:prstGeom>
          <a:noFill/>
        </p:spPr>
        <p:txBody>
          <a:bodyPr wrap="square" rtlCol="0">
            <a:spAutoFit/>
          </a:bodyPr>
          <a:lstStyle/>
          <a:p>
            <a:r>
              <a:rPr lang="nl-NL" sz="1600" b="1" dirty="0">
                <a:solidFill>
                  <a:srgbClr val="D7AA80"/>
                </a:solidFill>
                <a:latin typeface="Calibri" panose="020F0502020204030204" pitchFamily="34" charset="0"/>
              </a:rPr>
              <a:t>Les 1 voor 4 april 2026</a:t>
            </a:r>
            <a:endParaRPr lang="en-GB" sz="1600" b="1" noProof="0" dirty="0">
              <a:solidFill>
                <a:srgbClr val="D7AA80"/>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3" name="CuadroTexto 2"/>
          <p:cNvSpPr txBox="1"/>
          <p:nvPr/>
        </p:nvSpPr>
        <p:spPr>
          <a:xfrm>
            <a:off x="1727457" y="-40096"/>
            <a:ext cx="719078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solidFill>
                  <a:schemeClr val="accent4"/>
                </a:solidFill>
                <a:latin typeface="Calibri" panose="020F0502020204030204" pitchFamily="34" charset="0"/>
              </a:rPr>
              <a:t>DE TAK EN DE WIJNSTOK</a:t>
            </a:r>
            <a:endParaRPr lang="en-GB" sz="4400" b="1" noProof="0" dirty="0">
              <a:solidFill>
                <a:schemeClr val="accent4"/>
              </a:solidFill>
              <a:latin typeface="Calibri" panose="020F0502020204030204" pitchFamily="34" charset="0"/>
            </a:endParaRPr>
          </a:p>
        </p:txBody>
      </p:sp>
      <p:sp>
        <p:nvSpPr>
          <p:cNvPr id="7" name="CuadroTexto 6"/>
          <p:cNvSpPr txBox="1"/>
          <p:nvPr/>
        </p:nvSpPr>
        <p:spPr>
          <a:xfrm>
            <a:off x="96644" y="637922"/>
            <a:ext cx="10452410" cy="646331"/>
          </a:xfrm>
          <a:prstGeom prst="rect">
            <a:avLst/>
          </a:prstGeom>
          <a:noFill/>
        </p:spPr>
        <p:txBody>
          <a:bodyPr wrap="square">
            <a:spAutoFit/>
          </a:bodyPr>
          <a:lstStyle/>
          <a:p>
            <a:pPr algn="ctr"/>
            <a:r>
              <a:rPr lang="en-GB"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CB7F"/>
                </a:solidFill>
                <a:effectLst>
                  <a:outerShdw blurRad="38100" dist="38100" dir="2700000" algn="tl">
                    <a:srgbClr val="000000">
                      <a:alpha val="43137"/>
                    </a:srgbClr>
                  </a:outerShdw>
                </a:effectLst>
                <a:latin typeface="Comic Sans MS" panose="030F0702030302020204" pitchFamily="66" charset="0"/>
              </a:rPr>
              <a:t>Ik ben de Wijnstok, u de ranken; wie in Mij blijft, en Ik in hem, die draagt veel vrucht, want zonder Mij kunt u niets doen.</a:t>
            </a:r>
            <a:r>
              <a:rPr lang="en-GB"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rgbClr val="FFCB7F"/>
                </a:solidFill>
                <a:effectLst>
                  <a:outerShdw blurRad="38100" dist="38100" dir="2700000" algn="tl">
                    <a:srgbClr val="000000">
                      <a:alpha val="43137"/>
                    </a:srgbClr>
                  </a:outerShdw>
                </a:effectLst>
                <a:latin typeface="Comic Sans MS" panose="030F0702030302020204" pitchFamily="66" charset="0"/>
              </a:rPr>
              <a:t>Johannes 15:5</a:t>
            </a:r>
            <a:r>
              <a:rPr lang="en-GB"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endParaRPr lang="en-GB"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p:cNvSpPr txBox="1"/>
          <p:nvPr/>
        </p:nvSpPr>
        <p:spPr>
          <a:xfrm>
            <a:off x="80775" y="1417438"/>
            <a:ext cx="7077110" cy="101473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Kort voor Zijn dood verklaarde Jezus dat Hij "de wijnstok" was, en dat Zijn discipelen "de takken" waren. Wat bedoelde Hij hiermee?</a:t>
            </a:r>
            <a:endParaRPr lang="en-GB" sz="2000" b="1" noProof="0" dirty="0">
              <a:latin typeface="Calibri" panose="020F0502020204030204" pitchFamily="34" charset="0"/>
            </a:endParaRPr>
          </a:p>
        </p:txBody>
      </p:sp>
      <p:pic>
        <p:nvPicPr>
          <p:cNvPr id="6" name="Imagen 5" descr="Imagen que contiene exterior, hombre, fruta, parado&#10;&#10;El contenido generado por IA puede ser incorrecto."/>
          <p:cNvPicPr>
            <a:picLocks noChangeAspect="1"/>
          </p:cNvPicPr>
          <p:nvPr/>
        </p:nvPicPr>
        <p:blipFill>
          <a:blip r:embed="rId4" cstate="email"/>
          <a:stretch>
            <a:fillRect/>
          </a:stretch>
        </p:blipFill>
        <p:spPr>
          <a:xfrm>
            <a:off x="7472517" y="1360288"/>
            <a:ext cx="4416834" cy="2477736"/>
          </a:xfrm>
          <a:prstGeom prst="rect">
            <a:avLst/>
          </a:prstGeom>
          <a:solidFill>
            <a:srgbClr val="FFFFFF">
              <a:shade val="85000"/>
            </a:srgbClr>
          </a:solidFill>
          <a:ln w="57150" cap="sq">
            <a:solidFill>
              <a:srgbClr val="068406"/>
            </a:solidFill>
            <a:miter lim="800000"/>
            <a:headEnd/>
            <a:tailEnd/>
          </a:ln>
          <a:effectLst>
            <a:glow rad="127000">
              <a:srgbClr val="FFF4D0"/>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p:cNvPicPr>
            <a:picLocks noChangeAspect="1"/>
          </p:cNvPicPr>
          <p:nvPr/>
        </p:nvPicPr>
        <p:blipFill rotWithShape="1">
          <a:blip r:embed="rId5" cstate="email"/>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p:cNvPicPr>
            <a:picLocks noChangeAspect="1"/>
          </p:cNvPicPr>
          <p:nvPr/>
        </p:nvPicPr>
        <p:blipFill rotWithShape="1">
          <a:blip r:embed="rId6" cstate="email"/>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headEnd/>
            <a:tailEnd/>
          </a:ln>
          <a:effectLst/>
          <a:scene3d>
            <a:camera prst="orthographicFront"/>
            <a:lightRig rig="threePt" dir="t">
              <a:rot lat="0" lon="0" rev="2700000"/>
            </a:lightRig>
          </a:scene3d>
          <a:sp3d>
            <a:bevelT h="38100"/>
            <a:contourClr>
              <a:srgbClr val="C0C0C0"/>
            </a:contourClr>
          </a:sp3d>
        </p:spPr>
      </p:pic>
      <p:sp>
        <p:nvSpPr>
          <p:cNvPr id="16" name="CuadroTexto 15"/>
          <p:cNvSpPr txBox="1"/>
          <p:nvPr/>
        </p:nvSpPr>
        <p:spPr>
          <a:xfrm>
            <a:off x="2602956" y="4595346"/>
            <a:ext cx="6696240"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Blijven in Jezus is een tegengif tegen </a:t>
            </a:r>
            <a:r>
              <a:rPr lang="nl-NL" sz="2000" b="1" dirty="0" err="1">
                <a:latin typeface="Calibri" panose="020F0502020204030204" pitchFamily="34" charset="0"/>
              </a:rPr>
              <a:t>Laodiceaanse</a:t>
            </a:r>
            <a:r>
              <a:rPr lang="nl-NL" sz="2000" b="1" dirty="0">
                <a:latin typeface="Calibri" panose="020F0502020204030204" pitchFamily="34" charset="0"/>
              </a:rPr>
              <a:t> </a:t>
            </a:r>
            <a:r>
              <a:rPr lang="nl-NL" sz="2000" b="1" dirty="0" err="1">
                <a:latin typeface="Calibri" panose="020F0502020204030204" pitchFamily="34" charset="0"/>
              </a:rPr>
              <a:t>lauwwarm zijn</a:t>
            </a:r>
            <a:r>
              <a:rPr lang="nl-NL" sz="2000" b="1" dirty="0">
                <a:latin typeface="Calibri" panose="020F0502020204030204" pitchFamily="34" charset="0"/>
              </a:rPr>
              <a:t>. Bovendien is het een bron van vreugde (Johannes 5:11). Maar hoe kunnen we in Jezus blijven?</a:t>
            </a:r>
            <a:endParaRPr lang="en-GB" sz="2000" b="1" noProof="0" dirty="0">
              <a:latin typeface="Calibri" panose="020F0502020204030204" pitchFamily="34" charset="0"/>
            </a:endParaRPr>
          </a:p>
        </p:txBody>
      </p:sp>
      <p:sp>
        <p:nvSpPr>
          <p:cNvPr id="18" name="CuadroTexto 17"/>
          <p:cNvSpPr txBox="1"/>
          <p:nvPr/>
        </p:nvSpPr>
        <p:spPr>
          <a:xfrm>
            <a:off x="2602955" y="5611009"/>
            <a:ext cx="669624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Door te doen wat Hem behaagt, dat wil zeggen, door Zijn geboden te houden (Joh. 15:10). Dit is een liefdevolle reactie op de liefde die God ons heeft getoond (1 Joh. 4:19).</a:t>
            </a:r>
            <a:endParaRPr lang="en-GB" sz="2000" b="1" noProof="0" dirty="0">
              <a:latin typeface="Calibri" panose="020F0502020204030204" pitchFamily="34" charset="0"/>
            </a:endParaRPr>
          </a:p>
        </p:txBody>
      </p:sp>
      <p:sp>
        <p:nvSpPr>
          <p:cNvPr id="20" name="CuadroTexto 19"/>
          <p:cNvSpPr txBox="1"/>
          <p:nvPr/>
        </p:nvSpPr>
        <p:spPr>
          <a:xfrm>
            <a:off x="80775" y="2433101"/>
            <a:ext cx="7322915" cy="1938020"/>
          </a:xfrm>
          <a:prstGeom prst="rect">
            <a:avLst/>
          </a:prstGeom>
          <a:noFill/>
        </p:spPr>
        <p:txBody>
          <a:bodyPr wrap="square">
            <a:spAutoFit/>
          </a:bodyPr>
          <a:lstStyle/>
          <a:p>
            <a:pPr>
              <a:spcBef>
                <a:spcPts val="600"/>
              </a:spcBef>
            </a:pPr>
            <a:r>
              <a:rPr lang="nl-NL" sz="2000" b="1" dirty="0">
                <a:latin typeface="Calibri" panose="020F0502020204030204" pitchFamily="34" charset="0"/>
              </a:rPr>
              <a:t>Een tak kan een tijdlang leven zonder aan de wijnstok te zitten, maar uiteindelijk zal hij verwelken. Opdat we het eeuwige leven niet verliezen, doet Jezus een smeekbede tot ons: "Blijf in Mij"</a:t>
            </a:r>
            <a:br>
              <a:rPr lang="nl-NL" sz="2000" b="1" dirty="0">
                <a:latin typeface="Calibri" panose="020F0502020204030204" pitchFamily="34" charset="0"/>
              </a:rPr>
            </a:br>
            <a:r>
              <a:rPr lang="nl-NL" sz="2000" b="1" dirty="0">
                <a:latin typeface="Calibri" panose="020F0502020204030204" pitchFamily="34" charset="0"/>
              </a:rPr>
              <a:t>(Joh. 15:4). In de 11 verzen waarin Jezus deze gelijkenis over de wijnstok en de takken vertelt, gebruikt Hij het werkwoord "verblijven" 10 keer. Het moet iets echt belangrijks zijn.</a:t>
            </a:r>
            <a:endParaRPr lang="en-GB" sz="2000" b="1" noProof="0" dirty="0">
              <a:latin typeface="Calibri" panose="020F0502020204030204" pitchFamily="34" charset="0"/>
            </a:endParaRPr>
          </a:p>
        </p:txBody>
      </p:sp>
      <p:sp>
        <p:nvSpPr>
          <p:cNvPr id="2" name="Tekstvak 1"/>
          <p:cNvSpPr txBox="1"/>
          <p:nvPr/>
        </p:nvSpPr>
        <p:spPr>
          <a:xfrm>
            <a:off x="10411963" y="201596"/>
            <a:ext cx="1393842" cy="307168"/>
          </a:xfrm>
          <a:prstGeom prst="roundRect">
            <a:avLst>
              <a:gd name="adj" fmla="val 14029"/>
            </a:avLst>
          </a:prstGeom>
          <a:noFill/>
          <a:ln w="38100">
            <a:solidFill>
              <a:srgbClr val="FCFC68"/>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dirty="0">
                <a:solidFill>
                  <a:srgbClr val="FFCB7F"/>
                </a:solidFill>
                <a:latin typeface="Comic Sans MS" panose="030F0702030302020204" pitchFamily="66" charset="0"/>
              </a:rPr>
              <a:t>woensdag</a:t>
            </a:r>
            <a:r>
              <a:rPr lang="nl-NL" sz="1600" b="1" kern="0" spc="50" dirty="0">
                <a:ln w="0">
                  <a:noFill/>
                </a:ln>
                <a:solidFill>
                  <a:srgbClr val="6633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8)">
                                      <p:cBhvr>
                                        <p:cTn id="42" dur="750"/>
                                        <p:tgtEl>
                                          <p:spTgt spid="12"/>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 calcmode="lin" valueType="num">
                                      <p:cBhvr>
                                        <p:cTn id="53" dur="500" fill="hold"/>
                                        <p:tgtEl>
                                          <p:spTgt spid="14"/>
                                        </p:tgtEl>
                                        <p:attrNameLst>
                                          <p:attrName>style.rotation</p:attrName>
                                        </p:attrNameLst>
                                      </p:cBhvr>
                                      <p:tavLst>
                                        <p:tav tm="0">
                                          <p:val>
                                            <p:fltVal val="360"/>
                                          </p:val>
                                        </p:tav>
                                        <p:tav tm="100000">
                                          <p:val>
                                            <p:fltVal val="0"/>
                                          </p:val>
                                        </p:tav>
                                      </p:tavLst>
                                    </p:anim>
                                    <p:animEffect transition="in" filter="fade">
                                      <p:cBhvr>
                                        <p:cTn id="54" dur="500"/>
                                        <p:tgtEl>
                                          <p:spTgt spid="1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3" name="CuadroTexto 2"/>
          <p:cNvSpPr txBox="1"/>
          <p:nvPr/>
        </p:nvSpPr>
        <p:spPr>
          <a:xfrm>
            <a:off x="4264805" y="-166909"/>
            <a:ext cx="5776331" cy="769441"/>
          </a:xfrm>
          <a:prstGeom prst="rect">
            <a:avLst/>
          </a:prstGeom>
          <a:noFill/>
        </p:spPr>
        <p:txBody>
          <a:bodyPr wrap="square">
            <a:spAutoFit/>
          </a:bodyPr>
          <a:lstStyle/>
          <a:p>
            <a:pPr algn="ctr"/>
            <a:r>
              <a:rPr lang="nl-NL" sz="4400" b="1" spc="1000" dirty="0">
                <a:ln w="0"/>
                <a:solidFill>
                  <a:schemeClr val="bg1"/>
                </a:solidFill>
                <a:effectLst>
                  <a:innerShdw blurRad="63500" dist="50800" dir="13500000">
                    <a:srgbClr val="000000">
                      <a:alpha val="50000"/>
                    </a:srgbClr>
                  </a:innerShdw>
                </a:effectLst>
                <a:latin typeface="Calibri" panose="020F0502020204030204" pitchFamily="34" charset="0"/>
              </a:rPr>
              <a:t>HET SAP</a:t>
            </a:r>
            <a:endParaRPr lang="en-GB" sz="4400" b="1" spc="1000" noProof="0" dirty="0">
              <a:ln w="0"/>
              <a:solidFill>
                <a:schemeClr val="bg1"/>
              </a:solidFill>
              <a:effectLst>
                <a:innerShdw blurRad="63500" dist="50800" dir="13500000">
                  <a:srgbClr val="000000">
                    <a:alpha val="50000"/>
                  </a:srgbClr>
                </a:innerShdw>
              </a:effectLst>
              <a:latin typeface="Calibri" panose="020F0502020204030204" pitchFamily="34" charset="0"/>
            </a:endParaRPr>
          </a:p>
        </p:txBody>
      </p:sp>
      <p:sp>
        <p:nvSpPr>
          <p:cNvPr id="4" name="CuadroTexto 3"/>
          <p:cNvSpPr txBox="1"/>
          <p:nvPr/>
        </p:nvSpPr>
        <p:spPr>
          <a:xfrm>
            <a:off x="2251109" y="533251"/>
            <a:ext cx="9813072" cy="646331"/>
          </a:xfrm>
          <a:prstGeom prst="rect">
            <a:avLst/>
          </a:prstGeom>
          <a:noFill/>
        </p:spPr>
        <p:txBody>
          <a:bodyPr wrap="square">
            <a:spAutoFit/>
          </a:bodyPr>
          <a:lstStyle/>
          <a:p>
            <a:pPr algn="ctr"/>
            <a:r>
              <a:rPr lang="en-GB"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Blijf in Mij, en Ik in u. Zoals de rank geen vrucht kan dragen uit zichzelf,</a:t>
            </a:r>
          </a:p>
          <a:p>
            <a:pPr algn="ctr"/>
            <a:r>
              <a:rPr lang="nl-NL"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als zij niet in de wijnstok blijft, zo ook u niet, als u niet in Mij blijft.</a:t>
            </a:r>
            <a:r>
              <a:rPr lang="en-GB"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Johannes 15:4</a:t>
            </a:r>
            <a:r>
              <a:rPr lang="en-GB"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p:cNvSpPr txBox="1"/>
          <p:nvPr/>
        </p:nvSpPr>
        <p:spPr>
          <a:xfrm>
            <a:off x="3183265" y="1266869"/>
            <a:ext cx="8829875" cy="70675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de winter zitten de takken aan de wijnstok vast, maar ze dragen geen vruchten. Waarom? Omdat ze geen sap ontvangen.</a:t>
            </a:r>
            <a:endParaRPr lang="en-GB" sz="2000" b="1" noProof="0" dirty="0">
              <a:latin typeface="Calibri" panose="020F0502020204030204" pitchFamily="34" charset="0"/>
            </a:endParaRPr>
          </a:p>
        </p:txBody>
      </p:sp>
      <p:graphicFrame>
        <p:nvGraphicFramePr>
          <p:cNvPr id="10" name="Diagrama 9"/>
          <p:cNvGraphicFramePr/>
          <p:nvPr>
            <p:extLst>
              <p:ext uri="{D42A27DB-BD31-4B8C-83A1-F6EECF244321}">
                <p14:modId xmlns:p14="http://schemas.microsoft.com/office/powerpoint/2010/main" val="1103265829"/>
              </p:ext>
            </p:extLst>
          </p:nvPr>
        </p:nvGraphicFramePr>
        <p:xfrm>
          <a:off x="127819" y="4706720"/>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3" name="Grupo 12"/>
          <p:cNvGrpSpPr/>
          <p:nvPr/>
        </p:nvGrpSpPr>
        <p:grpSpPr>
          <a:xfrm>
            <a:off x="5348752" y="4750185"/>
            <a:ext cx="3755922" cy="2042282"/>
            <a:chOff x="5476568" y="4750185"/>
            <a:chExt cx="3755922" cy="2042282"/>
          </a:xfrm>
        </p:grpSpPr>
        <p:pic>
          <p:nvPicPr>
            <p:cNvPr id="11" name="Imagen 10"/>
            <p:cNvPicPr>
              <a:picLocks noChangeAspect="1"/>
            </p:cNvPicPr>
            <p:nvPr/>
          </p:nvPicPr>
          <p:blipFill>
            <a:blip r:embed="rId11" cstate="email"/>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grpSp>
      <p:pic>
        <p:nvPicPr>
          <p:cNvPr id="15" name="Imagen 14" descr="Un dibujo de una persona&#10;&#10;El contenido generado por IA puede ser incorrecto."/>
          <p:cNvPicPr>
            <a:picLocks noChangeAspect="1"/>
          </p:cNvPicPr>
          <p:nvPr/>
        </p:nvPicPr>
        <p:blipFill>
          <a:blip r:embed="rId12" cstate="email"/>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3183265" y="3842101"/>
            <a:ext cx="9008735" cy="706755"/>
          </a:xfrm>
          <a:prstGeom prst="rect">
            <a:avLst/>
          </a:prstGeom>
          <a:noFill/>
        </p:spPr>
        <p:txBody>
          <a:bodyPr wrap="square">
            <a:spAutoFit/>
          </a:bodyPr>
          <a:lstStyle/>
          <a:p>
            <a:pPr>
              <a:spcBef>
                <a:spcPts val="600"/>
              </a:spcBef>
            </a:pPr>
            <a:r>
              <a:rPr lang="nl-NL" sz="2000" b="1" dirty="0">
                <a:latin typeface="Calibri" panose="020F0502020204030204" pitchFamily="34" charset="0"/>
              </a:rPr>
              <a:t>In dezelfde toespraak (Johannes 14-17) geeft Jezus ons de verklaring: De Heilige Geest is Degene Die in ons werkt om ons leven te geven, als wij dat wensen.</a:t>
            </a:r>
            <a:endParaRPr lang="en-GB" sz="2000" b="1" noProof="0" dirty="0">
              <a:latin typeface="Calibri" panose="020F0502020204030204" pitchFamily="34" charset="0"/>
            </a:endParaRPr>
          </a:p>
        </p:txBody>
      </p:sp>
      <p:sp>
        <p:nvSpPr>
          <p:cNvPr id="14" name="CuadroTexto 13"/>
          <p:cNvSpPr txBox="1"/>
          <p:nvPr/>
        </p:nvSpPr>
        <p:spPr>
          <a:xfrm>
            <a:off x="3183265" y="3086282"/>
            <a:ext cx="9008735"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Of we nu tere scheuten zijn of gebroken takken, één ding is duidelijk: we hebben het sap van de wijnstok nodig. Waarmee kunnen we dit sap vergelijken?</a:t>
            </a:r>
            <a:endParaRPr lang="en-GB" sz="2000" b="1" noProof="0" dirty="0">
              <a:latin typeface="Calibri" panose="020F0502020204030204" pitchFamily="34" charset="0"/>
            </a:endParaRPr>
          </a:p>
        </p:txBody>
      </p:sp>
      <p:pic>
        <p:nvPicPr>
          <p:cNvPr id="9" name="Imagen 8" descr="Imagen que contiene parado, viendo, árbol, cadena&#10;&#10;El contenido generado por IA puede ser incorrecto."/>
          <p:cNvPicPr>
            <a:picLocks noChangeAspect="1"/>
          </p:cNvPicPr>
          <p:nvPr/>
        </p:nvPicPr>
        <p:blipFill>
          <a:blip r:embed="rId13" cstate="email"/>
          <a:stretch>
            <a:fillRect/>
          </a:stretch>
        </p:blipFill>
        <p:spPr>
          <a:xfrm>
            <a:off x="127819" y="1034840"/>
            <a:ext cx="2927627" cy="1646790"/>
          </a:xfrm>
          <a:prstGeom prst="rect">
            <a:avLst/>
          </a:prstGeom>
        </p:spPr>
      </p:pic>
      <p:sp>
        <p:nvSpPr>
          <p:cNvPr id="18" name="CuadroTexto 17"/>
          <p:cNvSpPr txBox="1"/>
          <p:nvPr/>
        </p:nvSpPr>
        <p:spPr>
          <a:xfrm>
            <a:off x="3183266" y="2022687"/>
            <a:ext cx="9008732" cy="1014730"/>
          </a:xfrm>
          <a:prstGeom prst="rect">
            <a:avLst/>
          </a:prstGeom>
          <a:noFill/>
        </p:spPr>
        <p:txBody>
          <a:bodyPr wrap="square">
            <a:spAutoFit/>
          </a:bodyPr>
          <a:lstStyle/>
          <a:p>
            <a:pPr>
              <a:spcBef>
                <a:spcPts val="600"/>
              </a:spcBef>
            </a:pPr>
            <a:r>
              <a:rPr lang="nl-NL" sz="2000" b="1" spc="-30" dirty="0">
                <a:latin typeface="Calibri" panose="020F0502020204030204" pitchFamily="34" charset="0"/>
              </a:rPr>
              <a:t>Pas wanneer de lente komt, ontvangen deze het sap van de wijnstok, waarna de scheuten tevoorschijn komen. Het Griekse woord dat Johannes gebruikt, kan ook verwijzen naar takken die zijn afgebroken en weer op de wijnstok zijn geënt.</a:t>
            </a:r>
            <a:endParaRPr lang="en-GB" sz="2000" b="1" spc="-30" noProof="0" dirty="0">
              <a:latin typeface="Calibri" panose="020F0502020204030204" pitchFamily="34" charset="0"/>
            </a:endParaRPr>
          </a:p>
        </p:txBody>
      </p:sp>
      <p:pic>
        <p:nvPicPr>
          <p:cNvPr id="7" name="Imagen 6" descr="Un árbol con hojas verdes&#10;&#10;El contenido generado por IA puede ser incorrecto."/>
          <p:cNvPicPr>
            <a:picLocks noChangeAspect="1"/>
          </p:cNvPicPr>
          <p:nvPr/>
        </p:nvPicPr>
        <p:blipFill>
          <a:blip r:embed="rId14" cstate="email"/>
          <a:stretch>
            <a:fillRect/>
          </a:stretch>
        </p:blipFill>
        <p:spPr>
          <a:xfrm>
            <a:off x="178859" y="2509768"/>
            <a:ext cx="2825546" cy="1883697"/>
          </a:xfrm>
          <a:prstGeom prst="rect">
            <a:avLst/>
          </a:prstGeom>
          <a:ln w="38100" cap="sq">
            <a:solidFill>
              <a:schemeClr val="accent4">
                <a:lumMod val="40000"/>
                <a:lumOff val="60000"/>
              </a:schemeClr>
            </a:solidFill>
            <a:prstDash val="solid"/>
            <a:miter lim="800000"/>
            <a:headEnd/>
            <a:tailEnd/>
          </a:ln>
          <a:effectLst>
            <a:outerShdw blurRad="50800" dist="38100" dir="2700000" algn="tl" rotWithShape="0">
              <a:srgbClr val="000000">
                <a:alpha val="43000"/>
              </a:srgbClr>
            </a:outerShdw>
          </a:effectLst>
        </p:spPr>
      </p:pic>
      <p:sp>
        <p:nvSpPr>
          <p:cNvPr id="5" name="Tekstvak 4"/>
          <p:cNvSpPr txBox="1"/>
          <p:nvPr/>
        </p:nvSpPr>
        <p:spPr>
          <a:xfrm>
            <a:off x="239656" y="527474"/>
            <a:ext cx="1393842" cy="307168"/>
          </a:xfrm>
          <a:prstGeom prst="roundRect">
            <a:avLst>
              <a:gd name="adj" fmla="val 14029"/>
            </a:avLst>
          </a:prstGeom>
          <a:noFill/>
          <a:ln w="38100">
            <a:solidFill>
              <a:srgbClr val="FBFBFB"/>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dirty="0">
                <a:solidFill>
                  <a:srgbClr val="B3FFB3"/>
                </a:solidFill>
                <a:latin typeface="Comic Sans MS" panose="030F0702030302020204" pitchFamily="66" charset="0"/>
              </a:rPr>
              <a:t>donderdag</a:t>
            </a:r>
            <a:r>
              <a:rPr lang="nl-NL" sz="1600" b="1" kern="0" spc="50" dirty="0">
                <a:ln w="0">
                  <a:noFill/>
                </a:ln>
                <a:solidFill>
                  <a:srgbClr val="6633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down)">
                                      <p:cBhvr>
                                        <p:cTn id="27" dur="500"/>
                                        <p:tgtEl>
                                          <p:spTgt spid="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vertical)">
                                      <p:cBhvr>
                                        <p:cTn id="52" dur="500"/>
                                        <p:tgtEl>
                                          <p:spTgt spid="13"/>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5"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randombar(vertical)">
                                      <p:cBhvr>
                                        <p:cTn id="61" dur="500"/>
                                        <p:tgtEl>
                                          <p:spTgt spid="1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70"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71"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72"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73" dur="1000"/>
                                        <p:tgtEl>
                                          <p:spTgt spid="10">
                                            <p:graphicEl>
                                              <a:dgm id="{BD7F966C-344C-4880-A71C-848E52194C0E}"/>
                                            </p:graphicEl>
                                          </p:spTgt>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7" dur="500"/>
                                        <p:tgtEl>
                                          <p:spTgt spid="10">
                                            <p:graphicEl>
                                              <a:dgm id="{E1EEA759-5146-4348-80E7-524FC380A559}"/>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82"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83"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4"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5" dur="1000"/>
                                        <p:tgtEl>
                                          <p:spTgt spid="10">
                                            <p:graphicEl>
                                              <a:dgm id="{07903487-9C75-4F36-BAAD-3999608CFCC1}"/>
                                            </p:graphicEl>
                                          </p:spTgt>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9" dur="500"/>
                                        <p:tgtEl>
                                          <p:spTgt spid="10">
                                            <p:graphicEl>
                                              <a:dgm id="{B6F811C8-8640-406C-A6AA-8E6DEC70BB3C}"/>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4"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5"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6"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7" dur="1000"/>
                                        <p:tgtEl>
                                          <p:spTgt spid="10">
                                            <p:graphicEl>
                                              <a:dgm id="{E82A5EE8-5D4A-48AE-B257-2340C0E1B182}"/>
                                            </p:graphicEl>
                                          </p:spTgt>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101" dur="500"/>
                                        <p:tgtEl>
                                          <p:spTgt spid="10">
                                            <p:graphicEl>
                                              <a:dgm id="{93173098-8883-40F7-B292-42DF22E34511}"/>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6"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7"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8"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9" dur="1000"/>
                                        <p:tgtEl>
                                          <p:spTgt spid="10">
                                            <p:graphicEl>
                                              <a:dgm id="{656187B0-B962-462C-A5AD-3ABA3D521DB8}"/>
                                            </p:graphicEl>
                                          </p:spTgt>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13"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834006" y="463157"/>
            <a:ext cx="10302346" cy="5631180"/>
          </a:xfrm>
          <a:prstGeom prst="rect">
            <a:avLst/>
          </a:prstGeom>
          <a:noFill/>
        </p:spPr>
        <p:txBody>
          <a:bodyPr wrap="square">
            <a:spAutoFit/>
          </a:bodyPr>
          <a:lstStyle/>
          <a:p>
            <a:pPr algn="just">
              <a:spcBef>
                <a:spcPts val="600"/>
              </a:spcBef>
            </a:pPr>
            <a:r>
              <a:rPr lang="en-GB" sz="2400" b="1" noProof="0" dirty="0">
                <a:latin typeface="Constantia" panose="02030602050306030303" pitchFamily="18" charset="0"/>
              </a:rPr>
              <a:t>“</a:t>
            </a:r>
            <a:r>
              <a:rPr lang="nl-NL" sz="2400" b="1" dirty="0">
                <a:latin typeface="Constantia" panose="02030602050306030303" pitchFamily="18" charset="0"/>
              </a:rPr>
              <a:t>Het goud dat hier wordt aanbevolen als beproefd in het vuur is geloof en liefde. Het maakt het hart rijk; want het is gezuiverd totdat het zuiver is, en hoe meer het wordt getest, hoe schitterender zijn glans is. Het witte gewaad is zuiverheid van karakter, de gerechtigheid van Christus die aan de zondaar wordt overgedragen. Dit is inderdaad een kledingstuk van hemelse textuur, dat alleen van Christus gekocht kan worden voor een leven van gewillige gehoorzaamheid. De oogzalf is die wijsheid en genade die ons in staat stelt het slechte en het goede te onderscheiden, en zonde onder elke vermomming te detecteren. God heeft Zijn kerk ogen gegeven, Hij </a:t>
            </a:r>
            <a:r>
              <a:rPr lang="nl-NL" sz="2400" b="1" dirty="0">
                <a:latin typeface="Constantia" panose="02030602050306030303" pitchFamily="18" charset="0"/>
                <a:sym typeface="+mn-ea"/>
              </a:rPr>
              <a:t>verlangt </a:t>
            </a:r>
            <a:r>
              <a:rPr lang="nl-NL" sz="2400" b="1" dirty="0">
                <a:latin typeface="Constantia" panose="02030602050306030303" pitchFamily="18" charset="0"/>
              </a:rPr>
              <a:t>van hen  deze met  wijsheid te zalven, zodat zij helder kunnen zien; maar velen zouden de ogen van de kerk willen uitsteken als ze konden; want zij wilden niet dat hun daden aan het licht kwamen, uit angst berispt te worden. De goddelijke oogzalf zal helderheid brengen aan het begrip. Christus is de bewaarder van alle genade. Hij zegt: "Koop van Mij</a:t>
            </a:r>
            <a:r>
              <a:rPr lang="en-GB" sz="2400" b="1" noProof="0" dirty="0">
                <a:latin typeface="Constantia" panose="02030602050306030303" pitchFamily="18" charset="0"/>
              </a:rPr>
              <a:t>” (</a:t>
            </a:r>
            <a:r>
              <a:rPr lang="nl-NL" b="1" dirty="0">
                <a:latin typeface="Constantia" panose="02030602050306030303" pitchFamily="18" charset="0"/>
              </a:rPr>
              <a:t>Openbaring 3:18</a:t>
            </a:r>
            <a:r>
              <a:rPr lang="en-GB" sz="2400" b="1" noProof="0" dirty="0">
                <a:latin typeface="Constantia" panose="02030602050306030303" pitchFamily="18" charset="0"/>
              </a:rPr>
              <a:t>).”</a:t>
            </a:r>
          </a:p>
        </p:txBody>
      </p:sp>
      <p:sp>
        <p:nvSpPr>
          <p:cNvPr id="4" name="CuadroTexto 3"/>
          <p:cNvSpPr txBox="1"/>
          <p:nvPr/>
        </p:nvSpPr>
        <p:spPr>
          <a:xfrm>
            <a:off x="5910754" y="6056289"/>
            <a:ext cx="5225598" cy="338554"/>
          </a:xfrm>
          <a:prstGeom prst="rect">
            <a:avLst/>
          </a:prstGeom>
          <a:noFill/>
        </p:spPr>
        <p:txBody>
          <a:bodyPr wrap="none" rtlCol="0">
            <a:spAutoFit/>
          </a:bodyPr>
          <a:lstStyle/>
          <a:p>
            <a:pPr algn="r"/>
            <a:r>
              <a:rPr lang="en-GB" sz="1600" b="1" noProof="0" dirty="0">
                <a:latin typeface="Calibri" panose="020F0502020204030204" pitchFamily="34" charset="0"/>
              </a:rPr>
              <a:t>Ellen G. White (</a:t>
            </a:r>
            <a:r>
              <a:rPr lang="nl-NL" sz="1600" b="1" dirty="0">
                <a:latin typeface="Calibri" panose="020F0502020204030204" pitchFamily="34" charset="0"/>
              </a:rPr>
              <a:t>Getuigenissen voor de Kerk</a:t>
            </a:r>
            <a:r>
              <a:rPr lang="en-GB" sz="1600" b="1" noProof="0" dirty="0">
                <a:latin typeface="Calibri" panose="020F0502020204030204" pitchFamily="34" charset="0"/>
              </a:rPr>
              <a:t>, </a:t>
            </a:r>
            <a:r>
              <a:rPr lang="nl-NL" sz="1600" b="1" dirty="0">
                <a:latin typeface="Calibri" panose="020F0502020204030204" pitchFamily="34" charset="0"/>
              </a:rPr>
              <a:t>deel 4, pag. 88)</a:t>
            </a:r>
            <a:endParaRPr lang="en-GB" sz="1600" b="1"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p:cNvSpPr>
            <a:spLocks noGrp="1" noRot="1" noChangeAspect="1" noMove="1" noResize="1" noEditPoints="1" noAdjustHandles="1" noChangeArrowheads="1" noChangeShapeType="1" noTextEdit="1"/>
          </p:cNvSpPr>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latin typeface="Calibri" panose="020F0502020204030204" pitchFamily="34" charset="0"/>
            </a:endParaRPr>
          </a:p>
        </p:txBody>
      </p:sp>
      <p:pic>
        <p:nvPicPr>
          <p:cNvPr id="4" name="Imagen 3" descr="Persona con cabello largo&#10;&#10;El contenido generado por IA puede ser incorrecto."/>
          <p:cNvPicPr>
            <a:picLocks noGrp="1" noRot="1" noChangeAspect="1" noMove="1" noResize="1" noEditPoints="1" noAdjustHandles="1" noChangeArrowheads="1" noChangeShapeType="1" noCrop="1"/>
          </p:cNvPicPr>
          <p:nvPr/>
        </p:nvPicPr>
        <p:blipFill>
          <a:blip r:embed="rId2" cstate="email"/>
          <a:srcRect r="-1" b="-1"/>
          <a:stretch>
            <a:fillRect/>
          </a:stretch>
        </p:blipFill>
        <p:spPr>
          <a:xfrm>
            <a:off x="187387" y="170014"/>
            <a:ext cx="3805676" cy="6516265"/>
          </a:xfrm>
          <a:prstGeom prst="rect">
            <a:avLst/>
          </a:prstGeom>
          <a:ln w="38100" cap="sq">
            <a:solidFill>
              <a:srgbClr val="663300"/>
            </a:solidFill>
            <a:prstDash val="solid"/>
            <a:miter lim="800000"/>
            <a:headEnd/>
            <a:tailEnd/>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p:cNvPicPr>
            <a:picLocks noGrp="1" noRot="1" noChangeAspect="1" noMove="1" noResize="1" noEditPoints="1" noAdjustHandles="1" noChangeArrowheads="1" noChangeShapeType="1" noCrop="1"/>
          </p:cNvPicPr>
          <p:nvPr/>
        </p:nvPicPr>
        <p:blipFill>
          <a:blip r:embed="rId3" cstate="email"/>
          <a:srcRect r="-2"/>
          <a:stretch>
            <a:fillRect/>
          </a:stretch>
        </p:blipFill>
        <p:spPr>
          <a:xfrm>
            <a:off x="4179224" y="170014"/>
            <a:ext cx="7825389" cy="6516263"/>
          </a:xfrm>
          <a:prstGeom prst="rect">
            <a:avLst/>
          </a:prstGeom>
          <a:ln w="38100" cap="sq">
            <a:solidFill>
              <a:srgbClr val="CC9900"/>
            </a:solidFill>
            <a:prstDash val="solid"/>
            <a:miter lim="800000"/>
            <a:headEnd/>
            <a:tailEnd/>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p:cNvSpPr txBox="1"/>
          <p:nvPr/>
        </p:nvSpPr>
        <p:spPr>
          <a:xfrm>
            <a:off x="8477251" y="330413"/>
            <a:ext cx="3508312" cy="5539978"/>
          </a:xfrm>
          <a:prstGeom prst="rect">
            <a:avLst/>
          </a:prstGeom>
          <a:noFill/>
        </p:spPr>
        <p:txBody>
          <a:bodyPr wrap="square">
            <a:spAutoFit/>
          </a:bodyPr>
          <a:lstStyle/>
          <a:p>
            <a:pPr algn="ctr"/>
            <a:r>
              <a:rPr lang="en-GB"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Zoals de Vader Mij liefgehad heeft, heb ook Ik u liefgehad; blijf in Mijn liefde.</a:t>
            </a:r>
            <a:r>
              <a:rPr lang="en-GB"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GB"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sz="2400" b="1" dirty="0">
                <a:solidFill>
                  <a:schemeClr val="bg1"/>
                </a:solidFill>
                <a:effectLst>
                  <a:outerShdw blurRad="38100" dist="38100" dir="2700000" algn="tl">
                    <a:srgbClr val="000000">
                      <a:alpha val="43137"/>
                    </a:srgbClr>
                  </a:outerShdw>
                </a:effectLst>
                <a:latin typeface="Comic Sans MS" panose="030F0702030302020204" pitchFamily="66" charset="0"/>
              </a:rPr>
              <a:t>Johannes 15:9 HSV</a:t>
            </a:r>
            <a:r>
              <a:rPr lang="en-GB"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GB"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p:cNvSpPr txBox="1"/>
          <p:nvPr/>
        </p:nvSpPr>
        <p:spPr>
          <a:xfrm>
            <a:off x="6353175" y="3554493"/>
            <a:ext cx="5772150" cy="324612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6C176A"/>
                </a:solidFill>
                <a:latin typeface="Calibri" panose="020F0502020204030204" pitchFamily="34" charset="0"/>
              </a:rPr>
              <a:t>De boodschap van God (Openbaring</a:t>
            </a:r>
            <a:r>
              <a:rPr lang="en-GB" sz="2000" b="1" noProof="0" dirty="0">
                <a:solidFill>
                  <a:srgbClr val="6C176A"/>
                </a:solidFill>
                <a:latin typeface="Calibri" panose="020F0502020204030204" pitchFamily="34" charset="0"/>
              </a:rPr>
              <a:t>3:14-22):</a:t>
            </a:r>
          </a:p>
          <a:p>
            <a:pPr lvl="1">
              <a:spcBef>
                <a:spcPts val="600"/>
              </a:spcBef>
            </a:pPr>
            <a:r>
              <a:rPr lang="nl-NL" sz="2000" b="1" dirty="0">
                <a:latin typeface="Calibri" panose="020F0502020204030204" pitchFamily="34" charset="0"/>
              </a:rPr>
              <a:t>Evaluatie (verzen</a:t>
            </a:r>
            <a:r>
              <a:rPr lang="en-GB" sz="2000" b="1" noProof="0" dirty="0">
                <a:latin typeface="Calibri" panose="020F0502020204030204" pitchFamily="34" charset="0"/>
              </a:rPr>
              <a:t> 14-17)</a:t>
            </a:r>
          </a:p>
          <a:p>
            <a:pPr lvl="1">
              <a:spcBef>
                <a:spcPts val="600"/>
              </a:spcBef>
            </a:pPr>
            <a:r>
              <a:rPr lang="nl-NL" sz="2000" b="1" dirty="0">
                <a:latin typeface="Calibri" panose="020F0502020204030204" pitchFamily="34" charset="0"/>
              </a:rPr>
              <a:t>Oplossing</a:t>
            </a:r>
            <a:r>
              <a:rPr lang="en-GB" sz="2000" b="1" noProof="0" dirty="0">
                <a:latin typeface="Calibri" panose="020F0502020204030204" pitchFamily="34" charset="0"/>
              </a:rPr>
              <a:t> (vers 18)</a:t>
            </a:r>
          </a:p>
          <a:p>
            <a:pPr lvl="1">
              <a:spcBef>
                <a:spcPts val="600"/>
              </a:spcBef>
            </a:pPr>
            <a:r>
              <a:rPr lang="nl-NL" sz="2000" b="1" dirty="0">
                <a:latin typeface="Calibri" panose="020F0502020204030204" pitchFamily="34" charset="0"/>
              </a:rPr>
              <a:t>Resultaat</a:t>
            </a:r>
            <a:r>
              <a:rPr lang="en-GB" sz="2000" b="1" noProof="0" dirty="0">
                <a:latin typeface="Calibri" panose="020F0502020204030204" pitchFamily="34" charset="0"/>
              </a:rPr>
              <a:t> (verzen 19-20)</a:t>
            </a:r>
          </a:p>
          <a:p>
            <a:pPr lvl="1">
              <a:spcBef>
                <a:spcPts val="600"/>
              </a:spcBef>
            </a:pPr>
            <a:r>
              <a:rPr lang="nl-NL" sz="2000" b="1" dirty="0">
                <a:latin typeface="Calibri" panose="020F0502020204030204" pitchFamily="34" charset="0"/>
              </a:rPr>
              <a:t>Beloning</a:t>
            </a:r>
            <a:r>
              <a:rPr lang="en-GB" sz="2000" b="1" noProof="0" dirty="0">
                <a:latin typeface="Calibri" panose="020F0502020204030204" pitchFamily="34" charset="0"/>
              </a:rPr>
              <a:t> (</a:t>
            </a:r>
            <a:r>
              <a:rPr lang="nl-NL" sz="2000" b="1" dirty="0">
                <a:latin typeface="Calibri" panose="020F0502020204030204" pitchFamily="34" charset="0"/>
              </a:rPr>
              <a:t>verzen</a:t>
            </a:r>
            <a:r>
              <a:rPr lang="en-GB" sz="2000" b="1" noProof="0" dirty="0">
                <a:latin typeface="Calibri" panose="020F0502020204030204" pitchFamily="34" charset="0"/>
              </a:rPr>
              <a:t> 21-22)</a:t>
            </a:r>
          </a:p>
          <a:p>
            <a:pPr>
              <a:spcBef>
                <a:spcPts val="1800"/>
              </a:spcBef>
            </a:pPr>
            <a:r>
              <a:rPr lang="nl-NL" sz="2000" b="1" dirty="0">
                <a:solidFill>
                  <a:srgbClr val="801C21"/>
                </a:solidFill>
                <a:latin typeface="Calibri" panose="020F0502020204030204" pitchFamily="34" charset="0"/>
              </a:rPr>
              <a:t>Realiteitscheck (Johannes 15:1-11</a:t>
            </a:r>
            <a:r>
              <a:rPr lang="en-GB" sz="2000" b="1" noProof="0" dirty="0">
                <a:solidFill>
                  <a:srgbClr val="801C21"/>
                </a:solidFill>
                <a:latin typeface="Calibri" panose="020F0502020204030204" pitchFamily="34" charset="0"/>
              </a:rPr>
              <a:t>):</a:t>
            </a:r>
          </a:p>
          <a:p>
            <a:pPr lvl="1">
              <a:spcBef>
                <a:spcPts val="600"/>
              </a:spcBef>
            </a:pPr>
            <a:r>
              <a:rPr lang="nl-NL" sz="2000" b="1" dirty="0">
                <a:latin typeface="Calibri" panose="020F0502020204030204" pitchFamily="34" charset="0"/>
              </a:rPr>
              <a:t>De tak en de wijnstok</a:t>
            </a:r>
            <a:r>
              <a:rPr lang="en-GB" sz="2000" b="1" noProof="0" dirty="0">
                <a:latin typeface="Calibri" panose="020F0502020204030204" pitchFamily="34" charset="0"/>
              </a:rPr>
              <a:t>.</a:t>
            </a:r>
          </a:p>
          <a:p>
            <a:pPr lvl="1">
              <a:spcBef>
                <a:spcPts val="600"/>
              </a:spcBef>
            </a:pPr>
            <a:r>
              <a:rPr lang="nl-NL" sz="2000" b="1" dirty="0">
                <a:latin typeface="Calibri" panose="020F0502020204030204" pitchFamily="34" charset="0"/>
              </a:rPr>
              <a:t>Het sap</a:t>
            </a:r>
            <a:endParaRPr lang="en-GB" sz="2000" b="1" noProof="0" dirty="0">
              <a:latin typeface="Calibri" panose="020F0502020204030204" pitchFamily="34" charset="0"/>
            </a:endParaRPr>
          </a:p>
        </p:txBody>
      </p:sp>
      <p:sp>
        <p:nvSpPr>
          <p:cNvPr id="3" name="CuadroTexto 2"/>
          <p:cNvSpPr txBox="1"/>
          <p:nvPr/>
        </p:nvSpPr>
        <p:spPr>
          <a:xfrm>
            <a:off x="161925" y="144781"/>
            <a:ext cx="8391525" cy="707886"/>
          </a:xfrm>
          <a:prstGeom prst="rect">
            <a:avLst/>
          </a:prstGeom>
          <a:noFill/>
        </p:spPr>
        <p:txBody>
          <a:bodyPr wrap="square" rtlCol="0">
            <a:spAutoFit/>
          </a:bodyPr>
          <a:lstStyle/>
          <a:p>
            <a:pPr>
              <a:spcBef>
                <a:spcPts val="600"/>
              </a:spcBef>
            </a:pPr>
            <a:r>
              <a:rPr lang="nl-NL" sz="2000" b="1" dirty="0">
                <a:solidFill>
                  <a:schemeClr val="bg1"/>
                </a:solidFill>
                <a:effectLst>
                  <a:glow rad="88900">
                    <a:srgbClr val="2C3D66"/>
                  </a:glow>
                  <a:outerShdw blurRad="38100" dist="38100" dir="2700000" algn="tl">
                    <a:srgbClr val="000000">
                      <a:alpha val="43137"/>
                    </a:srgbClr>
                  </a:outerShdw>
                </a:effectLst>
                <a:latin typeface="Calibri" panose="020F0502020204030204" pitchFamily="34" charset="0"/>
              </a:rPr>
              <a:t>Ieder van ons heeft een andere relatie met God ontwikkeld. Maar we zijn het allemaal over één ding eens: deze relatie kan (en moet) groeien.</a:t>
            </a:r>
            <a:endParaRPr lang="en-GB" sz="2000" b="1" noProof="0" dirty="0">
              <a:solidFill>
                <a:schemeClr val="bg1"/>
              </a:solidFill>
              <a:effectLst>
                <a:glow rad="88900">
                  <a:srgbClr val="2C3D66"/>
                </a:glow>
                <a:outerShdw blurRad="38100" dist="38100" dir="2700000" algn="tl">
                  <a:srgbClr val="000000">
                    <a:alpha val="43137"/>
                  </a:srgbClr>
                </a:outerShdw>
              </a:effectLst>
              <a:latin typeface="Calibri" panose="020F0502020204030204" pitchFamily="34" charset="0"/>
            </a:endParaRPr>
          </a:p>
        </p:txBody>
      </p:sp>
      <p:pic>
        <p:nvPicPr>
          <p:cNvPr id="5" name="Imagen 4" descr="Hombre y mujer sentados en una banca de madera&#10;&#10;El contenido generado por IA puede ser incorrecto."/>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p:cNvPicPr>
            <a:picLocks noChangeAspect="1"/>
          </p:cNvPicPr>
          <p:nvPr/>
        </p:nvPicPr>
        <p:blipFill rotWithShape="1">
          <a:blip r:embed="rId6" cstate="email"/>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p:cNvPicPr>
            <a:picLocks noChangeAspect="1"/>
          </p:cNvPicPr>
          <p:nvPr/>
        </p:nvPicPr>
        <p:blipFill>
          <a:blip r:embed="rId7" cstate="email"/>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p:cNvPicPr>
            <a:picLocks noChangeAspect="1"/>
          </p:cNvPicPr>
          <p:nvPr/>
        </p:nvPicPr>
        <p:blipFill>
          <a:blip r:embed="rId8" cstate="email"/>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161925" y="1769278"/>
            <a:ext cx="8391524" cy="1323439"/>
          </a:xfrm>
          <a:prstGeom prst="rect">
            <a:avLst/>
          </a:prstGeom>
          <a:noFill/>
        </p:spPr>
        <p:txBody>
          <a:bodyPr wrap="square">
            <a:spAutoFit/>
          </a:bodyPr>
          <a:lstStyle/>
          <a:p>
            <a:pPr>
              <a:spcBef>
                <a:spcPts val="600"/>
              </a:spcBef>
            </a:pPr>
            <a:r>
              <a:rPr lang="nl-NL" sz="2000" b="1" dirty="0">
                <a:solidFill>
                  <a:schemeClr val="bg1"/>
                </a:solidFill>
                <a:effectLst>
                  <a:glow rad="88900">
                    <a:srgbClr val="2C3D66"/>
                  </a:glow>
                  <a:outerShdw blurRad="38100" dist="38100" dir="2700000" algn="tl">
                    <a:srgbClr val="000000">
                      <a:alpha val="43137"/>
                    </a:srgbClr>
                  </a:outerShdw>
                </a:effectLst>
                <a:latin typeface="Calibri" panose="020F0502020204030204" pitchFamily="34" charset="0"/>
              </a:rPr>
              <a:t>God heeft ons een algemene boodschap gegeven over de geestelijke staat van de kerk in deze laatste levensfase. Nu is het aan ons om onszelf te onderzoeken om te zien welk deel van die boodschap op ons van toepassing is, en hoe we onze relatie met God kunnen versterken en verdiepen.</a:t>
            </a:r>
            <a:endParaRPr lang="en-GB" sz="2000" b="1" noProof="0" dirty="0">
              <a:solidFill>
                <a:schemeClr val="bg1"/>
              </a:solidFill>
              <a:effectLst>
                <a:glow rad="88900">
                  <a:srgbClr val="2C3D66"/>
                </a:glow>
                <a:outerShdw blurRad="38100" dist="38100" dir="2700000" algn="tl">
                  <a:srgbClr val="000000">
                    <a:alpha val="43137"/>
                  </a:srgbClr>
                </a:outerShdw>
              </a:effectLst>
              <a:latin typeface="Calibri" panose="020F0502020204030204" pitchFamily="34" charset="0"/>
            </a:endParaRPr>
          </a:p>
        </p:txBody>
      </p:sp>
      <p:sp>
        <p:nvSpPr>
          <p:cNvPr id="9" name="CuadroTexto 8"/>
          <p:cNvSpPr txBox="1"/>
          <p:nvPr/>
        </p:nvSpPr>
        <p:spPr>
          <a:xfrm>
            <a:off x="161925" y="957029"/>
            <a:ext cx="8391524" cy="707886"/>
          </a:xfrm>
          <a:prstGeom prst="rect">
            <a:avLst/>
          </a:prstGeom>
          <a:noFill/>
        </p:spPr>
        <p:txBody>
          <a:bodyPr wrap="square">
            <a:spAutoFit/>
          </a:bodyPr>
          <a:lstStyle/>
          <a:p>
            <a:pPr>
              <a:spcBef>
                <a:spcPts val="600"/>
              </a:spcBef>
            </a:pPr>
            <a:r>
              <a:rPr lang="nl-NL" sz="2000" b="1" dirty="0">
                <a:solidFill>
                  <a:schemeClr val="bg1"/>
                </a:solidFill>
                <a:effectLst>
                  <a:glow rad="88900">
                    <a:srgbClr val="2C3D66"/>
                  </a:glow>
                  <a:outerShdw blurRad="38100" dist="38100" dir="2700000" algn="tl">
                    <a:srgbClr val="000000">
                      <a:alpha val="43137"/>
                    </a:srgbClr>
                  </a:outerShdw>
                </a:effectLst>
                <a:latin typeface="Calibri" panose="020F0502020204030204" pitchFamily="34" charset="0"/>
              </a:rPr>
              <a:t>De eerste stap die we moeten zetten om te groeien is ons bewust te zijn van onze huidige situatie.</a:t>
            </a:r>
            <a:endParaRPr lang="en-GB" sz="2000" b="1" noProof="0" dirty="0">
              <a:solidFill>
                <a:schemeClr val="bg1"/>
              </a:solidFill>
              <a:effectLst>
                <a:glow rad="88900">
                  <a:srgbClr val="2C3D66"/>
                </a:glow>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0723" y="580906"/>
            <a:ext cx="9783337" cy="3847976"/>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nl-NL" sz="9600" dirty="0">
                <a:ln w="0"/>
                <a:solidFill>
                  <a:srgbClr val="B0175F"/>
                </a:solidFill>
                <a:effectLst>
                  <a:outerShdw blurRad="38100" dist="25400" dir="5400000" algn="ctr" rotWithShape="0">
                    <a:srgbClr val="6E747A">
                      <a:alpha val="43000"/>
                    </a:srgbClr>
                  </a:outerShdw>
                </a:effectLst>
                <a:latin typeface="Calibri" panose="020F0502020204030204" pitchFamily="34" charset="0"/>
              </a:rPr>
              <a:t>DE BOODSCHAP VAN GOD</a:t>
            </a:r>
            <a:endParaRPr lang="en-GB" sz="9600" noProof="0" dirty="0">
              <a:ln w="0"/>
              <a:solidFill>
                <a:srgbClr val="B0175F"/>
              </a:solidFill>
              <a:effectLst>
                <a:outerShdw blurRad="38100" dist="25400" dir="5400000" algn="ctr" rotWithShape="0">
                  <a:srgbClr val="6E747A">
                    <a:alpha val="43000"/>
                  </a:srgbClr>
                </a:outerShdw>
              </a:effectLst>
              <a:latin typeface="Calibri" panose="020F0502020204030204" pitchFamily="34" charset="0"/>
            </a:endParaRPr>
          </a:p>
        </p:txBody>
      </p:sp>
      <p:sp>
        <p:nvSpPr>
          <p:cNvPr id="4" name="CuadroTexto 3"/>
          <p:cNvSpPr txBox="1"/>
          <p:nvPr/>
        </p:nvSpPr>
        <p:spPr>
          <a:xfrm>
            <a:off x="580958" y="5133863"/>
            <a:ext cx="8219974" cy="830997"/>
          </a:xfrm>
          <a:prstGeom prst="rect">
            <a:avLst/>
          </a:prstGeom>
          <a:noFill/>
        </p:spPr>
        <p:txBody>
          <a:bodyPr wrap="square">
            <a:spAutoFit/>
          </a:bodyPr>
          <a:lstStyle/>
          <a:p>
            <a:pPr algn="ctr"/>
            <a:r>
              <a:rPr lang="en-GB" sz="4800" noProof="0" dirty="0">
                <a:ln w="0"/>
                <a:solidFill>
                  <a:srgbClr val="33792F"/>
                </a:solidFill>
                <a:effectLst>
                  <a:outerShdw blurRad="38100" dist="25400" dir="5400000" algn="ctr" rotWithShape="0">
                    <a:srgbClr val="6E747A">
                      <a:alpha val="43000"/>
                    </a:srgbClr>
                  </a:outerShdw>
                </a:effectLst>
                <a:latin typeface="Calibri" panose="020F0502020204030204" pitchFamily="34" charset="0"/>
              </a:rPr>
              <a:t>(</a:t>
            </a:r>
            <a:r>
              <a:rPr lang="nl-NL" sz="4800" dirty="0">
                <a:ln w="0"/>
                <a:solidFill>
                  <a:srgbClr val="33792F"/>
                </a:solidFill>
                <a:effectLst>
                  <a:outerShdw blurRad="38100" dist="25400" dir="5400000" algn="ctr" rotWithShape="0">
                    <a:srgbClr val="6E747A">
                      <a:alpha val="43000"/>
                    </a:srgbClr>
                  </a:outerShdw>
                </a:effectLst>
                <a:latin typeface="Calibri" panose="020F0502020204030204" pitchFamily="34" charset="0"/>
              </a:rPr>
              <a:t>Openbaring 3:14-22</a:t>
            </a:r>
            <a:r>
              <a:rPr lang="en-GB" sz="4800" noProof="0" dirty="0">
                <a:ln w="0"/>
                <a:solidFill>
                  <a:srgbClr val="33792F"/>
                </a:solidFill>
                <a:effectLst>
                  <a:outerShdw blurRad="38100" dist="25400" dir="5400000" algn="ctr" rotWithShape="0">
                    <a:srgbClr val="6E747A">
                      <a:alpha val="43000"/>
                    </a:srgbClr>
                  </a:outerShdw>
                </a:effectLst>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Rectángulo 18"/>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3" name="CuadroTexto 2"/>
          <p:cNvSpPr txBox="1"/>
          <p:nvPr/>
        </p:nvSpPr>
        <p:spPr>
          <a:xfrm>
            <a:off x="1843668" y="-29496"/>
            <a:ext cx="3568392" cy="769441"/>
          </a:xfrm>
          <a:prstGeom prst="rect">
            <a:avLst/>
          </a:prstGeom>
          <a:noFill/>
        </p:spPr>
        <p:txBody>
          <a:bodyPr wrap="square">
            <a:spAutoFit/>
          </a:bodyPr>
          <a:lstStyle/>
          <a:p>
            <a:pPr algn="ctr"/>
            <a:r>
              <a:rPr lang="nl-NL"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EVALUATIE</a:t>
            </a:r>
            <a:endParaRPr lang="en-GB"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p:cNvSpPr txBox="1"/>
          <p:nvPr/>
        </p:nvSpPr>
        <p:spPr>
          <a:xfrm>
            <a:off x="0" y="714977"/>
            <a:ext cx="7365300" cy="923330"/>
          </a:xfrm>
          <a:prstGeom prst="rect">
            <a:avLst/>
          </a:prstGeom>
          <a:noFill/>
        </p:spPr>
        <p:txBody>
          <a:bodyPr wrap="square">
            <a:spAutoFit/>
          </a:bodyPr>
          <a:lstStyle/>
          <a:p>
            <a:pPr algn="ctr"/>
            <a:r>
              <a:rPr lang="en-GB"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Want u zegt: Ik ben rijk en steeds rijker geworden en heb aan niets gebrek, maar u weet niet dat juist u ellendig, beklagenswaardig, arm, blind en naakt bent.</a:t>
            </a:r>
            <a:r>
              <a:rPr lang="en-GB"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Openbaring 3:17</a:t>
            </a:r>
            <a:r>
              <a:rPr lang="en-GB"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4" name="CuadroTexto 3"/>
          <p:cNvSpPr txBox="1"/>
          <p:nvPr/>
        </p:nvSpPr>
        <p:spPr>
          <a:xfrm>
            <a:off x="73767" y="1768025"/>
            <a:ext cx="7291533" cy="16300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boodschap aan de zeven kerken geeft de staat van de wereldkerk weer vanaf apostolische tijd tot heden</a:t>
            </a:r>
            <a:br>
              <a:rPr lang="nl-NL" sz="2000" b="1" dirty="0">
                <a:latin typeface="Calibri" panose="020F0502020204030204" pitchFamily="34" charset="0"/>
              </a:rPr>
            </a:br>
            <a:r>
              <a:rPr lang="nl-NL" sz="2000" b="1" dirty="0">
                <a:latin typeface="Calibri" panose="020F0502020204030204" pitchFamily="34" charset="0"/>
              </a:rPr>
              <a:t>(Openb. 2-3). Bij het presenteren van de boodschap voor onze dag (</a:t>
            </a:r>
            <a:r>
              <a:rPr lang="nl-NL" sz="2000" b="1" dirty="0" err="1">
                <a:latin typeface="Calibri" panose="020F0502020204030204" pitchFamily="34" charset="0"/>
              </a:rPr>
              <a:t>Laodicea</a:t>
            </a:r>
            <a:r>
              <a:rPr lang="nl-NL" sz="2000" b="1" dirty="0">
                <a:latin typeface="Calibri" panose="020F0502020204030204" pitchFamily="34" charset="0"/>
              </a:rPr>
              <a:t>) presenteert Jezus Zichzelf als "het Amen [de Waarheid], de trouwe en ware Getuige" (Openbaring 3:14).</a:t>
            </a:r>
            <a:endParaRPr lang="en-GB" sz="2000" b="1" noProof="0" dirty="0">
              <a:latin typeface="Calibri" panose="020F0502020204030204" pitchFamily="34" charset="0"/>
            </a:endParaRPr>
          </a:p>
        </p:txBody>
      </p:sp>
      <p:pic>
        <p:nvPicPr>
          <p:cNvPr id="6" name="Imagen 5" descr="Imagen que contiene tabla, lentes, hombre, sostener&#10;&#10;El contenido generado por IA puede ser incorrecto."/>
          <p:cNvPicPr>
            <a:picLocks noChangeAspect="1"/>
          </p:cNvPicPr>
          <p:nvPr/>
        </p:nvPicPr>
        <p:blipFill>
          <a:blip r:embed="rId3" cstate="email"/>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p:cNvPicPr>
            <a:picLocks noChangeAspect="1"/>
          </p:cNvPicPr>
          <p:nvPr/>
        </p:nvPicPr>
        <p:blipFill>
          <a:blip r:embed="rId4" cstate="email"/>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headEnd/>
            <a:tailEnd/>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p:cNvPicPr>
            <a:picLocks noChangeAspect="1"/>
          </p:cNvPicPr>
          <p:nvPr/>
        </p:nvPicPr>
        <p:blipFill>
          <a:blip r:embed="rId5" cstate="email"/>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headEnd/>
            <a:tailEnd/>
          </a:ln>
          <a:effectLst>
            <a:outerShdw blurRad="50800" dist="38100" dir="8100000" algn="tr" rotWithShape="0">
              <a:prstClr val="black">
                <a:alpha val="40000"/>
              </a:prstClr>
            </a:outerShdw>
          </a:effectLst>
        </p:spPr>
      </p:pic>
      <p:sp>
        <p:nvSpPr>
          <p:cNvPr id="12" name="CuadroTexto 11"/>
          <p:cNvSpPr txBox="1"/>
          <p:nvPr/>
        </p:nvSpPr>
        <p:spPr>
          <a:xfrm>
            <a:off x="4897357" y="3406366"/>
            <a:ext cx="729153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Wanneer we naar onszelf kijken, zien we </a:t>
            </a:r>
            <a:r>
              <a:rPr lang="nl-NL" sz="2000" b="1" i="1" dirty="0">
                <a:latin typeface="Calibri" panose="020F0502020204030204" pitchFamily="34" charset="0"/>
              </a:rPr>
              <a:t>onze Waarheid</a:t>
            </a:r>
            <a:r>
              <a:rPr lang="nl-NL" sz="2000" b="1" dirty="0">
                <a:latin typeface="Calibri" panose="020F0502020204030204" pitchFamily="34" charset="0"/>
              </a:rPr>
              <a:t>: "Ik ben rijk, ben rijk geworden, en heb niets nodig" (Openbaring 3:17a).</a:t>
            </a:r>
            <a:endParaRPr lang="en-GB" sz="2000" b="1" noProof="0" dirty="0">
              <a:latin typeface="Calibri" panose="020F0502020204030204" pitchFamily="34" charset="0"/>
            </a:endParaRPr>
          </a:p>
        </p:txBody>
      </p:sp>
      <p:sp>
        <p:nvSpPr>
          <p:cNvPr id="14" name="CuadroTexto 13"/>
          <p:cNvSpPr txBox="1"/>
          <p:nvPr/>
        </p:nvSpPr>
        <p:spPr>
          <a:xfrm>
            <a:off x="4914921" y="5414659"/>
            <a:ext cx="5225255"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Nu is het tijd om onszelf te evalueren. Ben ik me bewust van wat ik echt heb, en wat ik nog nodig heb? Hoeveel ben ik gegroeid in mijn relatie met Jezus? Verander ik ten goede?</a:t>
            </a:r>
            <a:endParaRPr lang="en-GB" sz="2000" b="1" noProof="0" dirty="0">
              <a:latin typeface="Calibri" panose="020F0502020204030204" pitchFamily="34" charset="0"/>
            </a:endParaRPr>
          </a:p>
        </p:txBody>
      </p:sp>
      <p:sp>
        <p:nvSpPr>
          <p:cNvPr id="16" name="CuadroTexto 15"/>
          <p:cNvSpPr txBox="1"/>
          <p:nvPr/>
        </p:nvSpPr>
        <p:spPr>
          <a:xfrm>
            <a:off x="4888436" y="4123101"/>
            <a:ext cx="490075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Maar Jezus ziet </a:t>
            </a:r>
            <a:r>
              <a:rPr lang="nl-NL" sz="2000" i="1" dirty="0">
                <a:latin typeface="Calibri" panose="020F0502020204030204" pitchFamily="34" charset="0"/>
              </a:rPr>
              <a:t>de waarheid</a:t>
            </a:r>
            <a:r>
              <a:rPr lang="nl-NL" sz="2000" b="1" dirty="0">
                <a:latin typeface="Calibri" panose="020F0502020204030204" pitchFamily="34" charset="0"/>
              </a:rPr>
              <a:t>, onze werkelijkheid: "Je bent ellendig, beklagenswaardig, arm, blind en naakt" (Openb. 3:17b).</a:t>
            </a:r>
            <a:endParaRPr lang="en-GB" sz="2000" b="1" noProof="0" dirty="0">
              <a:latin typeface="Calibri" panose="020F0502020204030204" pitchFamily="34" charset="0"/>
            </a:endParaRPr>
          </a:p>
        </p:txBody>
      </p:sp>
      <p:pic>
        <p:nvPicPr>
          <p:cNvPr id="18" name="Imagen 17" descr="Hombre sentado en una silla&#10;&#10;El contenido generado por IA puede ser incorrecto."/>
          <p:cNvPicPr>
            <a:picLocks noChangeAspect="1"/>
          </p:cNvPicPr>
          <p:nvPr/>
        </p:nvPicPr>
        <p:blipFill rotWithShape="1">
          <a:blip r:embed="rId6" cstate="email"/>
          <a:srcRect t="-670"/>
          <a:stretch>
            <a:fillRect/>
          </a:stretch>
        </p:blipFill>
        <p:spPr>
          <a:xfrm>
            <a:off x="9933824" y="4213444"/>
            <a:ext cx="2133651" cy="2497088"/>
          </a:xfrm>
          <a:prstGeom prst="rect">
            <a:avLst/>
          </a:prstGeom>
          <a:effectLst>
            <a:innerShdw blurRad="114300">
              <a:prstClr val="black"/>
            </a:innerShdw>
          </a:effectLst>
        </p:spPr>
      </p:pic>
      <p:sp>
        <p:nvSpPr>
          <p:cNvPr id="2" name="Tekstvak 1"/>
          <p:cNvSpPr txBox="1"/>
          <p:nvPr/>
        </p:nvSpPr>
        <p:spPr>
          <a:xfrm>
            <a:off x="73767" y="203905"/>
            <a:ext cx="1393842" cy="307168"/>
          </a:xfrm>
          <a:prstGeom prst="roundRect">
            <a:avLst>
              <a:gd name="adj" fmla="val 14029"/>
            </a:avLst>
          </a:prstGeom>
          <a:noFill/>
          <a:ln w="38100">
            <a:solidFill>
              <a:schemeClr val="bg1"/>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C2FFF0"/>
                </a:solidFill>
                <a:effectLst>
                  <a:glow rad="50800">
                    <a:srgbClr val="2D487E"/>
                  </a:glow>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trips(downRight)">
                                      <p:cBhvr>
                                        <p:cTn id="44" dur="500"/>
                                        <p:tgtEl>
                                          <p:spTgt spid="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ox(in)">
                                      <p:cBhvr>
                                        <p:cTn id="53" dur="750"/>
                                        <p:tgtEl>
                                          <p:spTgt spid="18"/>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1" name="Rectángulo 20"/>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pic>
        <p:nvPicPr>
          <p:cNvPr id="23" name="Imagen 22" descr="Un dibujo de una persona&#10;&#10;El contenido generado por IA puede ser incorrecto."/>
          <p:cNvPicPr>
            <a:picLocks noChangeAspect="1"/>
          </p:cNvPicPr>
          <p:nvPr/>
        </p:nvPicPr>
        <p:blipFill>
          <a:blip r:embed="rId3" cstate="email"/>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5255941" y="0"/>
            <a:ext cx="425000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OPLOSSING</a:t>
            </a:r>
            <a:endParaRPr lang="en-GB"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7" name="CuadroTexto 6"/>
          <p:cNvSpPr txBox="1"/>
          <p:nvPr/>
        </p:nvSpPr>
        <p:spPr>
          <a:xfrm>
            <a:off x="2686049" y="736995"/>
            <a:ext cx="9505949" cy="877163"/>
          </a:xfrm>
          <a:prstGeom prst="rect">
            <a:avLst/>
          </a:prstGeom>
          <a:noFill/>
        </p:spPr>
        <p:txBody>
          <a:bodyPr wrap="square">
            <a:spAutoFit/>
          </a:bodyPr>
          <a:lstStyle/>
          <a:p>
            <a:pPr algn="ctr"/>
            <a:r>
              <a:rPr lang="en-GB" sz="1700" b="1" noProof="0" dirty="0">
                <a:solidFill>
                  <a:schemeClr val="accent5">
                    <a:lumMod val="50000"/>
                  </a:schemeClr>
                </a:solidFill>
                <a:latin typeface="Comic Sans MS" panose="030F0702030302020204" pitchFamily="66" charset="0"/>
              </a:rPr>
              <a:t>“</a:t>
            </a:r>
            <a:r>
              <a:rPr lang="nl-NL" sz="1700" b="1" dirty="0">
                <a:solidFill>
                  <a:schemeClr val="accent5">
                    <a:lumMod val="50000"/>
                  </a:schemeClr>
                </a:solidFill>
                <a:latin typeface="Comic Sans MS" panose="030F0702030302020204" pitchFamily="66" charset="0"/>
              </a:rPr>
              <a:t>Ik raad u aan dat u van Mij goud koopt, gelouterd door het vuur, opdat u rijk wordt, en witte kleren, opdat u bekleed bent en de schande van uw naaktheid niet openbaar wordt. En zalf uw ogen met ogenzalf, opdat u zult kunnen zien.</a:t>
            </a:r>
            <a:r>
              <a:rPr lang="en-GB" sz="1700" b="1" noProof="0" dirty="0">
                <a:solidFill>
                  <a:schemeClr val="accent5">
                    <a:lumMod val="50000"/>
                  </a:schemeClr>
                </a:solidFill>
                <a:latin typeface="Comic Sans MS" panose="030F0702030302020204" pitchFamily="66" charset="0"/>
              </a:rPr>
              <a:t>” </a:t>
            </a:r>
            <a:r>
              <a:rPr lang="en-GB" sz="1400" b="1" noProof="0" dirty="0">
                <a:solidFill>
                  <a:schemeClr val="accent5">
                    <a:lumMod val="50000"/>
                  </a:schemeClr>
                </a:solidFill>
                <a:latin typeface="Comic Sans MS" panose="030F0702030302020204" pitchFamily="66" charset="0"/>
              </a:rPr>
              <a:t>(</a:t>
            </a:r>
            <a:r>
              <a:rPr lang="nl-NL" sz="1400" b="1" dirty="0">
                <a:solidFill>
                  <a:schemeClr val="accent5">
                    <a:lumMod val="50000"/>
                  </a:schemeClr>
                </a:solidFill>
                <a:latin typeface="Comic Sans MS" panose="030F0702030302020204" pitchFamily="66" charset="0"/>
              </a:rPr>
              <a:t>Openbaring 3:18</a:t>
            </a:r>
            <a:r>
              <a:rPr lang="en-GB" sz="1400" b="1" noProof="0" dirty="0">
                <a:solidFill>
                  <a:schemeClr val="accent5">
                    <a:lumMod val="50000"/>
                  </a:schemeClr>
                </a:solidFill>
                <a:latin typeface="Comic Sans MS" panose="030F0702030302020204" pitchFamily="66" charset="0"/>
              </a:rPr>
              <a:t>)</a:t>
            </a:r>
            <a:endParaRPr lang="en-GB" sz="1200" b="1" noProof="0" dirty="0">
              <a:solidFill>
                <a:schemeClr val="accent5">
                  <a:lumMod val="50000"/>
                </a:schemeClr>
              </a:solidFill>
              <a:latin typeface="Comic Sans MS" panose="030F0702030302020204" pitchFamily="66" charset="0"/>
            </a:endParaRPr>
          </a:p>
        </p:txBody>
      </p:sp>
      <p:sp>
        <p:nvSpPr>
          <p:cNvPr id="8" name="CuadroTexto 7"/>
          <p:cNvSpPr txBox="1"/>
          <p:nvPr/>
        </p:nvSpPr>
        <p:spPr>
          <a:xfrm>
            <a:off x="2686051" y="1775577"/>
            <a:ext cx="9505950" cy="70675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Omdat het “ons comfortabel voelen” met onze situatie apathie (lauwheid) veroorzaakt, adviseert Jezus ons drie dingen te doen:</a:t>
            </a:r>
            <a:endParaRPr lang="en-GB" sz="2000" b="1" noProof="0" dirty="0">
              <a:latin typeface="Calibri" panose="020F0502020204030204" pitchFamily="34" charset="0"/>
            </a:endParaRPr>
          </a:p>
        </p:txBody>
      </p:sp>
      <p:graphicFrame>
        <p:nvGraphicFramePr>
          <p:cNvPr id="18" name="Diagrama 17"/>
          <p:cNvGraphicFramePr/>
          <p:nvPr/>
        </p:nvGraphicFramePr>
        <p:xfrm>
          <a:off x="280035" y="2501900"/>
          <a:ext cx="5464810" cy="4184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p:cNvGraphicFramePr/>
          <p:nvPr>
            <p:extLst>
              <p:ext uri="{D42A27DB-BD31-4B8C-83A1-F6EECF244321}">
                <p14:modId xmlns:p14="http://schemas.microsoft.com/office/powerpoint/2010/main" val="1359461689"/>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p:cNvGraphicFramePr/>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5" name="Tekstvak 4"/>
          <p:cNvSpPr txBox="1"/>
          <p:nvPr/>
        </p:nvSpPr>
        <p:spPr>
          <a:xfrm>
            <a:off x="10463900" y="244477"/>
            <a:ext cx="1393842" cy="307168"/>
          </a:xfrm>
          <a:prstGeom prst="roundRect">
            <a:avLst>
              <a:gd name="adj" fmla="val 14029"/>
            </a:avLst>
          </a:prstGeom>
          <a:noFill/>
          <a:ln w="38100">
            <a:solidFill>
              <a:srgbClr val="FFFCB9"/>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C2FFF0"/>
                </a:solidFill>
                <a:effectLst>
                  <a:glow rad="50800">
                    <a:srgbClr val="2D487E"/>
                  </a:glow>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7" dur="1000"/>
                                        <p:tgtEl>
                                          <p:spTgt spid="18">
                                            <p:graphicEl>
                                              <a:dgm id="{2BE5E718-CEB5-491D-9AD5-8D7C725915EA}"/>
                                            </p:graphicEl>
                                          </p:spTgt>
                                        </p:tgtEl>
                                      </p:cBhvr>
                                    </p:animEffect>
                                    <p:anim calcmode="lin" valueType="num">
                                      <p:cBhvr>
                                        <p:cTn id="38"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43" dur="1000"/>
                                        <p:tgtEl>
                                          <p:spTgt spid="18">
                                            <p:graphicEl>
                                              <a:dgm id="{A9DC3890-2F1C-4339-9B26-1F22E4D6783C}"/>
                                            </p:graphicEl>
                                          </p:spTgt>
                                        </p:tgtEl>
                                      </p:cBhvr>
                                    </p:animEffect>
                                    <p:anim calcmode="lin" valueType="num">
                                      <p:cBhvr>
                                        <p:cTn id="44"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5"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9" dur="1000"/>
                                        <p:tgtEl>
                                          <p:spTgt spid="18">
                                            <p:graphicEl>
                                              <a:dgm id="{10C5EEBE-B0F8-415F-9669-66275EFF5A07}"/>
                                            </p:graphicEl>
                                          </p:spTgt>
                                        </p:tgtEl>
                                      </p:cBhvr>
                                    </p:animEffect>
                                    <p:anim calcmode="lin" valueType="num">
                                      <p:cBhvr>
                                        <p:cTn id="50"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7"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8"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9" dur="500"/>
                                        <p:tgtEl>
                                          <p:spTgt spid="18">
                                            <p:graphicEl>
                                              <a:dgm id="{28E1BD37-E2A3-48C9-B0D5-AA69475F422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4" dur="1000"/>
                                        <p:tgtEl>
                                          <p:spTgt spid="19">
                                            <p:graphicEl>
                                              <a:dgm id="{8E34E517-EA48-41E0-A50E-BF2C021E6CB4}"/>
                                            </p:graphicEl>
                                          </p:spTgt>
                                        </p:tgtEl>
                                      </p:cBhvr>
                                    </p:animEffect>
                                    <p:anim calcmode="lin" valueType="num">
                                      <p:cBhvr>
                                        <p:cTn id="65"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6"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70" dur="1000"/>
                                        <p:tgtEl>
                                          <p:spTgt spid="19">
                                            <p:graphicEl>
                                              <a:dgm id="{6805B210-44CA-4A30-BF26-2DFCBD1223E3}"/>
                                            </p:graphicEl>
                                          </p:spTgt>
                                        </p:tgtEl>
                                      </p:cBhvr>
                                    </p:animEffect>
                                    <p:anim calcmode="lin" valueType="num">
                                      <p:cBhvr>
                                        <p:cTn id="71"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6" dur="1000"/>
                                        <p:tgtEl>
                                          <p:spTgt spid="19">
                                            <p:graphicEl>
                                              <a:dgm id="{793D965F-77CB-4830-98B7-9C2F5484B8FA}"/>
                                            </p:graphicEl>
                                          </p:spTgt>
                                        </p:tgtEl>
                                      </p:cBhvr>
                                    </p:animEffect>
                                    <p:anim calcmode="lin" valueType="num">
                                      <p:cBhvr>
                                        <p:cTn id="77"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4"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5"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6" dur="500"/>
                                        <p:tgtEl>
                                          <p:spTgt spid="19">
                                            <p:graphicEl>
                                              <a:dgm id="{DAE80C00-F3B6-4F1A-85AE-64E63077D46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91" dur="1000"/>
                                        <p:tgtEl>
                                          <p:spTgt spid="20">
                                            <p:graphicEl>
                                              <a:dgm id="{F83415F4-ADED-4FAF-8BB4-1D211254539B}"/>
                                            </p:graphicEl>
                                          </p:spTgt>
                                        </p:tgtEl>
                                      </p:cBhvr>
                                    </p:animEffect>
                                    <p:anim calcmode="lin" valueType="num">
                                      <p:cBhvr>
                                        <p:cTn id="92"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7" dur="1000"/>
                                        <p:tgtEl>
                                          <p:spTgt spid="20">
                                            <p:graphicEl>
                                              <a:dgm id="{5DDBC0D4-80F9-47AA-A951-1D070173AFB6}"/>
                                            </p:graphicEl>
                                          </p:spTgt>
                                        </p:tgtEl>
                                      </p:cBhvr>
                                    </p:animEffect>
                                    <p:anim calcmode="lin" valueType="num">
                                      <p:cBhvr>
                                        <p:cTn id="98"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103" dur="1000"/>
                                        <p:tgtEl>
                                          <p:spTgt spid="20">
                                            <p:graphicEl>
                                              <a:dgm id="{E987A411-ADF2-4352-9A3E-5F896F6B1B68}"/>
                                            </p:graphicEl>
                                          </p:spTgt>
                                        </p:tgtEl>
                                      </p:cBhvr>
                                    </p:animEffect>
                                    <p:anim calcmode="lin" valueType="num">
                                      <p:cBhvr>
                                        <p:cTn id="104"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5"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11"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12"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13"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393794" y="-54293"/>
            <a:ext cx="611087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spc="1000" dirty="0">
                <a:solidFill>
                  <a:srgbClr val="9A0000"/>
                </a:solidFill>
                <a:effectLst>
                  <a:outerShdw blurRad="38100" dist="38100" dir="2700000" algn="tl">
                    <a:srgbClr val="000000">
                      <a:alpha val="43137"/>
                    </a:srgbClr>
                  </a:outerShdw>
                </a:effectLst>
                <a:latin typeface="Calibri" panose="020F0502020204030204" pitchFamily="34" charset="0"/>
              </a:rPr>
              <a:t>RESULTAAT</a:t>
            </a:r>
            <a:endParaRPr lang="en-GB" sz="4400" b="1" spc="1000" noProof="0" dirty="0">
              <a:solidFill>
                <a:srgbClr val="9A0000"/>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p:cNvSpPr txBox="1"/>
          <p:nvPr/>
        </p:nvSpPr>
        <p:spPr>
          <a:xfrm>
            <a:off x="0" y="656876"/>
            <a:ext cx="10898459" cy="646331"/>
          </a:xfrm>
          <a:prstGeom prst="rect">
            <a:avLst/>
          </a:prstGeom>
          <a:noFill/>
        </p:spPr>
        <p:txBody>
          <a:bodyPr wrap="square">
            <a:spAutoFit/>
          </a:bodyPr>
          <a:lstStyle/>
          <a:p>
            <a:pPr algn="ctr"/>
            <a:r>
              <a:rPr lang="en-GB"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00"/>
                </a:solidFill>
                <a:effectLst>
                  <a:outerShdw blurRad="38100" dist="38100" dir="2700000" algn="tl">
                    <a:srgbClr val="000000">
                      <a:alpha val="43137"/>
                    </a:srgbClr>
                  </a:outerShdw>
                </a:effectLst>
                <a:latin typeface="Comic Sans MS" panose="030F0702030302020204" pitchFamily="66" charset="0"/>
              </a:rPr>
              <a:t>Zie, Ik sta aan de deur en Ik klop. Als iemand Mijn stem hoort en de deur opent, zal Ik bij hem binnenkomen en de maaltijd met hem gebruiken, en hij met Mij.</a:t>
            </a:r>
            <a:r>
              <a:rPr lang="en-GB"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rgbClr val="FFFF00"/>
                </a:solidFill>
                <a:effectLst>
                  <a:outerShdw blurRad="38100" dist="38100" dir="2700000" algn="tl">
                    <a:srgbClr val="000000">
                      <a:alpha val="43137"/>
                    </a:srgbClr>
                  </a:outerShdw>
                </a:effectLst>
                <a:latin typeface="Comic Sans MS" panose="030F0702030302020204" pitchFamily="66" charset="0"/>
              </a:rPr>
              <a:t>Openbaring 3:20</a:t>
            </a:r>
            <a:r>
              <a:rPr lang="en-GB"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p:cNvSpPr txBox="1"/>
          <p:nvPr/>
        </p:nvSpPr>
        <p:spPr>
          <a:xfrm>
            <a:off x="0" y="1512763"/>
            <a:ext cx="7746379" cy="1322070"/>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Er is een probleem. Ik voel me geestelijk prima, maar Jezus wil dat ik mijzelf verbeter. Maar als ik me niet bewust ben van mijn behoefte aan verandering, zal ik nooit veranderen. Ik zal nooit willen kopen wat ik al denk te hebben.</a:t>
            </a:r>
            <a:endParaRPr lang="en-GB" sz="2000" b="1" noProof="0"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4" name="Imagen 3" descr="Imagen que contiene edificio, exterior, persona, hombre&#10;&#10;El contenido generado por IA puede ser incorrecto."/>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Effect>
                      <a14:sharpenSoften amount="25000"/>
                    </a14:imgEffect>
                  </a14:imgLayer>
                </a14:imgProps>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0" y="5658007"/>
            <a:ext cx="7746379" cy="1015663"/>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Jezus klopt op de deur van mijn hart en wacht geduldig. Hij onderbreekt mijn leven niet om me te dwingen een relatie met Hem te hebben. De beslissing om het te openen is aan mij.</a:t>
            </a:r>
            <a:endParaRPr lang="en-GB" sz="2000" b="1" noProof="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9" name="CuadroTexto 8"/>
          <p:cNvSpPr txBox="1"/>
          <p:nvPr/>
        </p:nvSpPr>
        <p:spPr>
          <a:xfrm>
            <a:off x="0" y="3816556"/>
            <a:ext cx="7746379" cy="1630045"/>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Jezus' berisping en straf zijn niet per se negatief. Hij geeft de voorkeur aan het pad van dialoog. Hij wil rustig bij ons zitten en praten... "Zie, Ik sta bij de deur en klop aan. Als iemand Mijn stem hoort en de deur opent, zal Ik naar Hem toe gaan en met Hem eten, en Hij met Mij" (Openbaring 3:20).</a:t>
            </a:r>
            <a:endParaRPr lang="en-GB" sz="2000" b="1" noProof="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1" name="CuadroTexto 10"/>
          <p:cNvSpPr txBox="1"/>
          <p:nvPr/>
        </p:nvSpPr>
        <p:spPr>
          <a:xfrm>
            <a:off x="0" y="2898436"/>
            <a:ext cx="7820841" cy="706755"/>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alpha val="43137"/>
                    </a:srgbClr>
                  </a:outerShdw>
                </a:effectLst>
                <a:latin typeface="Calibri" panose="020F0502020204030204" pitchFamily="34" charset="0"/>
              </a:rPr>
              <a:t>Om dit op te lossen, heeft Jezus Zijn eigen methoden: "Eenieder die Ik liefheb, berisp en tucht ik"; en Hij voegt toe: "Bekeer je" (Openb. 3:19).</a:t>
            </a:r>
            <a:endParaRPr lang="en-GB" sz="2000" b="1" noProof="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 name="Tekstvak 1"/>
          <p:cNvSpPr txBox="1"/>
          <p:nvPr/>
        </p:nvSpPr>
        <p:spPr>
          <a:xfrm>
            <a:off x="10221951" y="176843"/>
            <a:ext cx="1576318" cy="307168"/>
          </a:xfrm>
          <a:prstGeom prst="roundRect">
            <a:avLst>
              <a:gd name="adj" fmla="val 14029"/>
            </a:avLst>
          </a:prstGeom>
          <a:noFill/>
          <a:ln w="38100">
            <a:solidFill>
              <a:srgbClr val="760000"/>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dirty="0">
                <a:solidFill>
                  <a:srgbClr val="920000"/>
                </a:solidFill>
                <a:latin typeface="Comic Sans MS" panose="030F0702030302020204" pitchFamily="66" charset="0"/>
              </a:rPr>
              <a:t>Maandag (</a:t>
            </a:r>
            <a:r>
              <a:rPr lang="nl-NL" sz="1200" b="1" kern="0" dirty="0">
                <a:solidFill>
                  <a:srgbClr val="920000"/>
                </a:solidFill>
                <a:latin typeface="Comic Sans MS" panose="030F0702030302020204" pitchFamily="66" charset="0"/>
              </a:rPr>
              <a:t>II</a:t>
            </a:r>
            <a:r>
              <a:rPr lang="nl-NL" sz="1600" b="1" kern="0" dirty="0">
                <a:solidFill>
                  <a:srgbClr val="920000"/>
                </a:solidFill>
                <a:latin typeface="Comic Sans MS" panose="030F0702030302020204" pitchFamily="66" charset="0"/>
              </a:rPr>
              <a:t>)</a:t>
            </a:r>
            <a:r>
              <a:rPr lang="nl-NL" sz="1600" b="1" kern="0" spc="50" dirty="0">
                <a:ln w="0">
                  <a:noFill/>
                </a:ln>
                <a:solidFill>
                  <a:srgbClr val="663300"/>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12" name="Rectángulo 11"/>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3" name="CuadroTexto 2"/>
          <p:cNvSpPr txBox="1"/>
          <p:nvPr/>
        </p:nvSpPr>
        <p:spPr>
          <a:xfrm>
            <a:off x="2660072" y="-56435"/>
            <a:ext cx="5463729"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GB" sz="4400" b="1" spc="1000" noProof="0" dirty="0">
                <a:ln w="6600">
                  <a:solidFill>
                    <a:srgbClr val="547D11"/>
                  </a:solidFill>
                  <a:prstDash val="solid"/>
                </a:ln>
                <a:solidFill>
                  <a:srgbClr val="FFFFFF"/>
                </a:solidFill>
                <a:effectLst>
                  <a:outerShdw dist="38100" dir="2700000" algn="tl" rotWithShape="0">
                    <a:srgbClr val="547D11"/>
                  </a:outerShdw>
                </a:effectLst>
                <a:latin typeface="Calibri" panose="020F0502020204030204" pitchFamily="34" charset="0"/>
              </a:rPr>
              <a:t>BELONING</a:t>
            </a:r>
          </a:p>
        </p:txBody>
      </p:sp>
      <p:sp>
        <p:nvSpPr>
          <p:cNvPr id="5" name="CuadroTexto 4"/>
          <p:cNvSpPr txBox="1"/>
          <p:nvPr/>
        </p:nvSpPr>
        <p:spPr>
          <a:xfrm>
            <a:off x="314326" y="589926"/>
            <a:ext cx="9915060" cy="646331"/>
          </a:xfrm>
          <a:prstGeom prst="rect">
            <a:avLst/>
          </a:prstGeom>
          <a:noFill/>
        </p:spPr>
        <p:txBody>
          <a:bodyPr wrap="square">
            <a:spAutoFit/>
            <a:scene3d>
              <a:camera prst="orthographicFront"/>
              <a:lightRig rig="threePt" dir="t"/>
            </a:scene3d>
            <a:sp3d extrusionH="57150">
              <a:bevelT w="38100" h="38100"/>
            </a:sp3d>
          </a:bodyPr>
          <a:lstStyle/>
          <a:p>
            <a:pPr algn="ctr"/>
            <a:r>
              <a:rPr lang="en-GB" b="1" noProof="0" dirty="0">
                <a:solidFill>
                  <a:srgbClr val="652F00"/>
                </a:solidFill>
                <a:latin typeface="Comic Sans MS" panose="030F0702030302020204" pitchFamily="66" charset="0"/>
              </a:rPr>
              <a:t>“</a:t>
            </a:r>
            <a:r>
              <a:rPr lang="nl-NL" b="1" dirty="0">
                <a:solidFill>
                  <a:srgbClr val="652F00"/>
                </a:solidFill>
                <a:latin typeface="Comic Sans MS" panose="030F0702030302020204" pitchFamily="66" charset="0"/>
              </a:rPr>
              <a:t>Wie overwint, zal Ik geven met Mij te zitten op Mijn troon, zoals ook Ik overwonnen heb, en Mij met Mijn Vader op Zijn troon gezet heb.</a:t>
            </a:r>
            <a:r>
              <a:rPr lang="en-GB" b="1" noProof="0" dirty="0">
                <a:solidFill>
                  <a:srgbClr val="652F00"/>
                </a:solidFill>
                <a:latin typeface="Comic Sans MS" panose="030F0702030302020204" pitchFamily="66" charset="0"/>
              </a:rPr>
              <a:t>” </a:t>
            </a:r>
            <a:r>
              <a:rPr lang="en-GB" sz="1400" b="1" noProof="0" dirty="0">
                <a:solidFill>
                  <a:srgbClr val="652F00"/>
                </a:solidFill>
                <a:latin typeface="Comic Sans MS" panose="030F0702030302020204" pitchFamily="66" charset="0"/>
              </a:rPr>
              <a:t>(</a:t>
            </a:r>
            <a:r>
              <a:rPr lang="nl-NL" sz="1400" b="1" dirty="0">
                <a:solidFill>
                  <a:srgbClr val="652F00"/>
                </a:solidFill>
                <a:latin typeface="Comic Sans MS" panose="030F0702030302020204" pitchFamily="66" charset="0"/>
              </a:rPr>
              <a:t>Openbaring 3:21</a:t>
            </a:r>
            <a:r>
              <a:rPr lang="en-GB" sz="1400" b="1" noProof="0" dirty="0">
                <a:solidFill>
                  <a:srgbClr val="652F00"/>
                </a:solidFill>
                <a:latin typeface="Comic Sans MS" panose="030F0702030302020204" pitchFamily="66" charset="0"/>
              </a:rPr>
              <a:t>)</a:t>
            </a:r>
          </a:p>
        </p:txBody>
      </p:sp>
      <p:sp>
        <p:nvSpPr>
          <p:cNvPr id="6" name="CuadroTexto 5"/>
          <p:cNvSpPr txBox="1"/>
          <p:nvPr/>
        </p:nvSpPr>
        <p:spPr>
          <a:xfrm>
            <a:off x="0" y="1281083"/>
            <a:ext cx="8123801" cy="16300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Jezus weet dat het pad niet gemakkelijk is. Hij kent onze pogingen om het goud, de mantel en de oogzalf te kopen. Hij kent onze worstelingen om lauwheid te overwinnen, de deur te openen en contact met Hem te maken. Daarom zegt Hij ons: Je kunt overwinnen, zoals Ik heb overwonnen (Openbaring 3:21).</a:t>
            </a:r>
            <a:endParaRPr lang="en-GB" sz="2000" b="1" noProof="0" dirty="0">
              <a:latin typeface="Calibri" panose="020F0502020204030204" pitchFamily="34" charset="0"/>
            </a:endParaRPr>
          </a:p>
        </p:txBody>
      </p:sp>
      <p:graphicFrame>
        <p:nvGraphicFramePr>
          <p:cNvPr id="9" name="Diagrama 8"/>
          <p:cNvGraphicFramePr/>
          <p:nvPr>
            <p:extLst>
              <p:ext uri="{D42A27DB-BD31-4B8C-83A1-F6EECF244321}">
                <p14:modId xmlns:p14="http://schemas.microsoft.com/office/powerpoint/2010/main" val="431212901"/>
              </p:ext>
            </p:extLst>
          </p:nvPr>
        </p:nvGraphicFramePr>
        <p:xfrm>
          <a:off x="108154" y="3601163"/>
          <a:ext cx="7718324"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p:cNvPicPr>
            <a:picLocks noChangeAspect="1"/>
          </p:cNvPicPr>
          <p:nvPr/>
        </p:nvPicPr>
        <p:blipFill>
          <a:blip r:embed="rId10" cstate="email"/>
          <a:stretch>
            <a:fillRect/>
          </a:stretch>
        </p:blipFill>
        <p:spPr>
          <a:xfrm>
            <a:off x="8070902" y="1423126"/>
            <a:ext cx="3938474" cy="2554545"/>
          </a:xfrm>
          <a:prstGeom prst="rect">
            <a:avLst/>
          </a:prstGeom>
          <a:effectLst>
            <a:innerShdw blurRad="114300">
              <a:prstClr val="black"/>
            </a:innerShdw>
          </a:effectLst>
        </p:spPr>
      </p:pic>
      <p:sp>
        <p:nvSpPr>
          <p:cNvPr id="7" name="CuadroTexto 6"/>
          <p:cNvSpPr txBox="1"/>
          <p:nvPr/>
        </p:nvSpPr>
        <p:spPr>
          <a:xfrm>
            <a:off x="-1" y="2859081"/>
            <a:ext cx="807090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Hij weet ook dat we nooit de eerste stap zullen zetten. God heeft altijd het initiatief genomen.</a:t>
            </a:r>
            <a:endParaRPr lang="en-GB" sz="2000" b="1" noProof="0" dirty="0">
              <a:latin typeface="Calibri" panose="020F0502020204030204" pitchFamily="34" charset="0"/>
            </a:endParaRPr>
          </a:p>
        </p:txBody>
      </p:sp>
      <p:sp>
        <p:nvSpPr>
          <p:cNvPr id="4" name="CuadroTexto 3"/>
          <p:cNvSpPr txBox="1"/>
          <p:nvPr/>
        </p:nvSpPr>
        <p:spPr>
          <a:xfrm>
            <a:off x="7965104" y="4119714"/>
            <a:ext cx="4118742" cy="2554545"/>
          </a:xfrm>
          <a:prstGeom prst="rect">
            <a:avLst/>
          </a:prstGeom>
          <a:noFill/>
        </p:spPr>
        <p:txBody>
          <a:bodyPr wrap="square">
            <a:spAutoFit/>
          </a:bodyPr>
          <a:lstStyle/>
          <a:p>
            <a:pPr algn="just">
              <a:spcBef>
                <a:spcPts val="600"/>
              </a:spcBef>
            </a:pPr>
            <a:r>
              <a:rPr lang="nl-NL" sz="2000" b="1" dirty="0">
                <a:latin typeface="Calibri" panose="020F0502020204030204" pitchFamily="34" charset="0"/>
              </a:rPr>
              <a:t>De sleutel tot dit goddelijke gedrag (dat we niet verdienen) is liefde: "Ik heb je liefgehad met een eeuwige liefde" (Jeremia 31:3). Hij wil een relatie met ons hebben. Wil ik een relatie met Hem hebben? Zal ik mijn hart voor Hem openen en Hem liefhebben zoals Hij van mij houdt?</a:t>
            </a:r>
            <a:endParaRPr lang="en-GB" sz="2000" b="1" noProof="0" dirty="0">
              <a:latin typeface="Calibri" panose="020F0502020204030204" pitchFamily="34" charset="0"/>
            </a:endParaRPr>
          </a:p>
        </p:txBody>
      </p:sp>
      <p:sp>
        <p:nvSpPr>
          <p:cNvPr id="2" name="Tekstvak 1"/>
          <p:cNvSpPr txBox="1"/>
          <p:nvPr/>
        </p:nvSpPr>
        <p:spPr>
          <a:xfrm>
            <a:off x="9705719" y="204072"/>
            <a:ext cx="1393842" cy="307168"/>
          </a:xfrm>
          <a:prstGeom prst="roundRect">
            <a:avLst>
              <a:gd name="adj" fmla="val 14029"/>
            </a:avLst>
          </a:prstGeom>
          <a:noFill/>
          <a:ln w="38100">
            <a:solidFill>
              <a:srgbClr val="713705"/>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dirty="0">
                <a:solidFill>
                  <a:srgbClr val="375F0A"/>
                </a:solidFill>
                <a:latin typeface="Comic Sans MS" panose="030F0702030302020204" pitchFamily="66" charset="0"/>
              </a:rPr>
              <a:t>dinsdag</a:t>
            </a:r>
            <a:r>
              <a:rPr lang="nl-NL" sz="1600" b="1" kern="0" spc="50" dirty="0">
                <a:ln w="0">
                  <a:noFill/>
                </a:ln>
                <a:solidFill>
                  <a:srgbClr val="375F0A"/>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5"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9B51F407-7513-4C75-8FEE-7E19CBD2DF89}"/>
                                            </p:graphicEl>
                                          </p:spTgt>
                                        </p:tgtEl>
                                      </p:cBhvr>
                                    </p:animEffect>
                                  </p:childTnLst>
                                </p:cTn>
                              </p:par>
                              <p:par>
                                <p:cTn id="48" presetID="17" presetClass="entr" presetSubtype="4" fill="hold" grpId="0" nodeType="withEffect">
                                  <p:stCondLst>
                                    <p:cond delay="0"/>
                                  </p:stCondLst>
                                  <p:childTnLst>
                                    <p:set>
                                      <p:cBhvr>
                                        <p:cTn id="49"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50"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51"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53"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8"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82582CD3-6F25-4839-B5CD-59E085EE7CF9}"/>
                                            </p:graphicEl>
                                          </p:spTgt>
                                        </p:tgtEl>
                                      </p:cBhvr>
                                    </p:animEffect>
                                  </p:childTnLst>
                                </p:cTn>
                              </p:par>
                              <p:par>
                                <p:cTn id="61" presetID="17" presetClass="entr" presetSubtype="4" fill="hold" grpId="0" nodeType="withEffect">
                                  <p:stCondLst>
                                    <p:cond delay="0"/>
                                  </p:stCondLst>
                                  <p:childTnLst>
                                    <p:set>
                                      <p:cBhvr>
                                        <p:cTn id="62"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63"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4"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5"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6"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71"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2689B363-DF21-48B7-961E-AE76016241D0}"/>
                                            </p:graphicEl>
                                          </p:spTgt>
                                        </p:tgtEl>
                                      </p:cBhvr>
                                    </p:animEffect>
                                  </p:childTnLst>
                                </p:cTn>
                              </p:par>
                              <p:par>
                                <p:cTn id="74" presetID="17" presetClass="entr" presetSubtype="4" fill="hold" grpId="0" nodeType="withEffect">
                                  <p:stCondLst>
                                    <p:cond delay="0"/>
                                  </p:stCondLst>
                                  <p:childTnLst>
                                    <p:set>
                                      <p:cBhvr>
                                        <p:cTn id="75"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6"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7"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8"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9"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4"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027EF167-1BD9-440E-B2CE-9F1F4DB31BB7}"/>
                                            </p:graphicEl>
                                          </p:spTgt>
                                        </p:tgtEl>
                                      </p:cBhvr>
                                    </p:animEffect>
                                  </p:childTnLst>
                                </p:cTn>
                              </p:par>
                              <p:par>
                                <p:cTn id="87" presetID="17" presetClass="entr" presetSubtype="4" fill="hold" grpId="0" nodeType="withEffect">
                                  <p:stCondLst>
                                    <p:cond delay="0"/>
                                  </p:stCondLst>
                                  <p:childTnLst>
                                    <p:set>
                                      <p:cBhvr>
                                        <p:cTn id="88"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9"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90"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91"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92"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p:cTn id="97" dur="1000" fill="hold"/>
                                        <p:tgtEl>
                                          <p:spTgt spid="4"/>
                                        </p:tgtEl>
                                        <p:attrNameLst>
                                          <p:attrName>ppt_w</p:attrName>
                                        </p:attrNameLst>
                                      </p:cBhvr>
                                      <p:tavLst>
                                        <p:tav tm="0">
                                          <p:val>
                                            <p:fltVal val="0"/>
                                          </p:val>
                                        </p:tav>
                                        <p:tav tm="100000">
                                          <p:val>
                                            <p:strVal val="#ppt_w"/>
                                          </p:val>
                                        </p:tav>
                                      </p:tavLst>
                                    </p:anim>
                                    <p:anim calcmode="lin" valueType="num">
                                      <p:cBhvr>
                                        <p:cTn id="98" dur="1000" fill="hold"/>
                                        <p:tgtEl>
                                          <p:spTgt spid="4"/>
                                        </p:tgtEl>
                                        <p:attrNameLst>
                                          <p:attrName>ppt_h</p:attrName>
                                        </p:attrNameLst>
                                      </p:cBhvr>
                                      <p:tavLst>
                                        <p:tav tm="0">
                                          <p:val>
                                            <p:fltVal val="0"/>
                                          </p:val>
                                        </p:tav>
                                        <p:tav tm="100000">
                                          <p:val>
                                            <p:strVal val="#ppt_h"/>
                                          </p:val>
                                        </p:tav>
                                      </p:tavLst>
                                    </p:anim>
                                    <p:anim calcmode="lin" valueType="num">
                                      <p:cBhvr>
                                        <p:cTn id="9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68325" y="1013460"/>
            <a:ext cx="9946640" cy="3938270"/>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nl-NL" sz="11500" spc="600" dirty="0">
                <a:ln w="0"/>
                <a:solidFill>
                  <a:srgbClr val="0C8A4D"/>
                </a:solidFill>
                <a:effectLst>
                  <a:outerShdw blurRad="38100" dist="25400" dir="5400000" algn="ctr" rotWithShape="0">
                    <a:srgbClr val="6E747A">
                      <a:alpha val="43000"/>
                    </a:srgbClr>
                  </a:outerShdw>
                </a:effectLst>
                <a:latin typeface="Calibri" panose="020F0502020204030204" pitchFamily="34" charset="0"/>
              </a:rPr>
              <a:t>REALITEITS-CHECK</a:t>
            </a:r>
            <a:endParaRPr lang="en-GB" sz="11500" spc="600" noProof="0" dirty="0">
              <a:ln w="0"/>
              <a:solidFill>
                <a:srgbClr val="0C8A4D"/>
              </a:solidFill>
              <a:effectLst>
                <a:outerShdw blurRad="38100" dist="25400" dir="5400000" algn="ctr" rotWithShape="0">
                  <a:srgbClr val="6E747A">
                    <a:alpha val="43000"/>
                  </a:srgbClr>
                </a:outerShdw>
              </a:effectLst>
              <a:latin typeface="Calibri" panose="020F0502020204030204" pitchFamily="34" charset="0"/>
            </a:endParaRPr>
          </a:p>
        </p:txBody>
      </p:sp>
      <p:sp>
        <p:nvSpPr>
          <p:cNvPr id="4" name="CuadroTexto 3"/>
          <p:cNvSpPr txBox="1"/>
          <p:nvPr/>
        </p:nvSpPr>
        <p:spPr>
          <a:xfrm>
            <a:off x="673769" y="5514110"/>
            <a:ext cx="8219974" cy="830997"/>
          </a:xfrm>
          <a:prstGeom prst="rect">
            <a:avLst/>
          </a:prstGeom>
          <a:noFill/>
        </p:spPr>
        <p:txBody>
          <a:bodyPr wrap="square">
            <a:spAutoFit/>
          </a:bodyPr>
          <a:lstStyle/>
          <a:p>
            <a:pPr algn="ctr"/>
            <a:r>
              <a:rPr lang="en-GB" sz="4800" noProof="0" dirty="0">
                <a:ln w="0"/>
                <a:solidFill>
                  <a:srgbClr val="6759E0"/>
                </a:solidFill>
                <a:effectLst>
                  <a:outerShdw blurRad="38100" dist="25400" dir="5400000" algn="ctr" rotWithShape="0">
                    <a:srgbClr val="6E747A">
                      <a:alpha val="43000"/>
                    </a:srgbClr>
                  </a:outerShdw>
                </a:effectLst>
                <a:latin typeface="Calibri" panose="020F0502020204030204" pitchFamily="34" charset="0"/>
              </a:rPr>
              <a:t>(</a:t>
            </a:r>
            <a:r>
              <a:rPr lang="nl-NL" sz="4800" dirty="0">
                <a:ln w="0"/>
                <a:solidFill>
                  <a:srgbClr val="6759E0"/>
                </a:solidFill>
                <a:effectLst>
                  <a:outerShdw blurRad="38100" dist="25400" dir="5400000" algn="ctr" rotWithShape="0">
                    <a:srgbClr val="6E747A">
                      <a:alpha val="43000"/>
                    </a:srgbClr>
                  </a:outerShdw>
                </a:effectLst>
                <a:latin typeface="Calibri" panose="020F0502020204030204" pitchFamily="34" charset="0"/>
              </a:rPr>
              <a:t>Johannes 15:1-11</a:t>
            </a:r>
            <a:r>
              <a:rPr lang="en-GB" sz="4800" noProof="0" dirty="0">
                <a:ln w="0"/>
                <a:solidFill>
                  <a:srgbClr val="6759E0"/>
                </a:solidFill>
                <a:effectLst>
                  <a:outerShdw blurRad="38100" dist="25400" dir="5400000" algn="ctr" rotWithShape="0">
                    <a:srgbClr val="6E747A">
                      <a:alpha val="43000"/>
                    </a:srgbClr>
                  </a:outerShdw>
                </a:effectLst>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188</TotalTime>
  <Words>1723</Words>
  <Application>Microsoft Office PowerPoint</Application>
  <PresentationFormat>Panorámica</PresentationFormat>
  <Paragraphs>76</Paragraphs>
  <Slides>12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Constantia</vt:lpstr>
      <vt:lpstr>Comic Sans MS</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2026-02-21T18:00:00Z</dcterms:created>
  <dcterms:modified xsi:type="dcterms:W3CDTF">2026-04-02T13:48:26Z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D75D59C7334D438F9EFDD745C5E0D690_13</vt:lpwstr>
  </property>
  <property fmtid="{D5CDD505-2E9C-101B-9397-08002B2CF9AE}" pid="3" name="KSOProductBuildVer">
    <vt:lpwstr>1033-12.2.0.22549</vt:lpwstr>
  </property>
</Properties>
</file>