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6B"/>
    <a:srgbClr val="46078B"/>
    <a:srgbClr val="FEFF02"/>
    <a:srgbClr val="8BFF8B"/>
    <a:srgbClr val="F6DBAA"/>
    <a:srgbClr val="482700"/>
    <a:srgbClr val="FFFF99"/>
    <a:srgbClr val="70FFFF"/>
    <a:srgbClr val="FFFFC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4660"/>
  </p:normalViewPr>
  <p:slideViewPr>
    <p:cSldViewPr snapToGrid="0">
      <p:cViewPr varScale="1">
        <p:scale>
          <a:sx n="101" d="100"/>
          <a:sy n="101" d="100"/>
        </p:scale>
        <p:origin x="71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1" qsCatId="3D" csTypeId="urn:microsoft.com/office/officeart/2005/8/colors/colorful1#1" csCatId="colorful" phldr="1"/>
      <dgm:spPr/>
      <dgm:t>
        <a:bodyPr/>
        <a:lstStyle/>
        <a:p>
          <a:endParaRPr lang="es-ES"/>
        </a:p>
      </dgm:t>
    </dgm:pt>
    <dgm:pt modelId="{DFE54A75-DE7A-4994-A8A0-9B2007D18F6A}">
      <dgm:prSet phldr="0" custT="1"/>
      <dgm:spPr>
        <a:solidFill>
          <a:schemeClr val="accent2">
            <a:lumMod val="50000"/>
          </a:schemeClr>
        </a:solidFill>
      </dgm:spPr>
      <dgm:t>
        <a:bodyPr vert="horz" wrap="square"/>
        <a:lstStyle/>
        <a:p>
          <a:pPr>
            <a:lnSpc>
              <a:spcPct val="100000"/>
            </a:lnSpc>
            <a:spcBef>
              <a:spcPct val="0"/>
            </a:spcBef>
            <a:spcAft>
              <a:spcPct val="35000"/>
            </a:spcAft>
          </a:pP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Onze Vader Die in de </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hemel zijt</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03A0163C-9E41-40F3-AD6F-F9E43460D756}" type="parTrans" cxnId="{6A1BD225-F927-4582-9E12-5F620CB7DAC7}">
      <dgm:prSet/>
      <dgm:spPr/>
      <dgm:t>
        <a:bodyPr/>
        <a:lstStyle/>
        <a:p>
          <a:endParaRPr lang="es-ES" sz="1800"/>
        </a:p>
      </dgm:t>
    </dgm:pt>
    <dgm:pt modelId="{62D7B6EE-BB0B-400B-9963-22E3B43CF29D}" type="sibTrans" cxnId="{6A1BD225-F927-4582-9E12-5F620CB7DAC7}">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We moeten onze persoonlijke relatie met de Vader van alle mensen erkennen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67DF7015-81F4-42AE-B3AB-5F6FED7E13C1}" type="parTrans" cxnId="{C7D30A3B-340A-4C4C-A6BB-9814CDB43953}">
      <dgm:prSet/>
      <dgm:spPr/>
      <dgm:t>
        <a:bodyPr/>
        <a:lstStyle/>
        <a:p>
          <a:endParaRPr lang="es-ES" sz="1800"/>
        </a:p>
      </dgm:t>
    </dgm:pt>
    <dgm:pt modelId="{45D09EC9-DD0E-4B79-8351-1CCA75971DA1}" type="sibTrans" cxnId="{C7D30A3B-340A-4C4C-A6BB-9814CDB43953}">
      <dgm:prSet/>
      <dgm:spPr/>
      <dgm:t>
        <a:bodyPr/>
        <a:lstStyle/>
        <a:p>
          <a:endParaRPr lang="es-ES" sz="1800"/>
        </a:p>
      </dgm:t>
    </dgm:pt>
    <dgm:pt modelId="{06724E4B-A796-4E5A-A1D7-555E70213630}">
      <dgm:prSet custT="1"/>
      <dgm:spPr>
        <a:solidFill>
          <a:schemeClr val="accent3">
            <a:lumMod val="50000"/>
          </a:schemeClr>
        </a:solidFill>
      </dgm:spPr>
      <dgm:t>
        <a:bodyPr/>
        <a:lstStyle/>
        <a:p>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Uw Naam worde geheiligd</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B1DA2C33-E51D-4EC2-8D1F-19FEED152D95}" type="parTrans" cxnId="{71328F2B-C5C8-458A-93CB-695F523E742D}">
      <dgm:prSet/>
      <dgm:spPr/>
      <dgm:t>
        <a:bodyPr/>
        <a:lstStyle/>
        <a:p>
          <a:endParaRPr lang="es-ES" sz="1800"/>
        </a:p>
      </dgm:t>
    </dgm:pt>
    <dgm:pt modelId="{C575CCE6-E991-4418-A7DF-2D017D906216}" type="sibTrans" cxnId="{71328F2B-C5C8-458A-93CB-695F523E742D}">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Het erkennen van Gods heiligheid brengt ons met eerbied en respect dichter bij Hem</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97DF20C5-0101-41EA-82AD-E81D6D6D0A17}" type="parTrans" cxnId="{F6FAE3C3-AD46-4D84-A790-3BE9CBDE529B}">
      <dgm:prSet/>
      <dgm:spPr/>
      <dgm:t>
        <a:bodyPr/>
        <a:lstStyle/>
        <a:p>
          <a:endParaRPr lang="es-ES" sz="1800"/>
        </a:p>
      </dgm:t>
    </dgm:pt>
    <dgm:pt modelId="{24725144-F1F9-4F63-90CE-7D8B3D1F487D}" type="sibTrans" cxnId="{F6FAE3C3-AD46-4D84-A790-3BE9CBDE529B}">
      <dgm:prSet/>
      <dgm:spPr/>
      <dgm:t>
        <a:bodyPr/>
        <a:lstStyle/>
        <a:p>
          <a:endParaRPr lang="es-ES" sz="1800"/>
        </a:p>
      </dgm:t>
    </dgm:pt>
    <dgm:pt modelId="{A55CFB38-004F-4C5B-81A0-113F2B9004C8}">
      <dgm:prSet custT="1"/>
      <dgm:spPr>
        <a:solidFill>
          <a:schemeClr val="accent4">
            <a:lumMod val="50000"/>
          </a:schemeClr>
        </a:solidFill>
      </dgm:spPr>
      <dgm:t>
        <a:bodyPr/>
        <a:lstStyle/>
        <a:p>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Uw koninkrijk kome</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3EDF0935-437E-4C76-9B35-E10E8751CA02}" type="parTrans" cxnId="{1F8E6C0E-D22C-44F4-8E26-4B178B3E1C3A}">
      <dgm:prSet/>
      <dgm:spPr/>
      <dgm:t>
        <a:bodyPr/>
        <a:lstStyle/>
        <a:p>
          <a:endParaRPr lang="es-ES" sz="1800"/>
        </a:p>
      </dgm:t>
    </dgm:pt>
    <dgm:pt modelId="{B0C77050-B35A-441E-BADD-2E08B5DFB438}" type="sibTrans" cxnId="{1F8E6C0E-D22C-44F4-8E26-4B178B3E1C3A}">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Laten we verlangen naar de terugkeer van Jezus</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0541C09A-65E5-4D0F-AFB4-35D48CB6C8FD}" type="parTrans" cxnId="{46251E91-0918-45C6-9C37-F818A82284EE}">
      <dgm:prSet/>
      <dgm:spPr/>
      <dgm:t>
        <a:bodyPr/>
        <a:lstStyle/>
        <a:p>
          <a:endParaRPr lang="es-ES" sz="1800"/>
        </a:p>
      </dgm:t>
    </dgm:pt>
    <dgm:pt modelId="{3FAE5055-F6F9-4CB5-B4F1-38D8E04ED41F}" type="sibTrans" cxnId="{46251E91-0918-45C6-9C37-F818A82284EE}">
      <dgm:prSet/>
      <dgm:spPr/>
      <dgm:t>
        <a:bodyPr/>
        <a:lstStyle/>
        <a:p>
          <a:endParaRPr lang="es-ES" sz="1800"/>
        </a:p>
      </dgm:t>
    </dgm:pt>
    <dgm:pt modelId="{21886BCD-B425-47AB-950D-0807FB172021}">
      <dgm:prSet custT="1"/>
      <dgm:spPr>
        <a:solidFill>
          <a:srgbClr val="0070C0"/>
        </a:solidFill>
      </dgm:spPr>
      <dgm:t>
        <a:bodyPr/>
        <a:lstStyle/>
        <a:p>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Uw wil geschiede, op aarde zoals in de hemel</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65EB6E1-E416-400A-854A-F7C2A5235183}" type="parTrans" cxnId="{08B66CE5-55CF-404A-BB56-9B0633C4EC73}">
      <dgm:prSet/>
      <dgm:spPr/>
      <dgm:t>
        <a:bodyPr/>
        <a:lstStyle/>
        <a:p>
          <a:endParaRPr lang="es-ES" sz="1800"/>
        </a:p>
      </dgm:t>
    </dgm:pt>
    <dgm:pt modelId="{F9291090-68C5-477A-B0F2-4CC3BC771468}" type="sibTrans" cxnId="{08B66CE5-55CF-404A-BB56-9B0633C4EC73}">
      <dgm:prSet/>
      <dgm:spPr/>
      <dgm:t>
        <a:bodyPr/>
        <a:lstStyle/>
        <a:p>
          <a:endParaRPr lang="es-ES" sz="1800"/>
        </a:p>
      </dgm:t>
    </dgm:pt>
    <dgm:pt modelId="{0ED2CE85-8EFD-4543-B9D9-11094B4AD7E2}">
      <dgm:prSet phldr="0" custT="1"/>
      <dgm:spPr>
        <a:solidFill>
          <a:srgbClr val="B9E1FF"/>
        </a:solidFill>
      </dgm:spPr>
      <dgm:t>
        <a:bodyPr vert="horz" wrap="square" lIns="72000" rIns="0"/>
        <a:lstStyle/>
        <a:p>
          <a:pPr>
            <a:lnSpc>
              <a:spcPct val="100000"/>
            </a:lnSpc>
            <a:spcBef>
              <a:spcPct val="0"/>
            </a:spcBef>
            <a:spcAft>
              <a:spcPct val="15000"/>
            </a:spcAft>
          </a:pPr>
          <a:r>
            <a:rPr lang="nl-NL" sz="1800" b="1" dirty="0">
              <a:latin typeface="Calibri" panose="020F0502020204030204" pitchFamily="34" charset="0"/>
              <a:ea typeface="Calibri" panose="020F0502020204030204" pitchFamily="34" charset="0"/>
              <a:cs typeface="Calibri" panose="020F0502020204030204" pitchFamily="34" charset="0"/>
            </a:rPr>
            <a:t>Laten we goddelijke soevereiniteit accepteren en vragen </a:t>
          </a: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dat Gods wil geschieden zal in ons leven en in de wereld</a:t>
          </a:r>
          <a:endPar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DF8B132-F5DF-4613-8321-ECED4BC56D82}" type="parTrans" cxnId="{16F6D5D6-EEE2-4FFB-9C3E-B6737364FEEF}">
      <dgm:prSet/>
      <dgm:spPr/>
      <dgm:t>
        <a:bodyPr/>
        <a:lstStyle/>
        <a:p>
          <a:endParaRPr lang="es-ES" sz="1800"/>
        </a:p>
      </dgm:t>
    </dgm:pt>
    <dgm:pt modelId="{E3D1450C-2521-4084-9CFB-AF235708C283}" type="sibTrans" cxnId="{16F6D5D6-EEE2-4FFB-9C3E-B6737364FEEF}">
      <dgm:prSet/>
      <dgm:spPr/>
      <dgm:t>
        <a:bodyPr/>
        <a:lstStyle/>
        <a:p>
          <a:endParaRPr lang="es-ES" sz="1800"/>
        </a:p>
      </dgm:t>
    </dgm:pt>
    <dgm:pt modelId="{C43ED332-4187-41EF-9D11-2A54D904806B}">
      <dgm:prSet custT="1"/>
      <dgm:spPr>
        <a:solidFill>
          <a:srgbClr val="C00000"/>
        </a:solidFill>
      </dgm:spPr>
      <dgm:t>
        <a:bodyPr/>
        <a:lstStyle/>
        <a:p>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Geef ons heden ons dagelijks brood</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58AB5CB-58A9-435C-A7E9-7209028F4310}" type="parTrans" cxnId="{E475A88B-C5E2-4DA7-B0C0-DB4FF8B2D351}">
      <dgm:prSet/>
      <dgm:spPr/>
      <dgm:t>
        <a:bodyPr/>
        <a:lstStyle/>
        <a:p>
          <a:endParaRPr lang="es-ES" sz="1800"/>
        </a:p>
      </dgm:t>
    </dgm:pt>
    <dgm:pt modelId="{77CE9BC8-92D3-48FD-ADD2-44E6A7B871DE}" type="sibTrans" cxnId="{E475A88B-C5E2-4DA7-B0C0-DB4FF8B2D351}">
      <dgm:prSet/>
      <dgm:spPr/>
      <dgm:t>
        <a:bodyPr/>
        <a:lstStyle/>
        <a:p>
          <a:endParaRPr lang="es-ES" sz="1800"/>
        </a:p>
      </dgm:t>
    </dgm:pt>
    <dgm:pt modelId="{93050166-E110-47E5-BDE4-3ADFB1E7E242}">
      <dgm:prSet phldr="0" custT="1"/>
      <dgm:spPr>
        <a:solidFill>
          <a:srgbClr val="FFC9C9"/>
        </a:solidFill>
      </dgm:spPr>
      <dgm:t>
        <a:bodyPr vert="horz" wrap="square" lIns="72000" rIns="0"/>
        <a:lstStyle/>
        <a:p>
          <a:pPr>
            <a:lnSpc>
              <a:spcPct val="100000"/>
            </a:lnSpc>
            <a:spcBef>
              <a:spcPct val="0"/>
            </a:spcBef>
            <a:spcAft>
              <a:spcPct val="1500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Laten we vragen naar wat we nodig hebben om te leven, zowel fysiek als spiritueel</a:t>
          </a:r>
          <a:endPar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585E7D6-5A9F-4428-BF4C-547757C01FA7}" type="parTrans" cxnId="{01312B6C-485C-4B0A-AD8D-C07B963DA5E0}">
      <dgm:prSet/>
      <dgm:spPr/>
      <dgm:t>
        <a:bodyPr/>
        <a:lstStyle/>
        <a:p>
          <a:endParaRPr lang="es-ES" sz="1800"/>
        </a:p>
      </dgm:t>
    </dgm:pt>
    <dgm:pt modelId="{617C4483-BDFF-4BD9-A834-6E4E48A3AB98}" type="sibTrans" cxnId="{01312B6C-485C-4B0A-AD8D-C07B963DA5E0}">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En vergeef ons onze schulden, zoals wij ook onze schuldenaren hebben vergeven</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F289B799-F23E-43F6-8D6D-A90F948FA0CC}" type="parTrans" cxnId="{53977007-78D8-4286-966E-42914C67454D}">
      <dgm:prSet/>
      <dgm:spPr/>
      <dgm:t>
        <a:bodyPr/>
        <a:lstStyle/>
        <a:p>
          <a:endParaRPr lang="es-ES" sz="1800"/>
        </a:p>
      </dgm:t>
    </dgm:pt>
    <dgm:pt modelId="{96CBE78D-5DE4-498D-999A-ED0E613E57F1}" type="sibTrans" cxnId="{53977007-78D8-4286-966E-42914C67454D}">
      <dgm:prSet/>
      <dgm:spPr/>
      <dgm:t>
        <a:bodyPr/>
        <a:lstStyle/>
        <a:p>
          <a:endParaRPr lang="es-ES" sz="1800"/>
        </a:p>
      </dgm:t>
    </dgm:pt>
    <dgm:pt modelId="{A79C9ECC-93C6-4190-85A6-946A9608FB2F}">
      <dgm:prSet phldr="0" custT="1"/>
      <dgm:spPr>
        <a:solidFill>
          <a:srgbClr val="E1FFFF"/>
        </a:solidFill>
      </dgm:spPr>
      <dgm:t>
        <a:bodyPr vert="horz" wrap="square" lIns="72000" rIns="0"/>
        <a:lstStyle/>
        <a:p>
          <a:pPr>
            <a:lnSpc>
              <a:spcPct val="100000"/>
            </a:lnSpc>
            <a:spcBef>
              <a:spcPct val="0"/>
            </a:spcBef>
            <a:spcAft>
              <a:spcPct val="1500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We moeten berouw tonen, vergeving zoeken en degenen vergeven die ons pijn hebben gedaan, net zoals God ons vergeeft</a:t>
          </a:r>
          <a:endPar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C570A20-CFBD-4018-8CA6-22601E0679CC}" type="parTrans" cxnId="{D9E8D8BC-E358-4005-9F5C-EA4D5268FCF9}">
      <dgm:prSet/>
      <dgm:spPr/>
      <dgm:t>
        <a:bodyPr/>
        <a:lstStyle/>
        <a:p>
          <a:endParaRPr lang="es-ES" sz="1800"/>
        </a:p>
      </dgm:t>
    </dgm:pt>
    <dgm:pt modelId="{22B923BC-8620-4B5A-9134-953217D046DA}" type="sibTrans" cxnId="{D9E8D8BC-E358-4005-9F5C-EA4D5268FCF9}">
      <dgm:prSet/>
      <dgm:spPr/>
      <dgm:t>
        <a:bodyPr/>
        <a:lstStyle/>
        <a:p>
          <a:endParaRPr lang="es-ES" sz="1800"/>
        </a:p>
      </dgm:t>
    </dgm:pt>
    <dgm:pt modelId="{C0F38571-F9E3-4B57-8D0D-231C9497BBFD}">
      <dgm:prSet custT="1"/>
      <dgm:spPr>
        <a:solidFill>
          <a:srgbClr val="993300"/>
        </a:solidFill>
      </dgm:spPr>
      <dgm:t>
        <a:bodyPr/>
        <a:lstStyle/>
        <a:p>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En leid ons niet in verzoeking, maar verlos ons van het kwade</a:t>
          </a:r>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6FE1B39-D6A6-4F9B-987D-73E5E46F8560}" type="parTrans" cxnId="{DAECCEFA-6A40-4D70-B5F8-8BFF071D7023}">
      <dgm:prSet/>
      <dgm:spPr/>
      <dgm:t>
        <a:bodyPr/>
        <a:lstStyle/>
        <a:p>
          <a:endParaRPr lang="es-ES" sz="1800"/>
        </a:p>
      </dgm:t>
    </dgm:pt>
    <dgm:pt modelId="{EF531720-93B0-4F28-9AAB-DA6FF5C6AF9B}" type="sibTrans" cxnId="{DAECCEFA-6A40-4D70-B5F8-8BFF071D7023}">
      <dgm:prSet/>
      <dgm:spPr/>
      <dgm:t>
        <a:bodyPr/>
        <a:lstStyle/>
        <a:p>
          <a:endParaRPr lang="es-ES" sz="1800"/>
        </a:p>
      </dgm:t>
    </dgm:pt>
    <dgm:pt modelId="{F17BEF1A-6894-4CD4-8BB8-645778C8765C}">
      <dgm:prSet phldr="0" custT="1"/>
      <dgm:spPr>
        <a:solidFill>
          <a:srgbClr val="FFDBC9"/>
        </a:solidFill>
      </dgm:spPr>
      <dgm:t>
        <a:bodyPr vert="horz" wrap="square" lIns="72000" rIns="0"/>
        <a:lstStyle/>
        <a:p>
          <a:pPr>
            <a:lnSpc>
              <a:spcPct val="100000"/>
            </a:lnSpc>
            <a:spcBef>
              <a:spcPct val="0"/>
            </a:spcBef>
            <a:spcAft>
              <a:spcPct val="1500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Laten we om bescherming en een schuilplaats vragen tegen het kwaad dat in deze wereld aanwezig is</a:t>
          </a:r>
          <a:endPar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BD6282E3-735B-4FDA-AAC5-AEEDF6E1E109}" type="parTrans" cxnId="{02B1EB29-13D0-4763-BE59-C0BA768E9776}">
      <dgm:prSet/>
      <dgm:spPr/>
      <dgm:t>
        <a:bodyPr/>
        <a:lstStyle/>
        <a:p>
          <a:endParaRPr lang="es-ES" sz="1800"/>
        </a:p>
      </dgm:t>
    </dgm:pt>
    <dgm:pt modelId="{D41E1EC1-EFCE-4153-B184-6DABDFA7306C}" type="sibTrans" cxnId="{02B1EB29-13D0-4763-BE59-C0BA768E9776}">
      <dgm:prSet/>
      <dgm:spPr/>
      <dgm:t>
        <a:bodyPr/>
        <a:lstStyle/>
        <a:p>
          <a:endParaRPr lang="es-ES" sz="1800"/>
        </a:p>
      </dgm:t>
    </dgm:pt>
    <dgm:pt modelId="{8B4B0CFE-0834-4F2D-8F8D-E546CEFB9C10}">
      <dgm:prSet custT="1"/>
      <dgm:spPr>
        <a:solidFill>
          <a:srgbClr val="6C6D45"/>
        </a:solidFill>
      </dgm:spPr>
      <dgm:t>
        <a:bodyPr lIns="36000" rIns="36000"/>
        <a:lstStyle/>
        <a:p>
          <a:r>
            <a:rPr lang="en-GB"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spc="-5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Want van U is het Koninkrijk en de kracht en de heerlijkheid, tot in eeuwigheid. Amen</a:t>
          </a:r>
          <a:r>
            <a:rPr lang="en-GB" sz="1800" b="1" spc="-5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spc="-5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399C439-D31B-481A-B188-6A09DADF0C21}" type="parTrans" cxnId="{E356BF90-3D7D-48F7-9AD8-079A229B5E5D}">
      <dgm:prSet/>
      <dgm:spPr/>
      <dgm:t>
        <a:bodyPr/>
        <a:lstStyle/>
        <a:p>
          <a:endParaRPr lang="es-ES" sz="1800"/>
        </a:p>
      </dgm:t>
    </dgm:pt>
    <dgm:pt modelId="{7D601FE9-8DF4-4E8E-BDAA-0B8065304A53}" type="sibTrans" cxnId="{E356BF90-3D7D-48F7-9AD8-079A229B5E5D}">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nl-NL" sz="1800" b="1" dirty="0">
              <a:latin typeface="Calibri" panose="020F0502020204030204" pitchFamily="34" charset="0"/>
              <a:ea typeface="Calibri" panose="020F0502020204030204" pitchFamily="34" charset="0"/>
              <a:cs typeface="Calibri" panose="020F0502020204030204" pitchFamily="34" charset="0"/>
            </a:rPr>
            <a:t>Laten we erkennen dat alles wat we zijn, bezitten en doen aan God toebehoort. Hij alleen verdient roem en lof</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9A86F930-B809-40B4-9E43-39AB7D2D1B1F}" type="parTrans" cxnId="{1C9A38D4-03D0-4833-9FAE-26BBFEE06948}">
      <dgm:prSet/>
      <dgm:spPr/>
      <dgm:t>
        <a:bodyPr/>
        <a:lstStyle/>
        <a:p>
          <a:endParaRPr lang="es-ES" sz="1800"/>
        </a:p>
      </dgm:t>
    </dgm:pt>
    <dgm:pt modelId="{CD00CA7B-D47E-486D-9D77-00B04781457F}" type="sibTrans" cxnId="{1C9A38D4-03D0-4833-9FAE-26BBFEE06948}">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custLinFactNeighborX="-917" custLinFactNeighborY="2610">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53977007-78D8-4286-966E-42914C67454D}" srcId="{55470505-3071-4925-A970-9C41B8B5E6B1}" destId="{1E95A8F6-9CE4-4FF2-BD93-5332BC5F4E88}" srcOrd="5" destOrd="0" parTransId="{F289B799-F23E-43F6-8D6D-A90F948FA0CC}" sibTransId="{96CBE78D-5DE4-498D-999A-ED0E613E57F1}"/>
    <dgm:cxn modelId="{36EDDF07-0597-495C-AD1E-7E7F5CB5994A}" type="presOf" srcId="{A55CFB38-004F-4C5B-81A0-113F2B9004C8}" destId="{4DC6DA22-CDAF-4395-958D-693B3F4B3FDF}" srcOrd="0" destOrd="0" presId="urn:microsoft.com/office/officeart/2005/8/layout/vList5"/>
    <dgm:cxn modelId="{1F8E6C0E-D22C-44F4-8E26-4B178B3E1C3A}" srcId="{55470505-3071-4925-A970-9C41B8B5E6B1}" destId="{A55CFB38-004F-4C5B-81A0-113F2B9004C8}" srcOrd="2" destOrd="0" parTransId="{3EDF0935-437E-4C76-9B35-E10E8751CA02}" sibTransId="{B0C77050-B35A-441E-BADD-2E08B5DFB438}"/>
    <dgm:cxn modelId="{6A1BD225-F927-4582-9E12-5F620CB7DAC7}" srcId="{55470505-3071-4925-A970-9C41B8B5E6B1}" destId="{DFE54A75-DE7A-4994-A8A0-9B2007D18F6A}" srcOrd="0" destOrd="0" parTransId="{03A0163C-9E41-40F3-AD6F-F9E43460D756}" sibTransId="{62D7B6EE-BB0B-400B-9963-22E3B43CF29D}"/>
    <dgm:cxn modelId="{02B1EB29-13D0-4763-BE59-C0BA768E9776}" srcId="{C0F38571-F9E3-4B57-8D0D-231C9497BBFD}" destId="{F17BEF1A-6894-4CD4-8BB8-645778C8765C}" srcOrd="0" destOrd="0" parTransId="{BD6282E3-735B-4FDA-AAC5-AEEDF6E1E109}" sibTransId="{D41E1EC1-EFCE-4153-B184-6DABDFA7306C}"/>
    <dgm:cxn modelId="{71328F2B-C5C8-458A-93CB-695F523E742D}" srcId="{55470505-3071-4925-A970-9C41B8B5E6B1}" destId="{06724E4B-A796-4E5A-A1D7-555E70213630}" srcOrd="1" destOrd="0" parTransId="{B1DA2C33-E51D-4EC2-8D1F-19FEED152D95}" sibTransId="{C575CCE6-E991-4418-A7DF-2D017D906216}"/>
    <dgm:cxn modelId="{2630192F-18BE-4070-A7E5-0D63D1122C38}" type="presOf" srcId="{C43ED332-4187-41EF-9D11-2A54D904806B}" destId="{11DBA616-025B-4811-B16A-E9649261AEC1}" srcOrd="0" destOrd="0" presId="urn:microsoft.com/office/officeart/2005/8/layout/vList5"/>
    <dgm:cxn modelId="{AFBA6A30-D6F5-43CC-8C70-1891D683C08E}" type="presOf" srcId="{93050166-E110-47E5-BDE4-3ADFB1E7E242}" destId="{597556D2-27A3-4DC2-8AA5-CBC8416048E8}" srcOrd="0" destOrd="0" presId="urn:microsoft.com/office/officeart/2005/8/layout/vList5"/>
    <dgm:cxn modelId="{C7D30A3B-340A-4C4C-A6BB-9814CDB43953}" srcId="{DFE54A75-DE7A-4994-A8A0-9B2007D18F6A}" destId="{E341E577-92AD-42B4-BF00-BFEC1D85C420}" srcOrd="0" destOrd="0" parTransId="{67DF7015-81F4-42AE-B3AB-5F6FED7E13C1}" sibTransId="{45D09EC9-DD0E-4B79-8351-1CCA75971DA1}"/>
    <dgm:cxn modelId="{1F29223B-D5C4-4543-9E55-E200E5815AC7}" type="presOf" srcId="{21886BCD-B425-47AB-950D-0807FB172021}" destId="{8CF57451-50D0-4FB1-B117-44DE815E5846}" srcOrd="0" destOrd="0" presId="urn:microsoft.com/office/officeart/2005/8/layout/vList5"/>
    <dgm:cxn modelId="{05B02063-255A-4435-BEEC-4DB2C31C986C}" type="presOf" srcId="{55470505-3071-4925-A970-9C41B8B5E6B1}" destId="{25E3D2A5-61A3-432C-977D-2244C06B491A}" srcOrd="0" destOrd="0" presId="urn:microsoft.com/office/officeart/2005/8/layout/vList5"/>
    <dgm:cxn modelId="{1D0F8246-1EDC-4086-9D27-2A23DF80F1D5}" type="presOf" srcId="{A79C9ECC-93C6-4190-85A6-946A9608FB2F}" destId="{F8A564A9-1CDF-4F83-A37B-9D6BAD3D6F22}" srcOrd="0" destOrd="0" presId="urn:microsoft.com/office/officeart/2005/8/layout/vList5"/>
    <dgm:cxn modelId="{01312B6C-485C-4B0A-AD8D-C07B963DA5E0}" srcId="{C43ED332-4187-41EF-9D11-2A54D904806B}" destId="{93050166-E110-47E5-BDE4-3ADFB1E7E242}" srcOrd="0" destOrd="0" parTransId="{6585E7D6-5A9F-4428-BF4C-547757C01FA7}" sibTransId="{617C4483-BDFF-4BD9-A834-6E4E48A3AB98}"/>
    <dgm:cxn modelId="{B5E4F571-9567-42C0-8F83-7F372B0205E3}" type="presOf" srcId="{DFE54A75-DE7A-4994-A8A0-9B2007D18F6A}" destId="{165ADFCA-F309-4452-86A1-8B3D58BCB9D5}" srcOrd="0" destOrd="0" presId="urn:microsoft.com/office/officeart/2005/8/layout/vList5"/>
    <dgm:cxn modelId="{E475A88B-C5E2-4DA7-B0C0-DB4FF8B2D351}" srcId="{55470505-3071-4925-A970-9C41B8B5E6B1}" destId="{C43ED332-4187-41EF-9D11-2A54D904806B}" srcOrd="4" destOrd="0" parTransId="{158AB5CB-58A9-435C-A7E9-7209028F4310}" sibTransId="{77CE9BC8-92D3-48FD-ADD2-44E6A7B871DE}"/>
    <dgm:cxn modelId="{E356BF90-3D7D-48F7-9AD8-079A229B5E5D}" srcId="{55470505-3071-4925-A970-9C41B8B5E6B1}" destId="{8B4B0CFE-0834-4F2D-8F8D-E546CEFB9C10}" srcOrd="7" destOrd="0" parTransId="{1399C439-D31B-481A-B188-6A09DADF0C21}" sibTransId="{7D601FE9-8DF4-4E8E-BDAA-0B8065304A53}"/>
    <dgm:cxn modelId="{46251E91-0918-45C6-9C37-F818A82284EE}" srcId="{A55CFB38-004F-4C5B-81A0-113F2B9004C8}" destId="{126087EA-267E-4645-8C82-1E95E9C7B7ED}" srcOrd="0" destOrd="0" parTransId="{0541C09A-65E5-4D0F-AFB4-35D48CB6C8FD}" sibTransId="{3FAE5055-F6F9-4CB5-B4F1-38D8E04ED41F}"/>
    <dgm:cxn modelId="{318022A8-48C5-45AD-AA53-72D44A04AECB}" type="presOf" srcId="{10BF533D-1A4F-4F09-BA94-1E6D7148ABEA}" destId="{C94D50CB-DDCC-4494-816D-473222C2E0DA}" srcOrd="0" destOrd="0" presId="urn:microsoft.com/office/officeart/2005/8/layout/vList5"/>
    <dgm:cxn modelId="{28350EAD-AD8A-43BC-945D-C10E15263197}" type="presOf" srcId="{8B4B0CFE-0834-4F2D-8F8D-E546CEFB9C10}" destId="{6DF09527-8DB9-40A8-9591-6310EF6848D3}" srcOrd="0" destOrd="0" presId="urn:microsoft.com/office/officeart/2005/8/layout/vList5"/>
    <dgm:cxn modelId="{267474BC-33BB-43B9-9612-AF5C9C43534C}" type="presOf" srcId="{E341E577-92AD-42B4-BF00-BFEC1D85C420}" destId="{D661369E-9600-4298-86D9-34710FC12B4E}" srcOrd="0" destOrd="0" presId="urn:microsoft.com/office/officeart/2005/8/layout/vList5"/>
    <dgm:cxn modelId="{D9E8D8BC-E358-4005-9F5C-EA4D5268FCF9}" srcId="{1E95A8F6-9CE4-4FF2-BD93-5332BC5F4E88}" destId="{A79C9ECC-93C6-4190-85A6-946A9608FB2F}" srcOrd="0" destOrd="0" parTransId="{7C570A20-CFBD-4018-8CA6-22601E0679CC}" sibTransId="{22B923BC-8620-4B5A-9134-953217D046DA}"/>
    <dgm:cxn modelId="{F75CCCC0-7BAE-40A5-B693-228E75A91B66}" type="presOf" srcId="{06724E4B-A796-4E5A-A1D7-555E70213630}" destId="{035CB03A-1615-450A-A54B-4021A44361B1}" srcOrd="0" destOrd="0" presId="urn:microsoft.com/office/officeart/2005/8/layout/vList5"/>
    <dgm:cxn modelId="{F6FAE3C3-AD46-4D84-A790-3BE9CBDE529B}" srcId="{06724E4B-A796-4E5A-A1D7-555E70213630}" destId="{10BF533D-1A4F-4F09-BA94-1E6D7148ABEA}" srcOrd="0" destOrd="0" parTransId="{97DF20C5-0101-41EA-82AD-E81D6D6D0A17}" sibTransId="{24725144-F1F9-4F63-90CE-7D8B3D1F487D}"/>
    <dgm:cxn modelId="{F941DCCB-7595-42FB-9296-537A9492DE41}" type="presOf" srcId="{F17BEF1A-6894-4CD4-8BB8-645778C8765C}" destId="{485945A0-8944-473E-B2B2-6F0037DB0AF3}" srcOrd="0" destOrd="0" presId="urn:microsoft.com/office/officeart/2005/8/layout/vList5"/>
    <dgm:cxn modelId="{06071ACE-84BD-4855-8133-D99DE1F93182}" type="presOf" srcId="{126087EA-267E-4645-8C82-1E95E9C7B7ED}" destId="{AA0E4C6E-796A-406B-97E4-8CF5C38EED04}" srcOrd="0" destOrd="0" presId="urn:microsoft.com/office/officeart/2005/8/layout/vList5"/>
    <dgm:cxn modelId="{1C9A38D4-03D0-4833-9FAE-26BBFEE06948}" srcId="{8B4B0CFE-0834-4F2D-8F8D-E546CEFB9C10}" destId="{6D9EE124-E4D8-404B-9191-A52A11C75025}" srcOrd="0" destOrd="0" parTransId="{9A86F930-B809-40B4-9E43-39AB7D2D1B1F}" sibTransId="{CD00CA7B-D47E-486D-9D77-00B04781457F}"/>
    <dgm:cxn modelId="{16F6D5D6-EEE2-4FFB-9C3E-B6737364FEEF}" srcId="{21886BCD-B425-47AB-950D-0807FB172021}" destId="{0ED2CE85-8EFD-4543-B9D9-11094B4AD7E2}" srcOrd="0" destOrd="0" parTransId="{1DF8B132-F5DF-4613-8321-ECED4BC56D82}" sibTransId="{E3D1450C-2521-4084-9CFB-AF235708C283}"/>
    <dgm:cxn modelId="{4F10B2E4-F045-42D4-97B0-FF3BA57022FB}" type="presOf" srcId="{C0F38571-F9E3-4B57-8D0D-231C9497BBFD}" destId="{A11CFE61-61D4-4B65-8D27-4D429967B2A6}" srcOrd="0" destOrd="0" presId="urn:microsoft.com/office/officeart/2005/8/layout/vList5"/>
    <dgm:cxn modelId="{08B66CE5-55CF-404A-BB56-9B0633C4EC73}" srcId="{55470505-3071-4925-A970-9C41B8B5E6B1}" destId="{21886BCD-B425-47AB-950D-0807FB172021}" srcOrd="3" destOrd="0" parTransId="{765EB6E1-E416-400A-854A-F7C2A5235183}" sibTransId="{F9291090-68C5-477A-B0F2-4CC3BC771468}"/>
    <dgm:cxn modelId="{51472AE8-9A97-4B47-8EAF-900B66FED60A}" type="presOf" srcId="{0ED2CE85-8EFD-4543-B9D9-11094B4AD7E2}" destId="{F18E7AD8-A842-4F6F-BD87-55C3E70305BC}" srcOrd="0" destOrd="0" presId="urn:microsoft.com/office/officeart/2005/8/layout/vList5"/>
    <dgm:cxn modelId="{59E454EB-E40E-45F6-8818-4E3FA482C7A0}" type="presOf" srcId="{6D9EE124-E4D8-404B-9191-A52A11C75025}" destId="{6C64146B-A178-42B2-8E33-0EE58C6BB227}" srcOrd="0" destOrd="0" presId="urn:microsoft.com/office/officeart/2005/8/layout/vList5"/>
    <dgm:cxn modelId="{118B3AF0-8760-4DD1-9FA9-AA962DA92ABC}" type="presOf" srcId="{1E95A8F6-9CE4-4FF2-BD93-5332BC5F4E88}" destId="{05DFCB04-2362-43FA-A832-4D0DCE828689}" srcOrd="0" destOrd="0" presId="urn:microsoft.com/office/officeart/2005/8/layout/vList5"/>
    <dgm:cxn modelId="{DAECCEFA-6A40-4D70-B5F8-8BFF071D7023}" srcId="{55470505-3071-4925-A970-9C41B8B5E6B1}" destId="{C0F38571-F9E3-4B57-8D0D-231C9497BBFD}" srcOrd="6" destOrd="0" parTransId="{A6FE1B39-D6A6-4F9B-987D-73E5E46F8560}" sibTransId="{EF531720-93B0-4F28-9AAB-DA6FF5C6AF9B}"/>
    <dgm:cxn modelId="{6A2C1F6E-01D4-40BC-9F8A-77DCB6B682E5}" type="presParOf" srcId="{25E3D2A5-61A3-432C-977D-2244C06B491A}" destId="{8A8E6974-8EA7-436F-BD24-D954D41043AD}" srcOrd="0" destOrd="0" presId="urn:microsoft.com/office/officeart/2005/8/layout/vList5"/>
    <dgm:cxn modelId="{E7E701C8-0393-404F-9F54-AC6A1F5315E0}" type="presParOf" srcId="{8A8E6974-8EA7-436F-BD24-D954D41043AD}" destId="{165ADFCA-F309-4452-86A1-8B3D58BCB9D5}" srcOrd="0" destOrd="0" presId="urn:microsoft.com/office/officeart/2005/8/layout/vList5"/>
    <dgm:cxn modelId="{5E62C7B8-8EBB-4124-B499-784036519AE0}" type="presParOf" srcId="{8A8E6974-8EA7-436F-BD24-D954D41043AD}" destId="{D661369E-9600-4298-86D9-34710FC12B4E}" srcOrd="1" destOrd="0" presId="urn:microsoft.com/office/officeart/2005/8/layout/vList5"/>
    <dgm:cxn modelId="{0CF079DF-AF75-4AB4-9F84-DAAC658964CF}" type="presParOf" srcId="{25E3D2A5-61A3-432C-977D-2244C06B491A}" destId="{AC07CC93-5878-49E1-B92A-57F828127320}" srcOrd="1" destOrd="0" presId="urn:microsoft.com/office/officeart/2005/8/layout/vList5"/>
    <dgm:cxn modelId="{07534F9A-AB1F-4B9E-BF95-F06A312D1820}" type="presParOf" srcId="{25E3D2A5-61A3-432C-977D-2244C06B491A}" destId="{26CB2954-961E-4AFC-8F88-9FEB0988E2A6}" srcOrd="2" destOrd="0" presId="urn:microsoft.com/office/officeart/2005/8/layout/vList5"/>
    <dgm:cxn modelId="{CD1047CF-1668-4808-9E61-721AEAAA072E}" type="presParOf" srcId="{26CB2954-961E-4AFC-8F88-9FEB0988E2A6}" destId="{035CB03A-1615-450A-A54B-4021A44361B1}" srcOrd="0" destOrd="0" presId="urn:microsoft.com/office/officeart/2005/8/layout/vList5"/>
    <dgm:cxn modelId="{D2F261B8-11A4-45E8-830B-D6A3CDF5E0A4}" type="presParOf" srcId="{26CB2954-961E-4AFC-8F88-9FEB0988E2A6}" destId="{C94D50CB-DDCC-4494-816D-473222C2E0DA}" srcOrd="1" destOrd="0" presId="urn:microsoft.com/office/officeart/2005/8/layout/vList5"/>
    <dgm:cxn modelId="{32B1514A-1E24-4A6F-BA46-B517EAF96F5B}" type="presParOf" srcId="{25E3D2A5-61A3-432C-977D-2244C06B491A}" destId="{26B50317-8A00-496C-B86B-40C0E947E124}" srcOrd="3" destOrd="0" presId="urn:microsoft.com/office/officeart/2005/8/layout/vList5"/>
    <dgm:cxn modelId="{E2770DD2-EB57-45D2-9611-E28C2BABF7DF}" type="presParOf" srcId="{25E3D2A5-61A3-432C-977D-2244C06B491A}" destId="{B9930B4C-BD45-4602-B78F-15EEF8C3E31B}" srcOrd="4" destOrd="0" presId="urn:microsoft.com/office/officeart/2005/8/layout/vList5"/>
    <dgm:cxn modelId="{A1B14DC9-9A37-4B3E-9060-BF71B2BC0E16}" type="presParOf" srcId="{B9930B4C-BD45-4602-B78F-15EEF8C3E31B}" destId="{4DC6DA22-CDAF-4395-958D-693B3F4B3FDF}" srcOrd="0" destOrd="0" presId="urn:microsoft.com/office/officeart/2005/8/layout/vList5"/>
    <dgm:cxn modelId="{52C1FC4F-291D-4E26-A7CA-63794C99D951}" type="presParOf" srcId="{B9930B4C-BD45-4602-B78F-15EEF8C3E31B}" destId="{AA0E4C6E-796A-406B-97E4-8CF5C38EED04}" srcOrd="1" destOrd="0" presId="urn:microsoft.com/office/officeart/2005/8/layout/vList5"/>
    <dgm:cxn modelId="{4F90DEB1-4260-4FB0-9035-D093E49618A8}" type="presParOf" srcId="{25E3D2A5-61A3-432C-977D-2244C06B491A}" destId="{700ADBA7-8C6A-4A21-B78B-FC3B1DB6B6B5}" srcOrd="5" destOrd="0" presId="urn:microsoft.com/office/officeart/2005/8/layout/vList5"/>
    <dgm:cxn modelId="{B7DC790E-47AF-4AB8-8C11-4D1F679F4FF9}" type="presParOf" srcId="{25E3D2A5-61A3-432C-977D-2244C06B491A}" destId="{3490117A-61D0-4319-9478-49DA82AC0C5C}" srcOrd="6" destOrd="0" presId="urn:microsoft.com/office/officeart/2005/8/layout/vList5"/>
    <dgm:cxn modelId="{2B78F80C-495B-41ED-8536-EE172429EC8E}" type="presParOf" srcId="{3490117A-61D0-4319-9478-49DA82AC0C5C}" destId="{8CF57451-50D0-4FB1-B117-44DE815E5846}" srcOrd="0" destOrd="0" presId="urn:microsoft.com/office/officeart/2005/8/layout/vList5"/>
    <dgm:cxn modelId="{B3863E6F-8957-48C5-B8D5-2AF4E68C4E36}" type="presParOf" srcId="{3490117A-61D0-4319-9478-49DA82AC0C5C}" destId="{F18E7AD8-A842-4F6F-BD87-55C3E70305BC}" srcOrd="1" destOrd="0" presId="urn:microsoft.com/office/officeart/2005/8/layout/vList5"/>
    <dgm:cxn modelId="{B531D843-E1DB-4956-BBF4-23157B60CF89}" type="presParOf" srcId="{25E3D2A5-61A3-432C-977D-2244C06B491A}" destId="{02E822EB-382F-4883-A467-CCBF61D6218A}" srcOrd="7" destOrd="0" presId="urn:microsoft.com/office/officeart/2005/8/layout/vList5"/>
    <dgm:cxn modelId="{BC976FED-6688-40F4-9395-B57F178996E9}" type="presParOf" srcId="{25E3D2A5-61A3-432C-977D-2244C06B491A}" destId="{4EAA33AE-2F2B-4260-9BDF-0AC72AAEE0A7}" srcOrd="8" destOrd="0" presId="urn:microsoft.com/office/officeart/2005/8/layout/vList5"/>
    <dgm:cxn modelId="{BDBBD604-005B-4DBE-8F84-89A353F7AC8A}" type="presParOf" srcId="{4EAA33AE-2F2B-4260-9BDF-0AC72AAEE0A7}" destId="{11DBA616-025B-4811-B16A-E9649261AEC1}" srcOrd="0" destOrd="0" presId="urn:microsoft.com/office/officeart/2005/8/layout/vList5"/>
    <dgm:cxn modelId="{AFB254F3-A7AA-47FD-A5C6-074403DB7638}" type="presParOf" srcId="{4EAA33AE-2F2B-4260-9BDF-0AC72AAEE0A7}" destId="{597556D2-27A3-4DC2-8AA5-CBC8416048E8}" srcOrd="1" destOrd="0" presId="urn:microsoft.com/office/officeart/2005/8/layout/vList5"/>
    <dgm:cxn modelId="{2F34FC71-621B-4892-B9D5-4277F5CED51B}" type="presParOf" srcId="{25E3D2A5-61A3-432C-977D-2244C06B491A}" destId="{5E100BBC-2594-4785-A9EE-F61D8885E92D}" srcOrd="9" destOrd="0" presId="urn:microsoft.com/office/officeart/2005/8/layout/vList5"/>
    <dgm:cxn modelId="{45906B21-4833-4771-A127-51932375137B}" type="presParOf" srcId="{25E3D2A5-61A3-432C-977D-2244C06B491A}" destId="{F9B21B44-36C6-4068-997C-F957C6D74815}" srcOrd="10" destOrd="0" presId="urn:microsoft.com/office/officeart/2005/8/layout/vList5"/>
    <dgm:cxn modelId="{C9DE11C3-55DB-419D-8FC5-83CCE1ED27CD}" type="presParOf" srcId="{F9B21B44-36C6-4068-997C-F957C6D74815}" destId="{05DFCB04-2362-43FA-A832-4D0DCE828689}" srcOrd="0" destOrd="0" presId="urn:microsoft.com/office/officeart/2005/8/layout/vList5"/>
    <dgm:cxn modelId="{02A1D6F8-2D97-4865-8B5C-2839063C2109}" type="presParOf" srcId="{F9B21B44-36C6-4068-997C-F957C6D74815}" destId="{F8A564A9-1CDF-4F83-A37B-9D6BAD3D6F22}" srcOrd="1" destOrd="0" presId="urn:microsoft.com/office/officeart/2005/8/layout/vList5"/>
    <dgm:cxn modelId="{1868EA0C-4E93-471B-8176-27D4494F177A}" type="presParOf" srcId="{25E3D2A5-61A3-432C-977D-2244C06B491A}" destId="{794205C0-64C8-4648-B81B-03D16A90DB09}" srcOrd="11" destOrd="0" presId="urn:microsoft.com/office/officeart/2005/8/layout/vList5"/>
    <dgm:cxn modelId="{E498880D-FECB-4EE6-9EEB-4D9B93D54AA0}" type="presParOf" srcId="{25E3D2A5-61A3-432C-977D-2244C06B491A}" destId="{BA99545F-5208-4697-8F5B-857E7CE76E88}" srcOrd="12" destOrd="0" presId="urn:microsoft.com/office/officeart/2005/8/layout/vList5"/>
    <dgm:cxn modelId="{7E634613-F082-4B5E-A545-8A09B9CD0D63}" type="presParOf" srcId="{BA99545F-5208-4697-8F5B-857E7CE76E88}" destId="{A11CFE61-61D4-4B65-8D27-4D429967B2A6}" srcOrd="0" destOrd="0" presId="urn:microsoft.com/office/officeart/2005/8/layout/vList5"/>
    <dgm:cxn modelId="{31B5CFE9-76F5-49CA-B475-768192AA91B9}" type="presParOf" srcId="{BA99545F-5208-4697-8F5B-857E7CE76E88}" destId="{485945A0-8944-473E-B2B2-6F0037DB0AF3}" srcOrd="1" destOrd="0" presId="urn:microsoft.com/office/officeart/2005/8/layout/vList5"/>
    <dgm:cxn modelId="{47E49B36-6E63-4745-9269-29EDFEAE7335}" type="presParOf" srcId="{25E3D2A5-61A3-432C-977D-2244C06B491A}" destId="{011D881B-4DBF-40C6-90D4-D5382D9FA993}" srcOrd="13" destOrd="0" presId="urn:microsoft.com/office/officeart/2005/8/layout/vList5"/>
    <dgm:cxn modelId="{DB4801FC-19C6-423F-A948-FB1571E1057D}" type="presParOf" srcId="{25E3D2A5-61A3-432C-977D-2244C06B491A}" destId="{0DD8AF2C-02CC-4998-96D4-F02F47045954}" srcOrd="14" destOrd="0" presId="urn:microsoft.com/office/officeart/2005/8/layout/vList5"/>
    <dgm:cxn modelId="{593EC12C-01EA-4122-B0A5-3133CD553F04}" type="presParOf" srcId="{0DD8AF2C-02CC-4998-96D4-F02F47045954}" destId="{6DF09527-8DB9-40A8-9591-6310EF6848D3}" srcOrd="0" destOrd="0" presId="urn:microsoft.com/office/officeart/2005/8/layout/vList5"/>
    <dgm:cxn modelId="{2CD71813-AEC3-4352-A4BE-3D0A23CBBFCF}"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1" qsCatId="3D" csTypeId="urn:microsoft.com/office/officeart/2005/8/colors/colorful3#1" csCatId="colorful" phldr="1"/>
      <dgm:spPr/>
      <dgm:t>
        <a:bodyPr/>
        <a:lstStyle/>
        <a:p>
          <a:endParaRPr lang="es-ES"/>
        </a:p>
      </dgm:t>
    </dgm:pt>
    <dgm:pt modelId="{E3465A56-B938-48A5-AF88-3F9DA54D00EB}">
      <dgm:prSet phldr="0" custT="1"/>
      <dgm:spPr>
        <a:ln>
          <a:solidFill>
            <a:schemeClr val="accent6">
              <a:lumMod val="75000"/>
            </a:schemeClr>
          </a:solidFill>
        </a:ln>
      </dgm:spPr>
      <dgm:t>
        <a:bodyPr vert="horz" wrap="square"/>
        <a:lstStyle/>
        <a:p>
          <a:pPr>
            <a:lnSpc>
              <a:spcPct val="100000"/>
            </a:lnSpc>
            <a:spcBef>
              <a:spcPct val="0"/>
            </a:spcBef>
            <a:spcAft>
              <a:spcPct val="3500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Lofprijzen (Dan. 9:4)</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0E4F015-7CA5-4929-8DF6-FAD271A935FF}" type="parTrans" cxnId="{78BE9C59-B1EB-4A8F-A584-D35CED57C2C7}">
      <dgm:prSet/>
      <dgm:spPr/>
      <dgm:t>
        <a:bodyPr/>
        <a:lstStyle/>
        <a:p>
          <a:endParaRPr lang="es-ES" sz="2000" b="1">
            <a:solidFill>
              <a:schemeClr val="tx1"/>
            </a:solidFill>
          </a:endParaRPr>
        </a:p>
      </dgm:t>
    </dgm:pt>
    <dgm:pt modelId="{D57DF6AC-B164-47ED-B200-94A353E1866E}" type="sibTrans" cxnId="{78BE9C59-B1EB-4A8F-A584-D35CED57C2C7}">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pPr>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Bekentenis en vergeving</a:t>
          </a:r>
        </a:p>
        <a:p>
          <a:pPr>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(Dan. 9:5-15)</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CD32011-DA33-4BF7-8CAE-0921073AAA28}" type="parTrans" cxnId="{B06C2D6A-197B-4120-BCF7-80F6D8499F7E}">
      <dgm:prSet/>
      <dgm:spPr/>
      <dgm:t>
        <a:bodyPr/>
        <a:lstStyle/>
        <a:p>
          <a:endParaRPr lang="es-ES" sz="2000" b="1">
            <a:solidFill>
              <a:schemeClr val="tx1"/>
            </a:solidFill>
          </a:endParaRPr>
        </a:p>
      </dgm:t>
    </dgm:pt>
    <dgm:pt modelId="{7B66BA96-D5B4-4FDF-8036-AD5359B8DD76}" type="sibTrans" cxnId="{B06C2D6A-197B-4120-BCF7-80F6D8499F7E}">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pPr>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Verzoeken</a:t>
          </a:r>
        </a:p>
        <a:p>
          <a:pPr>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(Dan. 9:16-19)</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C7EFEFE-D8FA-436C-BB14-1CA9FEDD25B1}" type="parTrans" cxnId="{FCC9E9BE-7B76-4EC1-98AA-5C83740A0DA4}">
      <dgm:prSet/>
      <dgm:spPr/>
      <dgm:t>
        <a:bodyPr/>
        <a:lstStyle/>
        <a:p>
          <a:endParaRPr lang="es-ES" sz="2000" b="1">
            <a:solidFill>
              <a:schemeClr val="tx1"/>
            </a:solidFill>
          </a:endParaRPr>
        </a:p>
      </dgm:t>
    </dgm:pt>
    <dgm:pt modelId="{579E1778-8069-4957-AD38-ABC0E8D7CE21}" type="sibTrans" cxnId="{FCC9E9BE-7B76-4EC1-98AA-5C83740A0DA4}">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pPr>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Dankzegging</a:t>
          </a:r>
        </a:p>
        <a:p>
          <a:pPr>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(Fil. 4:6)</a:t>
          </a:r>
          <a:endPar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3940BDD-4934-47B8-9E85-87DB0239EC6D}" type="parTrans" cxnId="{099780C6-C039-4DA6-958D-FDD40DE39D49}">
      <dgm:prSet/>
      <dgm:spPr/>
      <dgm:t>
        <a:bodyPr/>
        <a:lstStyle/>
        <a:p>
          <a:endParaRPr lang="es-ES" sz="2000" b="1">
            <a:solidFill>
              <a:schemeClr val="tx1"/>
            </a:solidFill>
          </a:endParaRPr>
        </a:p>
      </dgm:t>
    </dgm:pt>
    <dgm:pt modelId="{1DC9F24A-6F7D-47FD-98A1-CBF4FE9AA248}" type="sibTrans" cxnId="{099780C6-C039-4DA6-958D-FDD40DE39D49}">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0"/>
      <dgm:spPr>
        <a:prstGeom prst="roundRect">
          <a:avLst/>
        </a:prstGeom>
        <a:blipFill dpi="0" rotWithShape="0">
          <a:blip xmlns:r="http://schemas.openxmlformats.org/officeDocument/2006/relationships" r:embed="rId1" cstate="email"/>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9A86EE68-5B19-463C-8110-9873681B66F4}" type="presOf" srcId="{E3465A56-B938-48A5-AF88-3F9DA54D00EB}" destId="{53BCF369-612C-4677-87D9-37545E106659}" srcOrd="0" destOrd="0" presId="urn:microsoft.com/office/officeart/2005/8/layout/matrix3"/>
    <dgm:cxn modelId="{B06C2D6A-197B-4120-BCF7-80F6D8499F7E}" srcId="{E8AF9322-CF00-488D-B65E-1A0DD2142904}" destId="{20FA4401-1DC4-4523-9B6D-45EE1B3387A8}" srcOrd="1" destOrd="0" parTransId="{DCD32011-DA33-4BF7-8CAE-0921073AAA28}" sibTransId="{7B66BA96-D5B4-4FDF-8036-AD5359B8DD76}"/>
    <dgm:cxn modelId="{10B3764F-08F6-4D28-9EBD-D1378B3FDC28}" type="presOf" srcId="{E8D3EBBE-3BB1-4BF5-8D20-67C612467C80}" destId="{B84DBE54-B637-4116-BC08-3140180187E5}" srcOrd="0" destOrd="0" presId="urn:microsoft.com/office/officeart/2005/8/layout/matrix3"/>
    <dgm:cxn modelId="{78BE9C59-B1EB-4A8F-A584-D35CED57C2C7}" srcId="{E8AF9322-CF00-488D-B65E-1A0DD2142904}" destId="{E3465A56-B938-48A5-AF88-3F9DA54D00EB}" srcOrd="0" destOrd="0" parTransId="{30E4F015-7CA5-4929-8DF6-FAD271A935FF}" sibTransId="{D57DF6AC-B164-47ED-B200-94A353E1866E}"/>
    <dgm:cxn modelId="{3E1030BD-8102-4D1D-87E5-F4C79B3EF399}" type="presOf" srcId="{0C24B085-9070-4A80-A6E6-FE450510DB75}" destId="{F61C4A4F-D520-4F03-847E-7856DC21CFD1}" srcOrd="0" destOrd="0" presId="urn:microsoft.com/office/officeart/2005/8/layout/matrix3"/>
    <dgm:cxn modelId="{FCC9E9BE-7B76-4EC1-98AA-5C83740A0DA4}" srcId="{E8AF9322-CF00-488D-B65E-1A0DD2142904}" destId="{0C24B085-9070-4A80-A6E6-FE450510DB75}" srcOrd="2" destOrd="0" parTransId="{8C7EFEFE-D8FA-436C-BB14-1CA9FEDD25B1}" sibTransId="{579E1778-8069-4957-AD38-ABC0E8D7CE21}"/>
    <dgm:cxn modelId="{C5C86EC5-F710-45DD-891F-400F4A498DDD}" type="presOf" srcId="{20FA4401-1DC4-4523-9B6D-45EE1B3387A8}" destId="{6A9A1EE4-F59D-45D2-A75E-17BD95A7D3E7}" srcOrd="0" destOrd="0" presId="urn:microsoft.com/office/officeart/2005/8/layout/matrix3"/>
    <dgm:cxn modelId="{099780C6-C039-4DA6-958D-FDD40DE39D49}" srcId="{E8AF9322-CF00-488D-B65E-1A0DD2142904}" destId="{E8D3EBBE-3BB1-4BF5-8D20-67C612467C80}" srcOrd="3" destOrd="0" parTransId="{83940BDD-4934-47B8-9E85-87DB0239EC6D}" sibTransId="{1DC9F24A-6F7D-47FD-98A1-CBF4FE9AA248}"/>
    <dgm:cxn modelId="{B810E6E3-2A7C-4386-9990-AE221A1C55FD}" type="presOf" srcId="{E8AF9322-CF00-488D-B65E-1A0DD2142904}" destId="{5810A717-0D90-4C06-8D22-55633640A0FD}" srcOrd="0" destOrd="0" presId="urn:microsoft.com/office/officeart/2005/8/layout/matrix3"/>
    <dgm:cxn modelId="{28C9BABB-BFC1-4DFD-B415-89BC13502FD4}" type="presParOf" srcId="{5810A717-0D90-4C06-8D22-55633640A0FD}" destId="{036F359D-0D6E-4B33-9B34-9CA629BD20A9}" srcOrd="0" destOrd="0" presId="urn:microsoft.com/office/officeart/2005/8/layout/matrix3"/>
    <dgm:cxn modelId="{1F14AC9E-A0A7-45E8-8924-949EDE648EB6}" type="presParOf" srcId="{5810A717-0D90-4C06-8D22-55633640A0FD}" destId="{53BCF369-612C-4677-87D9-37545E106659}" srcOrd="1" destOrd="0" presId="urn:microsoft.com/office/officeart/2005/8/layout/matrix3"/>
    <dgm:cxn modelId="{F1D0E39F-495A-49E9-BF0E-BCBE044616DE}" type="presParOf" srcId="{5810A717-0D90-4C06-8D22-55633640A0FD}" destId="{6A9A1EE4-F59D-45D2-A75E-17BD95A7D3E7}" srcOrd="2" destOrd="0" presId="urn:microsoft.com/office/officeart/2005/8/layout/matrix3"/>
    <dgm:cxn modelId="{294316ED-C56F-420D-8236-4230269AFBB2}" type="presParOf" srcId="{5810A717-0D90-4C06-8D22-55633640A0FD}" destId="{F61C4A4F-D520-4F03-847E-7856DC21CFD1}" srcOrd="3" destOrd="0" presId="urn:microsoft.com/office/officeart/2005/8/layout/matrix3"/>
    <dgm:cxn modelId="{D8FB4E06-2061-4C73-B547-C2613A44DC1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We moeten onze persoonlijke relatie met de Vader van alle mensen erkennen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Onze Vader Die in de </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hemel zijt</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Het erkennen van Gods heiligheid brengt ons met eerbied en respect dichter bij Hem</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Uw Naam worde geheiligd</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Laten we verlangen naar de terugkeer van Jezus</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Uw koninkrijk kome</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100000"/>
            </a:lnSpc>
            <a:spcBef>
              <a:spcPct val="0"/>
            </a:spcBef>
            <a:spcAft>
              <a:spcPct val="15000"/>
            </a:spcAft>
            <a:buChar char="•"/>
          </a:pPr>
          <a:r>
            <a:rPr lang="nl-NL" sz="1800" b="1" kern="1200" dirty="0">
              <a:latin typeface="Calibri" panose="020F0502020204030204" pitchFamily="34" charset="0"/>
              <a:ea typeface="Calibri" panose="020F0502020204030204" pitchFamily="34" charset="0"/>
              <a:cs typeface="Calibri" panose="020F0502020204030204" pitchFamily="34" charset="0"/>
            </a:rPr>
            <a:t>Laten we goddelijke soevereiniteit accepteren en vragen </a:t>
          </a: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dat Gods wil geschieden zal in ons leven en in de wereld</a:t>
          </a:r>
          <a:endParaRPr lang="es-ES" sz="1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Uw wil geschiede, op aarde zoals in de hemel</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1945507"/>
        <a:ext cx="4551570" cy="548758"/>
      </dsp:txXfrm>
    </dsp:sp>
    <dsp:sp modelId="{597556D2-27A3-4DC2-8AA5-CBC8416048E8}">
      <dsp:nvSpPr>
        <dsp:cNvPr id="0" name=""/>
        <dsp:cNvSpPr/>
      </dsp:nvSpPr>
      <dsp:spPr>
        <a:xfrm rot="5400000">
          <a:off x="8024859" y="-823087"/>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100000"/>
            </a:lnSpc>
            <a:spcBef>
              <a:spcPct val="0"/>
            </a:spcBef>
            <a:spcAft>
              <a:spcPct val="15000"/>
            </a:spcAft>
            <a:buChar char="•"/>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Laten we vragen naar wat we nodig hebben om te leven, zowel fysiek als spiritueel</a:t>
          </a:r>
          <a:endParaRPr lang="es-ES" sz="1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4573901" y="2651620"/>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Geef ons heden ons dagelijks brood</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100000"/>
            </a:lnSpc>
            <a:spcBef>
              <a:spcPct val="0"/>
            </a:spcBef>
            <a:spcAft>
              <a:spcPct val="15000"/>
            </a:spcAft>
            <a:buChar char="•"/>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We moeten berouw tonen, vergeving zoeken en degenen vergeven die ons pijn hebben gedaan, net zoals God ons vergeeft</a:t>
          </a:r>
          <a:endParaRPr lang="es-ES" sz="1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ts val="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En vergeef ons onze schulden, zoals wij ook onze schuldenaren hebben vergeven</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100000"/>
            </a:lnSpc>
            <a:spcBef>
              <a:spcPct val="0"/>
            </a:spcBef>
            <a:spcAft>
              <a:spcPct val="15000"/>
            </a:spcAft>
            <a:buChar char="•"/>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Laten we om bescherming en een schuilplaats vragen tegen het kwaad dat in deze wereld aanwezig is</a:t>
          </a:r>
          <a:endParaRPr lang="es-ES" sz="1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En leid ons niet in verzoeking, maar verlos ons van het kwade</a:t>
          </a: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nl-NL" sz="1800" b="1" kern="1200" dirty="0">
              <a:latin typeface="Calibri" panose="020F0502020204030204" pitchFamily="34" charset="0"/>
              <a:ea typeface="Calibri" panose="020F0502020204030204" pitchFamily="34" charset="0"/>
              <a:cs typeface="Calibri" panose="020F0502020204030204" pitchFamily="34" charset="0"/>
            </a:rPr>
            <a:t>Laten we erkennen dat alles wat we zijn, bezitten en doen aan God toebehoort. Hij alleen verdient roem en lof</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34290" rIns="3600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spc="-5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Want van U is het Koninkrijk en de kracht en de heerlijkheid, tot in eeuwigheid. Amen</a:t>
          </a:r>
          <a:r>
            <a:rPr lang="en-GB" sz="1800" b="1" kern="1200" spc="-5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spc="-5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40" y="0"/>
          <a:ext cx="5267415" cy="2086849"/>
        </a:xfrm>
        <a:prstGeom prst="roundRect">
          <a:avLst/>
        </a:prstGeom>
        <a:blipFill dpi="0" rotWithShape="0">
          <a:blip xmlns:r="http://schemas.openxmlformats.org/officeDocument/2006/relationships" r:embed="rId1" cstate="email"/>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bwMode="white">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Lofprijzen (Dan. 9:4)</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9730" y="237980"/>
        <a:ext cx="2368542" cy="734411"/>
      </dsp:txXfrm>
    </dsp:sp>
    <dsp:sp modelId="{6A9A1EE4-F59D-45D2-A75E-17BD95A7D3E7}">
      <dsp:nvSpPr>
        <dsp:cNvPr id="0" name=""/>
        <dsp:cNvSpPr/>
      </dsp:nvSpPr>
      <dsp:spPr bwMode="white">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Bekentenis en vergeving</a:t>
          </a:r>
        </a:p>
        <a:p>
          <a:pPr marL="0" lvl="0" indent="0" algn="ctr" defTabSz="889000">
            <a:lnSpc>
              <a:spcPct val="900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(Dan. 9:5-15)</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477224" y="237980"/>
        <a:ext cx="2368542" cy="734411"/>
      </dsp:txXfrm>
    </dsp:sp>
    <dsp:sp modelId="{F61C4A4F-D520-4F03-847E-7856DC21CFD1}">
      <dsp:nvSpPr>
        <dsp:cNvPr id="0" name=""/>
        <dsp:cNvSpPr/>
      </dsp:nvSpPr>
      <dsp:spPr bwMode="white">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Verzoeken</a:t>
          </a:r>
        </a:p>
        <a:p>
          <a:pPr marL="0" lvl="0" indent="0" algn="ctr" defTabSz="889000">
            <a:lnSpc>
              <a:spcPct val="900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(Dan. 9:16-19)</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9730" y="1114457"/>
        <a:ext cx="2368542" cy="734411"/>
      </dsp:txXfrm>
    </dsp:sp>
    <dsp:sp modelId="{B84DBE54-B637-4116-BC08-3140180187E5}">
      <dsp:nvSpPr>
        <dsp:cNvPr id="0" name=""/>
        <dsp:cNvSpPr/>
      </dsp:nvSpPr>
      <dsp:spPr bwMode="white">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Dankzegging</a:t>
          </a:r>
        </a:p>
        <a:p>
          <a:pPr marL="0" lvl="0" indent="0" algn="ctr" defTabSz="889000">
            <a:lnSpc>
              <a:spcPct val="900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(Fil. 4:6)</a:t>
          </a:r>
          <a:endPar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5A61-59C7-4E19-8486-80BC7F782ABD}" type="datetimeFigureOut">
              <a:rPr lang="nl-NL" smtClean="0"/>
              <a:t>15-5-2026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0FFF6-4C4A-4E39-843F-7449981D2A1A}" type="slidenum">
              <a:rPr lang="nl-NL" smtClean="0"/>
              <a:t>‹Nº›</a:t>
            </a:fld>
            <a:endParaRPr lang="nl-NL"/>
          </a:p>
        </p:txBody>
      </p:sp>
    </p:spTree>
    <p:extLst>
      <p:ext uri="{BB962C8B-B14F-4D97-AF65-F5344CB8AC3E}">
        <p14:creationId xmlns:p14="http://schemas.microsoft.com/office/powerpoint/2010/main" val="25865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D0FFF6-4C4A-4E39-843F-7449981D2A1A}" type="slidenum">
              <a:rPr lang="nl-NL" smtClean="0"/>
              <a:t>9</a:t>
            </a:fld>
            <a:endParaRPr lang="nl-NL"/>
          </a:p>
        </p:txBody>
      </p:sp>
    </p:spTree>
    <p:extLst>
      <p:ext uri="{BB962C8B-B14F-4D97-AF65-F5344CB8AC3E}">
        <p14:creationId xmlns:p14="http://schemas.microsoft.com/office/powerpoint/2010/main" val="275306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15/05/2026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15/05/2026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15/05/2026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9AA3ED4-694B-40CE-8C88-E2BCE3ADF338}" type="datetimeFigureOut">
              <a:rPr lang="es-ES" smtClean="0"/>
              <a:t>15/05/2026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9AA3ED4-694B-40CE-8C88-E2BCE3ADF338}" type="datetimeFigureOut">
              <a:rPr lang="es-ES" smtClean="0"/>
              <a:t>15/05/2026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AA3ED4-694B-40CE-8C88-E2BCE3ADF338}" type="datetimeFigureOut">
              <a:rPr lang="es-ES" smtClean="0"/>
              <a:t>15/05/2026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175B3F-379E-41A7-A4B8-36BDEBA0AEC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79AA3ED4-694B-40CE-8C88-E2BCE3ADF338}" type="datetimeFigureOut">
              <a:rPr lang="es-ES" smtClean="0"/>
              <a:t>15/05/2026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D8175B3F-379E-41A7-A4B8-36BDEBA0AEC5}"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t>15/05/2026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580.png"/><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9.png"/><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11" name="Imagen 10"/>
          <p:cNvPicPr>
            <a:picLocks noGrp="1" noRot="1" noChangeAspect="1" noMove="1" noResize="1" noEditPoints="1" noAdjustHandles="1" noChangeArrowheads="1" noChangeShapeType="1" noCrop="1"/>
          </p:cNvPicPr>
          <p:nvPr/>
        </p:nvPicPr>
        <p:blipFill>
          <a:blip r:embed="rId2" cstate="email"/>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p:cNvPicPr>
            <a:picLocks noGrp="1" noRot="1" noChangeAspect="1" noMove="1" noResize="1" noEditPoints="1" noAdjustHandles="1" noChangeArrowheads="1" noChangeShapeType="1" noCrop="1"/>
          </p:cNvPicPr>
          <p:nvPr/>
        </p:nvPicPr>
        <p:blipFill rotWithShape="1">
          <a:blip r:embed="rId3" cstate="email"/>
          <a:srcRect/>
          <a:stretch>
            <a:fillRect/>
          </a:stretch>
        </p:blipFill>
        <p:spPr>
          <a:xfrm>
            <a:off x="20" y="4069976"/>
            <a:ext cx="3535311" cy="2788023"/>
          </a:xfrm>
          <a:prstGeom prst="rect">
            <a:avLst/>
          </a:prstGeom>
        </p:spPr>
      </p:pic>
      <p:pic>
        <p:nvPicPr>
          <p:cNvPr id="9" name="Imagen 8"/>
          <p:cNvPicPr>
            <a:picLocks noGrp="1" noRot="1" noChangeAspect="1" noMove="1" noResize="1" noEditPoints="1" noAdjustHandles="1" noChangeArrowheads="1" noChangeShapeType="1" noCrop="1"/>
          </p:cNvPicPr>
          <p:nvPr/>
        </p:nvPicPr>
        <p:blipFill>
          <a:blip r:embed="rId4" cstate="email"/>
          <a:srcRect/>
          <a:stretch>
            <a:fillRect/>
          </a:stretch>
        </p:blipFill>
        <p:spPr>
          <a:xfrm>
            <a:off x="3696199" y="3257176"/>
            <a:ext cx="4789093" cy="3600824"/>
          </a:xfrm>
          <a:prstGeom prst="rect">
            <a:avLst/>
          </a:prstGeom>
        </p:spPr>
      </p:pic>
      <p:pic>
        <p:nvPicPr>
          <p:cNvPr id="3" name="Imagen 2"/>
          <p:cNvPicPr>
            <a:picLocks noGrp="1" noRot="1" noChangeAspect="1" noMove="1" noResize="1" noEditPoints="1" noAdjustHandles="1" noChangeArrowheads="1" noChangeShapeType="1" noCrop="1"/>
          </p:cNvPicPr>
          <p:nvPr/>
        </p:nvPicPr>
        <p:blipFill>
          <a:blip r:embed="rId5" cstate="email"/>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nl-NL" sz="4800" b="1"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PRAKTISCH GEBED</a:t>
            </a:r>
            <a:endParaRPr lang="en-GB" sz="4800" b="1"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6" name="CuadroTexto 5"/>
          <p:cNvSpPr txBox="1"/>
          <p:nvPr/>
        </p:nvSpPr>
        <p:spPr>
          <a:xfrm>
            <a:off x="8646161" y="6273215"/>
            <a:ext cx="3535330" cy="338554"/>
          </a:xfrm>
          <a:prstGeom prst="rect">
            <a:avLst/>
          </a:prstGeom>
          <a:noFill/>
        </p:spPr>
        <p:txBody>
          <a:bodyPr wrap="square" rtlCol="0">
            <a:spAutoFit/>
          </a:bodyPr>
          <a:lstStyle/>
          <a:p>
            <a:pPr algn="ctr"/>
            <a:r>
              <a:rPr lang="nl-NL" sz="1600" b="1" dirty="0">
                <a:solidFill>
                  <a:srgbClr val="FAD7B1"/>
                </a:solidFill>
                <a:effectLst>
                  <a:outerShdw blurRad="38100" dist="38100" dir="2700000" algn="tl">
                    <a:srgbClr val="000000"/>
                  </a:outerShdw>
                </a:effectLst>
                <a:latin typeface="Calibri" panose="020F0502020204030204" pitchFamily="34" charset="0"/>
              </a:rPr>
              <a:t>Les 7 voor 16 mei 2026</a:t>
            </a:r>
            <a:endParaRPr lang="en-GB" sz="1600" b="1" dirty="0">
              <a:solidFill>
                <a:srgbClr val="FAD7B1"/>
              </a:solidFill>
              <a:effectLst>
                <a:outerShdw blurRad="38100" dist="38100" dir="2700000" algn="tl">
                  <a:srgbClr val="000000"/>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81305"/>
            <a:ext cx="10051256"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DANIËL: DE STRUCTUUR VAN GEBED</a:t>
            </a:r>
            <a:endParaRPr lang="en-GB"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5" name="CuadroTexto 4"/>
          <p:cNvSpPr txBox="1"/>
          <p:nvPr/>
        </p:nvSpPr>
        <p:spPr>
          <a:xfrm>
            <a:off x="344658" y="603447"/>
            <a:ext cx="9488659" cy="584775"/>
          </a:xfrm>
          <a:prstGeom prst="rect">
            <a:avLst/>
          </a:prstGeom>
          <a:noFill/>
        </p:spPr>
        <p:txBody>
          <a:bodyPr wrap="square">
            <a:spAutoFit/>
          </a:bodyPr>
          <a:lstStyle/>
          <a:p>
            <a:pPr algn="ctr"/>
            <a:r>
              <a:rPr lang="en-US" sz="1600" b="1" dirty="0">
                <a:solidFill>
                  <a:srgbClr val="F6DBAA"/>
                </a:solidFill>
                <a:effectLst>
                  <a:glow rad="63500">
                    <a:srgbClr val="482700"/>
                  </a:glow>
                  <a:outerShdw blurRad="38100" dist="38100" dir="2700000" algn="tl">
                    <a:srgbClr val="000000"/>
                  </a:outerShdw>
                </a:effectLst>
                <a:latin typeface="Comic Sans MS" panose="030F0702030302020204" pitchFamily="66" charset="0"/>
              </a:rPr>
              <a:t>“</a:t>
            </a:r>
            <a:r>
              <a:rPr lang="nl-NL" sz="1600" b="1" dirty="0">
                <a:solidFill>
                  <a:srgbClr val="F6DBAA"/>
                </a:solidFill>
                <a:effectLst>
                  <a:glow rad="63500">
                    <a:srgbClr val="482700"/>
                  </a:glow>
                  <a:outerShdw blurRad="38100" dist="38100" dir="2700000" algn="tl">
                    <a:srgbClr val="000000"/>
                  </a:outerShdw>
                </a:effectLst>
                <a:latin typeface="Comic Sans MS" panose="030F0702030302020204" pitchFamily="66" charset="0"/>
              </a:rPr>
              <a:t>Ik richtte mijn gezicht tot de Heere God, om Hem te zoeken in gebed en met smeekbeden, met vasten, en in zak en as.</a:t>
            </a:r>
            <a:r>
              <a:rPr lang="en-US" sz="1600" b="1" dirty="0">
                <a:solidFill>
                  <a:srgbClr val="F6DBAA"/>
                </a:solidFill>
                <a:effectLst>
                  <a:glow rad="63500">
                    <a:srgbClr val="482700"/>
                  </a:glow>
                  <a:outerShdw blurRad="38100" dist="38100" dir="2700000" algn="tl">
                    <a:srgbClr val="000000"/>
                  </a:outerShdw>
                </a:effectLst>
                <a:latin typeface="Comic Sans MS" panose="030F0702030302020204" pitchFamily="66" charset="0"/>
              </a:rPr>
              <a:t>” </a:t>
            </a:r>
            <a:r>
              <a:rPr lang="en-US" sz="1400" b="1" dirty="0">
                <a:solidFill>
                  <a:srgbClr val="F6DBAA"/>
                </a:solidFill>
                <a:effectLst>
                  <a:glow rad="63500">
                    <a:srgbClr val="482700"/>
                  </a:glow>
                  <a:outerShdw blurRad="38100" dist="38100" dir="2700000" algn="tl">
                    <a:srgbClr val="000000"/>
                  </a:outerShdw>
                </a:effectLst>
                <a:latin typeface="Comic Sans MS" panose="030F0702030302020204" pitchFamily="66" charset="0"/>
              </a:rPr>
              <a:t>(Daniël 9:3)</a:t>
            </a:r>
            <a:endParaRPr lang="es-ES" b="1" dirty="0">
              <a:solidFill>
                <a:srgbClr val="F6DBAA"/>
              </a:solidFill>
              <a:effectLst>
                <a:glow rad="63500">
                  <a:srgbClr val="482700"/>
                </a:glow>
                <a:outerShdw blurRad="38100" dist="38100" dir="2700000" algn="tl">
                  <a:srgbClr val="000000"/>
                </a:outerShdw>
              </a:effectLst>
              <a:latin typeface="Comic Sans MS" panose="030F0702030302020204" pitchFamily="66" charset="0"/>
            </a:endParaRPr>
          </a:p>
        </p:txBody>
      </p:sp>
      <p:sp>
        <p:nvSpPr>
          <p:cNvPr id="6" name="CuadroTexto 5"/>
          <p:cNvSpPr txBox="1"/>
          <p:nvPr/>
        </p:nvSpPr>
        <p:spPr>
          <a:xfrm>
            <a:off x="228599" y="1219000"/>
            <a:ext cx="8030777"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gebed dat in Daniël 9:4-19 is opgetekend, presenteert ons de vier fundamentele delen van het gebed:</a:t>
            </a:r>
            <a:endParaRPr lang="en-GB" sz="2000" b="1" dirty="0">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664750529"/>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443787" y="4087491"/>
            <a:ext cx="686371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Daniel werd onderbroken door Gabriel voordat hij zijn gebed (dankzegging) kon afmaken.</a:t>
            </a:r>
            <a:endParaRPr lang="en-GB" sz="2000" b="1" dirty="0">
              <a:latin typeface="Calibri" panose="020F0502020204030204" pitchFamily="34" charset="0"/>
            </a:endParaRPr>
          </a:p>
        </p:txBody>
      </p:sp>
      <p:pic>
        <p:nvPicPr>
          <p:cNvPr id="4" name="Imagen 3"/>
          <p:cNvPicPr>
            <a:picLocks noChangeAspect="1"/>
          </p:cNvPicPr>
          <p:nvPr/>
        </p:nvPicPr>
        <p:blipFill>
          <a:blip r:embed="rId8" cstate="email"/>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1443788" y="4759775"/>
            <a:ext cx="690657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patroon geldt voor zowel onze privé- als openbare gebeden. Natuurlijk moet het gedeelte over "biecht en vergeving" worden aangepast aan de context van gebed.</a:t>
            </a:r>
            <a:endParaRPr lang="en-GB" sz="2000" b="1" dirty="0">
              <a:latin typeface="Calibri" panose="020F0502020204030204" pitchFamily="34" charset="0"/>
            </a:endParaRPr>
          </a:p>
        </p:txBody>
      </p:sp>
      <p:pic>
        <p:nvPicPr>
          <p:cNvPr id="12" name="Imagen 11"/>
          <p:cNvPicPr>
            <a:picLocks noChangeAspect="1"/>
          </p:cNvPicPr>
          <p:nvPr/>
        </p:nvPicPr>
        <p:blipFill rotWithShape="1">
          <a:blip r:embed="rId9" cstate="email"/>
          <a:srcRect b="-94"/>
          <a:stretch>
            <a:fillRect/>
          </a:stretch>
        </p:blipFill>
        <p:spPr>
          <a:xfrm>
            <a:off x="187161" y="4148489"/>
            <a:ext cx="1235582" cy="2521820"/>
          </a:xfrm>
          <a:prstGeom prst="rect">
            <a:avLst/>
          </a:prstGeom>
          <a:ln w="38100" cap="sq">
            <a:solidFill>
              <a:srgbClr val="92D050"/>
            </a:solidFill>
            <a:prstDash val="solid"/>
            <a:miter lim="800000"/>
            <a:headEnd/>
            <a:tailEnd/>
          </a:ln>
          <a:effectLst>
            <a:outerShdw blurRad="50800" dist="38100" dir="2700000" algn="tl" rotWithShape="0">
              <a:srgbClr val="000000">
                <a:alpha val="43000"/>
              </a:srgbClr>
            </a:outerShdw>
          </a:effectLst>
        </p:spPr>
      </p:pic>
      <p:sp>
        <p:nvSpPr>
          <p:cNvPr id="9" name="CuadroTexto 8"/>
          <p:cNvSpPr txBox="1"/>
          <p:nvPr/>
        </p:nvSpPr>
        <p:spPr>
          <a:xfrm>
            <a:off x="1443787" y="5739836"/>
            <a:ext cx="6949441"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Deze structuur helpt ons ons gebed op God te richten, zodat het niet een soort "boodschappenlijst" wordt van het goddelijke magazijn.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Tekstvak 6"/>
          <p:cNvSpPr txBox="1"/>
          <p:nvPr/>
        </p:nvSpPr>
        <p:spPr>
          <a:xfrm>
            <a:off x="10266805" y="149831"/>
            <a:ext cx="1120333" cy="307168"/>
          </a:xfrm>
          <a:prstGeom prst="roundRect">
            <a:avLst>
              <a:gd name="adj" fmla="val 14029"/>
            </a:avLst>
          </a:prstGeom>
          <a:noFill/>
          <a:ln w="38100">
            <a:solidFill>
              <a:srgbClr val="8BFF8B"/>
            </a:solidFill>
          </a:ln>
          <a:effectLst>
            <a:glow rad="12700">
              <a:sysClr val="windowText" lastClr="000000"/>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cap="none" spc="50" normalizeH="0" baseline="0" noProof="0" dirty="0">
                <a:ln w="0">
                  <a:noFill/>
                </a:ln>
                <a:solidFill>
                  <a:srgbClr val="F6DBAA"/>
                </a:solidFill>
                <a:effectLst>
                  <a:outerShdw blurRad="38100" dist="38100" dir="2700000" algn="tl">
                    <a:srgbClr val="000000">
                      <a:alpha val="43137"/>
                    </a:srgbClr>
                  </a:outerShdw>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B3FFB3"/>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9"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036F359D-0D6E-4B33-9B34-9CA629BD20A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40"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3BCF369-612C-4677-87D9-37545E10665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7"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6A9A1EE4-F59D-45D2-A75E-17BD95A7D3E7}"/>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4"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F61C4A4F-D520-4F03-847E-7856DC21CFD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61"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B84DBE54-B637-4116-BC08-3140180187E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anim calcmode="lin" valueType="num">
                                      <p:cBhvr>
                                        <p:cTn id="70" dur="1000" fill="hold"/>
                                        <p:tgtEl>
                                          <p:spTgt spid="12"/>
                                        </p:tgtEl>
                                        <p:attrNameLst>
                                          <p:attrName>style.rotation</p:attrName>
                                        </p:attrNameLst>
                                      </p:cBhvr>
                                      <p:tavLst>
                                        <p:tav tm="0">
                                          <p:val>
                                            <p:fltVal val="90"/>
                                          </p:val>
                                        </p:tav>
                                        <p:tav tm="100000">
                                          <p:val>
                                            <p:fltVal val="0"/>
                                          </p:val>
                                        </p:tav>
                                      </p:tavLst>
                                    </p:anim>
                                    <p:animEffect transition="in" filter="fade">
                                      <p:cBhvr>
                                        <p:cTn id="71" dur="1000"/>
                                        <p:tgtEl>
                                          <p:spTgt spid="12"/>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4" name="Rectángulo 3"/>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nl-NL" sz="6000" dirty="0">
                <a:ln w="0"/>
                <a:solidFill>
                  <a:srgbClr val="091306"/>
                </a:solidFill>
                <a:effectLst>
                  <a:reflection blurRad="6350" stA="53000" endA="300" endPos="35500" dir="5400000" sy="-90000" algn="bl" rotWithShape="0"/>
                </a:effectLst>
                <a:latin typeface="Calibri" panose="020F0502020204030204" pitchFamily="34" charset="0"/>
              </a:rPr>
              <a:t>VIER VRAGEN OVER GEBED</a:t>
            </a:r>
            <a:endParaRPr lang="en-GB" sz="6000" dirty="0">
              <a:ln w="0"/>
              <a:solidFill>
                <a:srgbClr val="091306"/>
              </a:soli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9" name="Rectángulo 28"/>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8" name="Rectángulo 27"/>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7" name="Rectángulo 26"/>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cxnSp>
        <p:nvCxnSpPr>
          <p:cNvPr id="4" name="Conector recto 3"/>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0" y="19050"/>
            <a:ext cx="6088279" cy="384721"/>
          </a:xfrm>
          <a:prstGeom prst="rect">
            <a:avLst/>
          </a:prstGeom>
          <a:noFill/>
        </p:spPr>
        <p:txBody>
          <a:bodyPr wrap="square" rtlCol="0">
            <a:spAutoFit/>
          </a:bodyPr>
          <a:lstStyle/>
          <a:p>
            <a:pPr algn="ctr"/>
            <a:r>
              <a:rPr lang="nl-NL" sz="1900" b="1" dirty="0">
                <a:solidFill>
                  <a:schemeClr val="bg1"/>
                </a:solidFill>
                <a:effectLst>
                  <a:outerShdw blurRad="38100" dist="38100" dir="2700000" algn="tl">
                    <a:srgbClr val="000000"/>
                  </a:outerShdw>
                </a:effectLst>
                <a:latin typeface="Calibri" panose="020F0502020204030204" pitchFamily="34" charset="0"/>
              </a:rPr>
              <a:t>Waarom zouden we bidden als God al alles weet?</a:t>
            </a:r>
            <a:endParaRPr lang="en-GB" sz="1900" b="1" dirty="0">
              <a:solidFill>
                <a:schemeClr val="bg1"/>
              </a:solidFill>
              <a:effectLst>
                <a:outerShdw blurRad="38100" dist="38100" dir="2700000" algn="tl">
                  <a:srgbClr val="000000"/>
                </a:outerShdw>
              </a:effectLst>
              <a:latin typeface="Calibri" panose="020F0502020204030204" pitchFamily="34" charset="0"/>
            </a:endParaRPr>
          </a:p>
        </p:txBody>
      </p:sp>
      <p:sp>
        <p:nvSpPr>
          <p:cNvPr id="14" name="CuadroTexto 13"/>
          <p:cNvSpPr txBox="1"/>
          <p:nvPr/>
        </p:nvSpPr>
        <p:spPr>
          <a:xfrm>
            <a:off x="6096000" y="0"/>
            <a:ext cx="6096000" cy="400110"/>
          </a:xfrm>
          <a:prstGeom prst="rect">
            <a:avLst/>
          </a:prstGeom>
          <a:noFill/>
        </p:spPr>
        <p:txBody>
          <a:bodyPr wrap="square" rtlCol="0">
            <a:spAutoFit/>
          </a:bodyPr>
          <a:lstStyle/>
          <a:p>
            <a:pPr algn="ctr"/>
            <a:r>
              <a:rPr lang="nl-NL" sz="2000" b="1" dirty="0">
                <a:solidFill>
                  <a:schemeClr val="bg1"/>
                </a:solidFill>
                <a:effectLst>
                  <a:outerShdw blurRad="38100" dist="38100" dir="2700000" algn="tl">
                    <a:srgbClr val="000000"/>
                  </a:outerShdw>
                </a:effectLst>
                <a:latin typeface="Calibri" panose="020F0502020204030204" pitchFamily="34" charset="0"/>
              </a:rPr>
              <a:t>Waarom bidden als alles goed is?</a:t>
            </a:r>
            <a:endParaRPr lang="en-GB" sz="2000" b="1" dirty="0">
              <a:solidFill>
                <a:schemeClr val="bg1"/>
              </a:solidFill>
              <a:effectLst>
                <a:outerShdw blurRad="38100" dist="38100" dir="2700000" algn="tl">
                  <a:srgbClr val="000000"/>
                </a:outerShdw>
              </a:effectLst>
              <a:latin typeface="Calibri" panose="020F0502020204030204" pitchFamily="34" charset="0"/>
            </a:endParaRPr>
          </a:p>
        </p:txBody>
      </p:sp>
      <p:sp>
        <p:nvSpPr>
          <p:cNvPr id="15" name="CuadroTexto 14"/>
          <p:cNvSpPr txBox="1"/>
          <p:nvPr/>
        </p:nvSpPr>
        <p:spPr>
          <a:xfrm>
            <a:off x="0" y="3458496"/>
            <a:ext cx="6096000" cy="400110"/>
          </a:xfrm>
          <a:prstGeom prst="rect">
            <a:avLst/>
          </a:prstGeom>
          <a:noFill/>
        </p:spPr>
        <p:txBody>
          <a:bodyPr wrap="square" rtlCol="0">
            <a:spAutoFit/>
          </a:bodyPr>
          <a:lstStyle/>
          <a:p>
            <a:pPr algn="ctr"/>
            <a:r>
              <a:rPr lang="nl-NL" sz="2000" b="1" dirty="0">
                <a:solidFill>
                  <a:schemeClr val="bg1"/>
                </a:solidFill>
                <a:effectLst>
                  <a:outerShdw blurRad="38100" dist="38100" dir="2700000" algn="tl">
                    <a:srgbClr val="000000"/>
                  </a:outerShdw>
                </a:effectLst>
                <a:latin typeface="Calibri" panose="020F0502020204030204" pitchFamily="34" charset="0"/>
              </a:rPr>
              <a:t>Met wie moet ik bidden?</a:t>
            </a:r>
            <a:endParaRPr lang="en-GB" sz="2000" b="1" dirty="0">
              <a:solidFill>
                <a:schemeClr val="bg1"/>
              </a:solidFill>
              <a:effectLst>
                <a:outerShdw blurRad="38100" dist="38100" dir="2700000" algn="tl">
                  <a:srgbClr val="000000"/>
                </a:outerShdw>
              </a:effectLst>
              <a:latin typeface="Calibri" panose="020F0502020204030204" pitchFamily="34" charset="0"/>
            </a:endParaRPr>
          </a:p>
        </p:txBody>
      </p:sp>
      <p:sp>
        <p:nvSpPr>
          <p:cNvPr id="16" name="CuadroTexto 15"/>
          <p:cNvSpPr txBox="1"/>
          <p:nvPr/>
        </p:nvSpPr>
        <p:spPr>
          <a:xfrm>
            <a:off x="6096000" y="3458496"/>
            <a:ext cx="6096000" cy="400110"/>
          </a:xfrm>
          <a:prstGeom prst="rect">
            <a:avLst/>
          </a:prstGeom>
          <a:noFill/>
        </p:spPr>
        <p:txBody>
          <a:bodyPr wrap="square" rtlCol="0">
            <a:spAutoFit/>
          </a:bodyPr>
          <a:lstStyle/>
          <a:p>
            <a:pPr algn="ctr"/>
            <a:r>
              <a:rPr lang="nl-NL" sz="2000" b="1" dirty="0">
                <a:solidFill>
                  <a:schemeClr val="bg1"/>
                </a:solidFill>
                <a:effectLst>
                  <a:outerShdw blurRad="38100" dist="38100" dir="2700000" algn="tl">
                    <a:srgbClr val="000000"/>
                  </a:outerShdw>
                </a:effectLst>
                <a:latin typeface="Calibri" panose="020F0502020204030204" pitchFamily="34" charset="0"/>
              </a:rPr>
              <a:t>Hoe moet ik luisteren?</a:t>
            </a:r>
            <a:endParaRPr lang="en-GB" sz="2000" b="1" dirty="0">
              <a:solidFill>
                <a:schemeClr val="bg1"/>
              </a:solidFill>
              <a:effectLst>
                <a:outerShdw blurRad="38100" dist="38100" dir="2700000" algn="tl">
                  <a:srgbClr val="000000"/>
                </a:outerShdw>
              </a:effectLst>
              <a:latin typeface="Calibri" panose="020F0502020204030204" pitchFamily="34" charset="0"/>
            </a:endParaRPr>
          </a:p>
        </p:txBody>
      </p:sp>
      <p:sp>
        <p:nvSpPr>
          <p:cNvPr id="17" name="CuadroTexto 16"/>
          <p:cNvSpPr txBox="1"/>
          <p:nvPr/>
        </p:nvSpPr>
        <p:spPr>
          <a:xfrm>
            <a:off x="72339" y="419160"/>
            <a:ext cx="3295650"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Gebed verheft ons tot de troon van God en dwingt ons onszelf elke dag te onderzoeken en onze relatie met Hem te heroverwegen.</a:t>
            </a:r>
            <a:endParaRPr lang="en-GB" sz="2000" b="1" dirty="0">
              <a:latin typeface="Calibri" panose="020F0502020204030204" pitchFamily="34" charset="0"/>
            </a:endParaRPr>
          </a:p>
        </p:txBody>
      </p:sp>
      <p:sp>
        <p:nvSpPr>
          <p:cNvPr id="18" name="CuadroTexto 17"/>
          <p:cNvSpPr txBox="1"/>
          <p:nvPr/>
        </p:nvSpPr>
        <p:spPr>
          <a:xfrm>
            <a:off x="9011754" y="400110"/>
            <a:ext cx="3104046" cy="193802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Engelen die niet gezondigd hebben, aanbidden God voortdurend. Hoeveel te meer zouden wij dat moeten doen?</a:t>
            </a:r>
            <a:br>
              <a:rPr lang="nl-NL" sz="2000" b="1" dirty="0">
                <a:latin typeface="Calibri" panose="020F0502020204030204" pitchFamily="34" charset="0"/>
              </a:rPr>
            </a:br>
            <a:endParaRPr lang="nl-NL" sz="2000" b="1" dirty="0">
              <a:latin typeface="Calibri" panose="020F0502020204030204" pitchFamily="34" charset="0"/>
            </a:endParaRPr>
          </a:p>
        </p:txBody>
      </p:sp>
      <p:sp>
        <p:nvSpPr>
          <p:cNvPr id="19" name="CuadroTexto 18"/>
          <p:cNvSpPr txBox="1"/>
          <p:nvPr/>
        </p:nvSpPr>
        <p:spPr>
          <a:xfrm>
            <a:off x="44089" y="3897934"/>
            <a:ext cx="3137261"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Afhankelijk van het moment</a:t>
            </a:r>
            <a:r>
              <a:rPr lang="en-GB" sz="2000" b="1" dirty="0">
                <a:latin typeface="Calibri" panose="020F0502020204030204" pitchFamily="34" charset="0"/>
              </a:rPr>
              <a:t>:</a:t>
            </a:r>
          </a:p>
        </p:txBody>
      </p:sp>
      <p:sp>
        <p:nvSpPr>
          <p:cNvPr id="20" name="CuadroTexto 19"/>
          <p:cNvSpPr txBox="1"/>
          <p:nvPr/>
        </p:nvSpPr>
        <p:spPr>
          <a:xfrm>
            <a:off x="8996314" y="3979007"/>
            <a:ext cx="3119486" cy="286232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duidelijkste en veiligste manier om dit te doen is bidden combineren met Bijbelstudie als onderdeel van onze persoonlijke devotie, zonder dat we onze geest leegmaken of gewoon naar onszelf luisteren.</a:t>
            </a:r>
            <a:endParaRPr lang="en-GB" sz="2000" b="1" dirty="0">
              <a:latin typeface="Calibri" panose="020F0502020204030204" pitchFamily="34" charset="0"/>
            </a:endParaRPr>
          </a:p>
        </p:txBody>
      </p:sp>
      <p:grpSp>
        <p:nvGrpSpPr>
          <p:cNvPr id="8" name="Grupo 7"/>
          <p:cNvGrpSpPr/>
          <p:nvPr/>
        </p:nvGrpSpPr>
        <p:grpSpPr>
          <a:xfrm>
            <a:off x="3448050" y="499566"/>
            <a:ext cx="2530843" cy="2763605"/>
            <a:chOff x="3448050" y="489734"/>
            <a:chExt cx="2530843" cy="2763605"/>
          </a:xfrm>
        </p:grpSpPr>
        <p:pic>
          <p:nvPicPr>
            <p:cNvPr id="3" name="Imagen 2"/>
            <p:cNvPicPr>
              <a:picLocks noChangeAspect="1"/>
            </p:cNvPicPr>
            <p:nvPr/>
          </p:nvPicPr>
          <p:blipFill rotWithShape="1">
            <a:blip r:embed="rId6" cstate="email"/>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headEnd/>
              <a:tailEnd/>
            </a:ln>
            <a:effectLst>
              <a:outerShdw blurRad="254000" algn="tl" rotWithShape="0">
                <a:srgbClr val="000000">
                  <a:alpha val="43000"/>
                </a:srgbClr>
              </a:outerShdw>
            </a:effectLst>
          </p:spPr>
        </p:pic>
        <p:pic>
          <p:nvPicPr>
            <p:cNvPr id="7" name="Imagen 6"/>
            <p:cNvPicPr>
              <a:picLocks noChangeAspect="1"/>
            </p:cNvPicPr>
            <p:nvPr/>
          </p:nvPicPr>
          <p:blipFill>
            <a:blip r:embed="rId7" cstate="email">
              <a:alphaModFix amt="70000"/>
            </a:blip>
            <a:stretch>
              <a:fillRect/>
            </a:stretch>
          </p:blipFill>
          <p:spPr>
            <a:xfrm>
              <a:off x="3733637" y="2117558"/>
              <a:ext cx="662843" cy="770021"/>
            </a:xfrm>
            <a:prstGeom prst="rect">
              <a:avLst/>
            </a:prstGeom>
          </p:spPr>
        </p:pic>
      </p:grpSp>
      <p:pic>
        <p:nvPicPr>
          <p:cNvPr id="10" name="Imagen 9"/>
          <p:cNvPicPr>
            <a:picLocks noChangeAspect="1"/>
          </p:cNvPicPr>
          <p:nvPr/>
        </p:nvPicPr>
        <p:blipFill>
          <a:blip r:embed="rId8" cstate="email"/>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headEnd/>
            <a:tailEnd/>
          </a:ln>
          <a:effectLst>
            <a:outerShdw blurRad="254000" algn="tl" rotWithShape="0">
              <a:srgbClr val="000000">
                <a:alpha val="43000"/>
              </a:srgbClr>
            </a:outerShdw>
          </a:effectLst>
        </p:spPr>
      </p:pic>
      <p:pic>
        <p:nvPicPr>
          <p:cNvPr id="12" name="Imagen 11"/>
          <p:cNvPicPr>
            <a:picLocks noChangeAspect="1"/>
          </p:cNvPicPr>
          <p:nvPr/>
        </p:nvPicPr>
        <p:blipFill>
          <a:blip r:embed="rId9" cstate="email"/>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headEnd/>
            <a:tailEnd/>
          </a:ln>
          <a:effectLst>
            <a:outerShdw blurRad="254000" algn="tl" rotWithShape="0">
              <a:srgbClr val="000000">
                <a:alpha val="43000"/>
              </a:srgbClr>
            </a:outerShdw>
          </a:effectLst>
        </p:spPr>
      </p:pic>
      <p:pic>
        <p:nvPicPr>
          <p:cNvPr id="22" name="Imagen 21"/>
          <p:cNvPicPr>
            <a:picLocks noChangeAspect="1"/>
          </p:cNvPicPr>
          <p:nvPr/>
        </p:nvPicPr>
        <p:blipFill>
          <a:blip r:embed="rId10" cstate="email"/>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headEnd/>
            <a:tailEnd/>
          </a:ln>
          <a:effectLst>
            <a:outerShdw blurRad="254000" algn="tl" rotWithShape="0">
              <a:srgbClr val="000000">
                <a:alpha val="43000"/>
              </a:srgbClr>
            </a:outerShdw>
          </a:effectLst>
        </p:spPr>
      </p:pic>
      <p:pic>
        <p:nvPicPr>
          <p:cNvPr id="24" name="Imagen 23"/>
          <p:cNvPicPr>
            <a:picLocks noChangeAspect="1"/>
          </p:cNvPicPr>
          <p:nvPr/>
        </p:nvPicPr>
        <p:blipFill>
          <a:blip r:embed="rId11" cstate="email"/>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headEnd/>
            <a:tailEnd/>
          </a:ln>
          <a:effectLst>
            <a:outerShdw blurRad="254000" algn="tl" rotWithShape="0">
              <a:srgbClr val="000000">
                <a:alpha val="43000"/>
              </a:srgbClr>
            </a:outerShdw>
          </a:effectLst>
        </p:spPr>
      </p:pic>
      <p:pic>
        <p:nvPicPr>
          <p:cNvPr id="26" name="Imagen 25"/>
          <p:cNvPicPr>
            <a:picLocks noChangeAspect="1"/>
          </p:cNvPicPr>
          <p:nvPr/>
        </p:nvPicPr>
        <p:blipFill rotWithShape="1">
          <a:blip r:embed="rId12" cstate="email"/>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headEnd/>
            <a:tailEnd/>
          </a:ln>
          <a:effectLst>
            <a:outerShdw blurRad="254000" algn="tl" rotWithShape="0">
              <a:srgbClr val="000000">
                <a:alpha val="43000"/>
              </a:srgbClr>
            </a:outerShdw>
          </a:effectLst>
        </p:spPr>
      </p:pic>
      <p:sp>
        <p:nvSpPr>
          <p:cNvPr id="6" name="CuadroTexto 5"/>
          <p:cNvSpPr txBox="1"/>
          <p:nvPr/>
        </p:nvSpPr>
        <p:spPr>
          <a:xfrm>
            <a:off x="44089" y="2082080"/>
            <a:ext cx="3295650"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Zelfs als we niet weten wat we moeten zeggen, helpt de Heilige Geest ons (Rom. 8:26).</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p:cNvSpPr txBox="1"/>
          <p:nvPr/>
        </p:nvSpPr>
        <p:spPr>
          <a:xfrm>
            <a:off x="8988266" y="1883837"/>
            <a:ext cx="3105150" cy="132207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Denken dat we God niet nodig hebben omdat alles goed gaat met ons, is hoogmoed.</a:t>
            </a:r>
            <a:endParaRPr kumimoji="0" lang="nl-NL" sz="2000" b="1" i="0" u="none" strike="noStrike" kern="1200" cap="none" spc="0" normalizeH="0" baseline="0" noProof="0" dirty="0">
              <a:ln>
                <a:noFill/>
              </a:ln>
              <a:effectLst/>
              <a:uLnTx/>
              <a:uFillTx/>
              <a:latin typeface="Calibri" panose="020F0502020204030204" pitchFamily="34" charset="0"/>
            </a:endParaRPr>
          </a:p>
        </p:txBody>
      </p:sp>
      <p:sp>
        <p:nvSpPr>
          <p:cNvPr id="23" name="CuadroTexto 22"/>
          <p:cNvSpPr txBox="1"/>
          <p:nvPr/>
        </p:nvSpPr>
        <p:spPr>
          <a:xfrm>
            <a:off x="44089" y="4632733"/>
            <a:ext cx="3240028" cy="2092881"/>
          </a:xfrm>
          <a:prstGeom prst="rect">
            <a:avLst/>
          </a:prstGeom>
          <a:noFill/>
        </p:spPr>
        <p:txBody>
          <a:bodyPr wrap="square">
            <a:spAutoFit/>
          </a:bodyPr>
          <a:lstStyle/>
          <a:p>
            <a:pPr marL="266700" lvl="0" indent="-266700">
              <a:spcBef>
                <a:spcPts val="600"/>
              </a:spcBef>
              <a:buFont typeface="+mj-lt"/>
              <a:buAutoNum type="arabicPeriod"/>
              <a:defRPr/>
            </a:pPr>
            <a:r>
              <a:rPr lang="nl-NL" sz="2000" b="1" dirty="0">
                <a:solidFill>
                  <a:prstClr val="black"/>
                </a:solidFill>
                <a:latin typeface="Calibri" panose="020F0502020204030204" pitchFamily="34" charset="0"/>
              </a:rPr>
              <a:t>In eenzaamheid. Dan wordt ons gebed het meest intiem</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266700" lvl="0" indent="-266700">
              <a:spcBef>
                <a:spcPts val="600"/>
              </a:spcBef>
              <a:buFont typeface="+mj-lt"/>
              <a:buAutoNum type="arabicPeriod"/>
              <a:defRPr/>
            </a:pPr>
            <a:r>
              <a:rPr lang="nl-NL" sz="2000" b="1" dirty="0">
                <a:solidFill>
                  <a:prstClr val="black"/>
                </a:solidFill>
                <a:latin typeface="Calibri" panose="020F0502020204030204" pitchFamily="34" charset="0"/>
              </a:rPr>
              <a:t>Met familie of in kleine groepen</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266700" lvl="0" indent="-266700">
              <a:spcBef>
                <a:spcPts val="600"/>
              </a:spcBef>
              <a:buFont typeface="+mj-lt"/>
              <a:buAutoNum type="arabicPeriod"/>
              <a:defRPr/>
            </a:pPr>
            <a:r>
              <a:rPr lang="nl-NL" sz="2000" b="1" dirty="0">
                <a:solidFill>
                  <a:prstClr val="black"/>
                </a:solidFill>
                <a:latin typeface="Calibri" panose="020F0502020204030204" pitchFamily="34" charset="0"/>
              </a:rPr>
              <a:t>In de kerk</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2" name="Tekstvak 1"/>
          <p:cNvSpPr txBox="1"/>
          <p:nvPr/>
        </p:nvSpPr>
        <p:spPr>
          <a:xfrm>
            <a:off x="5443538" y="3496914"/>
            <a:ext cx="1285875" cy="307168"/>
          </a:xfrm>
          <a:prstGeom prst="roundRect">
            <a:avLst>
              <a:gd name="adj" fmla="val 14029"/>
            </a:avLst>
          </a:prstGeom>
          <a:solidFill>
            <a:srgbClr val="0070C0"/>
          </a:solidFill>
          <a:ln w="38100">
            <a:solidFill>
              <a:srgbClr val="FEFF02"/>
            </a:solidFill>
          </a:ln>
          <a:effectLst>
            <a:glow rad="12700">
              <a:sysClr val="windowText" lastClr="000000"/>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cap="none" spc="50" normalizeH="0" baseline="0" noProof="0" dirty="0">
                <a:ln w="0">
                  <a:noFill/>
                </a:ln>
                <a:solidFill>
                  <a:schemeClr val="bg1"/>
                </a:solidFill>
                <a:effectLst>
                  <a:glow rad="63500">
                    <a:schemeClr val="tx1"/>
                  </a:glow>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B3FFB3"/>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
                                        <p:tgtEl>
                                          <p:spTgt spid="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strips(upRight)">
                                      <p:cBhvr>
                                        <p:cTn id="34" dur="500"/>
                                        <p:tgtEl>
                                          <p:spTgt spid="28"/>
                                        </p:tgtEl>
                                      </p:cBhvr>
                                    </p:animEffect>
                                  </p:childTnLst>
                                </p:cTn>
                              </p:par>
                            </p:childTnLst>
                          </p:cTn>
                        </p:par>
                        <p:par>
                          <p:cTn id="35" fill="hold">
                            <p:stCondLst>
                              <p:cond delay="500"/>
                            </p:stCondLst>
                            <p:childTnLst>
                              <p:par>
                                <p:cTn id="36" presetID="16" presetClass="entr" presetSubtype="37"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upRight)">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strips(downLeft)">
                                      <p:cBhvr>
                                        <p:cTn id="57" dur="500"/>
                                        <p:tgtEl>
                                          <p:spTgt spid="29"/>
                                        </p:tgtEl>
                                      </p:cBhvr>
                                    </p:animEffect>
                                  </p:childTnLst>
                                </p:cTn>
                              </p:par>
                            </p:childTnLst>
                          </p:cTn>
                        </p:par>
                        <p:par>
                          <p:cTn id="58" fill="hold">
                            <p:stCondLst>
                              <p:cond delay="500"/>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wipe(left)">
                                      <p:cBhvr>
                                        <p:cTn id="66" dur="5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9"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strips(upLeft)">
                                      <p:cBhvr>
                                        <p:cTn id="71" dur="500"/>
                                        <p:tgtEl>
                                          <p:spTgt spid="12"/>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circle(in)">
                                      <p:cBhvr>
                                        <p:cTn id="80" dur="500"/>
                                        <p:tgtEl>
                                          <p:spTgt spid="24"/>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3">
                                            <p:txEl>
                                              <p:pRg st="1" end="1"/>
                                            </p:txEl>
                                          </p:spTgt>
                                        </p:tgtEl>
                                        <p:attrNameLst>
                                          <p:attrName>style.visibility</p:attrName>
                                        </p:attrNameLst>
                                      </p:cBhvr>
                                      <p:to>
                                        <p:strVal val="visible"/>
                                      </p:to>
                                    </p:set>
                                    <p:animEffect transition="in" filter="wipe(left)">
                                      <p:cBhvr>
                                        <p:cTn id="84" dur="500"/>
                                        <p:tgtEl>
                                          <p:spTgt spid="23">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3"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strips(upRight)">
                                      <p:cBhvr>
                                        <p:cTn id="89" dur="500"/>
                                        <p:tgtEl>
                                          <p:spTgt spid="22"/>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3">
                                            <p:txEl>
                                              <p:pRg st="2" end="2"/>
                                            </p:txEl>
                                          </p:spTgt>
                                        </p:tgtEl>
                                        <p:attrNameLst>
                                          <p:attrName>style.visibility</p:attrName>
                                        </p:attrNameLst>
                                      </p:cBhvr>
                                      <p:to>
                                        <p:strVal val="visible"/>
                                      </p:to>
                                    </p:set>
                                    <p:animEffect transition="in" filter="wipe(left)">
                                      <p:cBhvr>
                                        <p:cTn id="93" dur="500"/>
                                        <p:tgtEl>
                                          <p:spTgt spid="23">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6"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strips(downRight)">
                                      <p:cBhvr>
                                        <p:cTn id="98" dur="500"/>
                                        <p:tgtEl>
                                          <p:spTgt spid="30"/>
                                        </p:tgtEl>
                                      </p:cBhvr>
                                    </p:animEffect>
                                  </p:childTnLst>
                                </p:cTn>
                              </p:par>
                            </p:childTnLst>
                          </p:cTn>
                        </p:par>
                        <p:par>
                          <p:cTn id="99" fill="hold">
                            <p:stCondLst>
                              <p:cond delay="500"/>
                            </p:stCondLst>
                            <p:childTnLst>
                              <p:par>
                                <p:cTn id="100" presetID="16" presetClass="entr" presetSubtype="37"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barn(outVertical)">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6" fill="hold"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strips(downRight)">
                                      <p:cBhvr>
                                        <p:cTn id="107" dur="500"/>
                                        <p:tgtEl>
                                          <p:spTgt spid="26"/>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wipe(left)">
                                      <p:cBhvr>
                                        <p:cTn id="1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50056" y="2450841"/>
            <a:ext cx="11478393" cy="3784600"/>
          </a:xfrm>
          <a:prstGeom prst="rect">
            <a:avLst/>
          </a:prstGeom>
          <a:noFill/>
        </p:spPr>
        <p:txBody>
          <a:bodyPr wrap="square">
            <a:spAutoFit/>
          </a:bodyPr>
          <a:lstStyle/>
          <a:p>
            <a:pPr algn="just">
              <a:spcBef>
                <a:spcPts val="600"/>
              </a:spcBef>
            </a:pPr>
            <a:r>
              <a:rPr lang="en-GB" sz="2400" b="1" dirty="0">
                <a:latin typeface="Constantia" panose="02030602050306030303" pitchFamily="18" charset="0"/>
              </a:rPr>
              <a:t>“</a:t>
            </a:r>
            <a:r>
              <a:rPr lang="nl-NL" sz="2400" b="1" dirty="0">
                <a:latin typeface="Constantia" panose="02030602050306030303" pitchFamily="18" charset="0"/>
              </a:rPr>
              <a:t>Een diep besef van onze behoefte en een groot verlangen naar de dingen waar we om vragen, moeten onze gebeden kenmerken, anders zullen ze niet verhoord worden. Maar we mogen niet moedeloos worden en onze smeekbeden staken omdat het antwoord niet meteen komt. "Het koninkrijk der hemelen lijdt geweld, en de </a:t>
            </a:r>
            <a:r>
              <a:rPr lang="nl-NL" sz="2400" b="1" dirty="0" err="1">
                <a:latin typeface="Constantia" panose="02030602050306030303" pitchFamily="18" charset="0"/>
              </a:rPr>
              <a:t>gewelddadigen</a:t>
            </a:r>
            <a:r>
              <a:rPr lang="nl-NL" sz="2400" b="1" dirty="0">
                <a:latin typeface="Constantia" panose="02030602050306030303" pitchFamily="18" charset="0"/>
              </a:rPr>
              <a:t> nemen het met geweld in bezit" (Mattheüs 11:12). Het geweld dat hier bedoeld wordt, is een heilige ernst, zoals Jakob die toonde. We hoeven onszelf niet op te winden tot een intens gevoel, maar we moeten kalm en volhardend onze smeekbeden voor de troon der genade brengen. Het is onze taak om onze ziel voor God te verootmoedigen, onze zonden te belijden en in geloof tot God te naderen.</a:t>
            </a:r>
            <a:r>
              <a:rPr lang="en-GB" sz="2400" b="1" dirty="0">
                <a:latin typeface="Constantia" panose="02030602050306030303" pitchFamily="18" charset="0"/>
              </a:rPr>
              <a:t>”</a:t>
            </a:r>
          </a:p>
        </p:txBody>
      </p:sp>
      <p:sp>
        <p:nvSpPr>
          <p:cNvPr id="4" name="CuadroTexto 3"/>
          <p:cNvSpPr txBox="1"/>
          <p:nvPr/>
        </p:nvSpPr>
        <p:spPr>
          <a:xfrm>
            <a:off x="5161936" y="900266"/>
            <a:ext cx="7030064" cy="338554"/>
          </a:xfrm>
          <a:prstGeom prst="rect">
            <a:avLst/>
          </a:prstGeom>
          <a:noFill/>
        </p:spPr>
        <p:txBody>
          <a:bodyPr wrap="square" rtlCol="0">
            <a:spAutoFit/>
          </a:bodyPr>
          <a:lstStyle/>
          <a:p>
            <a:pPr algn="ctr"/>
            <a:r>
              <a:rPr lang="en-GB" sz="1600" b="1" dirty="0">
                <a:latin typeface="Calibri" panose="020F0502020204030204" pitchFamily="34" charset="0"/>
              </a:rPr>
              <a:t>Ellen G. White (</a:t>
            </a:r>
            <a:r>
              <a:rPr lang="nl-NL" sz="1600" b="1" dirty="0">
                <a:latin typeface="Calibri" panose="020F0502020204030204" pitchFamily="34" charset="0"/>
              </a:rPr>
              <a:t>Onze Vader zorgt, 25 mei</a:t>
            </a:r>
            <a:r>
              <a:rPr lang="en-GB" sz="1600" b="1" dirty="0">
                <a:latin typeface="Calibri" panose="020F0502020204030204" pitchFamily="34" charset="0"/>
              </a:rPr>
              <a:t>)</a:t>
            </a:r>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8E0FD4BA-BCAC-FB50-9E60-5FEDCB45563A}"/>
                  </a:ext>
                </a:extLst>
              </p:cNvPr>
              <p:cNvGraphicFramePr>
                <a:graphicFrameLocks noChangeAspect="1"/>
              </p:cNvGraphicFramePr>
              <p:nvPr>
                <p:extLst>
                  <p:ext uri="{D42A27DB-BD31-4B8C-83A1-F6EECF244321}">
                    <p14:modId xmlns:p14="http://schemas.microsoft.com/office/powerpoint/2010/main" val="518417086"/>
                  </p:ext>
                </p:extLst>
              </p:nvPr>
            </p:nvGraphicFramePr>
            <p:xfrm>
              <a:off x="-1589285" y="9119507"/>
              <a:ext cx="3048000" cy="1714500"/>
            </p:xfrm>
            <a:graphic>
              <a:graphicData uri="http://schemas.microsoft.com/office/powerpoint/2016/slidezoom">
                <pslz:sldZm>
                  <pslz:sldZmObj sldId="285" cId="0">
                    <pslz:zmPr id="{E986F4A1-C2BE-4DF4-B5C9-3BC0B24599F2}"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Diazoom 4">
                <a:hlinkClick r:id="rId4" action="ppaction://hlinksldjump"/>
                <a:extLst>
                  <a:ext uri="{FF2B5EF4-FFF2-40B4-BE49-F238E27FC236}">
                    <a16:creationId xmlns:a16="http://schemas.microsoft.com/office/drawing/2014/main" id="{8E0FD4BA-BCAC-FB50-9E60-5FEDCB45563A}"/>
                  </a:ext>
                </a:extLst>
              </p:cNvPr>
              <p:cNvPicPr>
                <a:picLocks noGrp="1" noRot="1" noChangeAspect="1" noMove="1" noResize="1" noEditPoints="1" noAdjustHandles="1" noChangeArrowheads="1" noChangeShapeType="1"/>
              </p:cNvPicPr>
              <p:nvPr/>
            </p:nvPicPr>
            <p:blipFill>
              <a:blip r:embed="rId5"/>
              <a:stretch>
                <a:fillRect/>
              </a:stretch>
            </p:blipFill>
            <p:spPr>
              <a:xfrm>
                <a:off x="-1589285" y="9119507"/>
                <a:ext cx="3048000" cy="1714500"/>
              </a:xfrm>
              <a:prstGeom prst="rect">
                <a:avLst/>
              </a:prstGeom>
              <a:ln w="3175">
                <a:solidFill>
                  <a:prstClr val="ltGray"/>
                </a:solidFill>
              </a:ln>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sketchy line"/>
          <p:cNvSpPr>
            <a:spLocks noGrp="1" noRot="1" noChangeAspect="1" noMove="1" noResize="1" noEditPoints="1" noAdjustHandles="1" noChangeArrowheads="1" noChangeShapeType="1"/>
          </p:cNvSpPr>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ketchy line"/>
          <p:cNvSpPr>
            <a:spLocks noGrp="1" noRot="1" noChangeAspect="1" noMove="1" noResize="1" noEditPoints="1" noAdjustHandles="1" noChangeArrowheads="1" noChangeShapeType="1"/>
          </p:cNvSpPr>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4" name="Imagen 3" descr="Grupo de personas de pie sobre pasto&#10;&#10;El contenido generado por IA puede ser incorrecto."/>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p:cNvSpPr txBox="1"/>
          <p:nvPr/>
        </p:nvSpPr>
        <p:spPr>
          <a:xfrm>
            <a:off x="96136" y="307863"/>
            <a:ext cx="5119430"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nl-NL"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Vertrouw op Hem te allen tijde, volk;</a:t>
            </a:r>
          </a:p>
          <a:p>
            <a:pPr marL="0" marR="0" lvl="0" indent="0" algn="ctr" defTabSz="914400" rtl="0" eaLnBrk="1" fontAlgn="auto" latinLnBrk="0" hangingPunct="1">
              <a:lnSpc>
                <a:spcPct val="100000"/>
              </a:lnSpc>
              <a:spcBef>
                <a:spcPts val="0"/>
              </a:spcBef>
              <a:spcAft>
                <a:spcPts val="0"/>
              </a:spcAft>
              <a:buClrTx/>
              <a:buSzTx/>
              <a:buFontTx/>
              <a:buNone/>
              <a:defRPr/>
            </a:pPr>
            <a:r>
              <a:rPr kumimoji="0" lang="nl-NL"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stort uw hart uit voor Zijn aangezicht.</a:t>
            </a:r>
          </a:p>
          <a:p>
            <a:pPr marL="0" marR="0" lvl="0" indent="0" algn="ctr" defTabSz="914400" rtl="0" eaLnBrk="1" fontAlgn="auto" latinLnBrk="0" hangingPunct="1">
              <a:lnSpc>
                <a:spcPct val="100000"/>
              </a:lnSpc>
              <a:spcBef>
                <a:spcPts val="0"/>
              </a:spcBef>
              <a:spcAft>
                <a:spcPts val="0"/>
              </a:spcAft>
              <a:buClrTx/>
              <a:buSzTx/>
              <a:buFontTx/>
              <a:buNone/>
              <a:defRPr/>
            </a:pPr>
            <a:r>
              <a:rPr kumimoji="0" lang="nl-NL"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God is voor ons een toevlucht.</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(Psalm 62:9, </a:t>
            </a:r>
            <a:r>
              <a:rPr kumimoji="0" lang="es-ES" sz="2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HSV</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4" name="Rectángulo 23"/>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 name="CuadroTexto 1"/>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931A7C"/>
                </a:solidFill>
                <a:latin typeface="Calibri" panose="020F0502020204030204" pitchFamily="34" charset="0"/>
              </a:rPr>
              <a:t>Gebeden in moeilijke tijden</a:t>
            </a:r>
            <a:r>
              <a:rPr lang="en-GB" sz="2000" b="1" dirty="0">
                <a:solidFill>
                  <a:srgbClr val="931A7C"/>
                </a:solidFill>
                <a:latin typeface="Calibri" panose="020F0502020204030204" pitchFamily="34" charset="0"/>
              </a:rPr>
              <a:t>:</a:t>
            </a:r>
          </a:p>
          <a:p>
            <a:pPr lvl="1">
              <a:spcBef>
                <a:spcPts val="600"/>
              </a:spcBef>
            </a:pPr>
            <a:r>
              <a:rPr lang="nl-NL" sz="2000" b="1" dirty="0">
                <a:solidFill>
                  <a:srgbClr val="084A9C"/>
                </a:solidFill>
                <a:latin typeface="Calibri" panose="020F0502020204030204" pitchFamily="34" charset="0"/>
              </a:rPr>
              <a:t>Elia</a:t>
            </a:r>
            <a:r>
              <a:rPr lang="en-GB" sz="2000" b="1" dirty="0">
                <a:solidFill>
                  <a:srgbClr val="084A9C"/>
                </a:solidFill>
                <a:latin typeface="Calibri" panose="020F0502020204030204" pitchFamily="34" charset="0"/>
              </a:rPr>
              <a:t>: </a:t>
            </a:r>
            <a:r>
              <a:rPr lang="nl-NL" sz="2000" b="1" dirty="0">
                <a:latin typeface="Calibri" panose="020F0502020204030204" pitchFamily="34" charset="0"/>
              </a:rPr>
              <a:t>Gebed te midden van een crisis</a:t>
            </a:r>
            <a:endParaRPr lang="en-GB" sz="2000" b="1" dirty="0">
              <a:latin typeface="Calibri" panose="020F0502020204030204" pitchFamily="34" charset="0"/>
            </a:endParaRPr>
          </a:p>
          <a:p>
            <a:pPr lvl="1">
              <a:spcBef>
                <a:spcPts val="600"/>
              </a:spcBef>
            </a:pPr>
            <a:r>
              <a:rPr lang="es-ES" sz="2000" b="1" dirty="0">
                <a:solidFill>
                  <a:srgbClr val="B4366B"/>
                </a:solidFill>
                <a:latin typeface="Calibri" panose="020F0502020204030204" pitchFamily="34" charset="0"/>
              </a:rPr>
              <a:t>Hanna</a:t>
            </a:r>
            <a:r>
              <a:rPr lang="en-GB" sz="2000" b="1" dirty="0">
                <a:solidFill>
                  <a:srgbClr val="B4366B"/>
                </a:solidFill>
                <a:latin typeface="Calibri" panose="020F0502020204030204" pitchFamily="34" charset="0"/>
              </a:rPr>
              <a:t>: </a:t>
            </a:r>
            <a:r>
              <a:rPr lang="nl-NL" sz="2000" b="1" dirty="0">
                <a:latin typeface="Calibri" panose="020F0502020204030204" pitchFamily="34" charset="0"/>
              </a:rPr>
              <a:t>Een antwoord dat nooit komt</a:t>
            </a:r>
            <a:endParaRPr lang="en-GB" sz="2000" b="1" dirty="0">
              <a:latin typeface="Calibri" panose="020F0502020204030204" pitchFamily="34" charset="0"/>
            </a:endParaRPr>
          </a:p>
          <a:p>
            <a:pPr>
              <a:spcBef>
                <a:spcPts val="1800"/>
              </a:spcBef>
            </a:pPr>
            <a:r>
              <a:rPr lang="nl-NL" sz="2000" b="1" dirty="0">
                <a:solidFill>
                  <a:srgbClr val="4A1982"/>
                </a:solidFill>
                <a:latin typeface="Calibri" panose="020F0502020204030204" pitchFamily="34" charset="0"/>
              </a:rPr>
              <a:t>Modelgebeden</a:t>
            </a:r>
            <a:r>
              <a:rPr lang="en-GB" sz="2000" b="1" dirty="0">
                <a:solidFill>
                  <a:srgbClr val="4A1982"/>
                </a:solidFill>
                <a:latin typeface="Calibri" panose="020F0502020204030204" pitchFamily="34" charset="0"/>
              </a:rPr>
              <a:t>:</a:t>
            </a:r>
          </a:p>
          <a:p>
            <a:pPr lvl="1">
              <a:spcBef>
                <a:spcPts val="600"/>
              </a:spcBef>
            </a:pPr>
            <a:r>
              <a:rPr lang="nl-NL" sz="2000" b="1" dirty="0">
                <a:solidFill>
                  <a:srgbClr val="08665D"/>
                </a:solidFill>
                <a:latin typeface="Calibri" panose="020F0502020204030204" pitchFamily="34" charset="0"/>
              </a:rPr>
              <a:t>Jezus</a:t>
            </a:r>
            <a:r>
              <a:rPr lang="en-GB" sz="2000" b="1" dirty="0">
                <a:solidFill>
                  <a:srgbClr val="08665D"/>
                </a:solidFill>
                <a:latin typeface="Calibri" panose="020F0502020204030204" pitchFamily="34" charset="0"/>
              </a:rPr>
              <a:t>: </a:t>
            </a:r>
            <a:r>
              <a:rPr lang="nl-NL" sz="2000" b="1" dirty="0">
                <a:latin typeface="Calibri" panose="020F0502020204030204" pitchFamily="34" charset="0"/>
              </a:rPr>
              <a:t>De inhoud van het gebed</a:t>
            </a:r>
            <a:endParaRPr lang="en-GB" sz="2000" b="1" dirty="0">
              <a:latin typeface="Calibri" panose="020F0502020204030204" pitchFamily="34" charset="0"/>
            </a:endParaRPr>
          </a:p>
          <a:p>
            <a:pPr lvl="1">
              <a:spcBef>
                <a:spcPts val="600"/>
              </a:spcBef>
            </a:pPr>
            <a:r>
              <a:rPr lang="en-GB" sz="2000" b="1" dirty="0">
                <a:solidFill>
                  <a:srgbClr val="82047D"/>
                </a:solidFill>
                <a:latin typeface="Calibri" panose="020F0502020204030204" pitchFamily="34" charset="0"/>
              </a:rPr>
              <a:t>Daniël: </a:t>
            </a:r>
            <a:r>
              <a:rPr lang="nl-NL" sz="2000" b="1" dirty="0">
                <a:latin typeface="Calibri" panose="020F0502020204030204" pitchFamily="34" charset="0"/>
              </a:rPr>
              <a:t>De structuur van het gebed</a:t>
            </a:r>
            <a:endParaRPr lang="en-GB" sz="2000" b="1" dirty="0">
              <a:latin typeface="Calibri" panose="020F0502020204030204" pitchFamily="34" charset="0"/>
            </a:endParaRPr>
          </a:p>
          <a:p>
            <a:pPr>
              <a:spcBef>
                <a:spcPts val="1800"/>
              </a:spcBef>
            </a:pPr>
            <a:r>
              <a:rPr lang="nl-NL" sz="2000" b="1" dirty="0">
                <a:solidFill>
                  <a:srgbClr val="415F00"/>
                </a:solidFill>
                <a:latin typeface="Calibri" panose="020F0502020204030204" pitchFamily="34" charset="0"/>
              </a:rPr>
              <a:t>Vier vragen over gebed</a:t>
            </a:r>
            <a:endParaRPr lang="en-GB" sz="2000" b="1" dirty="0">
              <a:solidFill>
                <a:srgbClr val="415F00"/>
              </a:solidFill>
              <a:latin typeface="Calibri" panose="020F0502020204030204" pitchFamily="34" charset="0"/>
            </a:endParaRPr>
          </a:p>
        </p:txBody>
      </p:sp>
      <p:sp>
        <p:nvSpPr>
          <p:cNvPr id="3" name="CuadroTexto 2"/>
          <p:cNvSpPr txBox="1"/>
          <p:nvPr/>
        </p:nvSpPr>
        <p:spPr>
          <a:xfrm>
            <a:off x="236281" y="247100"/>
            <a:ext cx="6801559" cy="101473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vermaant ons om "altijd te blijven bidden"</a:t>
            </a:r>
            <a:br>
              <a:rPr lang="nl-NL" sz="2000" b="1" dirty="0">
                <a:latin typeface="Calibri" panose="020F0502020204030204" pitchFamily="34" charset="0"/>
              </a:rPr>
            </a:br>
            <a:r>
              <a:rPr lang="nl-NL" sz="2000" b="1" dirty="0">
                <a:latin typeface="Calibri" panose="020F0502020204030204" pitchFamily="34" charset="0"/>
              </a:rPr>
              <a:t>(</a:t>
            </a:r>
            <a:r>
              <a:rPr lang="nl-NL" sz="2000" b="1" dirty="0" err="1">
                <a:latin typeface="Calibri" panose="020F0502020204030204" pitchFamily="34" charset="0"/>
              </a:rPr>
              <a:t>Efeze</a:t>
            </a:r>
            <a:r>
              <a:rPr lang="nl-NL" sz="2000" b="1" dirty="0">
                <a:latin typeface="Calibri" panose="020F0502020204030204" pitchFamily="34" charset="0"/>
              </a:rPr>
              <a:t> 6:18), zelfs als onze wereld instort; Zelfs als de tijd verstrijkt en we geen antwoord op onze gebeden zien.</a:t>
            </a:r>
            <a:endParaRPr lang="en-GB" sz="2000" b="1" dirty="0">
              <a:latin typeface="Calibri" panose="020F0502020204030204" pitchFamily="34" charset="0"/>
            </a:endParaRPr>
          </a:p>
        </p:txBody>
      </p:sp>
      <p:pic>
        <p:nvPicPr>
          <p:cNvPr id="26" name="Imagen 25"/>
          <p:cNvPicPr>
            <a:picLocks noChangeAspect="1"/>
          </p:cNvPicPr>
          <p:nvPr/>
        </p:nvPicPr>
        <p:blipFill>
          <a:blip r:embed="rId3" cstate="email"/>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p:cNvPicPr>
            <a:picLocks noChangeAspect="1"/>
          </p:cNvPicPr>
          <p:nvPr/>
        </p:nvPicPr>
        <p:blipFill>
          <a:blip r:embed="rId4" cstate="email"/>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p:cNvPicPr>
            <a:picLocks noChangeAspect="1"/>
          </p:cNvPicPr>
          <p:nvPr/>
        </p:nvPicPr>
        <p:blipFill>
          <a:blip r:embed="rId5" cstate="email"/>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p:cNvPicPr>
            <a:picLocks noChangeAspect="1"/>
          </p:cNvPicPr>
          <p:nvPr/>
        </p:nvPicPr>
        <p:blipFill>
          <a:blip r:embed="rId6" cstate="email"/>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p:cNvPicPr>
            <a:picLocks noChangeAspect="1"/>
          </p:cNvPicPr>
          <p:nvPr/>
        </p:nvPicPr>
        <p:blipFill>
          <a:blip r:embed="rId7" cstate="email"/>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p:cNvPicPr>
            <a:picLocks noChangeAspect="1"/>
          </p:cNvPicPr>
          <p:nvPr/>
        </p:nvPicPr>
        <p:blipFill>
          <a:blip r:embed="rId8" cstate="email"/>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p:cNvPicPr>
            <a:picLocks noChangeAspect="1"/>
          </p:cNvPicPr>
          <p:nvPr/>
        </p:nvPicPr>
        <p:blipFill>
          <a:blip r:embed="rId9" cstate="email"/>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p:cNvSpPr/>
          <p:nvPr/>
        </p:nvSpPr>
        <p:spPr>
          <a:xfrm flipH="1">
            <a:off x="6964308" y="212765"/>
            <a:ext cx="2543484" cy="3050545"/>
          </a:xfrm>
          <a:prstGeom prst="flowChartDelay">
            <a:avLst/>
          </a:prstGeom>
          <a:blipFill dpi="0" rotWithShape="1">
            <a:blip r:embed="rId10" cstate="email"/>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6" name="Diagrama de flujo: retraso 5"/>
          <p:cNvSpPr/>
          <p:nvPr/>
        </p:nvSpPr>
        <p:spPr>
          <a:xfrm>
            <a:off x="9586450" y="221418"/>
            <a:ext cx="2388932" cy="3050545"/>
          </a:xfrm>
          <a:prstGeom prst="flowChartDelay">
            <a:avLst/>
          </a:prstGeom>
          <a:blipFill dpi="0" rotWithShape="1">
            <a:blip r:embed="rId11" cstate="email"/>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7" name="Flecha: pentágono 6"/>
          <p:cNvSpPr/>
          <p:nvPr/>
        </p:nvSpPr>
        <p:spPr>
          <a:xfrm>
            <a:off x="236281" y="3543299"/>
            <a:ext cx="2600325" cy="3216235"/>
          </a:xfrm>
          <a:prstGeom prst="homePlate">
            <a:avLst>
              <a:gd name="adj" fmla="val 20955"/>
            </a:avLst>
          </a:prstGeom>
          <a:blipFill dpi="0" rotWithShape="1">
            <a:blip r:embed="rId12" cstate="email"/>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8" name="Flecha: pentágono 7"/>
          <p:cNvSpPr/>
          <p:nvPr/>
        </p:nvSpPr>
        <p:spPr>
          <a:xfrm flipH="1">
            <a:off x="2920543" y="3529012"/>
            <a:ext cx="3175455" cy="3216235"/>
          </a:xfrm>
          <a:prstGeom prst="homePlate">
            <a:avLst>
              <a:gd name="adj" fmla="val 20955"/>
            </a:avLst>
          </a:prstGeom>
          <a:blipFill dpi="0" rotWithShape="1">
            <a:blip r:embed="rId13" cstate="email"/>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9" name="CuadroTexto 8"/>
          <p:cNvSpPr txBox="1"/>
          <p:nvPr/>
        </p:nvSpPr>
        <p:spPr>
          <a:xfrm>
            <a:off x="216619" y="1984435"/>
            <a:ext cx="6761196"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Maar hoe moeten we bidden? Wat moeten we vragen? Moeten we alleen bidden of samen met anderen? Staat gebed ons alleen toe om met God te spreken, of stelt het ons ook in staat naar Hem te luisteren?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p:cNvSpPr txBox="1"/>
          <p:nvPr/>
        </p:nvSpPr>
        <p:spPr>
          <a:xfrm>
            <a:off x="216618" y="1269656"/>
            <a:ext cx="6747690"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In zulke omstandigheden zullen de gebeden van Elia en Hanna ons helpen en bemoedigen.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4" name="Rectángulo 3"/>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nl-NL" sz="6600" spc="300" dirty="0">
                <a:ln w="0"/>
                <a:solidFill>
                  <a:srgbClr val="7C2850"/>
                </a:solidFill>
                <a:effectLst>
                  <a:reflection blurRad="6350" stA="53000" endA="300" endPos="35500" dir="5400000" sy="-90000" algn="bl" rotWithShape="0"/>
                </a:effectLst>
                <a:latin typeface="Calibri" panose="020F0502020204030204" pitchFamily="34" charset="0"/>
              </a:rPr>
              <a:t>GEBEDEN IN MOEILIJKE TIJDEN</a:t>
            </a:r>
            <a:endParaRPr lang="en-GB" sz="6600" spc="300" dirty="0">
              <a:ln w="0"/>
              <a:solidFill>
                <a:srgbClr val="7C2850"/>
              </a:soli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85938" y="0"/>
            <a:ext cx="8629650" cy="645160"/>
          </a:xfrm>
          <a:prstGeom prst="rect">
            <a:avLst/>
          </a:prstGeom>
          <a:noFill/>
        </p:spPr>
        <p:txBody>
          <a:bodyPr wrap="square">
            <a:spAutoFit/>
          </a:bodyPr>
          <a:lstStyle/>
          <a:p>
            <a:pPr algn="ctr"/>
            <a:r>
              <a:rPr lang="nl-NL" sz="3600" b="1"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Calibri" panose="020F0502020204030204" pitchFamily="34" charset="0"/>
              </a:rPr>
              <a:t>ELIA: GEBED TE MIDDEN VAN EEN CRISIS</a:t>
            </a:r>
          </a:p>
        </p:txBody>
      </p:sp>
      <p:sp>
        <p:nvSpPr>
          <p:cNvPr id="5" name="CuadroTexto 4"/>
          <p:cNvSpPr txBox="1"/>
          <p:nvPr/>
        </p:nvSpPr>
        <p:spPr>
          <a:xfrm>
            <a:off x="0" y="675798"/>
            <a:ext cx="12072937" cy="923330"/>
          </a:xfrm>
          <a:prstGeom prst="rect">
            <a:avLst/>
          </a:prstGeom>
          <a:noFill/>
        </p:spPr>
        <p:txBody>
          <a:bodyPr wrap="square">
            <a:spAutoFit/>
          </a:bodyPr>
          <a:lstStyle/>
          <a:p>
            <a:pPr algn="ctr"/>
            <a:r>
              <a:rPr lang="en-GB"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Hij zei: Ik heb mij zeer voor de HEERE, de God van de legermachten, ingezet. De Israëlieten hebben immers Uw verbond verlaten, Uw altaren omvergehaald en Uw profeten met het zwaard gedood. Ik alleen ben overgebleven, en zij staan mij naar het leven om het mij te benemen.</a:t>
            </a:r>
            <a:r>
              <a:rPr lang="en-GB"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GB"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nl-NL"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Koningen 19:10</a:t>
            </a:r>
            <a:r>
              <a:rPr lang="en-GB"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p:cNvSpPr txBox="1"/>
          <p:nvPr/>
        </p:nvSpPr>
        <p:spPr>
          <a:xfrm>
            <a:off x="3922156" y="1644503"/>
            <a:ext cx="8085692" cy="384721"/>
          </a:xfrm>
          <a:prstGeom prst="rect">
            <a:avLst/>
          </a:prstGeom>
          <a:noFill/>
        </p:spPr>
        <p:txBody>
          <a:bodyPr wrap="square" rtlCol="0">
            <a:spAutoFit/>
          </a:bodyPr>
          <a:lstStyle/>
          <a:p>
            <a:pPr>
              <a:spcBef>
                <a:spcPts val="600"/>
              </a:spcBef>
            </a:pPr>
            <a:r>
              <a:rPr lang="nl-NL" sz="1900" b="1" dirty="0">
                <a:latin typeface="Calibri" panose="020F0502020204030204" pitchFamily="34" charset="0"/>
              </a:rPr>
              <a:t>Hoe beantwoordt God onze gebeden te midden van een crisis?</a:t>
            </a:r>
            <a:endParaRPr lang="en-GB" sz="1900" b="1" dirty="0">
              <a:latin typeface="Calibri" panose="020F0502020204030204" pitchFamily="34" charset="0"/>
            </a:endParaRPr>
          </a:p>
        </p:txBody>
      </p:sp>
      <p:pic>
        <p:nvPicPr>
          <p:cNvPr id="4" name="Imagen 3"/>
          <p:cNvPicPr>
            <a:picLocks noChangeAspect="1"/>
          </p:cNvPicPr>
          <p:nvPr/>
        </p:nvPicPr>
        <p:blipFill>
          <a:blip r:embed="rId3" cstate="email"/>
          <a:stretch>
            <a:fillRect/>
          </a:stretch>
        </p:blipFill>
        <p:spPr>
          <a:xfrm>
            <a:off x="10134314" y="2088533"/>
            <a:ext cx="1873535" cy="2679093"/>
          </a:xfrm>
          <a:prstGeom prst="rect">
            <a:avLst/>
          </a:prstGeom>
          <a:solidFill>
            <a:srgbClr val="FFFFFF">
              <a:shade val="85000"/>
            </a:srgbClr>
          </a:solidFill>
          <a:ln w="38100" cap="sq">
            <a:solidFill>
              <a:schemeClr val="accent1">
                <a:lumMod val="60000"/>
                <a:lumOff val="4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rotWithShape="1">
          <a:blip r:embed="rId4" cstate="email"/>
          <a:srcRect/>
          <a:stretch>
            <a:fillRect/>
          </a:stretch>
        </p:blipFill>
        <p:spPr>
          <a:xfrm>
            <a:off x="184151" y="1728748"/>
            <a:ext cx="3661017" cy="1909802"/>
          </a:xfrm>
          <a:prstGeom prst="rect">
            <a:avLst/>
          </a:prstGeom>
          <a:ln w="38100" cap="sq">
            <a:solidFill>
              <a:schemeClr val="accent5">
                <a:lumMod val="75000"/>
              </a:schemeClr>
            </a:solidFill>
            <a:prstDash val="solid"/>
            <a:miter lim="800000"/>
            <a:headEnd/>
            <a:tailEnd/>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5" cstate="email"/>
          <a:stretch>
            <a:fillRect/>
          </a:stretch>
        </p:blipFill>
        <p:spPr>
          <a:xfrm>
            <a:off x="184151" y="3994704"/>
            <a:ext cx="1916112" cy="2513252"/>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6" cstate="email"/>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p:cNvSpPr txBox="1"/>
          <p:nvPr/>
        </p:nvSpPr>
        <p:spPr>
          <a:xfrm>
            <a:off x="3904903" y="2039116"/>
            <a:ext cx="6212158" cy="677108"/>
          </a:xfrm>
          <a:prstGeom prst="rect">
            <a:avLst/>
          </a:prstGeom>
          <a:noFill/>
        </p:spPr>
        <p:txBody>
          <a:bodyPr wrap="square">
            <a:spAutoFit/>
          </a:bodyPr>
          <a:lstStyle/>
          <a:p>
            <a:pPr>
              <a:spcBef>
                <a:spcPts val="600"/>
              </a:spcBef>
            </a:pPr>
            <a:r>
              <a:rPr lang="nl-NL" sz="1900" b="1" dirty="0">
                <a:latin typeface="Calibri" panose="020F0502020204030204" pitchFamily="34" charset="0"/>
              </a:rPr>
              <a:t>Na een eenvoudig gebed van Elia reageerde God onmiddellijk met vuur (1 Koningen 18:36-38).</a:t>
            </a:r>
            <a:endParaRPr lang="en-GB" sz="1900" b="1" dirty="0">
              <a:latin typeface="Calibri" panose="020F0502020204030204" pitchFamily="34" charset="0"/>
            </a:endParaRPr>
          </a:p>
        </p:txBody>
      </p:sp>
      <p:sp>
        <p:nvSpPr>
          <p:cNvPr id="18" name="CuadroTexto 17"/>
          <p:cNvSpPr txBox="1"/>
          <p:nvPr/>
        </p:nvSpPr>
        <p:spPr>
          <a:xfrm>
            <a:off x="2139681" y="3751671"/>
            <a:ext cx="6545801" cy="675640"/>
          </a:xfrm>
          <a:prstGeom prst="rect">
            <a:avLst/>
          </a:prstGeom>
          <a:noFill/>
        </p:spPr>
        <p:txBody>
          <a:bodyPr wrap="square">
            <a:spAutoFit/>
          </a:bodyPr>
          <a:lstStyle/>
          <a:p>
            <a:pPr>
              <a:spcBef>
                <a:spcPts val="600"/>
              </a:spcBef>
            </a:pPr>
            <a:r>
              <a:rPr lang="nl-NL" sz="1900" b="1" dirty="0">
                <a:latin typeface="Calibri" panose="020F0502020204030204" pitchFamily="34" charset="0"/>
              </a:rPr>
              <a:t>Toen Elia bad om te mogen sterven, bleef God stil, maar stuurde Zijn engel om hem te voeden (1 Koningen 19:4-8).</a:t>
            </a:r>
            <a:endParaRPr lang="en-GB" sz="1900" b="1" dirty="0">
              <a:latin typeface="Calibri" panose="020F0502020204030204" pitchFamily="34" charset="0"/>
            </a:endParaRPr>
          </a:p>
        </p:txBody>
      </p:sp>
      <p:pic>
        <p:nvPicPr>
          <p:cNvPr id="20" name="Imagen 19"/>
          <p:cNvPicPr>
            <a:picLocks noChangeAspect="1"/>
          </p:cNvPicPr>
          <p:nvPr/>
        </p:nvPicPr>
        <p:blipFill rotWithShape="1">
          <a:blip r:embed="rId7" cstate="email"/>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3922156" y="2741505"/>
            <a:ext cx="6212158" cy="968375"/>
          </a:xfrm>
          <a:prstGeom prst="rect">
            <a:avLst/>
          </a:prstGeom>
          <a:noFill/>
        </p:spPr>
        <p:txBody>
          <a:bodyPr wrap="square">
            <a:spAutoFit/>
          </a:bodyPr>
          <a:lstStyle/>
          <a:p>
            <a:pPr lvl="0">
              <a:spcBef>
                <a:spcPts val="600"/>
              </a:spcBef>
              <a:defRPr/>
            </a:pPr>
            <a:r>
              <a:rPr lang="nl-NL" sz="1900" b="1" dirty="0">
                <a:latin typeface="Calibri" panose="020F0502020204030204" pitchFamily="34" charset="0"/>
              </a:rPr>
              <a:t>Na zeven jaar gebeden te hebben voor regen, stuurde God een kleine wolk die veranderde </a:t>
            </a:r>
            <a:r>
              <a:rPr lang="nl-NL" sz="1900" b="1" dirty="0">
                <a:solidFill>
                  <a:prstClr val="black"/>
                </a:solidFill>
                <a:latin typeface="Calibri" panose="020F0502020204030204" pitchFamily="34" charset="0"/>
              </a:rPr>
              <a:t>in een krachtige storm</a:t>
            </a:r>
            <a:br>
              <a:rPr lang="nl-NL" sz="1900" b="1" dirty="0">
                <a:solidFill>
                  <a:prstClr val="black"/>
                </a:solidFill>
                <a:latin typeface="Calibri" panose="020F0502020204030204" pitchFamily="34" charset="0"/>
              </a:rPr>
            </a:br>
            <a:r>
              <a:rPr lang="nl-NL" sz="1900" b="1" dirty="0">
                <a:solidFill>
                  <a:prstClr val="black"/>
                </a:solidFill>
                <a:latin typeface="Calibri" panose="020F0502020204030204" pitchFamily="34" charset="0"/>
              </a:rPr>
              <a:t>(1 Koningen 18:42-45).</a:t>
            </a:r>
            <a:endParaRPr kumimoji="0" lang="en-GB" sz="19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11" name="CuadroTexto 10"/>
          <p:cNvSpPr txBox="1"/>
          <p:nvPr/>
        </p:nvSpPr>
        <p:spPr>
          <a:xfrm>
            <a:off x="2139681" y="5156448"/>
            <a:ext cx="6526090" cy="1553210"/>
          </a:xfrm>
          <a:prstGeom prst="rect">
            <a:avLst/>
          </a:prstGeom>
          <a:noFill/>
        </p:spPr>
        <p:txBody>
          <a:bodyPr wrap="square">
            <a:spAutoFit/>
          </a:bodyPr>
          <a:lstStyle/>
          <a:p>
            <a:pPr lvl="0">
              <a:spcBef>
                <a:spcPts val="600"/>
              </a:spcBef>
              <a:defRPr/>
            </a:pPr>
            <a:r>
              <a:rPr lang="nl-NL" sz="1900" b="1" dirty="0">
                <a:latin typeface="Calibri" panose="020F0502020204030204" pitchFamily="34" charset="0"/>
              </a:rPr>
              <a:t>Eén antwoord was onmiddellijk en wonderbaarlijk. Een ander zond, na zeven </a:t>
            </a:r>
            <a:r>
              <a:rPr lang="nl-NL" sz="1900" b="1" dirty="0">
                <a:latin typeface="Calibri" panose="020F0502020204030204" pitchFamily="34" charset="0"/>
                <a:sym typeface="+mn-ea"/>
              </a:rPr>
              <a:t>perioden van </a:t>
            </a:r>
            <a:r>
              <a:rPr lang="nl-NL" sz="1900" b="1" dirty="0">
                <a:latin typeface="Calibri" panose="020F0502020204030204" pitchFamily="34" charset="0"/>
              </a:rPr>
              <a:t>gebed, de gevraagde regen. Eindelijk, na 40 dagen, een verbaal en bemoedigend antwoord. God weet hoe en wanneer Hij moet antwoorden in elk van onze situaties.</a:t>
            </a:r>
            <a:endParaRPr kumimoji="0" lang="en-GB" sz="1900" b="1" i="0" u="none" strike="noStrike" kern="1200" cap="none" spc="0" normalizeH="0" baseline="0" noProof="0" dirty="0">
              <a:ln>
                <a:noFill/>
              </a:ln>
              <a:effectLst/>
              <a:uLnTx/>
              <a:uFillTx/>
              <a:latin typeface="Calibri" panose="020F0502020204030204" pitchFamily="34" charset="0"/>
            </a:endParaRPr>
          </a:p>
        </p:txBody>
      </p:sp>
      <p:sp>
        <p:nvSpPr>
          <p:cNvPr id="17" name="CuadroTexto 16"/>
          <p:cNvSpPr txBox="1"/>
          <p:nvPr/>
        </p:nvSpPr>
        <p:spPr>
          <a:xfrm>
            <a:off x="2139681" y="4454060"/>
            <a:ext cx="6583371" cy="691515"/>
          </a:xfrm>
          <a:prstGeom prst="rect">
            <a:avLst/>
          </a:prstGeom>
          <a:noFill/>
        </p:spPr>
        <p:txBody>
          <a:bodyPr wrap="square">
            <a:spAutoFit/>
          </a:bodyPr>
          <a:lstStyle/>
          <a:p>
            <a:pPr lvl="0">
              <a:spcBef>
                <a:spcPts val="600"/>
              </a:spcBef>
              <a:defRPr/>
            </a:pPr>
            <a:r>
              <a:rPr lang="nl-NL" sz="1900" b="1" dirty="0">
                <a:latin typeface="Calibri" panose="020F0502020204030204" pitchFamily="34" charset="0"/>
              </a:rPr>
              <a:t>Terneergeslagen in een grot hoorde Elia eindelijk de stem van God Die zijn wanhopige gebed beantwoordde (1 Kon. 19:9-18</a:t>
            </a:r>
            <a:r>
              <a:rPr lang="nl-NL" sz="2000" b="1" dirty="0">
                <a:latin typeface="Calibri" panose="020F0502020204030204" pitchFamily="34" charset="0"/>
              </a:rPr>
              <a:t>).</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2" name="Tekstvak 1"/>
          <p:cNvSpPr txBox="1"/>
          <p:nvPr/>
        </p:nvSpPr>
        <p:spPr>
          <a:xfrm>
            <a:off x="274339" y="255509"/>
            <a:ext cx="1120333" cy="307168"/>
          </a:xfrm>
          <a:prstGeom prst="roundRect">
            <a:avLst>
              <a:gd name="adj" fmla="val 14029"/>
            </a:avLst>
          </a:prstGeom>
          <a:noFill/>
          <a:ln w="38100">
            <a:solidFill>
              <a:srgbClr val="FEFEFE"/>
            </a:solidFill>
          </a:ln>
          <a:effectLst>
            <a:glow rad="12700">
              <a:sysClr val="windowText" lastClr="000000"/>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cap="none" spc="50" normalizeH="0" baseline="0" noProof="0" dirty="0">
                <a:ln w="0">
                  <a:noFill/>
                </a:ln>
                <a:solidFill>
                  <a:srgbClr val="70FFFF"/>
                </a:solidFill>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B3FFB3"/>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style.rotation</p:attrName>
                                        </p:attrNameLst>
                                      </p:cBhvr>
                                      <p:tavLst>
                                        <p:tav tm="0">
                                          <p:val>
                                            <p:fltVal val="360"/>
                                          </p:val>
                                        </p:tav>
                                        <p:tav tm="100000">
                                          <p:val>
                                            <p:fltVal val="0"/>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360"/>
                                          </p:val>
                                        </p:tav>
                                        <p:tav tm="100000">
                                          <p:val>
                                            <p:fltVal val="0"/>
                                          </p:val>
                                        </p:tav>
                                      </p:tavLst>
                                    </p:anim>
                                    <p:animEffect transition="in" filter="fade">
                                      <p:cBhvr>
                                        <p:cTn id="57" dur="500"/>
                                        <p:tgtEl>
                                          <p:spTgt spid="10"/>
                                        </p:tgtEl>
                                      </p:cBhvr>
                                    </p:animEffect>
                                  </p:childTnLst>
                                </p:cTn>
                              </p:par>
                              <p:par>
                                <p:cTn id="58" presetID="49" presetClass="entr" presetSubtype="0" decel="10000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 calcmode="lin" valueType="num">
                                      <p:cBhvr>
                                        <p:cTn id="62" dur="500" fill="hold"/>
                                        <p:tgtEl>
                                          <p:spTgt spid="20"/>
                                        </p:tgtEl>
                                        <p:attrNameLst>
                                          <p:attrName>style.rotation</p:attrName>
                                        </p:attrNameLst>
                                      </p:cBhvr>
                                      <p:tavLst>
                                        <p:tav tm="0">
                                          <p:val>
                                            <p:fltVal val="360"/>
                                          </p:val>
                                        </p:tav>
                                        <p:tav tm="100000">
                                          <p:val>
                                            <p:fltVal val="0"/>
                                          </p:val>
                                        </p:tav>
                                      </p:tavLst>
                                    </p:anim>
                                    <p:animEffect transition="in" filter="fade">
                                      <p:cBhvr>
                                        <p:cTn id="63" dur="500"/>
                                        <p:tgtEl>
                                          <p:spTgt spid="20"/>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 calcmode="lin" valueType="num">
                                      <p:cBhvr>
                                        <p:cTn id="74" dur="500" fill="hold"/>
                                        <p:tgtEl>
                                          <p:spTgt spid="14"/>
                                        </p:tgtEl>
                                        <p:attrNameLst>
                                          <p:attrName>style.rotation</p:attrName>
                                        </p:attrNameLst>
                                      </p:cBhvr>
                                      <p:tavLst>
                                        <p:tav tm="0">
                                          <p:val>
                                            <p:fltVal val="360"/>
                                          </p:val>
                                        </p:tav>
                                        <p:tav tm="100000">
                                          <p:val>
                                            <p:fltVal val="0"/>
                                          </p:val>
                                        </p:tav>
                                      </p:tavLst>
                                    </p:anim>
                                    <p:animEffect transition="in" filter="fade">
                                      <p:cBhvr>
                                        <p:cTn id="75" dur="500"/>
                                        <p:tgtEl>
                                          <p:spTgt spid="1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10877" y="-17147"/>
            <a:ext cx="10834686" cy="769441"/>
          </a:xfrm>
          <a:prstGeom prst="rect">
            <a:avLst/>
          </a:prstGeom>
          <a:noFill/>
        </p:spPr>
        <p:txBody>
          <a:bodyPr wrap="square">
            <a:spAutoFit/>
          </a:bodyPr>
          <a:lstStyle/>
          <a:p>
            <a:pPr algn="ctr"/>
            <a:r>
              <a:rPr lang="nl-NL" sz="4400" b="1" spc="-50"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Calibri" panose="020F0502020204030204" pitchFamily="34" charset="0"/>
              </a:rPr>
              <a:t>HANNA: EEN ANTWOORD DAT NOOIT KOMT</a:t>
            </a:r>
            <a:endParaRPr lang="en-GB" sz="4400" b="1" spc="-50"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Calibri" panose="020F0502020204030204" pitchFamily="34" charset="0"/>
            </a:endParaRPr>
          </a:p>
        </p:txBody>
      </p:sp>
      <p:sp>
        <p:nvSpPr>
          <p:cNvPr id="5" name="CuadroTexto 4"/>
          <p:cNvSpPr txBox="1"/>
          <p:nvPr/>
        </p:nvSpPr>
        <p:spPr>
          <a:xfrm>
            <a:off x="1264443" y="669963"/>
            <a:ext cx="10927555" cy="368300"/>
          </a:xfrm>
          <a:prstGeom prst="rect">
            <a:avLst/>
          </a:prstGeom>
          <a:noFill/>
        </p:spPr>
        <p:txBody>
          <a:bodyPr wrap="square">
            <a:spAutoFit/>
          </a:bodyPr>
          <a:lstStyle/>
          <a:p>
            <a:pPr algn="ctr"/>
            <a:r>
              <a:rPr lang="en-GB" b="1" dirty="0">
                <a:solidFill>
                  <a:schemeClr val="accent2">
                    <a:lumMod val="20000"/>
                    <a:lumOff val="80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outerShdw>
                </a:effectLst>
                <a:latin typeface="Comic Sans MS" panose="030F0702030302020204" pitchFamily="66" charset="0"/>
              </a:rPr>
              <a:t>Ik bad voor dit kind, en de Heer heeft mij gegeven wat ik van Hem vroeg</a:t>
            </a:r>
            <a:r>
              <a:rPr lang="en-GB" b="1" dirty="0">
                <a:solidFill>
                  <a:schemeClr val="accent2">
                    <a:lumMod val="20000"/>
                    <a:lumOff val="80000"/>
                  </a:schemeClr>
                </a:solidFill>
                <a:effectLst>
                  <a:outerShdw blurRad="38100" dist="38100" dir="2700000" algn="tl">
                    <a:srgbClr val="000000"/>
                  </a:outerShdw>
                </a:effectLst>
                <a:latin typeface="Comic Sans MS" panose="030F0702030302020204" pitchFamily="66" charset="0"/>
              </a:rPr>
              <a:t>.” </a:t>
            </a:r>
            <a:r>
              <a:rPr lang="en-GB" sz="1400" b="1" dirty="0">
                <a:solidFill>
                  <a:schemeClr val="accent2">
                    <a:lumMod val="20000"/>
                    <a:lumOff val="80000"/>
                  </a:schemeClr>
                </a:solidFill>
                <a:effectLst>
                  <a:outerShdw blurRad="38100" dist="38100" dir="2700000" algn="tl">
                    <a:srgbClr val="000000"/>
                  </a:outerShdw>
                </a:effectLst>
                <a:latin typeface="Comic Sans MS" panose="030F0702030302020204" pitchFamily="66" charset="0"/>
              </a:rPr>
              <a:t>(</a:t>
            </a:r>
            <a:r>
              <a:rPr lang="nl-NL" sz="1400" b="1" dirty="0">
                <a:solidFill>
                  <a:schemeClr val="accent2">
                    <a:lumMod val="20000"/>
                    <a:lumOff val="80000"/>
                  </a:schemeClr>
                </a:solidFill>
                <a:effectLst>
                  <a:outerShdw blurRad="38100" dist="38100" dir="2700000" algn="tl">
                    <a:srgbClr val="000000"/>
                  </a:outerShdw>
                </a:effectLst>
                <a:latin typeface="Comic Sans MS" panose="030F0702030302020204" pitchFamily="66" charset="0"/>
              </a:rPr>
              <a:t>1 Samuel 1:27</a:t>
            </a:r>
            <a:r>
              <a:rPr lang="en-GB" sz="1400" b="1" dirty="0">
                <a:solidFill>
                  <a:schemeClr val="accent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p:cNvSpPr txBox="1"/>
          <p:nvPr/>
        </p:nvSpPr>
        <p:spPr>
          <a:xfrm>
            <a:off x="161924" y="1117729"/>
            <a:ext cx="10272715" cy="677108"/>
          </a:xfrm>
          <a:prstGeom prst="rect">
            <a:avLst/>
          </a:prstGeom>
          <a:noFill/>
        </p:spPr>
        <p:txBody>
          <a:bodyPr wrap="square" rtlCol="0">
            <a:spAutoFit/>
          </a:bodyPr>
          <a:lstStyle/>
          <a:p>
            <a:pPr>
              <a:spcBef>
                <a:spcPts val="600"/>
              </a:spcBef>
            </a:pPr>
            <a:r>
              <a:rPr lang="nl-NL" sz="1900" b="1" dirty="0">
                <a:latin typeface="Calibri" panose="020F0502020204030204" pitchFamily="34" charset="0"/>
              </a:rPr>
              <a:t>Hanna's gebed voor een kind lijkt een gebed dat snel door God wordt verhoord (na natuurlijk negen maanden vreugdevol wachten) (1 Sam. 1:9-20).</a:t>
            </a:r>
            <a:endParaRPr lang="en-GB" sz="1900" b="1" dirty="0">
              <a:latin typeface="Calibri" panose="020F0502020204030204" pitchFamily="34" charset="0"/>
            </a:endParaRPr>
          </a:p>
        </p:txBody>
      </p:sp>
      <p:pic>
        <p:nvPicPr>
          <p:cNvPr id="4" name="Imagen 3"/>
          <p:cNvPicPr>
            <a:picLocks noChangeAspect="1"/>
          </p:cNvPicPr>
          <p:nvPr/>
        </p:nvPicPr>
        <p:blipFill>
          <a:blip r:embed="rId3" cstate="email"/>
          <a:stretch>
            <a:fillRect/>
          </a:stretch>
        </p:blipFill>
        <p:spPr>
          <a:xfrm>
            <a:off x="10367264" y="1216245"/>
            <a:ext cx="1574673" cy="2046506"/>
          </a:xfrm>
          <a:prstGeom prst="roundRect">
            <a:avLst>
              <a:gd name="adj" fmla="val 4167"/>
            </a:avLst>
          </a:prstGeom>
          <a:solidFill>
            <a:srgbClr val="FFFFFF"/>
          </a:solidFill>
          <a:ln w="76200" cap="sq">
            <a:noFill/>
            <a:miter lim="800000"/>
            <a:headEnd/>
            <a:tailEnd/>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p:cNvPicPr>
            <a:picLocks noChangeAspect="1"/>
          </p:cNvPicPr>
          <p:nvPr/>
        </p:nvPicPr>
        <p:blipFill>
          <a:blip r:embed="rId4" cstate="email"/>
          <a:stretch>
            <a:fillRect/>
          </a:stretch>
        </p:blipFill>
        <p:spPr>
          <a:xfrm>
            <a:off x="192313" y="1900663"/>
            <a:ext cx="3708175" cy="2379123"/>
          </a:xfrm>
          <a:prstGeom prst="roundRect">
            <a:avLst>
              <a:gd name="adj" fmla="val 4167"/>
            </a:avLst>
          </a:prstGeom>
          <a:solidFill>
            <a:srgbClr val="FFFFFF"/>
          </a:solidFill>
          <a:ln w="76200" cap="sq">
            <a:solidFill>
              <a:srgbClr val="53769E"/>
            </a:solidFill>
            <a:miter lim="800000"/>
            <a:headEnd/>
            <a:tailEnd/>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p:cNvPicPr>
            <a:picLocks noChangeAspect="1"/>
          </p:cNvPicPr>
          <p:nvPr/>
        </p:nvPicPr>
        <p:blipFill>
          <a:blip r:embed="rId5" cstate="email"/>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p:cNvPicPr>
            <a:picLocks noChangeAspect="1"/>
          </p:cNvPicPr>
          <p:nvPr/>
        </p:nvPicPr>
        <p:blipFill rotWithShape="1">
          <a:blip r:embed="rId6" cstate="email"/>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p:cNvSpPr txBox="1"/>
          <p:nvPr/>
        </p:nvSpPr>
        <p:spPr>
          <a:xfrm>
            <a:off x="4014788" y="1764069"/>
            <a:ext cx="6352476" cy="677108"/>
          </a:xfrm>
          <a:prstGeom prst="rect">
            <a:avLst/>
          </a:prstGeom>
          <a:noFill/>
        </p:spPr>
        <p:txBody>
          <a:bodyPr wrap="square">
            <a:spAutoFit/>
          </a:bodyPr>
          <a:lstStyle/>
          <a:p>
            <a:pPr>
              <a:spcBef>
                <a:spcPts val="600"/>
              </a:spcBef>
            </a:pPr>
            <a:r>
              <a:rPr lang="nl-NL" sz="1900" b="1" dirty="0">
                <a:latin typeface="Calibri" panose="020F0502020204030204" pitchFamily="34" charset="0"/>
              </a:rPr>
              <a:t>Maar wanneer we de vorige verzen lezen, zien we dat dit antwoord erg lang duurde voordat het kwam (1 Sam. 1:1-8).</a:t>
            </a:r>
            <a:endParaRPr lang="en-GB" sz="1900" b="1" dirty="0">
              <a:latin typeface="Calibri" panose="020F0502020204030204" pitchFamily="34" charset="0"/>
            </a:endParaRPr>
          </a:p>
        </p:txBody>
      </p:sp>
      <p:sp>
        <p:nvSpPr>
          <p:cNvPr id="16" name="CuadroTexto 15"/>
          <p:cNvSpPr txBox="1"/>
          <p:nvPr/>
        </p:nvSpPr>
        <p:spPr>
          <a:xfrm>
            <a:off x="1780675" y="4557031"/>
            <a:ext cx="7540966" cy="968375"/>
          </a:xfrm>
          <a:prstGeom prst="rect">
            <a:avLst/>
          </a:prstGeom>
          <a:noFill/>
        </p:spPr>
        <p:txBody>
          <a:bodyPr wrap="square">
            <a:spAutoFit/>
          </a:bodyPr>
          <a:lstStyle/>
          <a:p>
            <a:pPr>
              <a:spcBef>
                <a:spcPts val="600"/>
              </a:spcBef>
            </a:pPr>
            <a:r>
              <a:rPr lang="nl-NL" sz="1900" b="1" dirty="0">
                <a:latin typeface="Calibri" panose="020F0502020204030204" pitchFamily="34" charset="0"/>
              </a:rPr>
              <a:t>Soms kan Gods stilte te wijten zijn aan ons egoïsme (Jakobus 4:3); een gekoesterde zonde (Psalm 66:18); gebrek aan geloof</a:t>
            </a:r>
            <a:br>
              <a:rPr lang="nl-NL" sz="1900" b="1" dirty="0">
                <a:latin typeface="Calibri" panose="020F0502020204030204" pitchFamily="34" charset="0"/>
              </a:rPr>
            </a:br>
            <a:r>
              <a:rPr lang="nl-NL" sz="1900" b="1" dirty="0">
                <a:latin typeface="Calibri" panose="020F0502020204030204" pitchFamily="34" charset="0"/>
              </a:rPr>
              <a:t>(Jakobus 1:6); of, simpelweg, omdat het niet het juiste moment is.</a:t>
            </a:r>
          </a:p>
        </p:txBody>
      </p:sp>
      <p:sp>
        <p:nvSpPr>
          <p:cNvPr id="18" name="CuadroTexto 17"/>
          <p:cNvSpPr txBox="1"/>
          <p:nvPr/>
        </p:nvSpPr>
        <p:spPr>
          <a:xfrm>
            <a:off x="4014788" y="3538837"/>
            <a:ext cx="5306853" cy="969496"/>
          </a:xfrm>
          <a:prstGeom prst="rect">
            <a:avLst/>
          </a:prstGeom>
          <a:noFill/>
        </p:spPr>
        <p:txBody>
          <a:bodyPr wrap="square">
            <a:spAutoFit/>
          </a:bodyPr>
          <a:lstStyle/>
          <a:p>
            <a:pPr>
              <a:spcBef>
                <a:spcPts val="600"/>
              </a:spcBef>
            </a:pPr>
            <a:r>
              <a:rPr lang="nl-NL" sz="1900" b="1" dirty="0">
                <a:latin typeface="Calibri" panose="020F0502020204030204" pitchFamily="34" charset="0"/>
              </a:rPr>
              <a:t>Vanuit dit perspectief, hoeveel jaren heeft Hanna om een kind gevraagd zonder een antwoord te krijgen?</a:t>
            </a:r>
            <a:endParaRPr lang="en-GB" sz="1900" b="1" dirty="0">
              <a:latin typeface="Calibri" panose="020F0502020204030204" pitchFamily="34" charset="0"/>
            </a:endParaRPr>
          </a:p>
        </p:txBody>
      </p:sp>
      <p:sp>
        <p:nvSpPr>
          <p:cNvPr id="7" name="CuadroTexto 6"/>
          <p:cNvSpPr txBox="1"/>
          <p:nvPr/>
        </p:nvSpPr>
        <p:spPr>
          <a:xfrm>
            <a:off x="4014788" y="2520643"/>
            <a:ext cx="6352476" cy="969496"/>
          </a:xfrm>
          <a:prstGeom prst="rect">
            <a:avLst/>
          </a:prstGeom>
          <a:noFill/>
        </p:spPr>
        <p:txBody>
          <a:bodyPr wrap="square">
            <a:spAutoFit/>
          </a:bodyPr>
          <a:lstStyle/>
          <a:p>
            <a:pPr lvl="0">
              <a:spcBef>
                <a:spcPts val="600"/>
              </a:spcBef>
              <a:defRPr/>
            </a:pPr>
            <a:r>
              <a:rPr lang="nl-NL" sz="1900" b="1" dirty="0" err="1">
                <a:solidFill>
                  <a:prstClr val="black"/>
                </a:solidFill>
                <a:latin typeface="Calibri" panose="020F0502020204030204" pitchFamily="34" charset="0"/>
              </a:rPr>
              <a:t>Peninna</a:t>
            </a:r>
            <a:r>
              <a:rPr lang="nl-NL" sz="1900" b="1" dirty="0">
                <a:solidFill>
                  <a:prstClr val="black"/>
                </a:solidFill>
                <a:latin typeface="Calibri" panose="020F0502020204030204" pitchFamily="34" charset="0"/>
              </a:rPr>
              <a:t>, </a:t>
            </a:r>
            <a:r>
              <a:rPr lang="nl-NL" sz="1900" b="1" dirty="0" err="1">
                <a:solidFill>
                  <a:prstClr val="black"/>
                </a:solidFill>
                <a:latin typeface="Calibri" panose="020F0502020204030204" pitchFamily="34" charset="0"/>
              </a:rPr>
              <a:t>Elkana’s</a:t>
            </a:r>
            <a:r>
              <a:rPr lang="nl-NL" sz="1900" b="1" dirty="0">
                <a:solidFill>
                  <a:prstClr val="black"/>
                </a:solidFill>
                <a:latin typeface="Calibri" panose="020F0502020204030204" pitchFamily="34" charset="0"/>
              </a:rPr>
              <a:t> andere vrouw, had "kinderen"—dat wil zeggen, meer dan één zoon—en "jaar na jaar" irriteerde ze Hanna omdat God haar geen kinderen had gegeven.</a:t>
            </a:r>
            <a:endParaRPr kumimoji="0" lang="en-GB" sz="19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11" name="CuadroTexto 10"/>
          <p:cNvSpPr txBox="1"/>
          <p:nvPr/>
        </p:nvSpPr>
        <p:spPr>
          <a:xfrm>
            <a:off x="1783416" y="5638292"/>
            <a:ext cx="7530390" cy="969496"/>
          </a:xfrm>
          <a:prstGeom prst="rect">
            <a:avLst/>
          </a:prstGeom>
          <a:noFill/>
        </p:spPr>
        <p:txBody>
          <a:bodyPr wrap="square">
            <a:spAutoFit/>
          </a:bodyPr>
          <a:lstStyle/>
          <a:p>
            <a:pPr lvl="0">
              <a:spcBef>
                <a:spcPts val="600"/>
              </a:spcBef>
              <a:defRPr/>
            </a:pPr>
            <a:r>
              <a:rPr lang="nl-NL" sz="1900" b="1" dirty="0">
                <a:solidFill>
                  <a:prstClr val="black"/>
                </a:solidFill>
                <a:latin typeface="Calibri" panose="020F0502020204030204" pitchFamily="34" charset="0"/>
              </a:rPr>
              <a:t>Hoe dan ook, God ziet het hele plaatje en weet wat het beste voor ons is (Jeremia 29:11). Hij zal altijd op Zijn eigen tijd en op Zijn eigen manier het gebed beantwoorden dat in geloof wordt aangeboden (1 Joh. 5:14-15).</a:t>
            </a:r>
            <a:endParaRPr kumimoji="0" lang="en-GB" sz="1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44111" y="246525"/>
            <a:ext cx="1120333" cy="307168"/>
          </a:xfrm>
          <a:prstGeom prst="roundRect">
            <a:avLst>
              <a:gd name="adj" fmla="val 14029"/>
            </a:avLst>
          </a:prstGeom>
          <a:noFill/>
          <a:ln w="38100">
            <a:solidFill>
              <a:srgbClr val="FEFEFE"/>
            </a:solidFill>
          </a:ln>
          <a:effectLst>
            <a:glow rad="12700">
              <a:sysClr val="windowText" lastClr="000000"/>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cap="none" spc="50" normalizeH="0" baseline="0" noProof="0" dirty="0">
                <a:ln w="0">
                  <a:noFill/>
                </a:ln>
                <a:solidFill>
                  <a:srgbClr val="FFFF99"/>
                </a:solidFill>
                <a:effectLst>
                  <a:outerShdw blurRad="38100" dist="38100" dir="2700000" algn="tl">
                    <a:srgbClr val="000000">
                      <a:alpha val="43137"/>
                    </a:srgbClr>
                  </a:outerShdw>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B3FFB3"/>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0-#ppt_w/2"/>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par>
                                <p:cTn id="75" presetID="2" presetClass="entr" presetSubtype="12"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685800" y="2732038"/>
            <a:ext cx="7632291" cy="1200329"/>
          </a:xfrm>
          <a:prstGeom prst="rect">
            <a:avLst/>
          </a:prstGeom>
          <a:noFill/>
        </p:spPr>
        <p:txBody>
          <a:bodyPr wrap="square">
            <a:spAutoFit/>
            <a:scene3d>
              <a:camera prst="orthographicFront"/>
              <a:lightRig rig="threePt" dir="t"/>
            </a:scene3d>
            <a:sp3d extrusionH="57150">
              <a:bevelT w="82550" h="38100" prst="coolSlant"/>
            </a:sp3d>
          </a:bodyPr>
          <a:lstStyle/>
          <a:p>
            <a:pPr algn="ctr"/>
            <a:r>
              <a:rPr lang="nl-NL"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MODELGEBEDEN</a:t>
            </a:r>
            <a:endParaRPr lang="en-GB"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031557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solidFill>
                  <a:schemeClr val="accent6"/>
                </a:solidFill>
                <a:latin typeface="Calibri" panose="020F0502020204030204" pitchFamily="34" charset="0"/>
              </a:rPr>
              <a:t>JEZUS: DE INHOUD VAN HET GEBED</a:t>
            </a:r>
            <a:endParaRPr lang="en-GB" sz="4400" b="1" dirty="0">
              <a:solidFill>
                <a:schemeClr val="accent6"/>
              </a:solidFill>
              <a:latin typeface="Calibri" panose="020F0502020204030204" pitchFamily="34" charset="0"/>
            </a:endParaRPr>
          </a:p>
        </p:txBody>
      </p:sp>
      <p:sp>
        <p:nvSpPr>
          <p:cNvPr id="5" name="CuadroTexto 4"/>
          <p:cNvSpPr txBox="1"/>
          <p:nvPr/>
        </p:nvSpPr>
        <p:spPr>
          <a:xfrm>
            <a:off x="1" y="662272"/>
            <a:ext cx="12191998" cy="369332"/>
          </a:xfrm>
          <a:prstGeom prst="rect">
            <a:avLst/>
          </a:prstGeom>
          <a:noFill/>
        </p:spPr>
        <p:txBody>
          <a:bodyPr wrap="square">
            <a:spAutoFit/>
          </a:bodyPr>
          <a:lstStyle/>
          <a:p>
            <a:pPr algn="ctr"/>
            <a:r>
              <a:rPr lang="en-GB"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Bidt u dan zo: Onze Vader, Die in de hemelen zijt. Uw Naam worde geheiligd.</a:t>
            </a:r>
            <a:r>
              <a:rPr lang="en-GB" b="1" dirty="0">
                <a:solidFill>
                  <a:schemeClr val="accent5">
                    <a:lumMod val="50000"/>
                  </a:schemeClr>
                </a:solidFill>
                <a:latin typeface="Comic Sans MS" panose="030F0702030302020204" pitchFamily="66" charset="0"/>
              </a:rPr>
              <a:t>” </a:t>
            </a:r>
            <a:r>
              <a:rPr lang="en-GB" sz="1400" b="1" dirty="0">
                <a:solidFill>
                  <a:schemeClr val="accent5">
                    <a:lumMod val="50000"/>
                  </a:schemeClr>
                </a:solidFill>
                <a:latin typeface="Comic Sans MS" panose="030F0702030302020204" pitchFamily="66" charset="0"/>
              </a:rPr>
              <a:t>(</a:t>
            </a:r>
            <a:r>
              <a:rPr lang="nl-NL" sz="1400" b="1" dirty="0">
                <a:solidFill>
                  <a:schemeClr val="accent5">
                    <a:lumMod val="50000"/>
                  </a:schemeClr>
                </a:solidFill>
                <a:latin typeface="Comic Sans MS" panose="030F0702030302020204" pitchFamily="66" charset="0"/>
              </a:rPr>
              <a:t>Mattheüs 6:9</a:t>
            </a:r>
            <a:r>
              <a:rPr lang="en-GB" sz="1400" b="1" dirty="0">
                <a:solidFill>
                  <a:schemeClr val="accent5">
                    <a:lumMod val="50000"/>
                  </a:schemeClr>
                </a:solidFill>
                <a:latin typeface="Comic Sans MS" panose="030F0702030302020204" pitchFamily="66" charset="0"/>
              </a:rPr>
              <a:t>)</a:t>
            </a:r>
          </a:p>
        </p:txBody>
      </p:sp>
      <p:sp>
        <p:nvSpPr>
          <p:cNvPr id="6" name="CuadroTexto 5"/>
          <p:cNvSpPr txBox="1"/>
          <p:nvPr/>
        </p:nvSpPr>
        <p:spPr>
          <a:xfrm>
            <a:off x="3685343" y="1171337"/>
            <a:ext cx="3368598" cy="193802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Lang en uitgebreid bidden  om indruk te maken en geprezen te worden door luisteraars is niet de gebedsstijl die Jezus ons leerde (Matt. 6:5-8).</a:t>
            </a:r>
            <a:endParaRPr lang="es-ES" sz="2000" b="1" dirty="0">
              <a:latin typeface="Calibri" panose="020F0502020204030204" pitchFamily="34" charset="0"/>
            </a:endParaRPr>
          </a:p>
        </p:txBody>
      </p:sp>
      <p:sp>
        <p:nvSpPr>
          <p:cNvPr id="7" name="CuadroTexto 6"/>
          <p:cNvSpPr txBox="1"/>
          <p:nvPr/>
        </p:nvSpPr>
        <p:spPr>
          <a:xfrm>
            <a:off x="151566" y="4990874"/>
            <a:ext cx="6829427" cy="1630045"/>
          </a:xfrm>
          <a:prstGeom prst="rect">
            <a:avLst/>
          </a:prstGeom>
          <a:noFill/>
        </p:spPr>
        <p:txBody>
          <a:bodyPr wrap="square">
            <a:spAutoFit/>
          </a:bodyPr>
          <a:lstStyle/>
          <a:p>
            <a:pPr>
              <a:spcBef>
                <a:spcPts val="600"/>
              </a:spcBef>
            </a:pPr>
            <a:r>
              <a:rPr lang="en-US" sz="2000" b="1" dirty="0">
                <a:latin typeface="Calibri" panose="020F0502020204030204" pitchFamily="34" charset="0"/>
              </a:rPr>
              <a:t>“</a:t>
            </a:r>
            <a:r>
              <a:rPr lang="nl-NL" sz="2000" b="1" dirty="0">
                <a:latin typeface="Calibri" panose="020F0502020204030204" pitchFamily="34" charset="0"/>
              </a:rPr>
              <a:t>Leer kort te bidden en zonder omhaal van woorden; vraag precies wat je nodig hebt. Leer hardop te bidden, waar alleen God je kan horen. Bied geen ’gemaakte’ gebeden aan, maar oprechte, diepe smeekbeden die de honger van de ziel naar het Brood des Levens uitdrukken</a:t>
            </a:r>
            <a:r>
              <a:rPr lang="en-US" sz="2000" b="1" dirty="0">
                <a:latin typeface="Calibri" panose="020F0502020204030204" pitchFamily="34" charset="0"/>
              </a:rPr>
              <a:t>.” </a:t>
            </a:r>
            <a:r>
              <a:rPr lang="en-US" sz="1600" b="1" dirty="0">
                <a:latin typeface="Calibri" panose="020F0502020204030204" pitchFamily="34" charset="0"/>
              </a:rPr>
              <a:t>(E.G.W. “Our high Calling”, 4 </a:t>
            </a:r>
            <a:r>
              <a:rPr lang="en-US" sz="1600" b="1" dirty="0" err="1">
                <a:latin typeface="Calibri" panose="020F0502020204030204" pitchFamily="34" charset="0"/>
              </a:rPr>
              <a:t>mei</a:t>
            </a:r>
            <a:r>
              <a:rPr lang="en-US" sz="1600" b="1" dirty="0">
                <a:latin typeface="Calibri" panose="020F0502020204030204" pitchFamily="34" charset="0"/>
              </a:rPr>
              <a:t>)</a:t>
            </a:r>
            <a:endParaRPr lang="en-GB" sz="2000" b="1" dirty="0">
              <a:latin typeface="Calibri" panose="020F0502020204030204" pitchFamily="34" charset="0"/>
            </a:endParaRPr>
          </a:p>
        </p:txBody>
      </p:sp>
      <p:sp>
        <p:nvSpPr>
          <p:cNvPr id="8" name="CuadroTexto 7"/>
          <p:cNvSpPr txBox="1"/>
          <p:nvPr/>
        </p:nvSpPr>
        <p:spPr>
          <a:xfrm>
            <a:off x="151567" y="3463892"/>
            <a:ext cx="3862544"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Onze gebeden moeten oprecht en eenvoudig zijn, in alledaagse taal. Gebed is een essentieel onderdeel van ons leven.</a:t>
            </a:r>
            <a:endParaRPr lang="en-GB" sz="2000" b="1" dirty="0">
              <a:latin typeface="Calibri" panose="020F0502020204030204" pitchFamily="34" charset="0"/>
            </a:endParaRPr>
          </a:p>
        </p:txBody>
      </p:sp>
      <p:pic>
        <p:nvPicPr>
          <p:cNvPr id="10" name="Imagen 9"/>
          <p:cNvPicPr>
            <a:picLocks noChangeAspect="1"/>
          </p:cNvPicPr>
          <p:nvPr/>
        </p:nvPicPr>
        <p:blipFill>
          <a:blip r:embed="rId3" cstate="email"/>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p:cNvPicPr>
            <a:picLocks noChangeAspect="1"/>
          </p:cNvPicPr>
          <p:nvPr/>
        </p:nvPicPr>
        <p:blipFill>
          <a:blip r:embed="rId4" cstate="email"/>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rotWithShape="1">
          <a:blip r:embed="rId5" cstate="email"/>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kstvak 1"/>
          <p:cNvSpPr txBox="1"/>
          <p:nvPr/>
        </p:nvSpPr>
        <p:spPr>
          <a:xfrm>
            <a:off x="10745436" y="215371"/>
            <a:ext cx="1120333" cy="307168"/>
          </a:xfrm>
          <a:prstGeom prst="roundRect">
            <a:avLst>
              <a:gd name="adj" fmla="val 14029"/>
            </a:avLst>
          </a:prstGeom>
          <a:noFill/>
          <a:ln w="38100">
            <a:solidFill>
              <a:srgbClr val="D6006B"/>
            </a:solidFill>
          </a:ln>
          <a:effectLst>
            <a:glow rad="12700">
              <a:sysClr val="windowText" lastClr="000000"/>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cap="none" spc="50" normalizeH="0" baseline="0" noProof="0" dirty="0">
                <a:ln w="0">
                  <a:noFill/>
                </a:ln>
                <a:solidFill>
                  <a:srgbClr val="46078B"/>
                </a:solidFill>
                <a:uLnTx/>
                <a:uFillTx/>
                <a:latin typeface="Comic Sans MS" panose="030F0702030302020204" pitchFamily="66" charset="0"/>
              </a:rPr>
              <a:t>dinsdag</a:t>
            </a:r>
            <a:r>
              <a:rPr kumimoji="0" lang="nl-NL" sz="1600" b="1" i="0" u="none" strike="noStrike" kern="0" cap="none" spc="50" normalizeH="0" baseline="0" noProof="0" dirty="0">
                <a:ln w="0">
                  <a:noFill/>
                </a:ln>
                <a:solidFill>
                  <a:srgbClr val="B3FFB3"/>
                </a:solidFill>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3)">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ppt_h/2"/>
                                          </p:val>
                                        </p:tav>
                                        <p:tav tm="100000">
                                          <p:val>
                                            <p:strVal val="#ppt_y"/>
                                          </p:val>
                                        </p:tav>
                                      </p:tavLst>
                                    </p:anim>
                                    <p:anim calcmode="lin" valueType="num">
                                      <p:cBhvr>
                                        <p:cTn id="42" dur="500" fill="hold"/>
                                        <p:tgtEl>
                                          <p:spTgt spid="9"/>
                                        </p:tgtEl>
                                        <p:attrNameLst>
                                          <p:attrName>ppt_w</p:attrName>
                                        </p:attrNameLst>
                                      </p:cBhvr>
                                      <p:tavLst>
                                        <p:tav tm="0">
                                          <p:val>
                                            <p:strVal val="#ppt_w"/>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solidFill>
                  <a:schemeClr val="accent6"/>
                </a:solidFill>
              </a:defRPr>
            </a:lvl1pPr>
          </a:lstStyle>
          <a:p>
            <a:r>
              <a:rPr lang="nl-NL" dirty="0">
                <a:solidFill>
                  <a:srgbClr val="FFFF00"/>
                </a:solidFill>
                <a:effectLst>
                  <a:outerShdw blurRad="38100" dist="38100" dir="2700000" algn="tl">
                    <a:srgbClr val="000000">
                      <a:alpha val="43137"/>
                    </a:srgbClr>
                  </a:outerShdw>
                </a:effectLst>
                <a:latin typeface="Calibri" panose="020F0502020204030204" pitchFamily="34" charset="0"/>
              </a:rPr>
              <a:t>JEZUS: DE INHOUD VAN HET GEBED</a:t>
            </a:r>
            <a:endParaRPr lang="en-GB" dirty="0">
              <a:solidFill>
                <a:srgbClr val="FFFF0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3241546166"/>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3050106" y="1265277"/>
            <a:ext cx="6044164" cy="400110"/>
          </a:xfrm>
          <a:prstGeom prst="rect">
            <a:avLst/>
          </a:prstGeom>
          <a:noFill/>
        </p:spPr>
        <p:txBody>
          <a:bodyPr wrap="square" rtlCol="0">
            <a:spAutoFit/>
          </a:bodyPr>
          <a:lstStyle/>
          <a:p>
            <a:pPr algn="ct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Dit is het gebedsmodel dat Jezus ons gaf:</a:t>
            </a:r>
            <a:endParaRPr lang="en-GB"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5" name="Imagen 4"/>
          <p:cNvPicPr>
            <a:picLocks noChangeAspect="1"/>
          </p:cNvPicPr>
          <p:nvPr/>
        </p:nvPicPr>
        <p:blipFill>
          <a:blip r:embed="rId9" cstate="email"/>
          <a:stretch>
            <a:fillRect/>
          </a:stretch>
        </p:blipFill>
        <p:spPr>
          <a:xfrm>
            <a:off x="9352847" y="114300"/>
            <a:ext cx="2580574" cy="1424343"/>
          </a:xfrm>
          <a:prstGeom prst="rect">
            <a:avLst/>
          </a:prstGeom>
          <a:effectLst>
            <a:innerShdw blurRad="114300">
              <a:prstClr val="black"/>
            </a:innerShdw>
          </a:effectLst>
        </p:spPr>
      </p:pic>
      <p:pic>
        <p:nvPicPr>
          <p:cNvPr id="7" name="Imagen 6"/>
          <p:cNvPicPr>
            <a:picLocks noChangeAspect="1"/>
          </p:cNvPicPr>
          <p:nvPr/>
        </p:nvPicPr>
        <p:blipFill>
          <a:blip r:embed="rId10" cstate="email"/>
          <a:stretch>
            <a:fillRect/>
          </a:stretch>
        </p:blipFill>
        <p:spPr>
          <a:xfrm>
            <a:off x="599304" y="114299"/>
            <a:ext cx="1899123" cy="1424343"/>
          </a:xfrm>
          <a:prstGeom prst="rect">
            <a:avLst/>
          </a:prstGeom>
          <a:effectLst>
            <a:innerShdw blurRad="114300">
              <a:prstClr val="black"/>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227</TotalTime>
  <Words>1491</Words>
  <Application>Microsoft Office PowerPoint</Application>
  <PresentationFormat>Panorámica</PresentationFormat>
  <Paragraphs>92</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Calibri</vt:lpstr>
      <vt:lpstr>Constantia</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120</cp:revision>
  <dcterms:created xsi:type="dcterms:W3CDTF">2026-03-28T16:46:00Z</dcterms:created>
  <dcterms:modified xsi:type="dcterms:W3CDTF">2026-05-15T06:00:03Z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AEC16A28DD2B415A8E1A0015CF956570_13</vt:lpwstr>
  </property>
  <property fmtid="{D5CDD505-2E9C-101B-9397-08002B2CF9AE}" pid="3" name="KSOProductBuildVer">
    <vt:lpwstr>1033-12.2.0.22549</vt:lpwstr>
  </property>
</Properties>
</file>