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E7E7"/>
    <a:srgbClr val="FFFF0D"/>
    <a:srgbClr val="FFFFFF"/>
    <a:srgbClr val="85DEDE"/>
    <a:srgbClr val="000000"/>
    <a:srgbClr val="B2124E"/>
    <a:srgbClr val="B614CC"/>
    <a:srgbClr val="C41859"/>
    <a:srgbClr val="765800"/>
    <a:srgbClr val="497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nl-NL" sz="16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apostelen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Petrus</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Vader</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pPr>
            <a:lnSpc>
              <a:spcPct val="70000"/>
            </a:lnSpc>
          </a:pPr>
          <a:r>
            <a:rPr lang="nl-NL" sz="16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a:t>
          </a:r>
          <a:r>
            <a:rPr lang="nl-NL" sz="1600" b="1"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Kanaänitische</a:t>
          </a:r>
          <a:r>
            <a:rPr lang="nl-NL" sz="16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vrouw</a:t>
          </a:r>
          <a:endParaRPr lang="es-E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nl-NL" sz="16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centurio</a:t>
          </a:r>
          <a:endParaRPr lang="es-E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a:t>
          </a:r>
          <a:r>
            <a:rPr lang="nl-NL" sz="1800" b="1"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Stefanus</a:t>
          </a:r>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0" tIns="50800" rIns="0" bIns="50800" numCol="1" spcCol="1270" anchor="t" anchorCtr="0"/>
        <a:lstStyle/>
        <a:p>
          <a:r>
            <a:rPr lang="en" sz="1800" b="1" kern="1200" dirty="0">
              <a:latin typeface="Calibri" panose="020F0502020204030204" pitchFamily="34" charset="0"/>
              <a:ea typeface="Calibri" panose="020F0502020204030204" pitchFamily="34" charset="0"/>
              <a:cs typeface="Calibri" panose="020F0502020204030204" pitchFamily="34" charset="0"/>
            </a:rPr>
            <a:t>“</a:t>
          </a:r>
          <a:r>
            <a:rPr lang="nl-NL" sz="1800" b="1" kern="1200" dirty="0">
              <a:latin typeface="Calibri" panose="020F0502020204030204" pitchFamily="34" charset="0"/>
              <a:ea typeface="Calibri" panose="020F0502020204030204" pitchFamily="34" charset="0"/>
              <a:cs typeface="Calibri" panose="020F0502020204030204" pitchFamily="34" charset="0"/>
            </a:rPr>
            <a:t>Hebt u dan geen geloof?" (Marcus 4:40</a:t>
          </a:r>
          <a:r>
            <a:rPr lang="en" sz="1800" b="1" kern="1200" dirty="0">
              <a:latin typeface="Calibri" panose="020F0502020204030204" pitchFamily="34" charset="0"/>
              <a:ea typeface="Calibri" panose="020F0502020204030204" pitchFamily="34" charset="0"/>
              <a:cs typeface="Calibri" panose="020F0502020204030204" pitchFamily="34" charset="0"/>
            </a:rPr>
            <a: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0" tIns="50800" rIns="0" bIns="50800" numCol="1" spcCol="1270" anchor="t" anchorCtr="0"/>
        <a:lstStyle/>
        <a:p>
          <a:r>
            <a:rPr lang="en" sz="1800" b="1" dirty="0">
              <a:latin typeface="Calibri" panose="020F0502020204030204" pitchFamily="34" charset="0"/>
              <a:ea typeface="Calibri" panose="020F0502020204030204" pitchFamily="34" charset="0"/>
              <a:cs typeface="Calibri" panose="020F0502020204030204" pitchFamily="34" charset="0"/>
            </a:rPr>
            <a:t>“</a:t>
          </a:r>
          <a:r>
            <a:rPr lang="nl-NL" sz="1800" b="1" dirty="0">
              <a:latin typeface="Calibri" panose="020F0502020204030204" pitchFamily="34" charset="0"/>
              <a:ea typeface="Calibri" panose="020F0502020204030204" pitchFamily="34" charset="0"/>
              <a:cs typeface="Calibri" panose="020F0502020204030204" pitchFamily="34" charset="0"/>
            </a:rPr>
            <a:t>Jij </a:t>
          </a:r>
          <a:r>
            <a:rPr lang="nl-NL" sz="1800" b="1" dirty="0" err="1">
              <a:latin typeface="Calibri" panose="020F0502020204030204" pitchFamily="34" charset="0"/>
              <a:ea typeface="Calibri" panose="020F0502020204030204" pitchFamily="34" charset="0"/>
              <a:cs typeface="Calibri" panose="020F0502020204030204" pitchFamily="34" charset="0"/>
            </a:rPr>
            <a:t>klein-gelovige</a:t>
          </a:r>
          <a:r>
            <a:rPr lang="nl-NL" sz="1800" b="1" dirty="0">
              <a:latin typeface="Calibri" panose="020F0502020204030204" pitchFamily="34" charset="0"/>
              <a:ea typeface="Calibri" panose="020F0502020204030204" pitchFamily="34" charset="0"/>
              <a:cs typeface="Calibri" panose="020F0502020204030204" pitchFamily="34" charset="0"/>
            </a:rPr>
            <a:t>!" </a:t>
          </a:r>
          <a:br>
            <a:rPr lang="nl-NL" sz="1800" b="1" dirty="0">
              <a:latin typeface="Calibri" panose="020F0502020204030204" pitchFamily="34" charset="0"/>
              <a:ea typeface="Calibri" panose="020F0502020204030204" pitchFamily="34" charset="0"/>
              <a:cs typeface="Calibri" panose="020F0502020204030204" pitchFamily="34" charset="0"/>
            </a:rPr>
          </a:br>
          <a:r>
            <a:rPr lang="nl-NL" sz="1800" b="1" dirty="0">
              <a:latin typeface="Calibri" panose="020F0502020204030204" pitchFamily="34" charset="0"/>
              <a:ea typeface="Calibri" panose="020F0502020204030204" pitchFamily="34" charset="0"/>
              <a:cs typeface="Calibri" panose="020F0502020204030204" pitchFamily="34" charset="0"/>
            </a:rPr>
            <a:t>(Matt. 14:31</a:t>
          </a:r>
          <a:r>
            <a:rPr lang="en" sz="1800" b="1" dirty="0">
              <a:latin typeface="Calibri" panose="020F0502020204030204" pitchFamily="34" charset="0"/>
              <a:ea typeface="Calibri" panose="020F0502020204030204" pitchFamily="34" charset="0"/>
              <a:cs typeface="Calibri" panose="020F0502020204030204" pitchFamily="34" charset="0"/>
            </a:rPr>
            <a:t>)</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0" tIns="50800" rIns="0" bIns="50800" numCol="1" spcCol="1270" anchor="t" anchorCtr="0"/>
        <a:lstStyle/>
        <a:p>
          <a:pPr>
            <a:spcAft>
              <a:spcPts val="0"/>
            </a:spcAft>
          </a:pPr>
          <a:r>
            <a:rPr lang="en" sz="1800" b="1" dirty="0">
              <a:latin typeface="Calibri" panose="020F0502020204030204" pitchFamily="34" charset="0"/>
              <a:ea typeface="Calibri" panose="020F0502020204030204" pitchFamily="34" charset="0"/>
              <a:cs typeface="Calibri" panose="020F0502020204030204" pitchFamily="34" charset="0"/>
            </a:rPr>
            <a:t>“</a:t>
          </a:r>
          <a:r>
            <a:rPr lang="nl-NL" sz="1800" b="1" dirty="0">
              <a:latin typeface="Calibri" panose="020F0502020204030204" pitchFamily="34" charset="0"/>
              <a:ea typeface="Calibri" panose="020F0502020204030204" pitchFamily="34" charset="0"/>
              <a:cs typeface="Calibri" panose="020F0502020204030204" pitchFamily="34" charset="0"/>
            </a:rPr>
            <a:t>Kom mijn ongeloof te hulp“</a:t>
          </a:r>
        </a:p>
        <a:p>
          <a:pPr>
            <a:spcAft>
              <a:spcPts val="0"/>
            </a:spcAft>
          </a:pPr>
          <a:r>
            <a:rPr lang="nl-NL" sz="1800" b="1" dirty="0">
              <a:latin typeface="Calibri" panose="020F0502020204030204" pitchFamily="34" charset="0"/>
              <a:ea typeface="Calibri" panose="020F0502020204030204" pitchFamily="34" charset="0"/>
              <a:cs typeface="Calibri" panose="020F0502020204030204" pitchFamily="34" charset="0"/>
            </a:rPr>
            <a:t>(Marcus 9:24</a:t>
          </a:r>
          <a:r>
            <a:rPr lang="en" sz="1800" b="1" dirty="0">
              <a:latin typeface="Calibri" panose="020F0502020204030204" pitchFamily="34" charset="0"/>
              <a:ea typeface="Calibri" panose="020F0502020204030204" pitchFamily="34" charset="0"/>
              <a:cs typeface="Calibri" panose="020F0502020204030204" pitchFamily="34" charset="0"/>
            </a:rPr>
            <a:t>)</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lIns="0" rIns="0"/>
        <a:lstStyle/>
        <a:p>
          <a:pPr>
            <a:spcAft>
              <a:spcPts val="0"/>
            </a:spcAft>
          </a:pPr>
          <a:r>
            <a:rPr lang="nl-NL" sz="1800" b="1" dirty="0">
              <a:latin typeface="Calibri" panose="020F0502020204030204" pitchFamily="34" charset="0"/>
              <a:ea typeface="Calibri" panose="020F0502020204030204" pitchFamily="34" charset="0"/>
              <a:cs typeface="Calibri" panose="020F0502020204030204" pitchFamily="34" charset="0"/>
            </a:rPr>
            <a:t>"Groot is uw geloof“</a:t>
          </a:r>
        </a:p>
        <a:p>
          <a:pPr>
            <a:spcAft>
              <a:spcPts val="0"/>
            </a:spcAft>
          </a:pPr>
          <a:r>
            <a:rPr lang="nl-NL" sz="1800" b="1" dirty="0">
              <a:latin typeface="Calibri" panose="020F0502020204030204" pitchFamily="34" charset="0"/>
              <a:ea typeface="Calibri" panose="020F0502020204030204" pitchFamily="34" charset="0"/>
              <a:cs typeface="Calibri" panose="020F0502020204030204" pitchFamily="34" charset="0"/>
            </a:rPr>
            <a:t>(Matt. 15:28)</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0" tIns="50800" rIns="0" bIns="50800" numCol="1" spcCol="1270" anchor="t" anchorCtr="0"/>
        <a:lstStyle/>
        <a:p>
          <a:pPr>
            <a:spcAft>
              <a:spcPts val="0"/>
            </a:spcAft>
          </a:pPr>
          <a:r>
            <a:rPr lang="nl-NL" sz="1800" b="1" kern="1200" dirty="0">
              <a:latin typeface="Calibri" panose="020F0502020204030204" pitchFamily="34" charset="0"/>
              <a:ea typeface="Calibri" panose="020F0502020204030204" pitchFamily="34" charset="0"/>
              <a:cs typeface="Calibri" panose="020F0502020204030204" pitchFamily="34" charset="0"/>
            </a:rPr>
            <a:t>"Ik heb zelfs in Israël niet zo'n groot geloof gevonden“</a:t>
          </a:r>
        </a:p>
        <a:p>
          <a:pPr>
            <a:spcAft>
              <a:spcPts val="0"/>
            </a:spcAft>
          </a:pPr>
          <a:r>
            <a:rPr lang="nl-NL" sz="1800" b="1" kern="1200" dirty="0">
              <a:latin typeface="Calibri" panose="020F0502020204030204" pitchFamily="34" charset="0"/>
              <a:ea typeface="Calibri" panose="020F0502020204030204" pitchFamily="34" charset="0"/>
              <a:cs typeface="Calibri" panose="020F0502020204030204" pitchFamily="34" charset="0"/>
            </a:rPr>
            <a:t>(Lucas 7:9)</a:t>
          </a:r>
          <a:endParaRPr lang="es-ES" sz="1800" kern="1200" dirty="0">
            <a:latin typeface="Calibri" panose="020F0502020204030204" pitchFamily="34" charset="0"/>
            <a:ea typeface="Calibri" panose="020F0502020204030204" pitchFamily="34" charset="0"/>
            <a:cs typeface="Calibri" panose="020F0502020204030204" pitchFamily="34" charset="0"/>
          </a:endParaRPr>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0" tIns="50800" rIns="0" bIns="50800" numCol="1" spcCol="1270" anchor="t" anchorCtr="0"/>
        <a:lstStyle/>
        <a:p>
          <a:pPr>
            <a:spcAft>
              <a:spcPts val="0"/>
            </a:spcAft>
          </a:pPr>
          <a:r>
            <a:rPr lang="nl-NL" sz="1800" b="1" dirty="0">
              <a:latin typeface="Calibri" panose="020F0502020204030204" pitchFamily="34" charset="0"/>
              <a:ea typeface="Calibri" panose="020F0502020204030204" pitchFamily="34" charset="0"/>
              <a:cs typeface="Calibri" panose="020F0502020204030204" pitchFamily="34" charset="0"/>
            </a:rPr>
            <a:t>"man vol geloof“</a:t>
          </a:r>
        </a:p>
        <a:p>
          <a:pPr>
            <a:spcAft>
              <a:spcPts val="0"/>
            </a:spcAft>
          </a:pPr>
          <a:r>
            <a:rPr lang="nl-NL" sz="1800" b="1" dirty="0">
              <a:latin typeface="Calibri" panose="020F0502020204030204" pitchFamily="34" charset="0"/>
              <a:ea typeface="Calibri" panose="020F0502020204030204" pitchFamily="34" charset="0"/>
              <a:cs typeface="Calibri" panose="020F0502020204030204" pitchFamily="34" charset="0"/>
            </a:rPr>
            <a:t>(Hand. 6:5)</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X="-4317" custLinFactNeighborY="1667">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Oefen geloof uit, hoe klein het ook mag zijn (Mt. 17:20)</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Bestudeer de Bijbel (Rom. 10:17)</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Vraag God om het te vergroten (Lk. 17:5)</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Geef niet toe aan twijfel (Marcus 9:23-24)</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Baseer mijn geloof niet op het geloof van anderen (Matt. 25:8)</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Reageren op de Heilige Geest (Gal. 5:22)</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Om mijn geloof </a:t>
          </a:r>
          <a:r>
            <a:rPr lang="nl-NL" sz="1800" b="1" dirty="0" err="1">
              <a:latin typeface="Calibri" panose="020F0502020204030204" pitchFamily="34" charset="0"/>
              <a:ea typeface="Calibri" panose="020F0502020204030204" pitchFamily="34" charset="0"/>
              <a:cs typeface="Calibri" panose="020F0502020204030204" pitchFamily="34" charset="0"/>
            </a:rPr>
            <a:t>ge-woonlijk</a:t>
          </a:r>
          <a:r>
            <a:rPr lang="nl-NL" sz="1800" b="1" dirty="0">
              <a:latin typeface="Calibri" panose="020F0502020204030204" pitchFamily="34" charset="0"/>
              <a:ea typeface="Calibri" panose="020F0502020204030204" pitchFamily="34" charset="0"/>
              <a:cs typeface="Calibri" panose="020F0502020204030204" pitchFamily="34" charset="0"/>
            </a:rPr>
            <a:t> te beoefenen (2 Kor. 5:7)</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38565" custLinFactNeighborY="195">
        <dgm:presLayoutVars>
          <dgm:bulletEnabled val="1"/>
        </dgm:presLayoutVars>
      </dgm:prSet>
      <dgm:spPr/>
    </dgm:pt>
    <dgm:pt modelId="{75CB85F2-1236-43DE-B43D-C3EAE0C6F401}" type="pres">
      <dgm:prSet presAssocID="{3CB948D9-D428-4EBC-A580-FE89949DA970}" presName="rect2" presStyleLbl="fgImgPlace1" presStyleIdx="6" presStyleCnt="7" custLinFactX="79087" custLinFactNeighborX="100000" custLinFactNeighborY="-2161"/>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Wees gehoorzaam aan Jezus en Zijn Woord</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Een dagelijkse ervaring met Jezus hebben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Jezus het middelpunt van ons leven maken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nl-NL" sz="2000" b="1" spc="-60" baseline="0" dirty="0">
              <a:solidFill>
                <a:schemeClr val="tx1"/>
              </a:solidFill>
              <a:latin typeface="Calibri" panose="020F0502020204030204" pitchFamily="34" charset="0"/>
              <a:ea typeface="Calibri" panose="020F0502020204030204" pitchFamily="34" charset="0"/>
              <a:cs typeface="Calibri" panose="020F0502020204030204" pitchFamily="34" charset="0"/>
            </a:rPr>
            <a:t>Te leven in overeenstemming met ons geloof</a:t>
          </a:r>
          <a:endParaRPr lang="es-ES" sz="2000" spc="-6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Ons geloof op Jezus baseren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Jezus weerspiegelen in ons leven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Het geschenk van Zijn genade aanvaarden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t" anchorCtr="0">
          <a:noAutofit/>
        </a:bodyPr>
        <a:lstStyle/>
        <a:p>
          <a:pPr marL="0" lvl="0" indent="0" algn="ctr" defTabSz="800100">
            <a:lnSpc>
              <a:spcPct val="90000"/>
            </a:lnSpc>
            <a:spcBef>
              <a:spcPct val="0"/>
            </a:spcBef>
            <a:spcAft>
              <a:spcPct val="35000"/>
            </a:spcAft>
            <a:buNone/>
          </a:pPr>
          <a:r>
            <a:rPr lang="en" sz="1800" b="1" kern="1200" dirty="0">
              <a:latin typeface="Calibri" panose="020F0502020204030204" pitchFamily="34" charset="0"/>
              <a:ea typeface="Calibri" panose="020F0502020204030204" pitchFamily="34" charset="0"/>
              <a:cs typeface="Calibri" panose="020F0502020204030204" pitchFamily="34" charset="0"/>
            </a:rPr>
            <a:t>“</a:t>
          </a:r>
          <a:r>
            <a:rPr lang="nl-NL" sz="1800" b="1" kern="1200" dirty="0">
              <a:latin typeface="Calibri" panose="020F0502020204030204" pitchFamily="34" charset="0"/>
              <a:ea typeface="Calibri" panose="020F0502020204030204" pitchFamily="34" charset="0"/>
              <a:cs typeface="Calibri" panose="020F0502020204030204" pitchFamily="34" charset="0"/>
            </a:rPr>
            <a:t>Hebt u dan geen geloof?" (Marcus 4:40</a:t>
          </a:r>
          <a:r>
            <a:rPr lang="en" sz="1800" b="1" kern="1200" dirty="0">
              <a:latin typeface="Calibri" panose="020F0502020204030204" pitchFamily="34" charset="0"/>
              <a:ea typeface="Calibri" panose="020F0502020204030204" pitchFamily="34" charset="0"/>
              <a:cs typeface="Calibri" panose="020F0502020204030204" pitchFamily="34" charset="0"/>
            </a:rPr>
            <a: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nl-NL" sz="16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apostelen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t" anchorCtr="0">
          <a:noAutofit/>
        </a:bodyPr>
        <a:lstStyle/>
        <a:p>
          <a:pPr marL="0" lvl="0" indent="0" algn="ctr" defTabSz="800100">
            <a:lnSpc>
              <a:spcPct val="90000"/>
            </a:lnSpc>
            <a:spcBef>
              <a:spcPct val="0"/>
            </a:spcBef>
            <a:spcAft>
              <a:spcPct val="35000"/>
            </a:spcAft>
            <a:buNone/>
          </a:pPr>
          <a:r>
            <a:rPr lang="en" sz="1800" b="1" kern="1200" dirty="0">
              <a:latin typeface="Calibri" panose="020F0502020204030204" pitchFamily="34" charset="0"/>
              <a:ea typeface="Calibri" panose="020F0502020204030204" pitchFamily="34" charset="0"/>
              <a:cs typeface="Calibri" panose="020F0502020204030204" pitchFamily="34" charset="0"/>
            </a:rPr>
            <a:t>“</a:t>
          </a:r>
          <a:r>
            <a:rPr lang="nl-NL" sz="1800" b="1" kern="1200" dirty="0">
              <a:latin typeface="Calibri" panose="020F0502020204030204" pitchFamily="34" charset="0"/>
              <a:ea typeface="Calibri" panose="020F0502020204030204" pitchFamily="34" charset="0"/>
              <a:cs typeface="Calibri" panose="020F0502020204030204" pitchFamily="34" charset="0"/>
            </a:rPr>
            <a:t>Jij </a:t>
          </a:r>
          <a:r>
            <a:rPr lang="nl-NL" sz="1800" b="1" kern="1200" dirty="0" err="1">
              <a:latin typeface="Calibri" panose="020F0502020204030204" pitchFamily="34" charset="0"/>
              <a:ea typeface="Calibri" panose="020F0502020204030204" pitchFamily="34" charset="0"/>
              <a:cs typeface="Calibri" panose="020F0502020204030204" pitchFamily="34" charset="0"/>
            </a:rPr>
            <a:t>klein-gelovige</a:t>
          </a:r>
          <a:r>
            <a:rPr lang="nl-NL" sz="1800" b="1" kern="1200" dirty="0">
              <a:latin typeface="Calibri" panose="020F0502020204030204" pitchFamily="34" charset="0"/>
              <a:ea typeface="Calibri" panose="020F0502020204030204" pitchFamily="34" charset="0"/>
              <a:cs typeface="Calibri" panose="020F0502020204030204" pitchFamily="34" charset="0"/>
            </a:rPr>
            <a:t>!" </a:t>
          </a:r>
          <a:br>
            <a:rPr lang="nl-NL" sz="1800" b="1" kern="1200" dirty="0">
              <a:latin typeface="Calibri" panose="020F0502020204030204" pitchFamily="34" charset="0"/>
              <a:ea typeface="Calibri" panose="020F0502020204030204" pitchFamily="34" charset="0"/>
              <a:cs typeface="Calibri" panose="020F0502020204030204" pitchFamily="34" charset="0"/>
            </a:rPr>
          </a:br>
          <a:r>
            <a:rPr lang="nl-NL" sz="1800" b="1" kern="1200" dirty="0">
              <a:latin typeface="Calibri" panose="020F0502020204030204" pitchFamily="34" charset="0"/>
              <a:ea typeface="Calibri" panose="020F0502020204030204" pitchFamily="34" charset="0"/>
              <a:cs typeface="Calibri" panose="020F0502020204030204" pitchFamily="34" charset="0"/>
            </a:rPr>
            <a:t>(Matt. 14:31</a:t>
          </a:r>
          <a:r>
            <a:rPr lang="en" sz="1800" b="1" kern="1200" dirty="0">
              <a:latin typeface="Calibri" panose="020F0502020204030204" pitchFamily="34" charset="0"/>
              <a:ea typeface="Calibri" panose="020F0502020204030204" pitchFamily="34" charset="0"/>
              <a:cs typeface="Calibri" panose="020F0502020204030204" pitchFamily="34" charset="0"/>
            </a:rPr>
            <a: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Petrus</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t" anchorCtr="0">
          <a:noAutofit/>
        </a:bodyPr>
        <a:lstStyle/>
        <a:p>
          <a:pPr marL="0" lvl="0" indent="0" algn="ctr" defTabSz="800100">
            <a:lnSpc>
              <a:spcPct val="90000"/>
            </a:lnSpc>
            <a:spcBef>
              <a:spcPct val="0"/>
            </a:spcBef>
            <a:spcAft>
              <a:spcPts val="0"/>
            </a:spcAft>
            <a:buNone/>
          </a:pPr>
          <a:r>
            <a:rPr lang="en" sz="1800" b="1" kern="1200" dirty="0">
              <a:latin typeface="Calibri" panose="020F0502020204030204" pitchFamily="34" charset="0"/>
              <a:ea typeface="Calibri" panose="020F0502020204030204" pitchFamily="34" charset="0"/>
              <a:cs typeface="Calibri" panose="020F0502020204030204" pitchFamily="34" charset="0"/>
            </a:rPr>
            <a:t>“</a:t>
          </a:r>
          <a:r>
            <a:rPr lang="nl-NL" sz="1800" b="1" kern="1200" dirty="0">
              <a:latin typeface="Calibri" panose="020F0502020204030204" pitchFamily="34" charset="0"/>
              <a:ea typeface="Calibri" panose="020F0502020204030204" pitchFamily="34" charset="0"/>
              <a:cs typeface="Calibri" panose="020F0502020204030204" pitchFamily="34" charset="0"/>
            </a:rPr>
            <a:t>Kom mijn ongeloof te hulp“</a:t>
          </a:r>
        </a:p>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(Marcus 9:24</a:t>
          </a:r>
          <a:r>
            <a:rPr lang="en" sz="1800" b="1" kern="1200" dirty="0">
              <a:latin typeface="Calibri" panose="020F0502020204030204" pitchFamily="34" charset="0"/>
              <a:ea typeface="Calibri" panose="020F0502020204030204" pitchFamily="34" charset="0"/>
              <a:cs typeface="Calibri" panose="020F0502020204030204" pitchFamily="34" charset="0"/>
            </a:rPr>
            <a: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Vader</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t" anchorCtr="0">
          <a:noAutofit/>
        </a:bodyPr>
        <a:lstStyle/>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"Groot is uw geloof“</a:t>
          </a:r>
        </a:p>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(Matt. 15:28)</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70000"/>
            </a:lnSpc>
            <a:spcBef>
              <a:spcPct val="0"/>
            </a:spcBef>
            <a:spcAft>
              <a:spcPct val="35000"/>
            </a:spcAft>
            <a:buNone/>
          </a:pPr>
          <a:r>
            <a:rPr lang="nl-NL" sz="16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a:t>
          </a:r>
          <a:r>
            <a:rPr lang="nl-NL" sz="1600" b="1" kern="120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Kanaänitische</a:t>
          </a:r>
          <a:r>
            <a:rPr lang="nl-NL" sz="16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vrouw</a:t>
          </a:r>
          <a:endParaRPr lang="es-ES" sz="16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t" anchorCtr="0">
          <a:noAutofit/>
        </a:bodyPr>
        <a:lstStyle/>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"Ik heb zelfs in Israël niet zo'n groot geloof gevonden“</a:t>
          </a:r>
        </a:p>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(Lucas 7:9)</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nl-NL" sz="16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de centurio</a:t>
          </a:r>
          <a:endParaRPr lang="es-ES" sz="16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18528" y="19332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t" anchorCtr="0">
          <a:noAutofit/>
        </a:bodyPr>
        <a:lstStyle/>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"man vol geloof“</a:t>
          </a:r>
        </a:p>
        <a:p>
          <a:pPr marL="0" lvl="0" indent="0" algn="ctr" defTabSz="800100">
            <a:lnSpc>
              <a:spcPct val="90000"/>
            </a:lnSpc>
            <a:spcBef>
              <a:spcPct val="0"/>
            </a:spcBef>
            <a:spcAft>
              <a:spcPts val="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(Hand. 6:5)</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0418528" y="19332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geloof van </a:t>
          </a:r>
          <a:r>
            <a:rPr lang="nl-NL" sz="1800" b="1" kern="120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Stefanus</a:t>
          </a: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Oefen geloof uit, hoe klein het ook mag zijn (Mt. 17:20)</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Bestudeer de Bijbel (Rom. 10:17)</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Vraag God om het te vergroten (Lk. 17:5)</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Geef niet toe aan twijfel (Marcus 9:23-24)</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Baseer mijn geloof niet op het geloof van anderen (Matt. 25:8)</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Reageren op de Heilige Geest (Gal. 5:22)</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840198" y="3696020"/>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Om mijn geloof </a:t>
          </a:r>
          <a:r>
            <a:rPr lang="nl-NL" sz="1800" b="1" kern="1200" dirty="0" err="1">
              <a:latin typeface="Calibri" panose="020F0502020204030204" pitchFamily="34" charset="0"/>
              <a:ea typeface="Calibri" panose="020F0502020204030204" pitchFamily="34" charset="0"/>
              <a:cs typeface="Calibri" panose="020F0502020204030204" pitchFamily="34" charset="0"/>
            </a:rPr>
            <a:t>ge-woonlijk</a:t>
          </a:r>
          <a:r>
            <a:rPr lang="nl-NL" sz="1800" b="1" kern="1200" dirty="0">
              <a:latin typeface="Calibri" panose="020F0502020204030204" pitchFamily="34" charset="0"/>
              <a:ea typeface="Calibri" panose="020F0502020204030204" pitchFamily="34" charset="0"/>
              <a:cs typeface="Calibri" panose="020F0502020204030204" pitchFamily="34" charset="0"/>
            </a:rPr>
            <a:t> te beoefenen (2 Kor. 5:7)</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840198" y="3696020"/>
        <a:ext cx="2857891" cy="893090"/>
      </dsp:txXfrm>
    </dsp:sp>
    <dsp:sp modelId="{75CB85F2-1236-43DE-B43D-C3EAE0C6F401}">
      <dsp:nvSpPr>
        <dsp:cNvPr id="0" name=""/>
        <dsp:cNvSpPr/>
      </dsp:nvSpPr>
      <dsp:spPr>
        <a:xfrm>
          <a:off x="2738560" y="3545012"/>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Wees gehoorzaam aan Jezus en Zijn Woord</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Een dagelijkse ervaring met Jezus hebben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Jezus het middelpunt van ons leven maken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spc="-60" baseline="0" dirty="0">
              <a:solidFill>
                <a:schemeClr val="tx1"/>
              </a:solidFill>
              <a:latin typeface="Calibri" panose="020F0502020204030204" pitchFamily="34" charset="0"/>
              <a:ea typeface="Calibri" panose="020F0502020204030204" pitchFamily="34" charset="0"/>
              <a:cs typeface="Calibri" panose="020F0502020204030204" pitchFamily="34" charset="0"/>
            </a:rPr>
            <a:t>Te leven in overeenstemming met ons geloof</a:t>
          </a:r>
          <a:endParaRPr lang="es-ES" sz="2000" kern="1200" spc="-6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Ons geloof op Jezus baseren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Jezus weerspiegelen in ons leven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Het geschenk van Zijn genade aanvaarden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73F6EEE1-FDDC-46AD-8A65-CD3E7EFDD739}" type="datetimeFigureOut">
              <a:rPr lang="es-ES" smtClean="0"/>
              <a:pPr/>
              <a:t>22/05/2026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B75823E7-CE34-4F0C-85DE-0368B2A8A95E}" type="slidenum">
              <a:rPr lang="es-ES" smtClean="0"/>
              <a:pPr/>
              <a:t>‹Nº›</a:t>
            </a:fld>
            <a:endParaRPr lang="es-ES" dirty="0"/>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22/05/2026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E282066-D420-45BD-B10C-0C995AE2D4AB}" type="datetimeFigureOut">
              <a:rPr lang="es-ES" smtClean="0"/>
              <a:pPr/>
              <a:t>22/05/2026</a:t>
            </a:fld>
            <a:endParaRPr lang="es-ES" dirty="0"/>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CCAF1F6-8D98-42ED-AF85-257E5B8759B6}" type="slidenum">
              <a:rPr lang="es-ES" smtClean="0"/>
              <a:pPr/>
              <a:t>‹Nº›</a:t>
            </a:fld>
            <a:endParaRPr lang="es-ES" dirty="0"/>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22/05/2026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en-US" b="1" dirty="0">
                <a:ln/>
                <a:solidFill>
                  <a:schemeClr val="accent5">
                    <a:lumMod val="40000"/>
                    <a:lumOff val="60000"/>
                  </a:schemeClr>
                </a:solidFill>
                <a:latin typeface="Calibri" panose="020F0502020204030204" pitchFamily="34" charset="0"/>
              </a:rPr>
              <a:t>GELOOF HEBBEN</a:t>
            </a:r>
            <a:endParaRPr lang="en-US" b="1" noProof="0" dirty="0">
              <a:ln/>
              <a:solidFill>
                <a:schemeClr val="accent5">
                  <a:lumMod val="40000"/>
                  <a:lumOff val="60000"/>
                </a:schemeClr>
              </a:solidFill>
              <a:latin typeface="Calibri" panose="020F0502020204030204" pitchFamily="34" charset="0"/>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62144">
            <a:off x="8186248" y="2534969"/>
            <a:ext cx="2610843" cy="400110"/>
          </a:xfrm>
          <a:prstGeom prst="rect">
            <a:avLst/>
          </a:prstGeom>
          <a:noFill/>
          <a:scene3d>
            <a:camera prst="perspectiveContrastingRightFacing"/>
            <a:lightRig rig="threePt" dir="t"/>
          </a:scene3d>
        </p:spPr>
        <p:txBody>
          <a:bodyPr wrap="none" rtlCol="0">
            <a:spAutoFit/>
          </a:bodyPr>
          <a:lstStyle/>
          <a:p>
            <a:pPr algn="r"/>
            <a:r>
              <a:rPr lang="nl-NL" sz="2000" b="1" dirty="0">
                <a:solidFill>
                  <a:schemeClr val="accent3">
                    <a:lumMod val="40000"/>
                    <a:lumOff val="60000"/>
                  </a:schemeClr>
                </a:solidFill>
                <a:effectLst>
                  <a:outerShdw blurRad="38100" dist="38100" dir="2700000" algn="tl">
                    <a:srgbClr val="000000"/>
                  </a:outerShdw>
                </a:effectLst>
                <a:latin typeface="Calibri" panose="020F0502020204030204" pitchFamily="34" charset="0"/>
              </a:rPr>
              <a:t>Les 8 voor 23 mei 2026</a:t>
            </a:r>
            <a:endParaRPr lang="en" sz="2000" b="1" dirty="0">
              <a:solidFill>
                <a:schemeClr val="accent3">
                  <a:lumMod val="40000"/>
                  <a:lumOff val="60000"/>
                </a:schemeClr>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90" y="0"/>
            <a:ext cx="8938829" cy="769441"/>
          </a:xfrm>
          <a:prstGeom prst="rect">
            <a:avLst/>
          </a:prstGeom>
          <a:noFill/>
        </p:spPr>
        <p:txBody>
          <a:bodyPr wrap="square">
            <a:spAutoFit/>
          </a:bodyPr>
          <a:lstStyle/>
          <a:p>
            <a:pPr algn="ctr"/>
            <a:r>
              <a:rPr lang="nl-NL"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HET GELOOF VAN JEZUS</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1414A643-1BE9-40FB-411C-8C6D9345ACB3}"/>
              </a:ext>
            </a:extLst>
          </p:cNvPr>
          <p:cNvSpPr txBox="1"/>
          <p:nvPr/>
        </p:nvSpPr>
        <p:spPr>
          <a:xfrm>
            <a:off x="1509712" y="623246"/>
            <a:ext cx="893882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outerShdw>
                </a:effectLst>
                <a:latin typeface="Comic Sans MS" panose="030F0702030302020204" pitchFamily="66" charset="0"/>
              </a:rPr>
              <a:t>“</a:t>
            </a:r>
            <a:r>
              <a:rPr lang="nl-NL" b="1" dirty="0">
                <a:solidFill>
                  <a:schemeClr val="accent3"/>
                </a:solidFill>
                <a:effectLst>
                  <a:outerShdw blurRad="38100" dist="38100" dir="2700000" algn="tl">
                    <a:srgbClr val="000000"/>
                  </a:outerShdw>
                </a:effectLst>
                <a:latin typeface="Comic Sans MS" panose="030F0702030302020204" pitchFamily="66" charset="0"/>
              </a:rPr>
              <a:t>Hier zien we de volharding van de heiligen. Hier komen openbaar die de geboden van God en het geloof van Jezus in acht nemen.</a:t>
            </a:r>
            <a:r>
              <a:rPr lang="en" b="1" dirty="0">
                <a:solidFill>
                  <a:schemeClr val="accent3"/>
                </a:solidFill>
                <a:effectLst>
                  <a:outerShdw blurRad="38100" dist="38100" dir="2700000" algn="tl">
                    <a:srgbClr val="000000"/>
                  </a:outerShdw>
                </a:effectLst>
                <a:latin typeface="Comic Sans MS" panose="030F0702030302020204" pitchFamily="66" charset="0"/>
              </a:rPr>
              <a:t>” </a:t>
            </a:r>
            <a:r>
              <a:rPr lang="en" sz="1400" b="1" dirty="0">
                <a:solidFill>
                  <a:schemeClr val="accent3"/>
                </a:solidFill>
                <a:effectLst>
                  <a:outerShdw blurRad="38100" dist="38100" dir="2700000" algn="tl">
                    <a:srgbClr val="000000"/>
                  </a:outerShdw>
                </a:effectLst>
                <a:latin typeface="Comic Sans MS" panose="030F0702030302020204" pitchFamily="66" charset="0"/>
              </a:rPr>
              <a:t>(</a:t>
            </a:r>
            <a:r>
              <a:rPr lang="nl-NL" sz="1400" b="1" dirty="0">
                <a:solidFill>
                  <a:schemeClr val="accent3"/>
                </a:solidFill>
                <a:effectLst>
                  <a:outerShdw blurRad="38100" dist="38100" dir="2700000" algn="tl">
                    <a:srgbClr val="000000"/>
                  </a:outerShdw>
                </a:effectLst>
                <a:latin typeface="Comic Sans MS" panose="030F0702030302020204" pitchFamily="66" charset="0"/>
              </a:rPr>
              <a:t>Openbaring 14:12</a:t>
            </a:r>
            <a:r>
              <a:rPr lang="en" sz="1400" b="1" dirty="0">
                <a:solidFill>
                  <a:schemeClr val="accent3"/>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1" y="1453157"/>
            <a:ext cx="7793831"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Wij, de gelovigen die dicht bij de terugkeer van Jezus leven, worden onderscheiden door twee dingen die we moeten "houden" (dat wil zeggen, gehoorzamen of bewaren): de geboden en het geloof van Jezus (Openbaring 14:12).</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793684649"/>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365515"/>
            <a:ext cx="5250426"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Door geloof in Jezus te hebben, worden we gerechtvaardigd. (Rom. 5:1), geheiligd (Handelingen 26:18), en kinderen van God worden (Johannes 1:12).</a:t>
            </a:r>
            <a:endParaRPr lang="en" sz="2000" b="1" dirty="0">
              <a:latin typeface="Calibri" panose="020F0502020204030204" pitchFamily="34" charset="0"/>
            </a:endParaRP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872800" y="1492485"/>
            <a:ext cx="4216269" cy="3778895"/>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670385"/>
            <a:ext cx="7872800" cy="1015663"/>
          </a:xfrm>
          <a:prstGeom prst="rect">
            <a:avLst/>
          </a:prstGeom>
          <a:noFill/>
        </p:spPr>
        <p:txBody>
          <a:bodyPr wrap="square">
            <a:spAutoFit/>
          </a:bodyPr>
          <a:lstStyle/>
          <a:p>
            <a:pPr lvl="0">
              <a:spcBef>
                <a:spcPts val="600"/>
              </a:spcBef>
              <a:defRPr/>
            </a:pPr>
            <a:r>
              <a:rPr lang="nl-NL" sz="2000" b="1" dirty="0">
                <a:solidFill>
                  <a:srgbClr val="000000"/>
                </a:solidFill>
                <a:latin typeface="Calibri" panose="020F0502020204030204" pitchFamily="34" charset="0"/>
              </a:rPr>
              <a:t>De Wet (de geboden) en het Evangelie (geloof) zijn met elkaar verweven. Je kunt niet gehoorzamen zonder geloof te hebben, noch geloven zonder gehoorzamen. Maar wat betekent "het geloof van Jezus"?</a:t>
            </a:r>
            <a:endPar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kstvak 5">
            <a:extLst>
              <a:ext uri="{FF2B5EF4-FFF2-40B4-BE49-F238E27FC236}">
                <a16:creationId xmlns:a16="http://schemas.microsoft.com/office/drawing/2014/main" id="{8821F2F6-4361-91B9-1E77-33A628F0B3C7}"/>
              </a:ext>
            </a:extLst>
          </p:cNvPr>
          <p:cNvSpPr txBox="1"/>
          <p:nvPr/>
        </p:nvSpPr>
        <p:spPr>
          <a:xfrm>
            <a:off x="10654097" y="231136"/>
            <a:ext cx="1314286" cy="307168"/>
          </a:xfrm>
          <a:prstGeom prst="roundRect">
            <a:avLst>
              <a:gd name="adj" fmla="val 14029"/>
            </a:avLst>
          </a:prstGeom>
          <a:noFill/>
          <a:ln w="38100">
            <a:solidFill>
              <a:srgbClr val="A1E7E7"/>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FF0D"/>
                </a:solidFill>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141D31"/>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4/3*#ppt_w"/>
                                          </p:val>
                                        </p:tav>
                                        <p:tav tm="100000">
                                          <p:val>
                                            <p:strVal val="#ppt_w"/>
                                          </p:val>
                                        </p:tav>
                                      </p:tavLst>
                                    </p:anim>
                                    <p:anim calcmode="lin" valueType="num">
                                      <p:cBhvr>
                                        <p:cTn id="46" dur="500" fill="hold"/>
                                        <p:tgtEl>
                                          <p:spTgt spid="9"/>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60"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61"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62"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63" dur="250"/>
                                        <p:tgtEl>
                                          <p:spTgt spid="2">
                                            <p:graphicEl>
                                              <a:dgm id="{E835C4C8-F2C2-42FA-9602-AAF342B613DA}"/>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6" dur="500"/>
                                        <p:tgtEl>
                                          <p:spTgt spid="2">
                                            <p:graphicEl>
                                              <a:dgm id="{BF02E0C6-0B31-44B9-A796-AB4B83F63C24}"/>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71"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72"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73"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4" dur="250"/>
                                        <p:tgtEl>
                                          <p:spTgt spid="2">
                                            <p:graphicEl>
                                              <a:dgm id="{AEF0314F-F1E8-4B53-ACB8-4DD5EEE46E7B}"/>
                                            </p:graphic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7" dur="500"/>
                                        <p:tgtEl>
                                          <p:spTgt spid="2">
                                            <p:graphicEl>
                                              <a:dgm id="{B06D5F5D-23AC-43F5-878E-819020F23AE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82"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83"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4"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5" dur="250"/>
                                        <p:tgtEl>
                                          <p:spTgt spid="2">
                                            <p:graphicEl>
                                              <a:dgm id="{29130CAC-5C1C-4F14-BE19-F526D819B4BE}"/>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8" dur="500"/>
                                        <p:tgtEl>
                                          <p:spTgt spid="2">
                                            <p:graphicEl>
                                              <a:dgm id="{0D1FDDB1-DFD5-4D88-AF1C-475796FD361E}"/>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93"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4"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5"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6" dur="250"/>
                                        <p:tgtEl>
                                          <p:spTgt spid="2">
                                            <p:graphicEl>
                                              <a:dgm id="{D4445071-C11D-4914-ABA6-58CDEDE87975}"/>
                                            </p:graphic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9" dur="500"/>
                                        <p:tgtEl>
                                          <p:spTgt spid="2">
                                            <p:graphicEl>
                                              <a:dgm id="{862BD39D-E53B-4831-8DB9-6DB9A2650A7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4"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5"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6"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7" dur="250"/>
                                        <p:tgtEl>
                                          <p:spTgt spid="2">
                                            <p:graphicEl>
                                              <a:dgm id="{7D3FD46A-4E62-4938-8AB3-965BC35CB05A}"/>
                                            </p:graphicEl>
                                          </p:spTgt>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10" dur="500"/>
                                        <p:tgtEl>
                                          <p:spTgt spid="2">
                                            <p:graphicEl>
                                              <a:dgm id="{CB43BCF0-FC66-4AC6-A30E-FC7C0A34FA8C}"/>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5"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6"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7"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8" dur="250"/>
                                        <p:tgtEl>
                                          <p:spTgt spid="2">
                                            <p:graphicEl>
                                              <a:dgm id="{5E78D2C8-1D37-434A-BD66-82348607AEE1}"/>
                                            </p:graphicEl>
                                          </p:spTgt>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21" dur="500"/>
                                        <p:tgtEl>
                                          <p:spTgt spid="2">
                                            <p:graphicEl>
                                              <a:dgm id="{3ACF9048-328A-40E7-BAD3-68307C05C6E2}"/>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6"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7"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8"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9" dur="250"/>
                                        <p:tgtEl>
                                          <p:spTgt spid="2">
                                            <p:graphicEl>
                                              <a:dgm id="{C4C89F38-D772-4667-8CF5-2685CE87D1D2}"/>
                                            </p:graphicEl>
                                          </p:spTgt>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32" dur="500"/>
                                        <p:tgtEl>
                                          <p:spTgt spid="2">
                                            <p:graphicEl>
                                              <a:dgm id="{72777B78-2609-4E4E-BDBF-013A298041D4}"/>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wipe(left)">
                                      <p:cBhvr>
                                        <p:cTn id="1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007269" y="1157444"/>
            <a:ext cx="10194131" cy="4401205"/>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nl-NL" sz="2800" b="1" dirty="0">
                <a:latin typeface="Constantia" panose="02030602050306030303" pitchFamily="18" charset="0"/>
              </a:rPr>
              <a:t>Vertrouw dan op de Heere Jezus om je stap voor stap op het juiste pad te leiden. Je kunt zekerheid en kracht putten bij elke stap die je maakt, want je kunt ervan verzekerd zijn dat jouw hand in Zijn hand is. Je kunt "rennen zonder moe te zijn"; je kunt "wandelen en niet flauwvallen," want je kunt door geloof beseffen dat je je hand in de hand van Christus hebt. Je zult niet ontmoedigd worden, want terwijl je de Heere leert kennen, vertrouwend op Hem, zul je de zekerheid hebben dat Degene die nooit hen verlaat die Hem volledig vertrouwen, je constante Helper is</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7140608" y="5573748"/>
            <a:ext cx="4060792" cy="338554"/>
          </a:xfrm>
          <a:prstGeom prst="rect">
            <a:avLst/>
          </a:prstGeom>
          <a:noFill/>
        </p:spPr>
        <p:txBody>
          <a:bodyPr wrap="none" rtlCol="0">
            <a:spAutoFit/>
          </a:bodyPr>
          <a:lstStyle/>
          <a:p>
            <a:pPr algn="r"/>
            <a:r>
              <a:rPr lang="nl-NL" sz="1600" b="1" dirty="0">
                <a:latin typeface="Calibri" panose="020F0502020204030204" pitchFamily="34" charset="0"/>
              </a:rPr>
              <a:t>Ellen G. White (Onze Vader Zorgt, 27 oktober)</a:t>
            </a:r>
            <a:endParaRPr lang="en" sz="1600" b="1" dirty="0">
              <a:latin typeface="Calibri" panose="020F0502020204030204" pitchFamily="34" charset="0"/>
            </a:endParaRP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060181" y="257174"/>
            <a:ext cx="4055249" cy="619554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nl-NL"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Het geloof nu is een vaste grond van de dingen die men hoopt, en een bewijs van de zaken die men niet ziet.</a:t>
            </a: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lvl="0" algn="ctr">
              <a:lnSpc>
                <a:spcPct val="90000"/>
              </a:lnSpc>
              <a:spcBef>
                <a:spcPts val="1800"/>
              </a:spcBef>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lang="es-ES" sz="2800" b="1" dirty="0" err="1">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Hebreeën</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11:1, </a:t>
            </a:r>
            <a:r>
              <a:rPr kumimoji="0" lang="es-ES" sz="2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HSV</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9E2831"/>
                </a:highlight>
                <a:latin typeface="Calibri" panose="020F0502020204030204" pitchFamily="34" charset="0"/>
              </a:rPr>
              <a:t> </a:t>
            </a:r>
            <a:r>
              <a:rPr lang="nl-NL" sz="2000" b="1" dirty="0">
                <a:solidFill>
                  <a:schemeClr val="bg1"/>
                </a:solidFill>
                <a:effectLst>
                  <a:outerShdw blurRad="38100" dist="38100" dir="2700000" algn="tl">
                    <a:srgbClr val="000000">
                      <a:alpha val="43137"/>
                    </a:srgbClr>
                  </a:outerShdw>
                </a:effectLst>
                <a:highlight>
                  <a:srgbClr val="9E2831"/>
                </a:highlight>
                <a:latin typeface="Calibri" panose="020F0502020204030204" pitchFamily="34" charset="0"/>
              </a:rPr>
              <a:t>Verschillende soorten geloof</a:t>
            </a:r>
            <a:r>
              <a:rPr lang="en" sz="2000" b="1" dirty="0">
                <a:solidFill>
                  <a:schemeClr val="bg1"/>
                </a:solidFill>
                <a:effectLst>
                  <a:outerShdw blurRad="38100" dist="38100" dir="2700000" algn="tl">
                    <a:srgbClr val="000000">
                      <a:alpha val="43137"/>
                    </a:srgbClr>
                  </a:outerShdw>
                </a:effectLst>
                <a:highlight>
                  <a:srgbClr val="9E2831"/>
                </a:highlight>
                <a:latin typeface="Calibri" panose="020F0502020204030204" pitchFamily="34" charset="0"/>
              </a:rPr>
              <a:t>:</a:t>
            </a:r>
          </a:p>
          <a:p>
            <a:pPr lvl="1">
              <a:spcBef>
                <a:spcPts val="600"/>
              </a:spcBef>
            </a:pPr>
            <a:r>
              <a:rPr lang="nl-NL" sz="2000" b="1" dirty="0">
                <a:latin typeface="Calibri" panose="020F0502020204030204" pitchFamily="34" charset="0"/>
              </a:rPr>
              <a:t>Geloof en tekenen</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De maatstaf van geloof</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Geloof en gevoelens</a:t>
            </a:r>
            <a:endParaRPr lang="en" sz="2000" b="1" dirty="0">
              <a:latin typeface="Calibri" panose="020F0502020204030204" pitchFamily="34" charset="0"/>
            </a:endParaRPr>
          </a:p>
          <a:p>
            <a:pPr>
              <a:spcBef>
                <a:spcPts val="1800"/>
              </a:spcBef>
            </a:pPr>
            <a:r>
              <a:rPr lang="en" sz="2000" b="1" dirty="0">
                <a:solidFill>
                  <a:schemeClr val="bg1"/>
                </a:solidFill>
                <a:effectLst>
                  <a:outerShdw blurRad="38100" dist="38100" dir="2700000" algn="tl">
                    <a:srgbClr val="000000">
                      <a:alpha val="43137"/>
                    </a:srgbClr>
                  </a:outerShdw>
                </a:effectLst>
                <a:highlight>
                  <a:srgbClr val="000080"/>
                </a:highlight>
                <a:latin typeface="Calibri" panose="020F0502020204030204" pitchFamily="34" charset="0"/>
              </a:rPr>
              <a:t> </a:t>
            </a:r>
            <a:r>
              <a:rPr lang="nl-NL" sz="2000" b="1" dirty="0">
                <a:solidFill>
                  <a:schemeClr val="bg1"/>
                </a:solidFill>
                <a:effectLst>
                  <a:outerShdw blurRad="38100" dist="38100" dir="2700000" algn="tl">
                    <a:srgbClr val="000000">
                      <a:alpha val="43137"/>
                    </a:srgbClr>
                  </a:outerShdw>
                </a:effectLst>
                <a:highlight>
                  <a:srgbClr val="000080"/>
                </a:highlight>
                <a:latin typeface="Calibri" panose="020F0502020204030204" pitchFamily="34" charset="0"/>
              </a:rPr>
              <a:t>Wat is geloof</a:t>
            </a:r>
            <a:r>
              <a:rPr lang="en" sz="2000" b="1" dirty="0">
                <a:solidFill>
                  <a:schemeClr val="bg1"/>
                </a:solidFill>
                <a:effectLst>
                  <a:outerShdw blurRad="38100" dist="38100" dir="2700000" algn="tl">
                    <a:srgbClr val="000000">
                      <a:alpha val="43137"/>
                    </a:srgbClr>
                  </a:outerShdw>
                </a:effectLst>
                <a:highlight>
                  <a:srgbClr val="000080"/>
                </a:highlight>
                <a:latin typeface="Calibri" panose="020F0502020204030204" pitchFamily="34" charset="0"/>
              </a:rPr>
              <a:t>?</a:t>
            </a:r>
          </a:p>
          <a:p>
            <a:pPr lvl="1">
              <a:spcBef>
                <a:spcPts val="600"/>
              </a:spcBef>
            </a:pPr>
            <a:r>
              <a:rPr lang="nl-NL" sz="2000" b="1" dirty="0">
                <a:latin typeface="Calibri" panose="020F0502020204030204" pitchFamily="34" charset="0"/>
              </a:rPr>
              <a:t>Definitie en ontwikkeling van geloof</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Het geloof van Jezus</a:t>
            </a:r>
            <a:endParaRPr lang="en" sz="2000" b="1" dirty="0">
              <a:latin typeface="Calibri" panose="020F0502020204030204" pitchFamily="34" charset="0"/>
            </a:endParaRP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Kennis van God, Bijbelstudie en gebed moeten één gemeenschappelijk element hebben om transformerende elementen in ons leven te worden: geloof.</a:t>
            </a:r>
            <a:endParaRPr lang="en" sz="2000" b="1" dirty="0">
              <a:latin typeface="Calibri" panose="020F0502020204030204" pitchFamily="34" charset="0"/>
            </a:endParaRP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lvl="0">
              <a:spcBef>
                <a:spcPts val="600"/>
              </a:spcBef>
              <a:defRPr/>
            </a:pPr>
            <a:r>
              <a:rPr lang="nl-NL" sz="2000" b="1" dirty="0">
                <a:solidFill>
                  <a:srgbClr val="000000"/>
                </a:solidFill>
                <a:latin typeface="Calibri" panose="020F0502020204030204" pitchFamily="34" charset="0"/>
              </a:rPr>
              <a:t>Maar met geloof zijn het krachtige elementen die ons naar de hoogste toppen van onze spirituele ervaring zullen brengen: "alle dingen zijn mogelijk voor wie gelooft" (Marcus 9:23).</a:t>
            </a:r>
            <a:endPar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lvl="0">
              <a:spcBef>
                <a:spcPts val="600"/>
              </a:spcBef>
              <a:defRPr/>
            </a:pPr>
            <a:r>
              <a:rPr lang="nl-NL" sz="2000" b="1" dirty="0">
                <a:solidFill>
                  <a:srgbClr val="000000"/>
                </a:solidFill>
                <a:latin typeface="Calibri" panose="020F0502020204030204" pitchFamily="34" charset="0"/>
              </a:rPr>
              <a:t>Zonder geloof worden deze elementen louter kennis, of rituelen zonder betekenis.</a:t>
            </a:r>
            <a:endPar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nl-NL" sz="9600" b="1" dirty="0">
                <a:ln w="9525">
                  <a:solidFill>
                    <a:schemeClr val="bg1"/>
                  </a:solidFill>
                  <a:prstDash val="solid"/>
                </a:ln>
                <a:solidFill>
                  <a:srgbClr val="731717"/>
                </a:solidFill>
                <a:effectLst>
                  <a:outerShdw blurRad="12700" dist="38100" dir="2700000" algn="tl" rotWithShape="0">
                    <a:srgbClr val="70A138"/>
                  </a:outerShdw>
                </a:effectLst>
                <a:latin typeface="Calibri" panose="020F0502020204030204" pitchFamily="34" charset="0"/>
              </a:rPr>
              <a:t>VERSCHILLENDE SOORTEN GELOOF</a:t>
            </a:r>
            <a:endParaRPr lang="en" sz="9600" b="1" dirty="0">
              <a:ln w="9525">
                <a:solidFill>
                  <a:schemeClr val="bg1"/>
                </a:solidFill>
                <a:prstDash val="solid"/>
              </a:ln>
              <a:solidFill>
                <a:srgbClr val="731717"/>
              </a:solidFill>
              <a:effectLst>
                <a:outerShdw blurRad="12700" dist="38100" dir="2700000" algn="tl" rotWithShape="0">
                  <a:srgbClr val="70A138"/>
                </a:outerShdw>
              </a:effectLst>
              <a:latin typeface="Calibri" panose="020F0502020204030204" pitchFamily="34" charset="0"/>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4000500" y="-47625"/>
            <a:ext cx="6086476" cy="769441"/>
          </a:xfrm>
          <a:prstGeom prst="rect">
            <a:avLst/>
          </a:prstGeom>
          <a:noFill/>
        </p:spPr>
        <p:txBody>
          <a:bodyPr wrap="square">
            <a:spAutoFit/>
          </a:bodyPr>
          <a:lstStyle/>
          <a:p>
            <a:pPr algn="ctr"/>
            <a:r>
              <a:rPr lang="nl-NL"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latin typeface="Calibri" panose="020F0502020204030204" pitchFamily="34" charset="0"/>
              </a:rPr>
              <a:t>GELOOF EN TEKENEN</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603274" y="583146"/>
            <a:ext cx="763384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a:t>
            </a:r>
            <a:r>
              <a:rPr lang="nl-NL" b="1" dirty="0">
                <a:solidFill>
                  <a:srgbClr val="2A3C64"/>
                </a:solidFill>
                <a:latin typeface="Comic Sans MS" panose="030F0702030302020204" pitchFamily="66" charset="0"/>
              </a:rPr>
              <a:t>Jezus dan zei tegen hem: Als u geen tekenen en wonderen ziet, zult u beslist niet geloven.</a:t>
            </a:r>
            <a:r>
              <a:rPr lang="en" b="1" dirty="0">
                <a:solidFill>
                  <a:srgbClr val="2A3C64"/>
                </a:solidFill>
                <a:latin typeface="Comic Sans MS" panose="030F0702030302020204" pitchFamily="66" charset="0"/>
              </a:rPr>
              <a:t>” </a:t>
            </a:r>
            <a:r>
              <a:rPr lang="en" sz="1400" b="1" dirty="0">
                <a:solidFill>
                  <a:srgbClr val="2A3C64"/>
                </a:solidFill>
                <a:latin typeface="Comic Sans MS" panose="030F0702030302020204" pitchFamily="66" charset="0"/>
              </a:rPr>
              <a:t>(</a:t>
            </a:r>
            <a:r>
              <a:rPr lang="nl-NL" sz="1400" b="1" dirty="0">
                <a:solidFill>
                  <a:srgbClr val="2A3C64"/>
                </a:solidFill>
                <a:latin typeface="Comic Sans MS" panose="030F0702030302020204" pitchFamily="66" charset="0"/>
              </a:rPr>
              <a:t>Johannes 4:48</a:t>
            </a:r>
            <a:r>
              <a:rPr lang="en" sz="1400" b="1" dirty="0">
                <a:solidFill>
                  <a:srgbClr val="2A3C64"/>
                </a:solidFill>
                <a:latin typeface="Comic Sans MS" panose="030F0702030302020204" pitchFamily="66" charset="0"/>
              </a:rPr>
              <a:t>)</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527074" y="1177976"/>
            <a:ext cx="8664926" cy="1554272"/>
          </a:xfrm>
          <a:prstGeom prst="rect">
            <a:avLst/>
          </a:prstGeom>
          <a:noFill/>
        </p:spPr>
        <p:txBody>
          <a:bodyPr wrap="square" rtlCol="0">
            <a:spAutoFit/>
          </a:bodyPr>
          <a:lstStyle/>
          <a:p>
            <a:pPr>
              <a:spcBef>
                <a:spcPts val="600"/>
              </a:spcBef>
            </a:pPr>
            <a:r>
              <a:rPr lang="nl-NL" sz="1900" b="1" dirty="0">
                <a:latin typeface="Calibri" panose="020F0502020204030204" pitchFamily="34" charset="0"/>
              </a:rPr>
              <a:t>Een teken is een onderscheidend teken of demonstratie die wordt gegeven om een geïnspireerde boodschap te bevestigen of om goddelijke autoriteit te ondersteunen. Hoewel een teken algemeen wordt gezien als een wonderbaarlijke gebeurtenis—zoals de bruiloft in </a:t>
            </a:r>
            <a:r>
              <a:rPr lang="nl-NL" sz="1900" b="1" dirty="0" err="1">
                <a:latin typeface="Calibri" panose="020F0502020204030204" pitchFamily="34" charset="0"/>
              </a:rPr>
              <a:t>Kana</a:t>
            </a:r>
            <a:r>
              <a:rPr lang="nl-NL" sz="1900" b="1" dirty="0">
                <a:latin typeface="Calibri" panose="020F0502020204030204" pitchFamily="34" charset="0"/>
              </a:rPr>
              <a:t> (Johannes 2:11)—werd het feit dat Israël voor de berg Sinaï kampeerden om God te aanbidden (Exodus 3:12) ook als teken gegeven.</a:t>
            </a:r>
            <a:endParaRPr lang="en" sz="1900" b="1" dirty="0">
              <a:latin typeface="Calibri" panose="020F0502020204030204" pitchFamily="34" charset="0"/>
            </a:endParaRP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527073" y="2739091"/>
            <a:ext cx="4842580" cy="1261884"/>
          </a:xfrm>
          <a:prstGeom prst="rect">
            <a:avLst/>
          </a:prstGeom>
          <a:noFill/>
        </p:spPr>
        <p:txBody>
          <a:bodyPr wrap="square">
            <a:spAutoFit/>
          </a:bodyPr>
          <a:lstStyle/>
          <a:p>
            <a:pPr lvl="0">
              <a:spcBef>
                <a:spcPts val="600"/>
              </a:spcBef>
              <a:defRPr/>
            </a:pPr>
            <a:r>
              <a:rPr lang="nl-NL" sz="1900" b="1" dirty="0">
                <a:solidFill>
                  <a:srgbClr val="000000"/>
                </a:solidFill>
                <a:latin typeface="Calibri" panose="020F0502020204030204" pitchFamily="34" charset="0"/>
              </a:rPr>
              <a:t>De Farizeeën vroegen Jezus hen een teken te tonen dat kon bewijzen dat Hij de Messias was, zodat zij in Hem konden geloven (Marcus 8:11).</a:t>
            </a:r>
            <a:endParaRPr kumimoji="0" lang="en"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527071" y="5553545"/>
            <a:ext cx="8664927" cy="1261884"/>
          </a:xfrm>
          <a:prstGeom prst="rect">
            <a:avLst/>
          </a:prstGeom>
          <a:noFill/>
        </p:spPr>
        <p:txBody>
          <a:bodyPr wrap="square">
            <a:spAutoFit/>
          </a:bodyPr>
          <a:lstStyle/>
          <a:p>
            <a:pPr lvl="0">
              <a:spcBef>
                <a:spcPts val="600"/>
              </a:spcBef>
              <a:defRPr/>
            </a:pPr>
            <a:r>
              <a:rPr lang="nl-NL" sz="1900" b="1" dirty="0">
                <a:solidFill>
                  <a:srgbClr val="000000"/>
                </a:solidFill>
                <a:latin typeface="Calibri" panose="020F0502020204030204" pitchFamily="34" charset="0"/>
              </a:rPr>
              <a:t>God heeft ons voldoende bewijs gegeven in Zijn Woord en in de natuur, zodat wie wil geloven ook kan geloven. Toch is er altijd ruimte voor twijfel. Daarom gaf Jezus een speciale zegen aan "zij die niet gezien hebben en toch hebben geloofd" (Johannes 20:29).</a:t>
            </a:r>
            <a:endParaRPr kumimoji="0" lang="en" sz="1900" b="1"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527072" y="3992429"/>
            <a:ext cx="4842580" cy="1554272"/>
          </a:xfrm>
          <a:prstGeom prst="rect">
            <a:avLst/>
          </a:prstGeom>
          <a:noFill/>
        </p:spPr>
        <p:txBody>
          <a:bodyPr wrap="square">
            <a:spAutoFit/>
          </a:bodyPr>
          <a:lstStyle/>
          <a:p>
            <a:pPr lvl="0">
              <a:spcBef>
                <a:spcPts val="600"/>
              </a:spcBef>
              <a:defRPr/>
            </a:pPr>
            <a:r>
              <a:rPr lang="nl-NL" sz="1900" b="1" dirty="0">
                <a:solidFill>
                  <a:srgbClr val="000000"/>
                </a:solidFill>
                <a:latin typeface="Calibri" panose="020F0502020204030204" pitchFamily="34" charset="0"/>
              </a:rPr>
              <a:t>Jezus was gefrustreerd toen ze om een teken vroegen om hun gebrek aan geloof te rechtvaardigen (Marcus 8:12). Als iemand niet wil geloven, kan geen enkel teken hen overtuigen.</a:t>
            </a:r>
            <a:endParaRPr kumimoji="0" lang="en"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2" name="Tekstvak 1">
            <a:extLst>
              <a:ext uri="{FF2B5EF4-FFF2-40B4-BE49-F238E27FC236}">
                <a16:creationId xmlns:a16="http://schemas.microsoft.com/office/drawing/2014/main" id="{73C2A9CC-EACF-76C8-304D-197A04CD6376}"/>
              </a:ext>
            </a:extLst>
          </p:cNvPr>
          <p:cNvSpPr txBox="1"/>
          <p:nvPr/>
        </p:nvSpPr>
        <p:spPr>
          <a:xfrm>
            <a:off x="10961510" y="183511"/>
            <a:ext cx="1120333" cy="307168"/>
          </a:xfrm>
          <a:prstGeom prst="roundRect">
            <a:avLst>
              <a:gd name="adj" fmla="val 14029"/>
            </a:avLst>
          </a:prstGeom>
          <a:noFill/>
          <a:ln w="38100">
            <a:solidFill>
              <a:srgbClr val="9B0F44"/>
            </a:solidFill>
          </a:ln>
          <a:effectLst>
            <a:glow rad="25400">
              <a:schemeClr val="bg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141D31"/>
                </a:solidFill>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141D31"/>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ppt_h/2"/>
                                          </p:val>
                                        </p:tav>
                                        <p:tav tm="100000">
                                          <p:val>
                                            <p:strVal val="#ppt_y"/>
                                          </p:val>
                                        </p:tav>
                                      </p:tavLst>
                                    </p:anim>
                                    <p:anim calcmode="lin" valueType="num">
                                      <p:cBhvr>
                                        <p:cTn id="27" dur="500" fill="hold"/>
                                        <p:tgtEl>
                                          <p:spTgt spid="22"/>
                                        </p:tgtEl>
                                        <p:attrNameLst>
                                          <p:attrName>ppt_w</p:attrName>
                                        </p:attrNameLst>
                                      </p:cBhvr>
                                      <p:tavLst>
                                        <p:tav tm="0">
                                          <p:val>
                                            <p:strVal val="#ppt_w"/>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childTnLst>
                                </p:cTn>
                              </p:par>
                              <p:par>
                                <p:cTn id="29" presetID="17"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ppt_h/2"/>
                                          </p:val>
                                        </p:tav>
                                        <p:tav tm="100000">
                                          <p:val>
                                            <p:strVal val="#ppt_y"/>
                                          </p:val>
                                        </p:tav>
                                      </p:tavLst>
                                    </p:anim>
                                    <p:anim calcmode="lin" valueType="num">
                                      <p:cBhvr>
                                        <p:cTn id="33" dur="500" fill="hold"/>
                                        <p:tgtEl>
                                          <p:spTgt spid="4"/>
                                        </p:tgtEl>
                                        <p:attrNameLst>
                                          <p:attrName>ppt_w</p:attrName>
                                        </p:attrNameLst>
                                      </p:cBhvr>
                                      <p:tavLst>
                                        <p:tav tm="0">
                                          <p:val>
                                            <p:strVal val="#ppt_w"/>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par>
                                <p:cTn id="35" presetID="17"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ppt_h/2"/>
                                          </p:val>
                                        </p:tav>
                                        <p:tav tm="100000">
                                          <p:val>
                                            <p:strVal val="#ppt_y"/>
                                          </p:val>
                                        </p:tav>
                                      </p:tavLst>
                                    </p:anim>
                                    <p:anim calcmode="lin" valueType="num">
                                      <p:cBhvr>
                                        <p:cTn id="39" dur="500" fill="hold"/>
                                        <p:tgtEl>
                                          <p:spTgt spid="23"/>
                                        </p:tgtEl>
                                        <p:attrNameLst>
                                          <p:attrName>ppt_w</p:attrName>
                                        </p:attrNameLst>
                                      </p:cBhvr>
                                      <p:tavLst>
                                        <p:tav tm="0">
                                          <p:val>
                                            <p:strVal val="#ppt_w"/>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childTnLst>
                                </p:cTn>
                              </p:par>
                              <p:par>
                                <p:cTn id="41" presetID="17" presetClass="entr" presetSubtype="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ppt_h/2"/>
                                          </p:val>
                                        </p:tav>
                                        <p:tav tm="100000">
                                          <p:val>
                                            <p:strVal val="#ppt_y"/>
                                          </p:val>
                                        </p:tav>
                                      </p:tavLst>
                                    </p:anim>
                                    <p:anim calcmode="lin" valueType="num">
                                      <p:cBhvr>
                                        <p:cTn id="45" dur="500" fill="hold"/>
                                        <p:tgtEl>
                                          <p:spTgt spid="8"/>
                                        </p:tgtEl>
                                        <p:attrNameLst>
                                          <p:attrName>ppt_w</p:attrName>
                                        </p:attrNameLst>
                                      </p:cBhvr>
                                      <p:tavLst>
                                        <p:tav tm="0">
                                          <p:val>
                                            <p:strVal val="#ppt_w"/>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ppt_x</p:attrName>
                                        </p:attrNameLst>
                                      </p:cBhvr>
                                      <p:tavLst>
                                        <p:tav tm="0">
                                          <p:val>
                                            <p:strVal val="#ppt_x"/>
                                          </p:val>
                                        </p:tav>
                                        <p:tav tm="100000">
                                          <p:val>
                                            <p:strVal val="#ppt_x"/>
                                          </p:val>
                                        </p:tav>
                                      </p:tavLst>
                                    </p:anim>
                                    <p:anim calcmode="lin" valueType="num">
                                      <p:cBhvr>
                                        <p:cTn id="77" dur="500" fill="hold"/>
                                        <p:tgtEl>
                                          <p:spTgt spid="12"/>
                                        </p:tgtEl>
                                        <p:attrNameLst>
                                          <p:attrName>ppt_y</p:attrName>
                                        </p:attrNameLst>
                                      </p:cBhvr>
                                      <p:tavLst>
                                        <p:tav tm="0">
                                          <p:val>
                                            <p:strVal val="#ppt_y-#ppt_h/2"/>
                                          </p:val>
                                        </p:tav>
                                        <p:tav tm="100000">
                                          <p:val>
                                            <p:strVal val="#ppt_y"/>
                                          </p:val>
                                        </p:tav>
                                      </p:tavLst>
                                    </p:anim>
                                    <p:anim calcmode="lin" valueType="num">
                                      <p:cBhvr>
                                        <p:cTn id="78" dur="500" fill="hold"/>
                                        <p:tgtEl>
                                          <p:spTgt spid="12"/>
                                        </p:tgtEl>
                                        <p:attrNameLst>
                                          <p:attrName>ppt_w</p:attrName>
                                        </p:attrNameLst>
                                      </p:cBhvr>
                                      <p:tavLst>
                                        <p:tav tm="0">
                                          <p:val>
                                            <p:strVal val="#ppt_w"/>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childTnLst>
                                </p:cTn>
                              </p:par>
                              <p:par>
                                <p:cTn id="80" presetID="17" presetClass="entr" presetSubtype="1"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ppt_x</p:attrName>
                                        </p:attrNameLst>
                                      </p:cBhvr>
                                      <p:tavLst>
                                        <p:tav tm="0">
                                          <p:val>
                                            <p:strVal val="#ppt_x"/>
                                          </p:val>
                                        </p:tav>
                                        <p:tav tm="100000">
                                          <p:val>
                                            <p:strVal val="#ppt_x"/>
                                          </p:val>
                                        </p:tav>
                                      </p:tavLst>
                                    </p:anim>
                                    <p:anim calcmode="lin" valueType="num">
                                      <p:cBhvr>
                                        <p:cTn id="83" dur="500" fill="hold"/>
                                        <p:tgtEl>
                                          <p:spTgt spid="25"/>
                                        </p:tgtEl>
                                        <p:attrNameLst>
                                          <p:attrName>ppt_y</p:attrName>
                                        </p:attrNameLst>
                                      </p:cBhvr>
                                      <p:tavLst>
                                        <p:tav tm="0">
                                          <p:val>
                                            <p:strVal val="#ppt_y-#ppt_h/2"/>
                                          </p:val>
                                        </p:tav>
                                        <p:tav tm="100000">
                                          <p:val>
                                            <p:strVal val="#ppt_y"/>
                                          </p:val>
                                        </p:tav>
                                      </p:tavLst>
                                    </p:anim>
                                    <p:anim calcmode="lin" valueType="num">
                                      <p:cBhvr>
                                        <p:cTn id="84" dur="500" fill="hold"/>
                                        <p:tgtEl>
                                          <p:spTgt spid="25"/>
                                        </p:tgtEl>
                                        <p:attrNameLst>
                                          <p:attrName>ppt_w</p:attrName>
                                        </p:attrNameLst>
                                      </p:cBhvr>
                                      <p:tavLst>
                                        <p:tav tm="0">
                                          <p:val>
                                            <p:strVal val="#ppt_w"/>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800" b="1" spc="300" dirty="0">
                <a:ln/>
                <a:solidFill>
                  <a:srgbClr val="CC9900"/>
                </a:solidFill>
                <a:latin typeface="Calibri" panose="020F0502020204030204" pitchFamily="34" charset="0"/>
              </a:rPr>
              <a:t>DE MAATSTAF VAN GELOOF</a:t>
            </a:r>
            <a:endParaRPr lang="en" sz="4800" b="1" spc="300" dirty="0">
              <a:ln/>
              <a:solidFill>
                <a:srgbClr val="CC9900"/>
              </a:solidFill>
              <a:latin typeface="Calibri" panose="020F0502020204030204" pitchFamily="34" charset="0"/>
            </a:endParaRP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15553"/>
          </a:xfrm>
          <a:prstGeom prst="rect">
            <a:avLst/>
          </a:prstGeom>
          <a:noFill/>
        </p:spPr>
        <p:txBody>
          <a:bodyPr wrap="square">
            <a:spAutoFit/>
          </a:bodyPr>
          <a:lstStyle/>
          <a:p>
            <a:pPr algn="ctr"/>
            <a:r>
              <a:rPr lang="en-US" sz="1700" b="1" spc="-50" dirty="0">
                <a:solidFill>
                  <a:schemeClr val="accent2">
                    <a:lumMod val="50000"/>
                  </a:schemeClr>
                </a:solidFill>
                <a:latin typeface="Comic Sans MS" panose="030F0702030302020204" pitchFamily="66" charset="0"/>
              </a:rPr>
              <a:t>“</a:t>
            </a:r>
            <a:r>
              <a:rPr lang="nl-NL" sz="1700" b="1" spc="-50" dirty="0">
                <a:solidFill>
                  <a:schemeClr val="accent2">
                    <a:lumMod val="50000"/>
                  </a:schemeClr>
                </a:solidFill>
                <a:latin typeface="Comic Sans MS" panose="030F0702030302020204" pitchFamily="66" charset="0"/>
              </a:rPr>
              <a:t>En de Heere zei: Als u een geloof had als een mosterdzaadje, zou u tegen deze moerbeiboom zeggen: Word ontworteld en in de zee geplant, en hij zou u gehoorzamen.</a:t>
            </a:r>
            <a:r>
              <a:rPr lang="en-US" sz="1700" b="1" spc="-50" dirty="0">
                <a:solidFill>
                  <a:schemeClr val="accent2">
                    <a:lumMod val="50000"/>
                  </a:schemeClr>
                </a:solidFill>
                <a:latin typeface="Comic Sans MS" panose="030F0702030302020204" pitchFamily="66" charset="0"/>
              </a:rPr>
              <a:t>”</a:t>
            </a:r>
            <a:r>
              <a:rPr lang="en" sz="1700" b="1" spc="-50" dirty="0">
                <a:solidFill>
                  <a:schemeClr val="accent2">
                    <a:lumMod val="50000"/>
                  </a:schemeClr>
                </a:solidFill>
                <a:latin typeface="Comic Sans MS" panose="030F0702030302020204" pitchFamily="66" charset="0"/>
              </a:rPr>
              <a:t> </a:t>
            </a:r>
            <a:r>
              <a:rPr lang="en" sz="1400" b="1" spc="-50" dirty="0">
                <a:solidFill>
                  <a:schemeClr val="accent2">
                    <a:lumMod val="50000"/>
                  </a:schemeClr>
                </a:solidFill>
                <a:latin typeface="Comic Sans MS" panose="030F0702030302020204" pitchFamily="66" charset="0"/>
              </a:rPr>
              <a:t>(Lukas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1600697317"/>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4639114"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Er zijn verschillende maten van geloof</a:t>
            </a:r>
            <a:r>
              <a:rPr lang="en" sz="2000" b="1" dirty="0">
                <a:latin typeface="Calibri" panose="020F0502020204030204" pitchFamily="34" charset="0"/>
              </a:rPr>
              <a:t>:</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159246"/>
            <a:ext cx="974768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is duidelijk dat geloof kan groeien naarmate de wortels van ongeloof worden uitgeroeid. Overtuiging moet geleidelijk twijfel vervangen. Ons verzoek zou moeten zijn: "Vermeerder ons geloof" (Lukas 17:5).</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C1ECA924-5FEC-A1CF-4E29-407A9965AC68}"/>
              </a:ext>
            </a:extLst>
          </p:cNvPr>
          <p:cNvSpPr txBox="1"/>
          <p:nvPr/>
        </p:nvSpPr>
        <p:spPr>
          <a:xfrm>
            <a:off x="-3" y="6114826"/>
            <a:ext cx="974768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Door het werk van de Heilige Geest, de studie van de Bijbel en onze ervaring met God zullen we kunnen waarnemen dat "uw geloof groeit" (2Thess. 1:3).</a:t>
            </a:r>
            <a:endParaRPr lang="en" sz="2000" b="1" dirty="0">
              <a:latin typeface="Calibri" panose="020F0502020204030204" pitchFamily="34" charset="0"/>
            </a:endParaRP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952538" y="190606"/>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Tekstvak 1">
            <a:extLst>
              <a:ext uri="{FF2B5EF4-FFF2-40B4-BE49-F238E27FC236}">
                <a16:creationId xmlns:a16="http://schemas.microsoft.com/office/drawing/2014/main" id="{3DADA5A9-2C5C-90B2-51CF-D6CB8B3A97A4}"/>
              </a:ext>
            </a:extLst>
          </p:cNvPr>
          <p:cNvSpPr txBox="1"/>
          <p:nvPr/>
        </p:nvSpPr>
        <p:spPr>
          <a:xfrm>
            <a:off x="8243669" y="1388118"/>
            <a:ext cx="1193448" cy="307168"/>
          </a:xfrm>
          <a:prstGeom prst="roundRect">
            <a:avLst>
              <a:gd name="adj" fmla="val 14029"/>
            </a:avLst>
          </a:prstGeom>
          <a:noFill/>
          <a:ln w="38100">
            <a:solidFill>
              <a:srgbClr val="765800"/>
            </a:solidFill>
          </a:ln>
          <a:effectLst>
            <a:glow rad="25400">
              <a:schemeClr val="bg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49721E"/>
                </a:solidFill>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141D31"/>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7"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E7EDA260-4468-444A-AEC2-FBB17746BB72}"/>
                                            </p:graphicEl>
                                          </p:spTgt>
                                        </p:tgtEl>
                                      </p:cBhvr>
                                    </p:animEffect>
                                    <p:anim calcmode="lin" valueType="num">
                                      <p:cBhvr>
                                        <p:cTn id="40"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41"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4"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20353C1A-2C31-46B6-8675-4EDA9186D27F}"/>
                                            </p:graphicEl>
                                          </p:spTgt>
                                        </p:tgtEl>
                                      </p:cBhvr>
                                    </p:animEffect>
                                    <p:anim calcmode="lin" valueType="num">
                                      <p:cBhvr>
                                        <p:cTn id="47"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8"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51"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52"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53" dur="500"/>
                                        <p:tgtEl>
                                          <p:spTgt spid="9">
                                            <p:graphicEl>
                                              <a:dgm id="{1F6FB844-657E-401A-8421-034AC6EA11AD}"/>
                                            </p:graphicEl>
                                          </p:spTgt>
                                        </p:tgtEl>
                                      </p:cBhvr>
                                    </p:animEffect>
                                    <p:anim calcmode="lin" valueType="num">
                                      <p:cBhvr>
                                        <p:cTn id="54"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5"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 fill="hold" grpId="0" nodeType="clickEffect">
                                  <p:stCondLst>
                                    <p:cond delay="0"/>
                                  </p:stCondLst>
                                  <p:childTnLst>
                                    <p:set>
                                      <p:cBhvr>
                                        <p:cTn id="59"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60"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61"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62"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63"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8"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520F905A-BE6D-4918-AF7F-A48815CC4DA5}"/>
                                            </p:graphicEl>
                                          </p:spTgt>
                                        </p:tgtEl>
                                      </p:cBhvr>
                                    </p:animEffect>
                                    <p:anim calcmode="lin" valueType="num">
                                      <p:cBhvr>
                                        <p:cTn id="71"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5"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6"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7" dur="500"/>
                                        <p:tgtEl>
                                          <p:spTgt spid="9">
                                            <p:graphicEl>
                                              <a:dgm id="{480D0FCD-E7DF-4D90-AD0E-23ED792B7859}"/>
                                            </p:graphicEl>
                                          </p:spTgt>
                                        </p:tgtEl>
                                      </p:cBhvr>
                                    </p:animEffect>
                                    <p:anim calcmode="lin" valueType="num">
                                      <p:cBhvr>
                                        <p:cTn id="78"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9"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0"/>
                                  </p:stCondLst>
                                  <p:childTnLst>
                                    <p:set>
                                      <p:cBhvr>
                                        <p:cTn id="81"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82"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56B7292D-9731-4075-ADD4-E2A91D421C2C}"/>
                                            </p:graphicEl>
                                          </p:spTgt>
                                        </p:tgtEl>
                                      </p:cBhvr>
                                    </p:animEffect>
                                    <p:anim calcmode="lin" valueType="num">
                                      <p:cBhvr>
                                        <p:cTn id="85"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6"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 fill="hold" grpId="0" nodeType="clickEffect">
                                  <p:stCondLst>
                                    <p:cond delay="0"/>
                                  </p:stCondLst>
                                  <p:childTnLst>
                                    <p:set>
                                      <p:cBhvr>
                                        <p:cTn id="90"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91"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92"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93"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4"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9"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100"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101" dur="500"/>
                                        <p:tgtEl>
                                          <p:spTgt spid="9">
                                            <p:graphicEl>
                                              <a:dgm id="{7CD9B7D2-5346-494E-909E-931407BEE132}"/>
                                            </p:graphicEl>
                                          </p:spTgt>
                                        </p:tgtEl>
                                      </p:cBhvr>
                                    </p:animEffect>
                                    <p:anim calcmode="lin" valueType="num">
                                      <p:cBhvr>
                                        <p:cTn id="102"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103"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6"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7"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8" dur="500"/>
                                        <p:tgtEl>
                                          <p:spTgt spid="9">
                                            <p:graphicEl>
                                              <a:dgm id="{07A4AE2E-8284-42CA-B7F9-4B2F722B0780}"/>
                                            </p:graphicEl>
                                          </p:spTgt>
                                        </p:tgtEl>
                                      </p:cBhvr>
                                    </p:animEffect>
                                    <p:anim calcmode="lin" valueType="num">
                                      <p:cBhvr>
                                        <p:cTn id="109"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10"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13"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4"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5" dur="500"/>
                                        <p:tgtEl>
                                          <p:spTgt spid="9">
                                            <p:graphicEl>
                                              <a:dgm id="{F9DF30A9-7B6B-451C-B056-6355C95639B1}"/>
                                            </p:graphicEl>
                                          </p:spTgt>
                                        </p:tgtEl>
                                      </p:cBhvr>
                                    </p:animEffect>
                                    <p:anim calcmode="lin" valueType="num">
                                      <p:cBhvr>
                                        <p:cTn id="116"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7"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7" presetClass="entr" presetSubtype="1" fill="hold" grpId="0" nodeType="clickEffect">
                                  <p:stCondLst>
                                    <p:cond delay="0"/>
                                  </p:stCondLst>
                                  <p:childTnLst>
                                    <p:set>
                                      <p:cBhvr>
                                        <p:cTn id="121"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22"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23"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4"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5"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528" fill="hold" grpId="0" nodeType="clickEffect">
                                  <p:stCondLst>
                                    <p:cond delay="0"/>
                                  </p:stCondLst>
                                  <p:childTnLst>
                                    <p:set>
                                      <p:cBhvr>
                                        <p:cTn id="129"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30"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31"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32" dur="500"/>
                                        <p:tgtEl>
                                          <p:spTgt spid="9">
                                            <p:graphicEl>
                                              <a:dgm id="{D2AE9422-10DB-4BFB-A12C-EBB4A8DCAA2C}"/>
                                            </p:graphicEl>
                                          </p:spTgt>
                                        </p:tgtEl>
                                      </p:cBhvr>
                                    </p:animEffect>
                                    <p:anim calcmode="lin" valueType="num">
                                      <p:cBhvr>
                                        <p:cTn id="133"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4"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7"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8"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9" dur="500"/>
                                        <p:tgtEl>
                                          <p:spTgt spid="9">
                                            <p:graphicEl>
                                              <a:dgm id="{F31AED5F-BA65-453B-A8D0-15DD9B3FEDF6}"/>
                                            </p:graphicEl>
                                          </p:spTgt>
                                        </p:tgtEl>
                                      </p:cBhvr>
                                    </p:animEffect>
                                    <p:anim calcmode="lin" valueType="num">
                                      <p:cBhvr>
                                        <p:cTn id="140"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41"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4"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5"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6" dur="500"/>
                                        <p:tgtEl>
                                          <p:spTgt spid="9">
                                            <p:graphicEl>
                                              <a:dgm id="{F943B3B9-DC10-4A5C-B0AC-A895FE8A8097}"/>
                                            </p:graphicEl>
                                          </p:spTgt>
                                        </p:tgtEl>
                                      </p:cBhvr>
                                    </p:animEffect>
                                    <p:anim calcmode="lin" valueType="num">
                                      <p:cBhvr>
                                        <p:cTn id="147"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8"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7" presetClass="entr" presetSubtype="1" fill="hold" grpId="0" nodeType="clickEffect">
                                  <p:stCondLst>
                                    <p:cond delay="0"/>
                                  </p:stCondLst>
                                  <p:childTnLst>
                                    <p:set>
                                      <p:cBhvr>
                                        <p:cTn id="152"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53"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4"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5"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6"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53" presetClass="entr" presetSubtype="528" fill="hold" grpId="0" nodeType="clickEffect">
                                  <p:stCondLst>
                                    <p:cond delay="0"/>
                                  </p:stCondLst>
                                  <p:childTnLst>
                                    <p:set>
                                      <p:cBhvr>
                                        <p:cTn id="160"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61"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62"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63" dur="500"/>
                                        <p:tgtEl>
                                          <p:spTgt spid="9">
                                            <p:graphicEl>
                                              <a:dgm id="{6949DDE7-0AAF-4727-B609-554D3A4FEC99}"/>
                                            </p:graphicEl>
                                          </p:spTgt>
                                        </p:tgtEl>
                                      </p:cBhvr>
                                    </p:animEffect>
                                    <p:anim calcmode="lin" valueType="num">
                                      <p:cBhvr>
                                        <p:cTn id="164"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5"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6" presetID="53" presetClass="entr" presetSubtype="528" fill="hold" grpId="0" nodeType="withEffect">
                                  <p:stCondLst>
                                    <p:cond delay="0"/>
                                  </p:stCondLst>
                                  <p:childTnLst>
                                    <p:set>
                                      <p:cBhvr>
                                        <p:cTn id="167"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8"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9"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70" dur="500"/>
                                        <p:tgtEl>
                                          <p:spTgt spid="9">
                                            <p:graphicEl>
                                              <a:dgm id="{39770434-6391-4C9F-8E8F-FF19F84845AD}"/>
                                            </p:graphicEl>
                                          </p:spTgt>
                                        </p:tgtEl>
                                      </p:cBhvr>
                                    </p:animEffect>
                                    <p:anim calcmode="lin" valueType="num">
                                      <p:cBhvr>
                                        <p:cTn id="171"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72"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73" presetID="53" presetClass="entr" presetSubtype="528" fill="hold" grpId="0" nodeType="withEffect">
                                  <p:stCondLst>
                                    <p:cond delay="0"/>
                                  </p:stCondLst>
                                  <p:childTnLst>
                                    <p:set>
                                      <p:cBhvr>
                                        <p:cTn id="174"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5"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6"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7" dur="500"/>
                                        <p:tgtEl>
                                          <p:spTgt spid="9">
                                            <p:graphicEl>
                                              <a:dgm id="{B030FCF5-5111-4999-B91A-1424FECB2873}"/>
                                            </p:graphicEl>
                                          </p:spTgt>
                                        </p:tgtEl>
                                      </p:cBhvr>
                                    </p:animEffect>
                                    <p:anim calcmode="lin" valueType="num">
                                      <p:cBhvr>
                                        <p:cTn id="178"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9"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7" presetClass="entr" presetSubtype="1" fill="hold" grpId="0" nodeType="clickEffect">
                                  <p:stCondLst>
                                    <p:cond delay="0"/>
                                  </p:stCondLst>
                                  <p:childTnLst>
                                    <p:set>
                                      <p:cBhvr>
                                        <p:cTn id="183"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4"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5"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6"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7"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53" presetClass="entr" presetSubtype="528" fill="hold" grpId="0" nodeType="clickEffect">
                                  <p:stCondLst>
                                    <p:cond delay="0"/>
                                  </p:stCondLst>
                                  <p:childTnLst>
                                    <p:set>
                                      <p:cBhvr>
                                        <p:cTn id="191"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92"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93"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4" dur="500"/>
                                        <p:tgtEl>
                                          <p:spTgt spid="9">
                                            <p:graphicEl>
                                              <a:dgm id="{6D6610F4-379A-4D9C-91D6-26958AD3D8BD}"/>
                                            </p:graphicEl>
                                          </p:spTgt>
                                        </p:tgtEl>
                                      </p:cBhvr>
                                    </p:animEffect>
                                    <p:anim calcmode="lin" valueType="num">
                                      <p:cBhvr>
                                        <p:cTn id="195"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6"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7" presetID="53" presetClass="entr" presetSubtype="528" fill="hold" grpId="0" nodeType="withEffect">
                                  <p:stCondLst>
                                    <p:cond delay="0"/>
                                  </p:stCondLst>
                                  <p:childTnLst>
                                    <p:set>
                                      <p:cBhvr>
                                        <p:cTn id="198"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9"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200"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201" dur="500"/>
                                        <p:tgtEl>
                                          <p:spTgt spid="9">
                                            <p:graphicEl>
                                              <a:dgm id="{CFAE7013-EE75-4F32-BF92-A4431AE5F6EA}"/>
                                            </p:graphicEl>
                                          </p:spTgt>
                                        </p:tgtEl>
                                      </p:cBhvr>
                                    </p:animEffect>
                                    <p:anim calcmode="lin" valueType="num">
                                      <p:cBhvr>
                                        <p:cTn id="202"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203"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4" presetID="53" presetClass="entr" presetSubtype="528" fill="hold" grpId="0" nodeType="withEffect">
                                  <p:stCondLst>
                                    <p:cond delay="0"/>
                                  </p:stCondLst>
                                  <p:childTnLst>
                                    <p:set>
                                      <p:cBhvr>
                                        <p:cTn id="205"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6"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7"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8" dur="500"/>
                                        <p:tgtEl>
                                          <p:spTgt spid="9">
                                            <p:graphicEl>
                                              <a:dgm id="{BAFB1362-565C-45C5-9E03-9BA921416D73}"/>
                                            </p:graphicEl>
                                          </p:spTgt>
                                        </p:tgtEl>
                                      </p:cBhvr>
                                    </p:animEffect>
                                    <p:anim calcmode="lin" valueType="num">
                                      <p:cBhvr>
                                        <p:cTn id="209"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10"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17" presetClass="entr" presetSubtype="1" fill="hold" grpId="0" nodeType="clickEffect">
                                  <p:stCondLst>
                                    <p:cond delay="0"/>
                                  </p:stCondLst>
                                  <p:childTnLst>
                                    <p:set>
                                      <p:cBhvr>
                                        <p:cTn id="214"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5"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6"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7"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8"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7"/>
                                        </p:tgtEl>
                                        <p:attrNameLst>
                                          <p:attrName>style.visibility</p:attrName>
                                        </p:attrNameLst>
                                      </p:cBhvr>
                                      <p:to>
                                        <p:strVal val="visible"/>
                                      </p:to>
                                    </p:set>
                                    <p:animEffect transition="in" filter="wipe(left)">
                                      <p:cBhvr>
                                        <p:cTn id="223" dur="500"/>
                                        <p:tgtEl>
                                          <p:spTgt spid="7"/>
                                        </p:tgtEl>
                                      </p:cBhvr>
                                    </p:animEffect>
                                  </p:childTnLst>
                                </p:cTn>
                              </p:par>
                            </p:childTnLst>
                          </p:cTn>
                        </p:par>
                      </p:childTnLst>
                    </p:cTn>
                  </p:par>
                  <p:par>
                    <p:cTn id="224" fill="hold">
                      <p:stCondLst>
                        <p:cond delay="indefinite"/>
                      </p:stCondLst>
                      <p:childTnLst>
                        <p:par>
                          <p:cTn id="225" fill="hold">
                            <p:stCondLst>
                              <p:cond delay="0"/>
                            </p:stCondLst>
                            <p:childTnLst>
                              <p:par>
                                <p:cTn id="226" presetID="2" presetClass="entr" presetSubtype="2" fill="hold" grpId="0" nodeType="clickEffect">
                                  <p:stCondLst>
                                    <p:cond delay="0"/>
                                  </p:stCondLst>
                                  <p:childTnLst>
                                    <p:set>
                                      <p:cBhvr>
                                        <p:cTn id="227" dur="1" fill="hold">
                                          <p:stCondLst>
                                            <p:cond delay="0"/>
                                          </p:stCondLst>
                                        </p:cTn>
                                        <p:tgtEl>
                                          <p:spTgt spid="8"/>
                                        </p:tgtEl>
                                        <p:attrNameLst>
                                          <p:attrName>style.visibility</p:attrName>
                                        </p:attrNameLst>
                                      </p:cBhvr>
                                      <p:to>
                                        <p:strVal val="visible"/>
                                      </p:to>
                                    </p:set>
                                    <p:anim calcmode="lin" valueType="num">
                                      <p:cBhvr additive="base">
                                        <p:cTn id="228" dur="500" fill="hold"/>
                                        <p:tgtEl>
                                          <p:spTgt spid="8"/>
                                        </p:tgtEl>
                                        <p:attrNameLst>
                                          <p:attrName>ppt_x</p:attrName>
                                        </p:attrNameLst>
                                      </p:cBhvr>
                                      <p:tavLst>
                                        <p:tav tm="0">
                                          <p:val>
                                            <p:strVal val="1+#ppt_w/2"/>
                                          </p:val>
                                        </p:tav>
                                        <p:tav tm="100000">
                                          <p:val>
                                            <p:strVal val="#ppt_x"/>
                                          </p:val>
                                        </p:tav>
                                      </p:tavLst>
                                    </p:anim>
                                    <p:anim calcmode="lin" valueType="num">
                                      <p:cBhvr additive="base">
                                        <p:cTn id="229" dur="500" fill="hold"/>
                                        <p:tgtEl>
                                          <p:spTgt spid="8"/>
                                        </p:tgtEl>
                                        <p:attrNameLst>
                                          <p:attrName>ppt_y</p:attrName>
                                        </p:attrNameLst>
                                      </p:cBhvr>
                                      <p:tavLst>
                                        <p:tav tm="0">
                                          <p:val>
                                            <p:strVal val="#ppt_y"/>
                                          </p:val>
                                        </p:tav>
                                        <p:tav tm="100000">
                                          <p:val>
                                            <p:strVal val="#ppt_y"/>
                                          </p:val>
                                        </p:tav>
                                      </p:tavLst>
                                    </p:anim>
                                  </p:childTnLst>
                                </p:cTn>
                              </p:par>
                              <p:par>
                                <p:cTn id="230" presetID="2" presetClass="entr" presetSubtype="2" fill="hold" nodeType="withEffect">
                                  <p:stCondLst>
                                    <p:cond delay="0"/>
                                  </p:stCondLst>
                                  <p:childTnLst>
                                    <p:set>
                                      <p:cBhvr>
                                        <p:cTn id="231" dur="1" fill="hold">
                                          <p:stCondLst>
                                            <p:cond delay="0"/>
                                          </p:stCondLst>
                                        </p:cTn>
                                        <p:tgtEl>
                                          <p:spTgt spid="12"/>
                                        </p:tgtEl>
                                        <p:attrNameLst>
                                          <p:attrName>style.visibility</p:attrName>
                                        </p:attrNameLst>
                                      </p:cBhvr>
                                      <p:to>
                                        <p:strVal val="visible"/>
                                      </p:to>
                                    </p:set>
                                    <p:anim calcmode="lin" valueType="num">
                                      <p:cBhvr additive="base">
                                        <p:cTn id="232" dur="500" fill="hold"/>
                                        <p:tgtEl>
                                          <p:spTgt spid="12"/>
                                        </p:tgtEl>
                                        <p:attrNameLst>
                                          <p:attrName>ppt_x</p:attrName>
                                        </p:attrNameLst>
                                      </p:cBhvr>
                                      <p:tavLst>
                                        <p:tav tm="0">
                                          <p:val>
                                            <p:strVal val="1+#ppt_w/2"/>
                                          </p:val>
                                        </p:tav>
                                        <p:tav tm="100000">
                                          <p:val>
                                            <p:strVal val="#ppt_x"/>
                                          </p:val>
                                        </p:tav>
                                      </p:tavLst>
                                    </p:anim>
                                    <p:anim calcmode="lin" valueType="num">
                                      <p:cBhvr additive="base">
                                        <p:cTn id="2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8672513"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nl-NL" sz="4400" b="1" spc="600" dirty="0">
                <a:ln w="9525">
                  <a:noFill/>
                  <a:prstDash val="solid"/>
                </a:ln>
                <a:solidFill>
                  <a:schemeClr val="accent5"/>
                </a:solidFill>
                <a:effectLst>
                  <a:outerShdw blurRad="12700" dist="25400" dir="2700000" algn="tl" rotWithShape="0">
                    <a:srgbClr val="C00000"/>
                  </a:outerShdw>
                </a:effectLst>
                <a:latin typeface="Calibri" panose="020F0502020204030204" pitchFamily="34" charset="0"/>
              </a:rPr>
              <a:t>GELOOF EN GEVOELENS</a:t>
            </a:r>
            <a:endParaRPr lang="en" sz="4400" b="1" spc="600" dirty="0">
              <a:ln w="9525">
                <a:noFill/>
                <a:prstDash val="solid"/>
              </a:ln>
              <a:solidFill>
                <a:schemeClr val="accent5"/>
              </a:solidFill>
              <a:effectLst>
                <a:outerShdw blurRad="12700" dist="25400" dir="2700000" algn="tl" rotWithShape="0">
                  <a:srgbClr val="C00000"/>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507331" y="702766"/>
            <a:ext cx="867251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nl-NL" b="1" dirty="0">
                <a:solidFill>
                  <a:schemeClr val="accent1"/>
                </a:solidFill>
                <a:latin typeface="Comic Sans MS" panose="030F0702030302020204" pitchFamily="66" charset="0"/>
              </a:rPr>
              <a:t>Want uit genade bent u zalig geworden, door het geloof, en dat niet uit u, het is de gave van God</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a:t>
            </a:r>
            <a:r>
              <a:rPr lang="nl-NL" sz="1400" b="1" dirty="0">
                <a:solidFill>
                  <a:schemeClr val="accent1"/>
                </a:solidFill>
                <a:latin typeface="Comic Sans MS" panose="030F0702030302020204" pitchFamily="66" charset="0"/>
              </a:rPr>
              <a:t>Efeziërs 2:8</a:t>
            </a:r>
            <a:r>
              <a:rPr lang="en" sz="1400" b="1" dirty="0">
                <a:solidFill>
                  <a:schemeClr val="accent1"/>
                </a:solidFill>
                <a:latin typeface="Comic Sans MS" panose="030F0702030302020204" pitchFamily="66" charset="0"/>
              </a:rPr>
              <a:t>)</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0" y="1472207"/>
            <a:ext cx="6503518"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Is geloof een gevoel of een rationele daad?</a:t>
            </a:r>
            <a:endParaRPr lang="en" sz="2000" b="1" dirty="0">
              <a:latin typeface="Calibri" panose="020F0502020204030204" pitchFamily="34" charset="0"/>
            </a:endParaRP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0" y="5220945"/>
            <a:ext cx="6592528" cy="1631216"/>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Maar geloof zelf is geen gevoel; het is "zekerheid" en "overtuiging" (Hebr. 11:1). Het is niet iets dat afhangt van onze stemming. Wanneer ik me zwak voel, of het gevoel heb dat mijn redding ver weg is, dan moet ik het meeste geloof beoefenen.</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0" y="3899041"/>
            <a:ext cx="6592528" cy="1323439"/>
          </a:xfrm>
          <a:prstGeom prst="rect">
            <a:avLst/>
          </a:prstGeom>
          <a:noFill/>
        </p:spPr>
        <p:txBody>
          <a:bodyPr wrap="square">
            <a:spAutoFit/>
          </a:bodyPr>
          <a:lstStyle/>
          <a:p>
            <a:pPr lvl="0">
              <a:spcBef>
                <a:spcPts val="600"/>
              </a:spcBef>
              <a:defRPr/>
            </a:pPr>
            <a:r>
              <a:rPr lang="nl-NL" sz="2000" b="1" dirty="0">
                <a:solidFill>
                  <a:srgbClr val="000000"/>
                </a:solidFill>
                <a:latin typeface="Calibri" panose="020F0502020204030204" pitchFamily="34" charset="0"/>
              </a:rPr>
              <a:t>Wanneer we positief reageren op dat geschenk—wanneer we beginnen met het uitoefenen van geloof—roept dat geloof bij ons gevoelens op zoals vreugde; rust; een gevoel van spirituele verlichting; …</a:t>
            </a:r>
            <a:endPar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1" y="2884912"/>
            <a:ext cx="6592529" cy="1015663"/>
          </a:xfrm>
          <a:prstGeom prst="rect">
            <a:avLst/>
          </a:prstGeom>
          <a:noFill/>
        </p:spPr>
        <p:txBody>
          <a:bodyPr wrap="square">
            <a:spAutoFit/>
          </a:bodyPr>
          <a:lstStyle/>
          <a:p>
            <a:pPr lvl="0">
              <a:spcBef>
                <a:spcPts val="600"/>
              </a:spcBef>
              <a:defRPr/>
            </a:pPr>
            <a:r>
              <a:rPr lang="nl-NL" sz="2000" b="1" dirty="0">
                <a:solidFill>
                  <a:srgbClr val="000000"/>
                </a:solidFill>
                <a:latin typeface="Calibri" panose="020F0502020204030204" pitchFamily="34" charset="0"/>
              </a:rPr>
              <a:t>Maar laten we bij het begin beginnen. Wat is de oorsprong van geloof? Geloof komt van God en Hij geeft het ons als een geschenk (Rom. 12:3; </a:t>
            </a:r>
            <a:r>
              <a:rPr lang="nl-NL" sz="2000" b="1" dirty="0" err="1">
                <a:solidFill>
                  <a:srgbClr val="000000"/>
                </a:solidFill>
                <a:latin typeface="Calibri" panose="020F0502020204030204" pitchFamily="34" charset="0"/>
              </a:rPr>
              <a:t>Ef</a:t>
            </a:r>
            <a:r>
              <a:rPr lang="nl-NL" sz="2000" b="1" dirty="0">
                <a:solidFill>
                  <a:srgbClr val="000000"/>
                </a:solidFill>
                <a:latin typeface="Calibri" panose="020F0502020204030204" pitchFamily="34" charset="0"/>
              </a:rPr>
              <a:t>. 2:8).</a:t>
            </a:r>
            <a:endPar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0" y="1870783"/>
            <a:ext cx="6646606"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Het antwoord op deze vraag is belangrijk. Zeggen "Ik VOEL me gered" is anders dan te zeggen "Ik WEET dat ik gered </a:t>
            </a:r>
            <a:r>
              <a:rPr lang="nl-NL" sz="2000" b="1" dirty="0">
                <a:solidFill>
                  <a:srgbClr val="000000"/>
                </a:solidFill>
                <a:latin typeface="Calibri" panose="020F0502020204030204" pitchFamily="34" charset="0"/>
              </a:rPr>
              <a:t>ben."</a:t>
            </a:r>
            <a:endParaRPr kumimoji="0" lang="e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9849F5D0-D043-F260-CF47-CCD61274575B}"/>
              </a:ext>
            </a:extLst>
          </p:cNvPr>
          <p:cNvSpPr txBox="1"/>
          <p:nvPr/>
        </p:nvSpPr>
        <p:spPr>
          <a:xfrm>
            <a:off x="10564838" y="231136"/>
            <a:ext cx="1193448" cy="307168"/>
          </a:xfrm>
          <a:prstGeom prst="roundRect">
            <a:avLst>
              <a:gd name="adj" fmla="val 14029"/>
            </a:avLst>
          </a:prstGeom>
          <a:noFill/>
          <a:ln w="38100">
            <a:solidFill>
              <a:srgbClr val="B614CC"/>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B2124E"/>
                </a:solidFill>
                <a:effectLst/>
                <a:uLnTx/>
                <a:uFillTx/>
                <a:latin typeface="Comic Sans MS" panose="030F0702030302020204" pitchFamily="66" charset="0"/>
              </a:rPr>
              <a:t>dinsdag</a:t>
            </a:r>
            <a:r>
              <a:rPr kumimoji="0" lang="nl-NL" sz="1600" b="1" i="0" u="none" strike="noStrike" kern="0" cap="none" spc="50" normalizeH="0" baseline="0" noProof="0" dirty="0">
                <a:ln w="0">
                  <a:noFill/>
                </a:ln>
                <a:solidFill>
                  <a:srgbClr val="141D31"/>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750"/>
                                        <p:tgtEl>
                                          <p:spTgt spid="10"/>
                                        </p:tgtEl>
                                      </p:cBhvr>
                                    </p:animEffect>
                                  </p:childTnLst>
                                </p:cTn>
                              </p:par>
                            </p:childTnLst>
                          </p:cTn>
                        </p:par>
                        <p:par>
                          <p:cTn id="29" fill="hold">
                            <p:stCondLst>
                              <p:cond delay="750"/>
                            </p:stCondLst>
                            <p:childTnLst>
                              <p:par>
                                <p:cTn id="30" presetID="25"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900" decel="100000" fill="hold"/>
                                        <p:tgtEl>
                                          <p:spTgt spid="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5"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vertical)">
                                      <p:cBhvr>
                                        <p:cTn id="66" dur="500"/>
                                        <p:tgtEl>
                                          <p:spTgt spid="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nl-NL"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latin typeface="Calibri" panose="020F0502020204030204" pitchFamily="34" charset="0"/>
              </a:rPr>
              <a:t>WAT IS GELOOF</a:t>
            </a: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latin typeface="Calibri" panose="020F0502020204030204" pitchFamily="34" charset="0"/>
              </a:rPr>
              <a:t>?</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68109" y="746344"/>
            <a:ext cx="2542882" cy="22039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4406" y="711102"/>
            <a:ext cx="2983703"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nl-NL"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DEFINITIE EN ONTWIKKELING VAN GELOOF</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564685" y="746344"/>
            <a:ext cx="3374231"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a:t>
            </a:r>
            <a:r>
              <a:rPr lang="nl-NL" b="1" dirty="0">
                <a:latin typeface="Comic Sans MS" panose="030F0702030302020204" pitchFamily="66" charset="0"/>
              </a:rPr>
              <a:t>Het geloof nu is een vaste grond van de dingen die men hoopt, en een bewijs van de zaken die men niet ziet.</a:t>
            </a:r>
            <a:r>
              <a:rPr lang="en" b="1" dirty="0">
                <a:latin typeface="Comic Sans MS" panose="030F0702030302020204" pitchFamily="66" charset="0"/>
              </a:rPr>
              <a:t>.”                  </a:t>
            </a:r>
            <a:r>
              <a:rPr lang="en" sz="1400" b="1" dirty="0">
                <a:latin typeface="Comic Sans MS" panose="030F0702030302020204" pitchFamily="66" charset="0"/>
              </a:rPr>
              <a:t>(</a:t>
            </a:r>
            <a:r>
              <a:rPr lang="nl-NL" sz="1400" b="1" dirty="0">
                <a:latin typeface="Comic Sans MS" panose="030F0702030302020204" pitchFamily="66" charset="0"/>
              </a:rPr>
              <a:t>Hebreeën 11:1</a:t>
            </a:r>
            <a:r>
              <a:rPr lang="en" sz="1400" b="1" dirty="0">
                <a:latin typeface="Comic Sans MS" panose="030F0702030302020204" pitchFamily="66" charset="0"/>
              </a:rPr>
              <a:t>)</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0" y="3083146"/>
            <a:ext cx="5831457" cy="1323439"/>
          </a:xfrm>
          <a:prstGeom prst="rect">
            <a:avLst/>
          </a:prstGeom>
          <a:noFill/>
        </p:spPr>
        <p:txBody>
          <a:bodyPr wrap="square" rtlCol="0">
            <a:spAutoFit/>
          </a:bodyPr>
          <a:lstStyle/>
          <a:p>
            <a:pPr>
              <a:spcBef>
                <a:spcPts val="600"/>
              </a:spcBef>
            </a:pPr>
            <a:r>
              <a:rPr lang="nl-NL" sz="2000" b="1" dirty="0">
                <a:solidFill>
                  <a:schemeClr val="bg1"/>
                </a:solidFill>
                <a:effectLst>
                  <a:glow rad="63500">
                    <a:srgbClr val="48130C"/>
                  </a:glow>
                </a:effectLst>
                <a:latin typeface="Calibri" panose="020F0502020204030204" pitchFamily="34" charset="0"/>
              </a:rPr>
              <a:t>Hebreeën 11:1, 3 en 6 bieden ons een brede definitie van geloof. Geloof heeft veel te maken met ons begrip van God. Het brengt ons ertoe in Hem te geloven als Schepper en Beloner.</a:t>
            </a:r>
            <a:endParaRPr lang="en" sz="2000" b="1" dirty="0">
              <a:solidFill>
                <a:schemeClr val="bg1"/>
              </a:solidFill>
              <a:effectLst>
                <a:glow rad="63500">
                  <a:srgbClr val="48130C"/>
                </a:glow>
              </a:effectLst>
              <a:latin typeface="Calibri" panose="020F0502020204030204" pitchFamily="34" charset="0"/>
            </a:endParaRP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2114500016"/>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41328" y="806245"/>
            <a:ext cx="2181402" cy="1294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0" y="5995758"/>
            <a:ext cx="8502444" cy="707886"/>
          </a:xfrm>
          <a:prstGeom prst="rect">
            <a:avLst/>
          </a:prstGeom>
          <a:noFill/>
        </p:spPr>
        <p:txBody>
          <a:bodyPr wrap="square">
            <a:spAutoFit/>
          </a:bodyPr>
          <a:lstStyle/>
          <a:p>
            <a:pPr lvl="0">
              <a:spcBef>
                <a:spcPts val="600"/>
              </a:spcBef>
              <a:defRPr/>
            </a:pPr>
            <a:r>
              <a:rPr lang="nl-NL" sz="2000" b="1" dirty="0">
                <a:solidFill>
                  <a:prstClr val="white"/>
                </a:solidFill>
                <a:effectLst>
                  <a:glow rad="63500">
                    <a:srgbClr val="48130C"/>
                  </a:glow>
                </a:effectLst>
                <a:latin typeface="Calibri" panose="020F0502020204030204" pitchFamily="34" charset="0"/>
              </a:rPr>
              <a:t>Zoals we hebben gezien, hebben we niet allemaal hetzelfde niveau van geloof. Hoe kan ik het geloof dat ik heb ontwikkelen, of het nu een beetje of veel is?</a:t>
            </a:r>
            <a:endParaRPr kumimoji="0" lang="en" sz="2000" b="1" i="0" u="none" strike="noStrike" kern="1200" cap="none" spc="0" normalizeH="0" baseline="0" noProof="0" dirty="0">
              <a:ln>
                <a:noFill/>
              </a:ln>
              <a:solidFill>
                <a:prstClr val="white"/>
              </a:solidFill>
              <a:effectLst>
                <a:glow rad="63500">
                  <a:srgbClr val="48130C"/>
                </a:glow>
              </a:effectLst>
              <a:uLnTx/>
              <a:uFillTx/>
              <a:latin typeface="Calibri" panose="020F0502020204030204" pitchFamily="34" charset="0"/>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8459" y="4539452"/>
            <a:ext cx="5732204" cy="1323439"/>
          </a:xfrm>
          <a:prstGeom prst="rect">
            <a:avLst/>
          </a:prstGeom>
          <a:noFill/>
        </p:spPr>
        <p:txBody>
          <a:bodyPr wrap="square">
            <a:spAutoFit/>
          </a:bodyPr>
          <a:lstStyle/>
          <a:p>
            <a:pPr lvl="0">
              <a:spcBef>
                <a:spcPts val="600"/>
              </a:spcBef>
              <a:defRPr/>
            </a:pPr>
            <a:r>
              <a:rPr lang="nl-NL" sz="2000" b="1" dirty="0">
                <a:solidFill>
                  <a:schemeClr val="bg1"/>
                </a:solidFill>
                <a:effectLst>
                  <a:glow rad="63500">
                    <a:srgbClr val="48130C"/>
                  </a:glow>
                </a:effectLst>
                <a:latin typeface="Calibri" panose="020F0502020204030204" pitchFamily="34" charset="0"/>
              </a:rPr>
              <a:t>In de rest van het hoofdstuk werkt Paulus het geloof van vele mannen en vrouwen uit die ons tot voorbeeld en aanmoediging dienen om de moed </a:t>
            </a:r>
            <a:r>
              <a:rPr lang="nl-NL" sz="2000" b="1" dirty="0">
                <a:solidFill>
                  <a:prstClr val="white"/>
                </a:solidFill>
                <a:effectLst>
                  <a:glow rad="63500">
                    <a:srgbClr val="48130C"/>
                  </a:glow>
                </a:effectLst>
                <a:latin typeface="Calibri" panose="020F0502020204030204" pitchFamily="34" charset="0"/>
              </a:rPr>
              <a:t>niet te verliezen terwijl we op de beloning wachten.</a:t>
            </a:r>
            <a:endParaRPr kumimoji="0" lang="en" sz="2000" b="1" i="0" u="none" strike="noStrike" kern="1200" cap="none" spc="0" normalizeH="0" baseline="0" noProof="0" dirty="0">
              <a:ln>
                <a:noFill/>
              </a:ln>
              <a:solidFill>
                <a:prstClr val="white"/>
              </a:solidFill>
              <a:effectLst>
                <a:glow rad="63500">
                  <a:srgbClr val="48130C"/>
                </a:glow>
              </a:effectLst>
              <a:uLnTx/>
              <a:uFillTx/>
              <a:latin typeface="Calibri" panose="020F0502020204030204" pitchFamily="34" charset="0"/>
            </a:endParaRPr>
          </a:p>
        </p:txBody>
      </p:sp>
      <p:sp>
        <p:nvSpPr>
          <p:cNvPr id="12" name="Tekstvak 11">
            <a:extLst>
              <a:ext uri="{FF2B5EF4-FFF2-40B4-BE49-F238E27FC236}">
                <a16:creationId xmlns:a16="http://schemas.microsoft.com/office/drawing/2014/main" id="{DD33F89C-0C05-77D7-FB00-1E195CD7F91F}"/>
              </a:ext>
            </a:extLst>
          </p:cNvPr>
          <p:cNvSpPr txBox="1"/>
          <p:nvPr/>
        </p:nvSpPr>
        <p:spPr>
          <a:xfrm>
            <a:off x="10729282" y="169581"/>
            <a:ext cx="1193448" cy="307168"/>
          </a:xfrm>
          <a:prstGeom prst="roundRect">
            <a:avLst>
              <a:gd name="adj" fmla="val 14029"/>
            </a:avLst>
          </a:prstGeom>
          <a:solidFill>
            <a:srgbClr val="85DEDE"/>
          </a:solidFill>
          <a:ln w="38100">
            <a:solidFill>
              <a:srgbClr val="FFFFFF"/>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000000"/>
                </a:solidFill>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141D31"/>
                </a:solidFill>
                <a:effectLst>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8"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EF1C654A-1FC1-4582-A367-0477E89B3989}"/>
                                            </p:graphicEl>
                                          </p:spTgt>
                                        </p:tgtEl>
                                      </p:cBhvr>
                                    </p:animEffect>
                                    <p:anim calcmode="lin" valueType="num">
                                      <p:cBhvr>
                                        <p:cTn id="61"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5"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7AFE801D-DE2B-4B26-AE02-37B78EB2674E}"/>
                                            </p:graphicEl>
                                          </p:spTgt>
                                        </p:tgtEl>
                                      </p:cBhvr>
                                    </p:animEffect>
                                    <p:anim calcmode="lin" valueType="num">
                                      <p:cBhvr>
                                        <p:cTn id="68"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4"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0657339-4452-4381-9696-08768A9793E4}"/>
                                            </p:graphicEl>
                                          </p:spTgt>
                                        </p:tgtEl>
                                      </p:cBhvr>
                                    </p:animEffect>
                                    <p:anim calcmode="lin" valueType="num">
                                      <p:cBhvr>
                                        <p:cTn id="77"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81"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62330D1C-E735-4EF1-BDB8-4173C1B5B3D5}"/>
                                            </p:graphicEl>
                                          </p:spTgt>
                                        </p:tgtEl>
                                      </p:cBhvr>
                                    </p:animEffect>
                                    <p:anim calcmode="lin" valueType="num">
                                      <p:cBhvr>
                                        <p:cTn id="84"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90"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4CFB5C92-2025-4ADA-8309-F9DDDE058036}"/>
                                            </p:graphicEl>
                                          </p:spTgt>
                                        </p:tgtEl>
                                      </p:cBhvr>
                                    </p:animEffect>
                                    <p:anim calcmode="lin" valueType="num">
                                      <p:cBhvr>
                                        <p:cTn id="93"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7"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62F9C750-5BA6-4C3D-BBE2-97E7E0FA3542}"/>
                                            </p:graphicEl>
                                          </p:spTgt>
                                        </p:tgtEl>
                                      </p:cBhvr>
                                    </p:animEffect>
                                    <p:anim calcmode="lin" valueType="num">
                                      <p:cBhvr>
                                        <p:cTn id="100"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528" fill="hold" grpId="0" nodeType="clickEffect">
                                  <p:stCondLst>
                                    <p:cond delay="0"/>
                                  </p:stCondLst>
                                  <p:childTnLst>
                                    <p:set>
                                      <p:cBhvr>
                                        <p:cTn id="105"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6"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DE7FC900-5765-4183-91B0-93122DA942DB}"/>
                                            </p:graphicEl>
                                          </p:spTgt>
                                        </p:tgtEl>
                                      </p:cBhvr>
                                    </p:animEffect>
                                    <p:anim calcmode="lin" valueType="num">
                                      <p:cBhvr>
                                        <p:cTn id="109"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10"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13"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E41E6368-E3D1-45FE-A79B-B9C5F27954CB}"/>
                                            </p:graphicEl>
                                          </p:spTgt>
                                        </p:tgtEl>
                                      </p:cBhvr>
                                    </p:animEffect>
                                    <p:anim calcmode="lin" valueType="num">
                                      <p:cBhvr>
                                        <p:cTn id="116"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528" fill="hold" grpId="0" nodeType="clickEffect">
                                  <p:stCondLst>
                                    <p:cond delay="0"/>
                                  </p:stCondLst>
                                  <p:childTnLst>
                                    <p:set>
                                      <p:cBhvr>
                                        <p:cTn id="121"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22"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DBEFF52B-2DD5-4E70-AFE3-2AD45871F679}"/>
                                            </p:graphicEl>
                                          </p:spTgt>
                                        </p:tgtEl>
                                      </p:cBhvr>
                                    </p:animEffect>
                                    <p:anim calcmode="lin" valueType="num">
                                      <p:cBhvr>
                                        <p:cTn id="125"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6"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7" presetID="53" presetClass="entr" presetSubtype="528" fill="hold" grpId="0" nodeType="withEffect">
                                  <p:stCondLst>
                                    <p:cond delay="0"/>
                                  </p:stCondLst>
                                  <p:childTnLst>
                                    <p:set>
                                      <p:cBhvr>
                                        <p:cTn id="128"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9"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CF95EDDD-B49F-4AFD-BA06-49661791AC8B}"/>
                                            </p:graphicEl>
                                          </p:spTgt>
                                        </p:tgtEl>
                                      </p:cBhvr>
                                    </p:animEffect>
                                    <p:anim calcmode="lin" valueType="num">
                                      <p:cBhvr>
                                        <p:cTn id="132"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ntr" presetSubtype="528" fill="hold" grpId="0" nodeType="clickEffect">
                                  <p:stCondLst>
                                    <p:cond delay="0"/>
                                  </p:stCondLst>
                                  <p:childTnLst>
                                    <p:set>
                                      <p:cBhvr>
                                        <p:cTn id="137"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8"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0774E423-1125-4F5D-98B3-689912FAABA1}"/>
                                            </p:graphicEl>
                                          </p:spTgt>
                                        </p:tgtEl>
                                      </p:cBhvr>
                                    </p:animEffect>
                                    <p:anim calcmode="lin" valueType="num">
                                      <p:cBhvr>
                                        <p:cTn id="141"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42"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43" presetID="53" presetClass="entr" presetSubtype="528" fill="hold" grpId="0" nodeType="withEffect">
                                  <p:stCondLst>
                                    <p:cond delay="0"/>
                                  </p:stCondLst>
                                  <p:childTnLst>
                                    <p:set>
                                      <p:cBhvr>
                                        <p:cTn id="144"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5"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6"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7" dur="500"/>
                                        <p:tgtEl>
                                          <p:spTgt spid="2">
                                            <p:graphicEl>
                                              <a:dgm id="{25183399-0B8C-42D7-A96A-7EBD0191D40C}"/>
                                            </p:graphicEl>
                                          </p:spTgt>
                                        </p:tgtEl>
                                      </p:cBhvr>
                                    </p:animEffect>
                                    <p:anim calcmode="lin" valueType="num">
                                      <p:cBhvr>
                                        <p:cTn id="148"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9"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3" presetClass="entr" presetSubtype="528" fill="hold" grpId="0" nodeType="clickEffect">
                                  <p:stCondLst>
                                    <p:cond delay="0"/>
                                  </p:stCondLst>
                                  <p:childTnLst>
                                    <p:set>
                                      <p:cBhvr>
                                        <p:cTn id="153"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4"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5"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6" dur="500"/>
                                        <p:tgtEl>
                                          <p:spTgt spid="2">
                                            <p:graphicEl>
                                              <a:dgm id="{75CB85F2-1236-43DE-B43D-C3EAE0C6F401}"/>
                                            </p:graphicEl>
                                          </p:spTgt>
                                        </p:tgtEl>
                                      </p:cBhvr>
                                    </p:animEffect>
                                    <p:anim calcmode="lin" valueType="num">
                                      <p:cBhvr>
                                        <p:cTn id="157"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8"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9" presetID="53" presetClass="entr" presetSubtype="528" fill="hold" grpId="0" nodeType="withEffect">
                                  <p:stCondLst>
                                    <p:cond delay="0"/>
                                  </p:stCondLst>
                                  <p:childTnLst>
                                    <p:set>
                                      <p:cBhvr>
                                        <p:cTn id="160"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61"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62"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63" dur="500"/>
                                        <p:tgtEl>
                                          <p:spTgt spid="2">
                                            <p:graphicEl>
                                              <a:dgm id="{4BB67BAA-14B6-4EAD-8B08-5889DA05780B}"/>
                                            </p:graphicEl>
                                          </p:spTgt>
                                        </p:tgtEl>
                                      </p:cBhvr>
                                    </p:animEffect>
                                    <p:anim calcmode="lin" valueType="num">
                                      <p:cBhvr>
                                        <p:cTn id="164"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5"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P spid="12" grpId="0" animBg="1"/>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124</TotalTime>
  <Words>1324</Words>
  <Application>Microsoft Office PowerPoint</Application>
  <PresentationFormat>Panorámica</PresentationFormat>
  <Paragraphs>82</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Calibri</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2026-04-05T13:32:58Z</dcterms:created>
  <dcterms:modified xsi:type="dcterms:W3CDTF">2026-05-22T05:49:44Z</dcterms:modified>
</cp:coreProperties>
</file>