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D54"/>
    <a:srgbClr val="B665A7"/>
    <a:srgbClr val="EBCCFF"/>
    <a:srgbClr val="4B1DB4"/>
    <a:srgbClr val="F1E1D2"/>
    <a:srgbClr val="A44108"/>
    <a:srgbClr val="635DB3"/>
    <a:srgbClr val="92DF5F"/>
    <a:srgbClr val="6E69B9"/>
    <a:srgbClr val="FFC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Plantenlichamen </a:t>
          </a:r>
          <a:br>
            <a:rPr lang="nl-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nl-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(1 Kor. 15:35-38)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Er wordt een zaadje gezaaid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Er wordt een graan geoogst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God geeft elke plant het lichaam dat Hij wil.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Fysieke lichamen </a:t>
          </a:r>
          <a:br>
            <a:rPr lang="nl-N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nl-NL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(1 Kor.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Menselijke lichamen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Dierlijke lichamen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Vis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lichamen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Vogel    lichamen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Hemelse lichamen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nl-NL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Kor. 15:40-41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 glorie van de zon</a:t>
          </a:r>
          <a:endParaRPr lang="es-ES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 glorie van de maan</a:t>
          </a:r>
          <a:endParaRPr lang="es-ES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 glorie van de sterren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Ieder zijn eigen glorie (schittering)</a:t>
          </a:r>
          <a:endParaRPr lang="en" sz="20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899169" y="4151412"/>
        <a:ext cx="1587539" cy="776610"/>
      </dsp:txXfrm>
    </dsp:sp>
  </dsp:spTree>
</dsp:drawing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1570</Words>
  <Application>Microsoft Office PowerPoint</Application>
  <PresentationFormat>Panorámica</PresentationFormat>
  <Paragraphs>107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Constantia</vt:lpstr>
      <vt:lpstr>Arial</vt:lpstr>
      <vt:lpstr>Calibri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104</cp:revision>
  <dcterms:created xsi:type="dcterms:W3CDTF">2026-07-19T13:36:46Z</dcterms:created>
  <dcterms:modified xsi:type="dcterms:W3CDTF">2026-08-20T15:07:57Z</dcterms:modified>
</cp:coreProperties>
</file>