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10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Ci6t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Pusl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J1lv w`dv k` Ko-rinth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Rvvk Ko-rinth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J5 Ko-rinth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Wargakni tin w` k` J5 Ko-rinth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Pusl v j``k idi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Nuer" pitchFamily="18" charset="0"/>
            </a:rPr>
            <a:t>V mek Yecu kv jv </a:t>
          </a:r>
          <a:r>
            <a:rPr lang="en" sz="1600" b="1" noProof="0" dirty="0"/>
            <a:t>(</a:t>
          </a:r>
          <a:r>
            <a:rPr lang="en-US" sz="1600" b="1" noProof="0" dirty="0" err="1"/>
            <a:t>Gäl</a:t>
          </a:r>
          <a:r>
            <a:rPr lang="en" sz="1600" b="1" noProof="0" dirty="0"/>
            <a:t>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M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0k kv jv nvy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Nuer" pitchFamily="18" charset="0"/>
            </a:rPr>
            <a:t>V tee ni j5c man </a:t>
          </a:r>
          <a:r>
            <a:rPr lang="en" sz="1600" b="1" noProof="0" dirty="0"/>
            <a:t>(</a:t>
          </a:r>
          <a:r>
            <a:rPr lang="en-US" sz="1600" b="1" noProof="0" dirty="0" err="1"/>
            <a:t>Gäl</a:t>
          </a:r>
          <a:r>
            <a:rPr lang="en" sz="1600" b="1" noProof="0" dirty="0"/>
            <a:t>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Csal kv jv nvy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Nuer" pitchFamily="18" charset="0"/>
            </a:rPr>
            <a:t>Rvy du]p w`dv k` </a:t>
          </a:r>
          <a:r>
            <a:rPr lang="en-US" sz="2000" b="1" noProof="0" dirty="0">
              <a:latin typeface="Nuer" pitchFamily="18" charset="0"/>
            </a:rPr>
            <a:t>Da-math-</a:t>
          </a:r>
          <a:r>
            <a:rPr lang="en-US" sz="2000" b="1" noProof="0" dirty="0" err="1">
              <a:latin typeface="Nuer" pitchFamily="18" charset="0"/>
            </a:rPr>
            <a:t>kɛth</a:t>
          </a:r>
          <a:r>
            <a:rPr lang="en" sz="2000" b="1" noProof="0" dirty="0">
              <a:latin typeface="Nuer" pitchFamily="18" charset="0"/>
            </a:rPr>
            <a:t> </a:t>
          </a:r>
          <a:r>
            <a:rPr lang="en" sz="1600" b="1" noProof="0" dirty="0"/>
            <a:t>(</a:t>
          </a:r>
          <a:r>
            <a:rPr lang="en-US" sz="1600" b="1" noProof="0" dirty="0" err="1"/>
            <a:t>Lät</a:t>
          </a:r>
          <a:r>
            <a:rPr lang="en" sz="1600" b="1" noProof="0" dirty="0"/>
            <a:t>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V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J``k k` xaani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Nuer" pitchFamily="18" charset="0"/>
            </a:rPr>
            <a:t>K` Jur </a:t>
          </a:r>
          <a:r>
            <a:rPr lang="en" sz="1600" b="1" noProof="0" dirty="0"/>
            <a:t>(</a:t>
          </a:r>
          <a:r>
            <a:rPr lang="en-US" sz="1600" b="1" noProof="0" dirty="0" err="1"/>
            <a:t>Gäl</a:t>
          </a:r>
          <a:r>
            <a:rPr lang="en" sz="1600" b="1" noProof="0" dirty="0"/>
            <a:t>. 2:9)</a:t>
          </a:r>
          <a:endParaRPr lang="en" sz="18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Ko-rinth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>
              <a:latin typeface="Nuer" pitchFamily="18" charset="0"/>
            </a:rPr>
            <a:t>Caa jv l1t jv v j5 Ko-lo-i vn f66 t` rik ti xuan thin rvy Luak Kusth, cu Pusl kv com kv ku5divn: d``kni kv bu]n, ciax t]]c` mi guac kv Ruac Kusth, xaknsam; kvnv ciax t]]c` wutd` kvnv ciek kv yi6w. 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Ko-rinth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 algn="just">
            <a:buNone/>
          </a:pPr>
          <a:r>
            <a:rPr lang="en-US" sz="1800" b="1" noProof="0" dirty="0">
              <a:latin typeface="Nuer" pitchFamily="18" charset="0"/>
            </a:rPr>
            <a:t>C</a:t>
          </a:r>
          <a:r>
            <a:rPr lang="en" sz="1800" b="1" noProof="0" dirty="0">
              <a:latin typeface="Nuer" pitchFamily="18" charset="0"/>
            </a:rPr>
            <a:t>uu j5 gsal Ko-lo-</a:t>
          </a:r>
          <a:r>
            <a:rPr lang="en-US" sz="1800" b="1" noProof="0" dirty="0">
              <a:latin typeface="Nuer" pitchFamily="18" charset="0"/>
            </a:rPr>
            <a:t>I</a:t>
          </a:r>
          <a:r>
            <a:rPr lang="en" sz="1800" b="1" noProof="0" dirty="0">
              <a:latin typeface="Nuer" pitchFamily="18" charset="0"/>
            </a:rPr>
            <a:t> jv n66x wargakni ti t` kv thiecni ti xuan b`  rvy Luak Kusth kv ku5 xsaani tin ci Pusl ruc kv ku5divn c3tkv</a:t>
          </a:r>
          <a:r>
            <a:rPr lang="en" sz="1800" b="1" noProof="0" dirty="0"/>
            <a:t>: </a:t>
          </a:r>
          <a:r>
            <a:rPr lang="en" sz="1800" b="1" noProof="0" dirty="0">
              <a:latin typeface="Nuer" pitchFamily="18" charset="0"/>
            </a:rPr>
            <a:t>Ku5 kuen; d1k m``n; /thivl kuen; kuan tin laa k1m kv kuth gu`y; t11 civx` pal`; l``tni mucni yi22k`; kvnv jiec lith.  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Ko-rinth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 algn="just">
            <a:buNone/>
          </a:pPr>
          <a:r>
            <a:rPr lang="en" sz="1800" b="1" noProof="0" dirty="0">
              <a:latin typeface="Nuer" pitchFamily="18" charset="0"/>
            </a:rPr>
            <a:t>Nvmv v jvn wargak in rvwdv min caa gax, v c`x ni mee ci wargakni ti ksx ti xuan gsr </a:t>
          </a:r>
          <a:r>
            <a:rPr lang="en" sz="1800" b="1" noProof="0" dirty="0"/>
            <a:t>(</a:t>
          </a:r>
          <a:r>
            <a:rPr lang="en" sz="1800" b="1" noProof="0" dirty="0">
              <a:latin typeface="Nuer" pitchFamily="18" charset="0"/>
            </a:rPr>
            <a:t>dsx gsrvkv kv ksr k` mee cv wargakni d1x rvw v ti gsr kiv dsx gssrv kv kaamdivn</a:t>
          </a:r>
          <a:r>
            <a:rPr lang="en" sz="1800" b="1" noProof="0" dirty="0"/>
            <a:t>). </a:t>
          </a:r>
          <a:r>
            <a:rPr lang="en" sz="1800" b="1" noProof="0" dirty="0">
              <a:latin typeface="Nuer" pitchFamily="18" charset="0"/>
            </a:rPr>
            <a:t>Cuv J5 Ko-rinth tiet kv du]]p in ci kvn th1x rikni thuk kv jv, k` cv kv com b` v lsx vn f66 dee kvn fsw gu5c kv rvy Thukni Kusth tin gsw, kv f66 dee kvn t11 civxni tin thieek kv kv k` gu5c kvn kv woc rvydivn. 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Ci6t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Pusl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J1lv w`dv k` Ko-rinth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Rvvk Ko-rinth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J5 Ko-rinth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Wargakni tin w` k` J5 Ko-rinth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Nuer" pitchFamily="18" charset="0"/>
            </a:rPr>
            <a:t>V mek Yecu kv jv </a:t>
          </a:r>
          <a:r>
            <a:rPr lang="en" sz="1600" b="1" kern="1200" noProof="0" dirty="0"/>
            <a:t>(</a:t>
          </a:r>
          <a:r>
            <a:rPr lang="en-US" sz="1600" b="1" kern="1200" noProof="0" dirty="0" err="1"/>
            <a:t>Gäl</a:t>
          </a:r>
          <a:r>
            <a:rPr lang="en" sz="1600" b="1" kern="1200" noProof="0" dirty="0"/>
            <a:t>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Pusl v j``k idi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Nuer" pitchFamily="18" charset="0"/>
            </a:rPr>
            <a:t>V tee ni j5c man </a:t>
          </a:r>
          <a:r>
            <a:rPr lang="en" sz="1600" b="1" kern="1200" noProof="0" dirty="0"/>
            <a:t>(</a:t>
          </a:r>
          <a:r>
            <a:rPr lang="en-US" sz="1600" b="1" kern="1200" noProof="0" dirty="0" err="1"/>
            <a:t>Gäl</a:t>
          </a:r>
          <a:r>
            <a:rPr lang="en" sz="1600" b="1" kern="1200" noProof="0" dirty="0"/>
            <a:t>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M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0k kv jv nvy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Nuer" pitchFamily="18" charset="0"/>
            </a:rPr>
            <a:t>Rvy du]p w`dv k` </a:t>
          </a:r>
          <a:r>
            <a:rPr lang="en-US" sz="2000" b="1" kern="1200" noProof="0" dirty="0">
              <a:latin typeface="Nuer" pitchFamily="18" charset="0"/>
            </a:rPr>
            <a:t>Da-math-</a:t>
          </a:r>
          <a:r>
            <a:rPr lang="en-US" sz="2000" b="1" kern="1200" noProof="0" dirty="0" err="1">
              <a:latin typeface="Nuer" pitchFamily="18" charset="0"/>
            </a:rPr>
            <a:t>kɛth</a:t>
          </a:r>
          <a:r>
            <a:rPr lang="en" sz="2000" b="1" kern="1200" noProof="0" dirty="0">
              <a:latin typeface="Nuer" pitchFamily="18" charset="0"/>
            </a:rPr>
            <a:t> </a:t>
          </a:r>
          <a:r>
            <a:rPr lang="en" sz="1600" b="1" kern="1200" noProof="0" dirty="0"/>
            <a:t>(</a:t>
          </a:r>
          <a:r>
            <a:rPr lang="en-US" sz="1600" b="1" kern="1200" noProof="0" dirty="0" err="1"/>
            <a:t>Lät</a:t>
          </a:r>
          <a:r>
            <a:rPr lang="en" sz="1600" b="1" kern="1200" noProof="0" dirty="0"/>
            <a:t>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Csal kv jv nvy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Nuer" pitchFamily="18" charset="0"/>
            </a:rPr>
            <a:t>K` Jur </a:t>
          </a:r>
          <a:r>
            <a:rPr lang="en" sz="1600" b="1" kern="1200" noProof="0" dirty="0"/>
            <a:t>(</a:t>
          </a:r>
          <a:r>
            <a:rPr lang="en-US" sz="1600" b="1" kern="1200" noProof="0" dirty="0" err="1"/>
            <a:t>Gäl</a:t>
          </a:r>
          <a:r>
            <a:rPr lang="en" sz="1600" b="1" kern="1200" noProof="0" dirty="0"/>
            <a:t>. 2:9)</a:t>
          </a:r>
          <a:endParaRPr lang="en" sz="18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V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J``k k` xaani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333244"/>
          <a:ext cx="7980720" cy="12568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9573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>
              <a:latin typeface="Nuer" pitchFamily="18" charset="0"/>
            </a:rPr>
            <a:t>Caa jv l1t jv v j5 Ko-lo-i vn f66 t` rik ti xuan thin rvy Luak Kusth, cu Pusl kv com kv ku5divn: d``kni kv bu]n, ciax t]]c` mi guac kv Ruac Kusth, xaknsam; kvnv ciax t]]c` wutd` kvnv ciek kv yi6w. </a:t>
          </a:r>
          <a:endParaRPr lang="en" sz="1800" kern="1200" noProof="0" dirty="0"/>
        </a:p>
      </dsp:txBody>
      <dsp:txXfrm>
        <a:off x="0" y="333244"/>
        <a:ext cx="7980720" cy="1256850"/>
      </dsp:txXfrm>
    </dsp:sp>
    <dsp:sp modelId="{4F3DFAC6-32B5-4FF7-80EC-1BCA53706CDB}">
      <dsp:nvSpPr>
        <dsp:cNvPr id="0" name=""/>
        <dsp:cNvSpPr/>
      </dsp:nvSpPr>
      <dsp:spPr>
        <a:xfrm>
          <a:off x="399036" y="52804"/>
          <a:ext cx="5586504" cy="5608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Ko-rinth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6416" y="80184"/>
        <a:ext cx="5531744" cy="506120"/>
      </dsp:txXfrm>
    </dsp:sp>
    <dsp:sp modelId="{4356964C-7D4C-4136-BFD4-003022A3A988}">
      <dsp:nvSpPr>
        <dsp:cNvPr id="0" name=""/>
        <dsp:cNvSpPr/>
      </dsp:nvSpPr>
      <dsp:spPr>
        <a:xfrm>
          <a:off x="0" y="1973134"/>
          <a:ext cx="7980720" cy="12568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95732" rIns="180000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>
              <a:latin typeface="Nuer" pitchFamily="18" charset="0"/>
            </a:rPr>
            <a:t>C</a:t>
          </a:r>
          <a:r>
            <a:rPr lang="en" sz="1800" b="1" kern="1200" noProof="0" dirty="0">
              <a:latin typeface="Nuer" pitchFamily="18" charset="0"/>
            </a:rPr>
            <a:t>uu j5 gsal Ko-lo-</a:t>
          </a:r>
          <a:r>
            <a:rPr lang="en-US" sz="1800" b="1" kern="1200" noProof="0" dirty="0">
              <a:latin typeface="Nuer" pitchFamily="18" charset="0"/>
            </a:rPr>
            <a:t>I</a:t>
          </a:r>
          <a:r>
            <a:rPr lang="en" sz="1800" b="1" kern="1200" noProof="0" dirty="0">
              <a:latin typeface="Nuer" pitchFamily="18" charset="0"/>
            </a:rPr>
            <a:t> jv n66x wargakni ti t` kv thiecni ti xuan b`  rvy Luak Kusth kv ku5 xsaani tin ci Pusl ruc kv ku5divn c3tkv</a:t>
          </a:r>
          <a:r>
            <a:rPr lang="en" sz="1800" b="1" kern="1200" noProof="0" dirty="0"/>
            <a:t>: </a:t>
          </a:r>
          <a:r>
            <a:rPr lang="en" sz="1800" b="1" kern="1200" noProof="0" dirty="0">
              <a:latin typeface="Nuer" pitchFamily="18" charset="0"/>
            </a:rPr>
            <a:t>Ku5 kuen; d1k m``n; /thivl kuen; kuan tin laa k1m kv kuth gu`y; t11 civx` pal`; l``tni mucni yi22k`; kvnv jiec lith.  </a:t>
          </a:r>
          <a:endParaRPr lang="en" sz="1800" kern="1200" noProof="0" dirty="0"/>
        </a:p>
      </dsp:txBody>
      <dsp:txXfrm>
        <a:off x="0" y="1973134"/>
        <a:ext cx="7980720" cy="1256850"/>
      </dsp:txXfrm>
    </dsp:sp>
    <dsp:sp modelId="{2F0E2FE6-2CF5-496B-BA7C-3E702B20CEB1}">
      <dsp:nvSpPr>
        <dsp:cNvPr id="0" name=""/>
        <dsp:cNvSpPr/>
      </dsp:nvSpPr>
      <dsp:spPr>
        <a:xfrm>
          <a:off x="399036" y="1692694"/>
          <a:ext cx="5586504" cy="5608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Ko-rinth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6416" y="1720074"/>
        <a:ext cx="5531744" cy="506120"/>
      </dsp:txXfrm>
    </dsp:sp>
    <dsp:sp modelId="{BF2165CA-3783-4C74-A25A-6E59360B8C21}">
      <dsp:nvSpPr>
        <dsp:cNvPr id="0" name=""/>
        <dsp:cNvSpPr/>
      </dsp:nvSpPr>
      <dsp:spPr>
        <a:xfrm>
          <a:off x="0" y="3613024"/>
          <a:ext cx="7980720" cy="173565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95732" rIns="180000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>
              <a:latin typeface="Nuer" pitchFamily="18" charset="0"/>
            </a:rPr>
            <a:t>Nvmv v jvn wargak in rvwdv min caa gax, v c`x ni mee ci wargakni ti ksx ti xuan gsr </a:t>
          </a:r>
          <a:r>
            <a:rPr lang="en" sz="1800" b="1" kern="1200" noProof="0" dirty="0"/>
            <a:t>(</a:t>
          </a:r>
          <a:r>
            <a:rPr lang="en" sz="1800" b="1" kern="1200" noProof="0" dirty="0">
              <a:latin typeface="Nuer" pitchFamily="18" charset="0"/>
            </a:rPr>
            <a:t>dsx gsrvkv kv ksr k` mee cv wargakni d1x rvw v ti gsr kiv dsx gssrv kv kaamdivn</a:t>
          </a:r>
          <a:r>
            <a:rPr lang="en" sz="1800" b="1" kern="1200" noProof="0" dirty="0"/>
            <a:t>). </a:t>
          </a:r>
          <a:r>
            <a:rPr lang="en" sz="1800" b="1" kern="1200" noProof="0" dirty="0">
              <a:latin typeface="Nuer" pitchFamily="18" charset="0"/>
            </a:rPr>
            <a:t>Cuv J5 Ko-rinth tiet kv du]]p in ci kvn th1x rikni thuk kv jv, k` cv kv com b` v lsx vn f66 dee kvn fsw gu5c kv rvy Thukni Kusth tin gsw, kv f66 dee kvn t11 civxni tin thieek kv kv k` gu5c kvn kv woc rvydivn. </a:t>
          </a:r>
          <a:endParaRPr lang="en" sz="1800" kern="1200" noProof="0" dirty="0"/>
        </a:p>
      </dsp:txBody>
      <dsp:txXfrm>
        <a:off x="0" y="3613024"/>
        <a:ext cx="7980720" cy="1735650"/>
      </dsp:txXfrm>
    </dsp:sp>
    <dsp:sp modelId="{D60E5BAA-BA57-4680-A2E7-E8124F89EBA6}">
      <dsp:nvSpPr>
        <dsp:cNvPr id="0" name=""/>
        <dsp:cNvSpPr/>
      </dsp:nvSpPr>
      <dsp:spPr>
        <a:xfrm>
          <a:off x="399036" y="3332584"/>
          <a:ext cx="5586504" cy="56088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Ji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Ko-rinth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6416" y="3359964"/>
        <a:ext cx="553174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0" y="0"/>
            <a:ext cx="12372975" cy="628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Nuer" pitchFamily="18" charset="0"/>
              </a:rPr>
              <a:t>Lat Pusl kv Ruac Kusth k` Ko-rnith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Nuer" pitchFamily="18" charset="0"/>
              </a:rPr>
              <a:t>Xiic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 </a:t>
            </a:r>
            <a:r>
              <a:rPr lang="en-US" sz="1600" b="1" dirty="0">
                <a:solidFill>
                  <a:srgbClr val="4F5F6E"/>
                </a:solidFill>
                <a:latin typeface="Nuer" pitchFamily="18" charset="0"/>
              </a:rPr>
              <a:t>Th77r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wäär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kɛl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cu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Kuäär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Yecu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ruac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Puɔl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nyuuth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wëë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i̱, ‘/Cu dual,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duundɛ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ruacni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/cu bit, 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ta̱a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kɛɛl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̱.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Thilɛ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ram mi bi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riɛk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ta̱a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nɛy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ŋuan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ɛn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wi̱c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ɛmɛ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</a:br>
            <a:r>
              <a: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L`t</a:t>
            </a:r>
            <a:r>
              <a: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18:9, 10)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487361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ksr wargak` min cv gsar J5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R6m, wargakni tin cv gsar J5 Ko-rinth v kvn wargakni tin b`r ni kvn v lsx k` wargakni tin ci Pusl kv gsr.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f66 dee kvn kule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cop lscdan v gsaa, kvv nhiam g6rv f66 d22 ksn lust in gsar kv kv ksn x1c.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8" y="1233203"/>
            <a:ext cx="71723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Waegakni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d1x rvw tin ci k``n t2ni kamdivn kv juskni ti tst kv gsarivn kv kv.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Rvydivn,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jek ksn copni ti dee l1th l`t kv ku5 xsaani tin b0c b00c tin tusk kamni nvvni tin la gaat ran.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en-US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CI^T PUSL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Ɛ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ɣän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Puɔl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jak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mi /ci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jäk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raan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mi /ci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bä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raan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duundɛ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bëë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Yecu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Kritho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kɛnɛ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Kuoth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in la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Gua̱a̱r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nhial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min ci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jɛ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jiɛc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li̱th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—”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14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Gä-lëë-cia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V m1tkv w`l rvw tin ci Yecu kv kuany, ci Bay-bol ruach kv ku5 jaakni ti ksx c3tkv Ma-thay-`th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1:26),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Bar-na-b`th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14:4),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Je-mvth kvnv Pusl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Ji </a:t>
            </a:r>
            <a:r>
              <a:rPr lang="en-US" sz="2000" b="1" dirty="0" err="1">
                <a:solidFill>
                  <a:prstClr val="black"/>
                </a:solidFill>
              </a:rPr>
              <a:t>Ko-rinth</a:t>
            </a:r>
            <a:r>
              <a:rPr lang="en-US" sz="2000" b="1" dirty="0">
                <a:solidFill>
                  <a:prstClr val="black"/>
                </a:solidFill>
              </a:rPr>
              <a:t> 15:7-9)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036372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tookv ni kv gu1th ee csalkv jv,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t2k Pusl kvvliw cv jv yiath k` Yecu. Laa c`rv kv ku5 Yecu, laa ruacv kv ku5 Yecu, cv Yecu Nyuak kv nvy diaal.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jvn ku5c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vms, ni kv gu11th ee nhiam mee cup kv jv k` Ko-rinth, Yecu v jvn la d`r ruacdv ms.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Ko-rinth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Nuer" pitchFamily="18" charset="0"/>
              </a:rPr>
              <a:t>J!LV W~DV K~ KO-RINTH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kɔr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mɛmɛ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cu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Puɔl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A-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thɛn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ba̱ny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cuɛ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wä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Ko-rinth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14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Lät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vy j1lv min rvwdv kv ku5 latd` Ruac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Kusth, cua Pusl Thiex v Yi22 in Gsaa in Rvl rs kv f66 derv w` k` Yu-rsp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16:6-10).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Vn gu11th vmi cua jv cu tuk k`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Pi-li-pi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16:12, 38-39),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k`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Thɛ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tha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-lo-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17:1, 5, 9-10),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am`ni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Bɛ-ria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9" y="4537816"/>
            <a:ext cx="3903466" cy="2234059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6" y="2029709"/>
            <a:ext cx="67550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K` A-thvn</a:t>
            </a: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, kv ksr k` mee cv J5 Juudh l1t Ruach Kusth gu11th pal` kvnv Jur gu11th k6k`, cua jv csl kv f66 bv Ruac Kusth w` lat k`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A-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-ɔ-pa-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gäth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17:16-21).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ksr k` mee cv ruach kv lu1x mi diit, kv nvy ti tst k` rsdivn kv tee cu Yecu x`th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lang="en-US" b="1" dirty="0" err="1">
                <a:solidFill>
                  <a:prstClr val="black"/>
                </a:solidFill>
              </a:rPr>
              <a:t>Lät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17:34).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525106"/>
            <a:ext cx="48276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C3tkv ciax</a:t>
            </a: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dv, cuv Ruac Kusth tok kv l`t J5 Juudh gu1thni pal` k` kv ksrv cuv w` l1t Jur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18:4-8).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gu1th ee tee k` Ko-rinth, kvnv ksr “jivthk` lsaac” k`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A-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thɛn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prstClr val="black"/>
                </a:solidFill>
                <a:latin typeface="Nuer" pitchFamily="18" charset="0"/>
              </a:rPr>
              <a:t>cu Pusl v car vn f66 cv bi ruac kv pvl ran, duxdv f66 bv lat ni “Yecu Kritho, min caa Puat Jiath” k` rsa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Ko-rinth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8" y="3509443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jivndv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k` !-thvn, cu Pusl w` k` Ko-rinth k` cuv rsdv mat kvv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A-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kui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lä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kvnv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Pɛ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thil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-ä,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tin cu kvn w` l`t kvvl kv f66 bi kvn kvmvni yiath piny.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(</a:t>
            </a:r>
            <a:r>
              <a:rPr lang="en-US" sz="2000" b="1" dirty="0" err="1">
                <a:solidFill>
                  <a:prstClr val="black"/>
                </a:solidFill>
              </a:rPr>
              <a:t>Lät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Nuer" pitchFamily="18" charset="0"/>
              </a:rPr>
              <a:t>RVVK KO-RINTH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ɛpuc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tëëkɛ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cɔalkɛ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kuth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kɛnɛ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kua̱r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ŋuan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                  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-US" sz="14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Ji</a:t>
            </a:r>
            <a:r>
              <a:rPr lang="en-US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Ko-rinth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8:5b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88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Ko-rinth caa d`k v R6m kv rusn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146 BC.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ksrv,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cu Ju-liuth Thv-th1r bu]n nvvni ti ci ksn v decni kvnv nvy ti lsr j1k kv ru]n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46 BC.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jsak, cu rvk loc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gu1thdv v rsx kv ru]n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44 BC.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gu11th ee guil Puslv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kv jv, cv ku thux v d`r k6k` mi te kv lust mi diit.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729" y="1754584"/>
            <a:ext cx="3741438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685210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uer" pitchFamily="18" charset="0"/>
                </a:rPr>
                <a:t>Ko-rinth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Nuer" pitchFamily="18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1235680" cy="27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Le-</a:t>
              </a:r>
              <a:r>
                <a:rPr lang="es-ES" sz="1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</a:t>
              </a:r>
              <a:r>
                <a:rPr lang="es-E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r>
                <a:rPr lang="es-ES" sz="1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eum</a:t>
              </a:r>
              <a:endPara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9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uer" pitchFamily="18" charset="0"/>
                </a:rPr>
                <a:t>Thvn-keria</a:t>
              </a:r>
              <a:endPara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Nuer" pitchFamily="18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Pal kuthni gueyni kvnv Leer ci kvn rvvk thi`x k` cv cu1 ciaxdivn. Riw ruacni Pusl tin cv gsar J5 Ko-rinth cv jv f]n vn f66 bv rik titit thuk, rik tin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ci cop rvy Luak Kusth.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62900" y="3477002"/>
            <a:ext cx="80102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f66 v gu11th mi gsaa kv nyv-gath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cv Pusl jak k` f66 bv l`t v la ram la kvmvni a yivth piny.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uxdv f66 riax l</a:t>
            </a:r>
            <a:r>
              <a:rPr kumimoji="0" lang="en" sz="2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` Ko-rnith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min k66x kv riax A-thvn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tee kv rik ti xuan.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06854" y="2457480"/>
            <a:ext cx="8075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Gssy Ko-rinth tee k` gu11th in caa l1th thin, rvy mu]]n Ko-rinth in r6m mu]n d1x rvw thin rvy yieer, jekv xsak k` p6m yi22ri d1x rvw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ti te kv lust mi diit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Le-ca-eum,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wii dhuul` Ko-rinth; kvnv Thvn-keria, wii dhuul` thar6n.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latin typeface="Nuer" pitchFamily="18" charset="0"/>
              </a:rPr>
              <a:t>J% KO-RINTH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2" y="718393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wäär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kɛl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cu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Kuäär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Yecu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ruac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Puɔl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nyuuth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wëë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i̱, ‘/Cu dual,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duundɛ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ruacni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/cu bit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1400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Lät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Cu J5 Juudh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tin t` k` Ko-rinth ruac in latdv l6k, k` cu kvn Pusl jak k` jivn gu11th p`l` kv bu]m k` cuv mat kv Jur cu took dhsr in thieek kv gu1th pal`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lang="en-US" sz="2200" b="1" dirty="0" err="1">
                <a:solidFill>
                  <a:prstClr val="black"/>
                </a:solidFill>
              </a:rPr>
              <a:t>Lät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55628" y="4228154"/>
            <a:ext cx="64167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jvn gu11th vms, cu Yecu ben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k` jv kv nyuuth kv w``r kv f66 bv Pusl com kv f66 bv w` kv w` nhiam kv l1t in cv took rvy J5 Ko-rinth, k` cuv jv jak k` x`cv jv vn f66 bi nvy ti xuan ruac in latdv nhsk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lang="en-US" sz="2200" b="1" dirty="0" err="1">
                <a:solidFill>
                  <a:prstClr val="black"/>
                </a:solidFill>
              </a:rPr>
              <a:t>Lät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674704"/>
            <a:ext cx="9577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u nyuuth v mv jv jak k` bum,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k` cu Pusl t` k` Ko-rinth kv ru]n kvcu nuth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lang="en-US" sz="2200" b="1" dirty="0" err="1">
                <a:solidFill>
                  <a:prstClr val="black"/>
                </a:solidFill>
              </a:rPr>
              <a:t>Lät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18:11).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jsak,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cu Ji Juudh Pusl nax nhiam Lusk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lang="en-US" sz="2200" b="1" dirty="0" err="1">
                <a:solidFill>
                  <a:prstClr val="black"/>
                </a:solidFill>
              </a:rPr>
              <a:t>Lät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18:12-13).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 gu11th ee jivn kv jv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k` Ko-rinth, cv Duel Kusth mi diit yiath piny 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lang="en-US" sz="2200" b="1" dirty="0" err="1">
                <a:solidFill>
                  <a:prstClr val="black"/>
                </a:solidFill>
              </a:rPr>
              <a:t>Lät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75809" y="2465636"/>
            <a:ext cx="639825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ciax ji``k ee cv nvvn rvy juri,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kvnv thivl luth` kvnv kuethni mee cv jek k` J5 Juudh, cuv jv moc kv jiath lsaac mi diit rvy yi22k`.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</a:t>
            </a:r>
            <a:r>
              <a:rPr kumimoji="0" lang="en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uv t` kv diw kv pvl in f]nv f66 bv Luak Kusth l1t kv kuak tin cv jek vn gu11th vmi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</a:t>
            </a:r>
            <a:r>
              <a:rPr lang="en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(EGW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L`t Jaakni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p. 250).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677108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8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latin typeface="Nuer" pitchFamily="18" charset="0"/>
              </a:rPr>
              <a:t>WARGAKNI TIN W` K` J5 KO-RINTH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er" pitchFamily="18" charset="0"/>
              </a:rPr>
              <a:t>Kv f66 caa jv l1r f` kv ku5dun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er" pitchFamily="18" charset="0"/>
              </a:rPr>
              <a:t> d`maar, v j5 Ko-lo-</a:t>
            </a:r>
            <a:r>
              <a:rPr lang="en-US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itchFamily="18" charset="0"/>
              </a:rPr>
              <a:t>i,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er" pitchFamily="18" charset="0"/>
              </a:rPr>
              <a:t>vn f66 t` yvn kv rsl kamnikun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(1 </a:t>
            </a:r>
            <a:r>
              <a:rPr lang="en-US" sz="16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sz="16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Ko-rinth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767103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Nax Ruac</a:t>
            </a: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Kusth rvy rvkni tin dit /caa jv bi p`l kv ku5 civx` nyu``n` naath, thivl l`th` thuk` gu1thdv, ciax ji``k naath, min caa csl ni kv vn f66 bi kvn v rut gu1th in l`tkvn naath thuk tvthk`lsaac kv ku5 k`n`.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</a:t>
            </a: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i Ku`r ni Kuoth lscdv tvvth kv l11t ts ts tin latkv ruacdv mee cv k1m J``kdv ni Pusl k` Ko-rinth ee ci thiax kv dueer</a:t>
            </a:r>
            <a:r>
              <a:rPr lang="en" sz="28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:  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“/Cu dual,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duundɛ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ɣöö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ruacni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kä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/cu bit,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kɛ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ɣöö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ta̱a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̱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kɛɛl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kɛ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̱.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Thilɛ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ram mi bi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̱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moc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riɛk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kɛ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ɣöö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ta̱a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̱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kɛ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nɛy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ŋuan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ɛn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wi̱c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ɛmɛ</a:t>
            </a:r>
            <a:r>
              <a:rPr lang="en-US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lang="en" sz="28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Lät</a:t>
            </a:r>
            <a:r>
              <a:rPr lang="en" sz="28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18:9,10… […] </a:t>
            </a:r>
            <a:r>
              <a:rPr lang="en" sz="2800" b="1" noProof="0" dirty="0">
                <a:solidFill>
                  <a:prstClr val="black"/>
                </a:solidFill>
                <a:latin typeface="Nuer" pitchFamily="18" charset="0"/>
              </a:rPr>
              <a:t>Rvy rvkni diaal, v c`x c3tdv kv mi ci kvn thiax kv ciax ji``k kvnv dueer, xot tee kv naath ti mi ci kvn xiic in thusk jek dee kvn rsdivn xiec kv f66 bi kvn v j5 ksar Yecu. </a:t>
            </a:r>
            <a:r>
              <a:rPr lang="en-US" sz="2800" b="1" dirty="0">
                <a:solidFill>
                  <a:prstClr val="black"/>
                </a:solidFill>
                <a:latin typeface="Nuer" pitchFamily="18" charset="0"/>
              </a:rPr>
              <a:t>M5 </a:t>
            </a:r>
            <a:r>
              <a:rPr lang="en-US" sz="2800" b="1" dirty="0" err="1">
                <a:solidFill>
                  <a:prstClr val="black"/>
                </a:solidFill>
                <a:latin typeface="Nuer" pitchFamily="18" charset="0"/>
              </a:rPr>
              <a:t>caa</a:t>
            </a:r>
            <a:r>
              <a:rPr lang="en-US" sz="28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" sz="2800" b="1" noProof="0" dirty="0">
                <a:solidFill>
                  <a:prstClr val="black"/>
                </a:solidFill>
                <a:latin typeface="Nuer" pitchFamily="18" charset="0"/>
              </a:rPr>
              <a:t>b1thdsri cop kv thusk k`n` k` caa kv b6th dee kvn Kr5tho nhsk v la k``ndivn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529272" y="6000443"/>
            <a:ext cx="292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G77k kvnv Ku1r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18849</TotalTime>
  <Words>1830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Nuer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54</cp:revision>
  <dcterms:created xsi:type="dcterms:W3CDTF">2026-06-16T23:43:56Z</dcterms:created>
  <dcterms:modified xsi:type="dcterms:W3CDTF">2026-07-03T09:50:32Z</dcterms:modified>
</cp:coreProperties>
</file>