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</p:sldMasterIdLst>
  <p:sldIdLst>
    <p:sldId id="256" r:id="rId3"/>
    <p:sldId id="280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Nuer" panose="02020500000000000000" pitchFamily="18" charset="0"/>
      <p:regular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Pvl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Kusth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Nuer" pitchFamily="18" charset="0"/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D]]r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Jiath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 X11p</a:t>
          </a: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Bu]m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Kusth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Nuer" pitchFamily="18" charset="0"/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Ruac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kv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 ku5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Jiath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 X11p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Nuer" pitchFamily="18" charset="0"/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D]]r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kvnv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 k]1c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Kusth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  <a:latin typeface="Nuer" pitchFamily="18" charset="0"/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“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Kɛ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ɣöö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ruac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kɛ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kui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̱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jiaath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in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ca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Yecu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pua̱t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thi̱n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ɛ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dɔ̱ɔ̱r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kä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nɛy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tin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li̱w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” (1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ji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̱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Ko-rinth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1:18)</a:t>
          </a:r>
          <a:endParaRPr lang="en-US" sz="1800" noProof="0" dirty="0">
            <a:latin typeface="Times New Roman" pitchFamily="18" charset="0"/>
            <a:cs typeface="Times New Roman" pitchFamily="18" charset="0"/>
          </a:endParaRPr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“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Ci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Kuoth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ɛ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lar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ɛn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ɣöö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bɛ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nɛy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ti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tekɛ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ŋa̱th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kän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kɛ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dɔ̱ɔ̱r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latädan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kɛ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ruaacnikɛ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” (1 Kor. 1:21)</a:t>
          </a:r>
          <a:endParaRPr lang="en-US" sz="1800" noProof="0" dirty="0">
            <a:latin typeface="Times New Roman" pitchFamily="18" charset="0"/>
            <a:cs typeface="Times New Roman" pitchFamily="18" charset="0"/>
          </a:endParaRPr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“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puɔ̱t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Kritho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jiaath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, […]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dɔ̱ɔ̱r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kä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Jur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” (1 Kor. 1:23)</a:t>
          </a:r>
          <a:endParaRPr lang="en-US" sz="1800" noProof="0" dirty="0">
            <a:latin typeface="Times New Roman" pitchFamily="18" charset="0"/>
            <a:cs typeface="Times New Roman" pitchFamily="18" charset="0"/>
          </a:endParaRPr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“</a:t>
          </a:r>
          <a:r>
            <a:rPr lang="it-IT" sz="1800" b="1" noProof="0" dirty="0">
              <a:latin typeface="Times New Roman" pitchFamily="18" charset="0"/>
              <a:cs typeface="Times New Roman" pitchFamily="18" charset="0"/>
            </a:rPr>
            <a:t>nɛy tin /ci a ji̱ yieekä 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[…]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mucni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Yieekä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Kuɔth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[…]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kɛ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dɔ̱ɔ̱r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kä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kɛ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” (1 Kor. 2:14)</a:t>
          </a:r>
          <a:endParaRPr lang="en-US" sz="1800" noProof="0" dirty="0">
            <a:latin typeface="Times New Roman" pitchFamily="18" charset="0"/>
            <a:cs typeface="Times New Roman" pitchFamily="18" charset="0"/>
          </a:endParaRPr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“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Kɛ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ɣöö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pɛl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ɣɔaa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ɛmɛ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ɛ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dɔ̱ɔ̱r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kä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Kuɔth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.” (1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ji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̱ </a:t>
          </a:r>
          <a:r>
            <a:rPr lang="en-US" sz="1800" b="1" noProof="0" dirty="0" err="1">
              <a:latin typeface="Times New Roman" pitchFamily="18" charset="0"/>
              <a:cs typeface="Times New Roman" pitchFamily="18" charset="0"/>
            </a:rPr>
            <a:t>Ko-rinth</a:t>
          </a:r>
          <a:r>
            <a:rPr lang="en-US" sz="1800" b="1" noProof="0" dirty="0">
              <a:latin typeface="Times New Roman" pitchFamily="18" charset="0"/>
              <a:cs typeface="Times New Roman" pitchFamily="18" charset="0"/>
            </a:rPr>
            <a:t> 3:19)</a:t>
          </a:r>
          <a:endParaRPr lang="en-US" sz="1800" noProof="0" dirty="0">
            <a:latin typeface="Times New Roman" pitchFamily="18" charset="0"/>
            <a:cs typeface="Times New Roman" pitchFamily="18" charset="0"/>
          </a:endParaRPr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uer" pitchFamily="18" charset="0"/>
              <a:ea typeface="+mn-ea"/>
              <a:cs typeface="+mn-cs"/>
            </a:rPr>
            <a:t>Pek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uer" pitchFamily="18" charset="0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uer" pitchFamily="18" charset="0"/>
              <a:ea typeface="+mn-ea"/>
              <a:cs typeface="+mn-cs"/>
            </a:rPr>
            <a:t>Ji`k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uer" pitchFamily="18" charset="0"/>
              <a:ea typeface="+mn-ea"/>
              <a:cs typeface="+mn-cs"/>
            </a:rPr>
            <a:t>` ran</a:t>
          </a: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en-US" sz="2000" b="1" noProof="0" dirty="0">
              <a:latin typeface="Nuer" pitchFamily="18" charset="0"/>
            </a:rPr>
            <a:t>Y]]x</a:t>
          </a:r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en-US" sz="2000" b="1" noProof="0" dirty="0" err="1">
              <a:latin typeface="Nuer" pitchFamily="18" charset="0"/>
            </a:rPr>
            <a:t>D`k</a:t>
          </a:r>
          <a:r>
            <a:rPr lang="en-US" sz="2000" b="1" noProof="0" dirty="0">
              <a:latin typeface="Nuer" pitchFamily="18" charset="0"/>
            </a:rPr>
            <a:t> ran </a:t>
          </a:r>
          <a:r>
            <a:rPr lang="en-US" sz="2000" b="1" noProof="0" dirty="0" err="1">
              <a:latin typeface="Nuer" pitchFamily="18" charset="0"/>
            </a:rPr>
            <a:t>kv</a:t>
          </a:r>
          <a:r>
            <a:rPr lang="en-US" sz="2000" b="1" noProof="0" dirty="0">
              <a:latin typeface="Nuer" pitchFamily="18" charset="0"/>
            </a:rPr>
            <a:t> </a:t>
          </a:r>
          <a:r>
            <a:rPr lang="en-US" sz="2000" b="1" noProof="0" dirty="0" err="1">
              <a:latin typeface="Nuer" pitchFamily="18" charset="0"/>
            </a:rPr>
            <a:t>rs</a:t>
          </a:r>
          <a:endParaRPr lang="en-US" sz="2000" b="1" noProof="0" dirty="0">
            <a:latin typeface="Nuer" pitchFamily="18" charset="0"/>
          </a:endParaRPr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uer" pitchFamily="18" charset="0"/>
              <a:ea typeface="+mn-ea"/>
              <a:cs typeface="+mn-cs"/>
            </a:rPr>
            <a:t>Dit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uer" pitchFamily="18" charset="0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uer" pitchFamily="18" charset="0"/>
              <a:ea typeface="+mn-ea"/>
              <a:cs typeface="+mn-cs"/>
            </a:rPr>
            <a:t>Gssy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uer" pitchFamily="18" charset="0"/>
              <a:ea typeface="+mn-ea"/>
              <a:cs typeface="+mn-cs"/>
            </a:rPr>
            <a:t>`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uer" pitchFamily="18" charset="0"/>
              <a:ea typeface="+mn-ea"/>
              <a:cs typeface="+mn-cs"/>
            </a:rPr>
            <a:t>Kusth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Nuer" pitchFamily="18" charset="0"/>
            <a:ea typeface="+mn-ea"/>
            <a:cs typeface="+mn-cs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en-US" sz="2000" b="1" noProof="0" dirty="0">
              <a:latin typeface="Nuer" pitchFamily="18" charset="0"/>
            </a:rPr>
            <a:t>Bu]m</a:t>
          </a:r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en-US" sz="2000" b="1" noProof="0" dirty="0" err="1">
              <a:latin typeface="Nuer" pitchFamily="18" charset="0"/>
            </a:rPr>
            <a:t>P`lik</a:t>
          </a:r>
          <a:r>
            <a:rPr lang="en-US" sz="2000" b="1" noProof="0" dirty="0">
              <a:latin typeface="Nuer" pitchFamily="18" charset="0"/>
            </a:rPr>
            <a:t>`</a:t>
          </a:r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en-US" sz="2000" b="1" noProof="0" dirty="0">
              <a:latin typeface="Nuer" pitchFamily="18" charset="0"/>
            </a:rPr>
            <a:t>Li1 mi D7raar</a:t>
          </a:r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en-US" sz="2000" b="1" noProof="0" dirty="0">
              <a:latin typeface="Nuer" pitchFamily="18" charset="0"/>
            </a:rPr>
            <a:t>K1n </a:t>
          </a:r>
          <a:r>
            <a:rPr lang="en-US" sz="2000" b="1" noProof="0" dirty="0" err="1">
              <a:latin typeface="Nuer" pitchFamily="18" charset="0"/>
            </a:rPr>
            <a:t>teek</a:t>
          </a:r>
          <a:r>
            <a:rPr lang="en-US" sz="2000" b="1" noProof="0" dirty="0">
              <a:latin typeface="Nuer" pitchFamily="18" charset="0"/>
            </a:rPr>
            <a:t>`</a:t>
          </a:r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en-US" sz="2000" b="1" noProof="0" dirty="0">
              <a:latin typeface="Nuer" pitchFamily="18" charset="0"/>
            </a:rPr>
            <a:t>L6k</a:t>
          </a:r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en-US" sz="2000" b="1" noProof="0" dirty="0">
              <a:latin typeface="Nuer" pitchFamily="18" charset="0"/>
            </a:rPr>
            <a:t>Nh6kdv</a:t>
          </a:r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Pvl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Kusth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Nuer" pitchFamily="18" charset="0"/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D]]r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Jiath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 X11p</a:t>
          </a: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Bu]m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Kusth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Nuer" pitchFamily="18" charset="0"/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Ruac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kv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 ku5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Jiath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 X11p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Nuer" pitchFamily="18" charset="0"/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D]]r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kvnv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 k]1c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Nuer" pitchFamily="18" charset="0"/>
            </a:rPr>
            <a:t>Kusth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  <a:latin typeface="Nuer" pitchFamily="18" charset="0"/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“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Kɛ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ɣöö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ruac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kɛ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kui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̱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jiaath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in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ca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Yecu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pua̱t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thi̱n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ɛ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dɔ̱ɔ̱r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kä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nɛy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tin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li̱w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” (1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ji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̱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Ko-rinth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1:18)</a:t>
          </a:r>
          <a:endParaRPr lang="en-US" sz="1800" kern="1200" noProof="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“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Ci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Kuoth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ɛ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lar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ɛn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ɣöö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bɛ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nɛy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ti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tekɛ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ŋa̱th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kän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kɛ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dɔ̱ɔ̱r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latädan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kɛ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ruaacnikɛ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” (1 Kor. 1:21)</a:t>
          </a:r>
          <a:endParaRPr lang="en-US" sz="1800" kern="1200" noProof="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“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puɔ̱t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Kritho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jiaath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, […]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dɔ̱ɔ̱r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kä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Jur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” (1 Kor. 1:23)</a:t>
          </a:r>
          <a:endParaRPr lang="en-US" sz="1800" kern="1200" noProof="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“</a:t>
          </a:r>
          <a:r>
            <a:rPr lang="it-IT" sz="1800" b="1" kern="1200" noProof="0" dirty="0">
              <a:latin typeface="Times New Roman" pitchFamily="18" charset="0"/>
              <a:cs typeface="Times New Roman" pitchFamily="18" charset="0"/>
            </a:rPr>
            <a:t>nɛy tin /ci a ji̱ yieekä 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[…]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mucni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Yieekä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Kuɔth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[…]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kɛ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dɔ̱ɔ̱r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kä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kɛ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” (1 Kor. 2:14)</a:t>
          </a:r>
          <a:endParaRPr lang="en-US" sz="1800" kern="1200" noProof="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54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“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Kɛ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ɣöö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pɛl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ɣɔaa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ɛmɛ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ɛ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dɔ̱ɔ̱r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kä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Kuɔth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.” (1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ji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̱ </a:t>
          </a:r>
          <a:r>
            <a:rPr lang="en-US" sz="1800" b="1" kern="1200" noProof="0" dirty="0" err="1">
              <a:latin typeface="Times New Roman" pitchFamily="18" charset="0"/>
              <a:cs typeface="Times New Roman" pitchFamily="18" charset="0"/>
            </a:rPr>
            <a:t>Ko-rinth</a:t>
          </a:r>
          <a:r>
            <a:rPr lang="en-US" sz="1800" b="1" kern="1200" noProof="0" dirty="0">
              <a:latin typeface="Times New Roman" pitchFamily="18" charset="0"/>
              <a:cs typeface="Times New Roman" pitchFamily="18" charset="0"/>
            </a:rPr>
            <a:t> 3:19)</a:t>
          </a:r>
          <a:endParaRPr lang="en-US" sz="1800" kern="1200" noProof="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5813" y="3071854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uer" pitchFamily="18" charset="0"/>
              <a:ea typeface="+mn-ea"/>
              <a:cs typeface="+mn-cs"/>
            </a:rPr>
            <a:t>Pek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uer" pitchFamily="18" charset="0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uer" pitchFamily="18" charset="0"/>
              <a:ea typeface="+mn-ea"/>
              <a:cs typeface="+mn-cs"/>
            </a:rPr>
            <a:t>Ji`k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uer" pitchFamily="18" charset="0"/>
              <a:ea typeface="+mn-ea"/>
              <a:cs typeface="+mn-cs"/>
            </a:rPr>
            <a:t>` ran</a:t>
          </a: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latin typeface="Nuer" pitchFamily="18" charset="0"/>
            </a:rPr>
            <a:t>Y]]x</a:t>
          </a:r>
        </a:p>
      </dsp:txBody>
      <dsp:txXfrm>
        <a:off x="172994" y="92653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latin typeface="Nuer" pitchFamily="18" charset="0"/>
            </a:rPr>
            <a:t>L6k</a:t>
          </a:r>
        </a:p>
      </dsp:txBody>
      <dsp:txXfrm>
        <a:off x="172994" y="13464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latin typeface="Nuer" pitchFamily="18" charset="0"/>
            </a:rPr>
            <a:t>D`k</a:t>
          </a:r>
          <a:r>
            <a:rPr lang="en-US" sz="2000" b="1" kern="1200" noProof="0" dirty="0">
              <a:latin typeface="Nuer" pitchFamily="18" charset="0"/>
            </a:rPr>
            <a:t> ran </a:t>
          </a:r>
          <a:r>
            <a:rPr lang="en-US" sz="2000" b="1" kern="1200" noProof="0" dirty="0" err="1">
              <a:latin typeface="Nuer" pitchFamily="18" charset="0"/>
            </a:rPr>
            <a:t>kv</a:t>
          </a:r>
          <a:r>
            <a:rPr lang="en-US" sz="2000" b="1" kern="1200" noProof="0" dirty="0">
              <a:latin typeface="Nuer" pitchFamily="18" charset="0"/>
            </a:rPr>
            <a:t> </a:t>
          </a:r>
          <a:r>
            <a:rPr lang="en-US" sz="2000" b="1" kern="1200" noProof="0" dirty="0" err="1">
              <a:latin typeface="Nuer" pitchFamily="18" charset="0"/>
            </a:rPr>
            <a:t>rs</a:t>
          </a:r>
          <a:endParaRPr lang="en-US" sz="2000" b="1" kern="1200" noProof="0" dirty="0">
            <a:latin typeface="Nuer" pitchFamily="18" charset="0"/>
          </a:endParaRPr>
        </a:p>
      </dsp:txBody>
      <dsp:txXfrm>
        <a:off x="172994" y="176627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latin typeface="Nuer" pitchFamily="18" charset="0"/>
            </a:rPr>
            <a:t>Li1 mi D7raar</a:t>
          </a:r>
        </a:p>
      </dsp:txBody>
      <dsp:txXfrm>
        <a:off x="172994" y="2186149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5898" y="0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uer" pitchFamily="18" charset="0"/>
              <a:ea typeface="+mn-ea"/>
              <a:cs typeface="+mn-cs"/>
            </a:rPr>
            <a:t>Dit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uer" pitchFamily="18" charset="0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uer" pitchFamily="18" charset="0"/>
              <a:ea typeface="+mn-ea"/>
              <a:cs typeface="+mn-cs"/>
            </a:rPr>
            <a:t>Gssy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uer" pitchFamily="18" charset="0"/>
              <a:ea typeface="+mn-ea"/>
              <a:cs typeface="+mn-cs"/>
            </a:rPr>
            <a:t>`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Nuer" pitchFamily="18" charset="0"/>
              <a:ea typeface="+mn-ea"/>
              <a:cs typeface="+mn-cs"/>
            </a:rPr>
            <a:t>Kusth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Nuer" pitchFamily="18" charset="0"/>
            <a:ea typeface="+mn-ea"/>
            <a:cs typeface="+mn-cs"/>
          </a:endParaRPr>
        </a:p>
      </dsp:txBody>
      <dsp:txXfrm>
        <a:off x="2575898" y="0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latin typeface="Nuer" pitchFamily="18" charset="0"/>
            </a:rPr>
            <a:t>Bu]m</a:t>
          </a:r>
        </a:p>
      </dsp:txBody>
      <dsp:txXfrm>
        <a:off x="2747534" y="92653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latin typeface="Nuer" pitchFamily="18" charset="0"/>
            </a:rPr>
            <a:t>Nh6kdv</a:t>
          </a:r>
        </a:p>
      </dsp:txBody>
      <dsp:txXfrm>
        <a:off x="2747534" y="1346409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latin typeface="Nuer" pitchFamily="18" charset="0"/>
            </a:rPr>
            <a:t>P`lik</a:t>
          </a:r>
          <a:r>
            <a:rPr lang="en-US" sz="2000" b="1" kern="1200" noProof="0" dirty="0">
              <a:latin typeface="Nuer" pitchFamily="18" charset="0"/>
            </a:rPr>
            <a:t>`</a:t>
          </a:r>
        </a:p>
      </dsp:txBody>
      <dsp:txXfrm>
        <a:off x="2747534" y="176627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latin typeface="Nuer" pitchFamily="18" charset="0"/>
            </a:rPr>
            <a:t>K1n </a:t>
          </a:r>
          <a:r>
            <a:rPr lang="en-US" sz="2000" b="1" kern="1200" noProof="0" dirty="0" err="1">
              <a:latin typeface="Nuer" pitchFamily="18" charset="0"/>
            </a:rPr>
            <a:t>teek</a:t>
          </a:r>
          <a:r>
            <a:rPr lang="en-US" sz="2000" b="1" kern="1200" noProof="0" dirty="0">
              <a:latin typeface="Nuer" pitchFamily="18" charset="0"/>
            </a:rPr>
            <a:t>`</a:t>
          </a:r>
        </a:p>
      </dsp:txBody>
      <dsp:txXfrm>
        <a:off x="2747534" y="2186149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52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55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3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93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97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68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46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0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28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59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9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09/07/2026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09/07/2026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8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4" y="238124"/>
            <a:ext cx="78390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Nuer" pitchFamily="18" charset="0"/>
              </a:rPr>
              <a:t>RUAC KV</a:t>
            </a:r>
            <a:r>
              <a:rPr lang="en-US" sz="44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Nuer" pitchFamily="18" charset="0"/>
              </a:rPr>
              <a:t> KU% JIATH X!!P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uer" pitchFamily="18" charset="0"/>
              </a:rPr>
              <a:t>X55c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 </a:t>
            </a:r>
            <a:r>
              <a:rPr lang="en-US" sz="1600" b="1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uer" pitchFamily="18" charset="0"/>
              </a:rPr>
              <a:t>Th77r</a:t>
            </a:r>
            <a:r>
              <a:rPr lang="en-US" sz="1600" b="1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11, 2026</a:t>
            </a: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Kɛ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ɣöö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ruac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kɛ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kui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̱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jiaath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in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ca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Yecu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pua̱t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thi̱n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ɛ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dɔ̱ɔ̱r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kä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nɛy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tin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li̱w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kä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duundɛ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ɣöö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ɛ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buɔ̱m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Kuɔth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kä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kɔn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nɛy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tin </a:t>
            </a:r>
            <a:r>
              <a:rPr lang="en-US" sz="2400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ka̱nkɛ</a:t>
            </a:r>
            <a:r>
              <a:rPr lang="en-US" sz="2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.”</a:t>
            </a:r>
          </a:p>
          <a:p>
            <a:pPr algn="ctr"/>
            <a:r>
              <a:rPr lang="es-ES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(1 Ji̱ </a:t>
            </a:r>
            <a:r>
              <a:rPr lang="es-ES" b="1" dirty="0" err="1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Ko-rinth</a:t>
            </a:r>
            <a:r>
              <a:rPr lang="es-ES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 1:18, </a:t>
            </a:r>
            <a:r>
              <a:rPr lang="es-ES" sz="1400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NIV</a:t>
            </a:r>
            <a:r>
              <a:rPr lang="es-ES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)</a:t>
            </a:r>
            <a:endParaRPr lang="es-ES" sz="2400" b="1" dirty="0"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2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618562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0" y="105013"/>
            <a:ext cx="768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1 </a:t>
            </a:r>
            <a:r>
              <a:rPr lang="en-US" sz="2000" b="1" noProof="0" dirty="0" err="1">
                <a:latin typeface="Nuer" pitchFamily="18" charset="0"/>
              </a:rPr>
              <a:t>Ko-rinth</a:t>
            </a:r>
            <a:r>
              <a:rPr lang="en-US" sz="2000" b="1" noProof="0" dirty="0"/>
              <a:t> 1:17-31 </a:t>
            </a:r>
            <a:r>
              <a:rPr lang="en-US" sz="2000" b="1" noProof="0" dirty="0" err="1">
                <a:latin typeface="Nuer" pitchFamily="18" charset="0"/>
              </a:rPr>
              <a:t>ruac</a:t>
            </a:r>
            <a:r>
              <a:rPr lang="en-US" sz="2000" b="1" dirty="0">
                <a:latin typeface="Nuer" pitchFamily="18" charset="0"/>
              </a:rPr>
              <a:t>v </a:t>
            </a:r>
            <a:r>
              <a:rPr lang="en-US" sz="2000" b="1" dirty="0" err="1">
                <a:latin typeface="Nuer" pitchFamily="18" charset="0"/>
              </a:rPr>
              <a:t>kv</a:t>
            </a:r>
            <a:r>
              <a:rPr lang="en-US" sz="2000" b="1" dirty="0">
                <a:latin typeface="Nuer" pitchFamily="18" charset="0"/>
              </a:rPr>
              <a:t> du]]p in </a:t>
            </a:r>
            <a:r>
              <a:rPr lang="en-US" sz="2000" b="1" dirty="0" err="1">
                <a:latin typeface="Nuer" pitchFamily="18" charset="0"/>
              </a:rPr>
              <a:t>gvvr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jiath</a:t>
            </a:r>
            <a:r>
              <a:rPr lang="en-US" sz="2000" b="1" dirty="0">
                <a:latin typeface="Nuer" pitchFamily="18" charset="0"/>
              </a:rPr>
              <a:t> x11p v </a:t>
            </a:r>
            <a:r>
              <a:rPr lang="en-US" sz="2000" b="1" dirty="0" err="1">
                <a:latin typeface="Nuer" pitchFamily="18" charset="0"/>
              </a:rPr>
              <a:t>tek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naath</a:t>
            </a:r>
            <a:r>
              <a:rPr lang="en-US" sz="2000" b="1" noProof="0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617417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1813173"/>
            <a:ext cx="76866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Vn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f66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dee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j5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k`n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v ram mi ci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liw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jsk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jiath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x11p k` cv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rsdv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nysk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jiec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lith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? K`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naath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v d]]r, mi /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thivl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lust, k` v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nyu`n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.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duxdv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f66 k`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ksn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nvy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tin ci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lscdan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lep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ci6t 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Yi22k` mi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Gsaa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in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Rvl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Rs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vn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jiath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x11p “ɛ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buɔ̱m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Kuɔth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[…]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v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pvl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ciax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cuxni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, ley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kvnv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luel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”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Kor.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1:18, 30).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0" y="812899"/>
            <a:ext cx="7686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K` j5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x`th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`,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jiath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x11p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v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bivl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k`n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`.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Duxdv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f66 k`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nvy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tee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ciex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rvy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runi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t22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kusr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tee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nhiam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vn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jiath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x11p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cuxv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ku5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li`th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p6c` gu1n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duir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` k`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rsa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0"/>
            <a:ext cx="6051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Nuer" pitchFamily="18" charset="0"/>
              </a:rPr>
              <a:t>PVL KUSTH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93377" y="792206"/>
            <a:ext cx="5605245" cy="92333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̱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nɛɛni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tin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cɔl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ɛ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Kuoth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̱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Juudh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kɛnɛ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̱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Gɛ-rith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jɛn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Kritho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ɛmɔ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ɛ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jɛn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la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buɔ̱m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Kuɔth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ɔ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pɛl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Kuɔth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ji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̱ </a:t>
            </a:r>
            <a:r>
              <a:rPr lang="en-US" sz="14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Ko-rinth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1:24)</a:t>
            </a:r>
            <a:endParaRPr lang="en-US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214741" y="1769077"/>
            <a:ext cx="5699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noProof="0" dirty="0">
                <a:latin typeface="Nuer" pitchFamily="18" charset="0"/>
              </a:rPr>
              <a:t>K` A-</a:t>
            </a:r>
            <a:r>
              <a:rPr lang="en-US" sz="2000" b="1" noProof="0" dirty="0" err="1">
                <a:latin typeface="Nuer" pitchFamily="18" charset="0"/>
              </a:rPr>
              <a:t>thvn</a:t>
            </a:r>
            <a:r>
              <a:rPr lang="en-US" sz="2000" b="1" dirty="0">
                <a:latin typeface="Nuer" pitchFamily="18" charset="0"/>
              </a:rPr>
              <a:t>, ci </a:t>
            </a:r>
            <a:r>
              <a:rPr lang="en-US" sz="2000" b="1" dirty="0" err="1">
                <a:latin typeface="Nuer" pitchFamily="18" charset="0"/>
              </a:rPr>
              <a:t>Pusl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ruac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kv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pvl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naath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kv</a:t>
            </a:r>
            <a:r>
              <a:rPr lang="en-US" sz="2000" b="1" dirty="0">
                <a:latin typeface="Nuer" pitchFamily="18" charset="0"/>
              </a:rPr>
              <a:t> f]</a:t>
            </a:r>
            <a:r>
              <a:rPr lang="en-US" sz="2000" b="1" dirty="0" err="1">
                <a:latin typeface="Nuer" pitchFamily="18" charset="0"/>
              </a:rPr>
              <a:t>ndv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kv</a:t>
            </a:r>
            <a:r>
              <a:rPr lang="en-US" sz="2000" b="1" dirty="0">
                <a:latin typeface="Nuer" pitchFamily="18" charset="0"/>
              </a:rPr>
              <a:t> f66 </a:t>
            </a:r>
            <a:r>
              <a:rPr lang="en-US" sz="2000" b="1" dirty="0" err="1">
                <a:latin typeface="Nuer" pitchFamily="18" charset="0"/>
              </a:rPr>
              <a:t>bv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nvy</a:t>
            </a:r>
            <a:r>
              <a:rPr lang="en-US" sz="2000" b="1" dirty="0">
                <a:latin typeface="Nuer" pitchFamily="18" charset="0"/>
              </a:rPr>
              <a:t> tin </a:t>
            </a:r>
            <a:r>
              <a:rPr lang="en-US" sz="2000" b="1" dirty="0" err="1">
                <a:latin typeface="Nuer" pitchFamily="18" charset="0"/>
              </a:rPr>
              <a:t>pvl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pvvl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jak</a:t>
            </a:r>
            <a:r>
              <a:rPr lang="en-US" sz="2000" b="1" dirty="0">
                <a:latin typeface="Nuer" pitchFamily="18" charset="0"/>
              </a:rPr>
              <a:t> k` x``</a:t>
            </a:r>
            <a:r>
              <a:rPr lang="en-US" sz="2000" b="1" dirty="0" err="1">
                <a:latin typeface="Nuer" pitchFamily="18" charset="0"/>
              </a:rPr>
              <a:t>th</a:t>
            </a:r>
            <a:r>
              <a:rPr lang="en-US" sz="2000" b="1" dirty="0">
                <a:latin typeface="Nuer" pitchFamily="18" charset="0"/>
              </a:rPr>
              <a:t> min </a:t>
            </a:r>
            <a:r>
              <a:rPr lang="en-US" sz="2000" b="1" dirty="0" err="1">
                <a:latin typeface="Nuer" pitchFamily="18" charset="0"/>
              </a:rPr>
              <a:t>latdv</a:t>
            </a:r>
            <a:r>
              <a:rPr lang="en-US" sz="2000" b="1" dirty="0">
                <a:latin typeface="Nuer" pitchFamily="18" charset="0"/>
              </a:rPr>
              <a:t>. </a:t>
            </a:r>
            <a:r>
              <a:rPr lang="en-US" sz="2000" b="1" dirty="0" err="1">
                <a:latin typeface="Nuer" pitchFamily="18" charset="0"/>
              </a:rPr>
              <a:t>Kv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jvn</a:t>
            </a:r>
            <a:r>
              <a:rPr lang="en-US" sz="2000" b="1" dirty="0">
                <a:latin typeface="Nuer" pitchFamily="18" charset="0"/>
              </a:rPr>
              <a:t> gu1th </a:t>
            </a:r>
            <a:r>
              <a:rPr lang="en-US" sz="2000" b="1" dirty="0" err="1">
                <a:latin typeface="Nuer" pitchFamily="18" charset="0"/>
              </a:rPr>
              <a:t>vms</a:t>
            </a:r>
            <a:r>
              <a:rPr lang="en-US" sz="2000" b="1" dirty="0">
                <a:latin typeface="Nuer" pitchFamily="18" charset="0"/>
              </a:rPr>
              <a:t> v w` </a:t>
            </a:r>
            <a:r>
              <a:rPr lang="en-US" sz="2000" b="1" dirty="0" err="1">
                <a:latin typeface="Nuer" pitchFamily="18" charset="0"/>
              </a:rPr>
              <a:t>nhiam</a:t>
            </a:r>
            <a:r>
              <a:rPr lang="en-US" sz="2000" b="1" dirty="0">
                <a:latin typeface="Nuer" pitchFamily="18" charset="0"/>
              </a:rPr>
              <a:t>, </a:t>
            </a:r>
            <a:r>
              <a:rPr lang="en-US" sz="2000" b="1" dirty="0" err="1">
                <a:latin typeface="Nuer" pitchFamily="18" charset="0"/>
              </a:rPr>
              <a:t>cuv</a:t>
            </a:r>
            <a:r>
              <a:rPr lang="en-US" sz="2000" b="1" dirty="0">
                <a:latin typeface="Nuer" pitchFamily="18" charset="0"/>
              </a:rPr>
              <a:t> cu </a:t>
            </a:r>
            <a:r>
              <a:rPr lang="en-US" sz="2000" b="1" dirty="0" err="1">
                <a:latin typeface="Nuer" pitchFamily="18" charset="0"/>
              </a:rPr>
              <a:t>mvk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ni</a:t>
            </a:r>
            <a:r>
              <a:rPr lang="en-US" sz="2000" b="1" dirty="0">
                <a:latin typeface="Nuer" pitchFamily="18" charset="0"/>
              </a:rPr>
              <a:t> f66 baa </a:t>
            </a:r>
            <a:r>
              <a:rPr lang="en-US" sz="2000" b="1" dirty="0" err="1">
                <a:latin typeface="Nuer" pitchFamily="18" charset="0"/>
              </a:rPr>
              <a:t>ruac</a:t>
            </a:r>
            <a:r>
              <a:rPr lang="en-US" sz="2000" b="1" dirty="0">
                <a:latin typeface="Nuer" pitchFamily="18" charset="0"/>
              </a:rPr>
              <a:t> v </a:t>
            </a:r>
            <a:r>
              <a:rPr lang="en-US" sz="2000" b="1" dirty="0" err="1">
                <a:latin typeface="Nuer" pitchFamily="18" charset="0"/>
              </a:rPr>
              <a:t>kv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pvl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Kooth</a:t>
            </a:r>
            <a:r>
              <a:rPr lang="en-US" sz="2000" b="1" dirty="0">
                <a:latin typeface="Nuer" pitchFamily="18" charset="0"/>
              </a:rPr>
              <a:t>` k` </a:t>
            </a:r>
            <a:r>
              <a:rPr lang="en-US" sz="2000" b="1" dirty="0" err="1">
                <a:latin typeface="Nuer" pitchFamily="18" charset="0"/>
              </a:rPr>
              <a:t>rsadv</a:t>
            </a:r>
            <a:r>
              <a:rPr lang="en-US" sz="2000" b="1" dirty="0">
                <a:latin typeface="Nuer" pitchFamily="18" charset="0"/>
              </a:rPr>
              <a:t>. 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639" y="183547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344405" y="4666206"/>
            <a:ext cx="71708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noProof="0" dirty="0" err="1">
                <a:latin typeface="Nuer" pitchFamily="18" charset="0"/>
              </a:rPr>
              <a:t>Pvl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Kusth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d`kv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dirty="0">
                <a:latin typeface="Nuer" pitchFamily="18" charset="0"/>
              </a:rPr>
              <a:t>“</a:t>
            </a:r>
            <a:r>
              <a:rPr lang="en-US" sz="2000" b="1" dirty="0" err="1">
                <a:latin typeface="Nuer" pitchFamily="18" charset="0"/>
              </a:rPr>
              <a:t>pɛl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nɛɛni</a:t>
            </a:r>
            <a:r>
              <a:rPr lang="en-US" sz="2000" b="1" dirty="0">
                <a:latin typeface="Nuer" pitchFamily="18" charset="0"/>
              </a:rPr>
              <a:t> tin </a:t>
            </a:r>
            <a:r>
              <a:rPr lang="en-US" sz="2000" b="1" dirty="0" err="1">
                <a:latin typeface="Nuer" pitchFamily="18" charset="0"/>
              </a:rPr>
              <a:t>pɛl</a:t>
            </a:r>
            <a:r>
              <a:rPr lang="en-US" sz="2000" b="1" dirty="0">
                <a:latin typeface="Nuer" pitchFamily="18" charset="0"/>
              </a:rPr>
              <a:t>”; k` </a:t>
            </a:r>
            <a:r>
              <a:rPr lang="en-US" sz="2000" b="1" dirty="0" err="1">
                <a:latin typeface="Nuer" pitchFamily="18" charset="0"/>
              </a:rPr>
              <a:t>wocv</a:t>
            </a:r>
            <a:r>
              <a:rPr lang="en-US" sz="2000" b="1" dirty="0">
                <a:latin typeface="Nuer" pitchFamily="18" charset="0"/>
              </a:rPr>
              <a:t> “</a:t>
            </a:r>
            <a:r>
              <a:rPr lang="en-US" sz="2000" b="1" dirty="0" err="1">
                <a:latin typeface="Nuer" pitchFamily="18" charset="0"/>
              </a:rPr>
              <a:t>ŋäc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ŋɔaani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nɛɛni</a:t>
            </a:r>
            <a:r>
              <a:rPr lang="en-US" sz="2000" b="1" dirty="0">
                <a:latin typeface="Nuer" pitchFamily="18" charset="0"/>
              </a:rPr>
              <a:t> tin </a:t>
            </a:r>
            <a:r>
              <a:rPr lang="en-US" sz="2000" b="1" dirty="0" err="1">
                <a:latin typeface="Nuer" pitchFamily="18" charset="0"/>
              </a:rPr>
              <a:t>ŋa̱ckɛ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ŋɔak</a:t>
            </a:r>
            <a:r>
              <a:rPr lang="en-US" sz="2000" b="1" dirty="0">
                <a:latin typeface="Nuer" pitchFamily="18" charset="0"/>
              </a:rPr>
              <a:t>” </a:t>
            </a:r>
            <a:r>
              <a:rPr lang="en-US" sz="2000" b="1" noProof="0" dirty="0"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Kor. </a:t>
            </a:r>
            <a:r>
              <a:rPr lang="en-US" sz="2000" b="1" noProof="0" dirty="0">
                <a:latin typeface="Times New Roman" pitchFamily="18" charset="0"/>
                <a:cs typeface="Times New Roman" pitchFamily="18" charset="0"/>
              </a:rPr>
              <a:t>1:19); </a:t>
            </a:r>
            <a:r>
              <a:rPr lang="en-US" sz="2000" b="1" noProof="0" dirty="0">
                <a:latin typeface="Nuer" pitchFamily="18" charset="0"/>
              </a:rPr>
              <a:t>k` </a:t>
            </a:r>
            <a:r>
              <a:rPr lang="en-US" sz="2000" b="1" noProof="0" dirty="0" err="1">
                <a:latin typeface="Nuer" pitchFamily="18" charset="0"/>
              </a:rPr>
              <a:t>jakv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dirty="0">
                <a:latin typeface="Nuer" pitchFamily="18" charset="0"/>
              </a:rPr>
              <a:t>“</a:t>
            </a:r>
            <a:r>
              <a:rPr lang="en-US" sz="2000" b="1" dirty="0" err="1">
                <a:latin typeface="Nuer" pitchFamily="18" charset="0"/>
              </a:rPr>
              <a:t>pɛl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ɣɔaa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ɛmɛ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jakä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dɔ̱ɔ̱r</a:t>
            </a:r>
            <a:r>
              <a:rPr lang="en-US" sz="2000" b="1" dirty="0">
                <a:latin typeface="Nuer" pitchFamily="18" charset="0"/>
              </a:rPr>
              <a:t>” </a:t>
            </a:r>
            <a:r>
              <a:rPr lang="en-US" sz="2000" b="1" noProof="0" dirty="0"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Kor. </a:t>
            </a:r>
            <a:r>
              <a:rPr lang="en-US" sz="2000" b="1" noProof="0" dirty="0">
                <a:latin typeface="Times New Roman" pitchFamily="18" charset="0"/>
                <a:cs typeface="Times New Roman" pitchFamily="18" charset="0"/>
              </a:rPr>
              <a:t>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344405" y="4179443"/>
            <a:ext cx="7170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noProof="0" dirty="0">
                <a:latin typeface="Nuer" pitchFamily="18" charset="0"/>
              </a:rPr>
              <a:t>V </a:t>
            </a:r>
            <a:r>
              <a:rPr lang="en-US" sz="2000" b="1" noProof="0" dirty="0" err="1">
                <a:latin typeface="Nuer" pitchFamily="18" charset="0"/>
              </a:rPr>
              <a:t>pvl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Kooth</a:t>
            </a:r>
            <a:r>
              <a:rPr lang="en-US" sz="2000" b="1" noProof="0" dirty="0">
                <a:latin typeface="Nuer" pitchFamily="18" charset="0"/>
              </a:rPr>
              <a:t>` min </a:t>
            </a:r>
            <a:r>
              <a:rPr lang="en-US" sz="2000" b="1" noProof="0" dirty="0" err="1">
                <a:latin typeface="Nuer" pitchFamily="18" charset="0"/>
              </a:rPr>
              <a:t>mith</a:t>
            </a:r>
            <a:r>
              <a:rPr lang="en-US" sz="2000" b="1" noProof="0" dirty="0">
                <a:latin typeface="Nuer" pitchFamily="18" charset="0"/>
              </a:rPr>
              <a:t> ci </a:t>
            </a:r>
            <a:r>
              <a:rPr lang="en-US" sz="2000" b="1" noProof="0" dirty="0" err="1">
                <a:latin typeface="Nuer" pitchFamily="18" charset="0"/>
              </a:rPr>
              <a:t>Pusl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ruac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kv</a:t>
            </a:r>
            <a:r>
              <a:rPr lang="en-US" sz="2000" b="1" noProof="0" dirty="0">
                <a:latin typeface="Nuer" pitchFamily="18" charset="0"/>
              </a:rPr>
              <a:t> ku5dv </a:t>
            </a:r>
            <a:r>
              <a:rPr lang="en-US" sz="2000" b="1" noProof="0" dirty="0" err="1">
                <a:latin typeface="Nuer" pitchFamily="18" charset="0"/>
              </a:rPr>
              <a:t>ms</a:t>
            </a:r>
            <a:r>
              <a:rPr lang="en-US" sz="2000" b="1" noProof="0" dirty="0">
                <a:latin typeface="Nuer" pitchFamily="18" charset="0"/>
              </a:rPr>
              <a:t>?</a:t>
            </a:r>
            <a:endParaRPr lang="en-US" sz="2000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344404" y="5768521"/>
            <a:ext cx="7247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Nuer" pitchFamily="18" charset="0"/>
              </a:rPr>
              <a:t>V gu1c </a:t>
            </a:r>
            <a:r>
              <a:rPr lang="en-US" sz="2000" b="1" noProof="0" dirty="0" err="1">
                <a:latin typeface="Nuer" pitchFamily="18" charset="0"/>
              </a:rPr>
              <a:t>kv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x`c</a:t>
            </a:r>
            <a:r>
              <a:rPr lang="en-US" sz="2000" b="1" noProof="0" dirty="0">
                <a:latin typeface="Nuer" pitchFamily="18" charset="0"/>
              </a:rPr>
              <a:t> ran </a:t>
            </a:r>
            <a:r>
              <a:rPr lang="en-US" sz="2000" b="1" noProof="0" dirty="0" err="1">
                <a:latin typeface="Nuer" pitchFamily="18" charset="0"/>
              </a:rPr>
              <a:t>kvvliw</a:t>
            </a:r>
            <a:r>
              <a:rPr lang="en-US" sz="2000" b="1" noProof="0" dirty="0">
                <a:latin typeface="Nuer" pitchFamily="18" charset="0"/>
              </a:rPr>
              <a:t>, </a:t>
            </a:r>
            <a:r>
              <a:rPr lang="en-US" sz="2000" b="1" noProof="0" dirty="0" err="1">
                <a:latin typeface="Nuer" pitchFamily="18" charset="0"/>
              </a:rPr>
              <a:t>Pvl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Kusth</a:t>
            </a:r>
            <a:r>
              <a:rPr lang="en-US" sz="2000" b="1" noProof="0" dirty="0">
                <a:latin typeface="Nuer" pitchFamily="18" charset="0"/>
              </a:rPr>
              <a:t> tee thin m` f66</a:t>
            </a:r>
            <a:r>
              <a:rPr lang="en-US" sz="2000" b="1" noProof="0" dirty="0"/>
              <a:t> </a:t>
            </a:r>
            <a:r>
              <a:rPr lang="en-US" sz="2000" b="1" dirty="0">
                <a:latin typeface="Nuer" pitchFamily="18" charset="0"/>
              </a:rPr>
              <a:t>“</a:t>
            </a:r>
            <a:r>
              <a:rPr lang="en-US" sz="2000" b="1" dirty="0" err="1">
                <a:latin typeface="Nuer" pitchFamily="18" charset="0"/>
              </a:rPr>
              <a:t>bɛ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nɛy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ti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tekɛ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ŋa̱th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kän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kɛ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dɔ̱ɔ̱r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latädan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kɛ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ruaacnikɛ</a:t>
            </a:r>
            <a:r>
              <a:rPr lang="en-US" sz="2000" b="1" dirty="0">
                <a:latin typeface="Nuer" pitchFamily="18" charset="0"/>
              </a:rPr>
              <a:t>” </a:t>
            </a:r>
            <a:r>
              <a:rPr lang="en-US" sz="2000" b="1" noProof="0" dirty="0"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̱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Ko-rinth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noProof="0" dirty="0">
                <a:latin typeface="Times New Roman" pitchFamily="18" charset="0"/>
                <a:cs typeface="Times New Roman" pitchFamily="18" charset="0"/>
              </a:rPr>
              <a:t>1:21).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214740" y="3092516"/>
            <a:ext cx="56838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V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Kuoth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pu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]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nydv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j`k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jv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ms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f66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bv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ruacdv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w`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lat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“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kä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/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cä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jɛ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lat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kɛ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ruac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pɛlä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nath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kɛ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ɣöö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/ci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lua̱ŋ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jiaath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Kritho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ëë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pua̱t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kɛ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jɛ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thi̱n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bi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thil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.”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Kor.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1:17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NIV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-57150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3"/>
                </a:solidFill>
                <a:latin typeface="Nuer" pitchFamily="18" charset="0"/>
              </a:rPr>
              <a:t>D}}R JIATH X11P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50" y="699369"/>
            <a:ext cx="65722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duundɛ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ɣöö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latnɛ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puɔ̱t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Kritho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jiaath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Ɛ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jɛn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la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riɛk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̱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Juudh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ɔ,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ɛ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jɛn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la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dɔ̱ɔ̱r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Jur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ɔ.” 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ji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̱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Ko-rinth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27598" y="2391438"/>
            <a:ext cx="572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Nuer" pitchFamily="18" charset="0"/>
              </a:rPr>
              <a:t>Vn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riet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gvric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i="1" noProof="0" dirty="0" err="1"/>
              <a:t>mōria</a:t>
            </a:r>
            <a:r>
              <a:rPr lang="en-US" sz="2000" b="1" i="1" noProof="0" dirty="0"/>
              <a:t> </a:t>
            </a:r>
            <a:r>
              <a:rPr lang="en-US" sz="2000" b="1" noProof="0" dirty="0"/>
              <a:t>(</a:t>
            </a:r>
            <a:r>
              <a:rPr lang="en-US" sz="2000" b="1" noProof="0" dirty="0">
                <a:latin typeface="Nuer" pitchFamily="18" charset="0"/>
              </a:rPr>
              <a:t>Y]]x, ku5c </a:t>
            </a:r>
            <a:r>
              <a:rPr lang="en-US" sz="2000" b="1" noProof="0" dirty="0" err="1">
                <a:latin typeface="Nuer" pitchFamily="18" charset="0"/>
              </a:rPr>
              <a:t>xsaani</a:t>
            </a:r>
            <a:r>
              <a:rPr lang="en-US" sz="2000" b="1" noProof="0" dirty="0">
                <a:latin typeface="Nuer" pitchFamily="18" charset="0"/>
              </a:rPr>
              <a:t>, d]]r</a:t>
            </a:r>
            <a:r>
              <a:rPr lang="en-US" sz="2000" b="1" noProof="0" dirty="0"/>
              <a:t>) </a:t>
            </a:r>
            <a:r>
              <a:rPr lang="en-US" sz="2000" b="1" noProof="0" dirty="0">
                <a:latin typeface="Nuer" pitchFamily="18" charset="0"/>
              </a:rPr>
              <a:t>cv </a:t>
            </a:r>
            <a:r>
              <a:rPr lang="en-US" sz="2000" b="1" noProof="0" dirty="0" err="1">
                <a:latin typeface="Nuer" pitchFamily="18" charset="0"/>
              </a:rPr>
              <a:t>jssc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ni</a:t>
            </a:r>
            <a:r>
              <a:rPr lang="en-US" sz="2000" b="1" noProof="0" dirty="0">
                <a:latin typeface="Nuer" pitchFamily="18" charset="0"/>
              </a:rPr>
              <a:t> k` </a:t>
            </a:r>
            <a:r>
              <a:rPr lang="en-US" sz="2000" b="1" noProof="0" dirty="0" err="1">
                <a:latin typeface="Nuer" pitchFamily="18" charset="0"/>
              </a:rPr>
              <a:t>dhiec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rvy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/>
              <a:t>1 </a:t>
            </a:r>
            <a:r>
              <a:rPr lang="en-US" sz="2000" b="1" dirty="0" err="1">
                <a:latin typeface="Nuer" pitchFamily="18" charset="0"/>
              </a:rPr>
              <a:t>ji</a:t>
            </a:r>
            <a:r>
              <a:rPr lang="en-US" sz="2000" b="1" dirty="0">
                <a:latin typeface="Nuer" pitchFamily="18" charset="0"/>
              </a:rPr>
              <a:t>̱ </a:t>
            </a:r>
            <a:r>
              <a:rPr lang="en-US" sz="2000" b="1" dirty="0" err="1">
                <a:latin typeface="Nuer" pitchFamily="18" charset="0"/>
              </a:rPr>
              <a:t>Ko-rinth</a:t>
            </a:r>
            <a:r>
              <a:rPr lang="en-US" sz="2000" b="1" dirty="0"/>
              <a:t>: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211244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743575" y="4518553"/>
            <a:ext cx="6448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100" b="1" noProof="0" dirty="0" err="1">
                <a:latin typeface="Nuer" pitchFamily="18" charset="0"/>
              </a:rPr>
              <a:t>Jiath</a:t>
            </a:r>
            <a:r>
              <a:rPr lang="en-US" sz="2100" b="1" noProof="0" dirty="0">
                <a:latin typeface="Nuer" pitchFamily="18" charset="0"/>
              </a:rPr>
              <a:t> X11p v d]]r k` </a:t>
            </a:r>
            <a:r>
              <a:rPr lang="en-US" sz="2100" b="1" noProof="0" dirty="0" err="1">
                <a:latin typeface="Nuer" pitchFamily="18" charset="0"/>
              </a:rPr>
              <a:t>nvy</a:t>
            </a:r>
            <a:r>
              <a:rPr lang="en-US" sz="2100" b="1" noProof="0" dirty="0">
                <a:latin typeface="Nuer" pitchFamily="18" charset="0"/>
              </a:rPr>
              <a:t> tin l5w; </a:t>
            </a:r>
            <a:r>
              <a:rPr lang="en-US" sz="2100" b="1" noProof="0" dirty="0" err="1">
                <a:latin typeface="Nuer" pitchFamily="18" charset="0"/>
              </a:rPr>
              <a:t>nvy</a:t>
            </a:r>
            <a:r>
              <a:rPr lang="en-US" sz="2100" b="1" noProof="0" dirty="0">
                <a:latin typeface="Nuer" pitchFamily="18" charset="0"/>
              </a:rPr>
              <a:t> tin </a:t>
            </a:r>
            <a:r>
              <a:rPr lang="en-US" sz="2100" b="1" noProof="0" dirty="0" err="1">
                <a:latin typeface="Nuer" pitchFamily="18" charset="0"/>
              </a:rPr>
              <a:t>kuec</a:t>
            </a:r>
            <a:r>
              <a:rPr lang="en-US" sz="2100" b="1" noProof="0" dirty="0">
                <a:latin typeface="Nuer" pitchFamily="18" charset="0"/>
              </a:rPr>
              <a:t> </a:t>
            </a:r>
            <a:r>
              <a:rPr lang="en-US" sz="2100" b="1" noProof="0" dirty="0" err="1">
                <a:latin typeface="Nuer" pitchFamily="18" charset="0"/>
              </a:rPr>
              <a:t>kv</a:t>
            </a:r>
            <a:r>
              <a:rPr lang="en-US" sz="2100" b="1" noProof="0" dirty="0">
                <a:latin typeface="Nuer" pitchFamily="18" charset="0"/>
              </a:rPr>
              <a:t> </a:t>
            </a:r>
            <a:r>
              <a:rPr lang="en-US" sz="2100" b="1" noProof="0" dirty="0" err="1">
                <a:latin typeface="Nuer" pitchFamily="18" charset="0"/>
              </a:rPr>
              <a:t>Kusth</a:t>
            </a:r>
            <a:r>
              <a:rPr lang="en-US" sz="2100" b="1" noProof="0" dirty="0">
                <a:latin typeface="Nuer" pitchFamily="18" charset="0"/>
              </a:rPr>
              <a:t> </a:t>
            </a:r>
            <a:r>
              <a:rPr lang="en-US" sz="2100" b="1" noProof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100" b="1" noProof="0" dirty="0" err="1">
                <a:latin typeface="Nuer" pitchFamily="18" charset="0"/>
              </a:rPr>
              <a:t>Jur</a:t>
            </a:r>
            <a:r>
              <a:rPr lang="en-US" sz="2100" b="1" noProof="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b="1" noProof="0" dirty="0">
                <a:latin typeface="Nuer" pitchFamily="18" charset="0"/>
                <a:cs typeface="Times New Roman" pitchFamily="18" charset="0"/>
              </a:rPr>
              <a:t>k` </a:t>
            </a:r>
            <a:r>
              <a:rPr lang="en-US" sz="2100" b="1" noProof="0" dirty="0" err="1">
                <a:latin typeface="Nuer" pitchFamily="18" charset="0"/>
                <a:cs typeface="Times New Roman" pitchFamily="18" charset="0"/>
              </a:rPr>
              <a:t>nvy</a:t>
            </a:r>
            <a:r>
              <a:rPr lang="en-US" sz="2100" b="1" noProof="0" dirty="0">
                <a:latin typeface="Nuer" pitchFamily="18" charset="0"/>
                <a:cs typeface="Times New Roman" pitchFamily="18" charset="0"/>
              </a:rPr>
              <a:t> tin </a:t>
            </a:r>
            <a:r>
              <a:rPr lang="en-US" sz="2100" b="1" noProof="0" dirty="0" err="1">
                <a:latin typeface="Nuer" pitchFamily="18" charset="0"/>
                <a:cs typeface="Times New Roman" pitchFamily="18" charset="0"/>
              </a:rPr>
              <a:t>c`rikvn</a:t>
            </a:r>
            <a:r>
              <a:rPr lang="en-US" sz="2100" b="1" noProof="0" dirty="0">
                <a:latin typeface="Nuer" pitchFamily="18" charset="0"/>
                <a:cs typeface="Times New Roman" pitchFamily="18" charset="0"/>
              </a:rPr>
              <a:t> </a:t>
            </a:r>
            <a:r>
              <a:rPr lang="en-US" sz="2100" b="1" noProof="0" dirty="0" err="1">
                <a:latin typeface="Nuer" pitchFamily="18" charset="0"/>
                <a:cs typeface="Times New Roman" pitchFamily="18" charset="0"/>
              </a:rPr>
              <a:t>kv</a:t>
            </a:r>
            <a:r>
              <a:rPr lang="en-US" sz="2100" b="1" noProof="0" dirty="0">
                <a:latin typeface="Nuer" pitchFamily="18" charset="0"/>
                <a:cs typeface="Times New Roman" pitchFamily="18" charset="0"/>
              </a:rPr>
              <a:t> ku5 </a:t>
            </a:r>
            <a:r>
              <a:rPr lang="en-US" sz="2100" b="1" noProof="0" dirty="0" err="1">
                <a:latin typeface="Nuer" pitchFamily="18" charset="0"/>
                <a:cs typeface="Times New Roman" pitchFamily="18" charset="0"/>
              </a:rPr>
              <a:t>nyin</a:t>
            </a:r>
            <a:r>
              <a:rPr lang="en-US" sz="2100" b="1" noProof="0" dirty="0">
                <a:latin typeface="Nuer" pitchFamily="18" charset="0"/>
                <a:cs typeface="Times New Roman" pitchFamily="18" charset="0"/>
              </a:rPr>
              <a:t>` </a:t>
            </a:r>
            <a:r>
              <a:rPr lang="en-US" sz="2100" b="1" noProof="0" dirty="0" err="1">
                <a:latin typeface="Nuer" pitchFamily="18" charset="0"/>
                <a:cs typeface="Times New Roman" pitchFamily="18" charset="0"/>
              </a:rPr>
              <a:t>fsaa</a:t>
            </a:r>
            <a:r>
              <a:rPr lang="en-US" sz="2100" b="1" noProof="0" dirty="0">
                <a:latin typeface="Nuer" pitchFamily="18" charset="0"/>
                <a:cs typeface="Times New Roman" pitchFamily="18" charset="0"/>
              </a:rPr>
              <a:t> </a:t>
            </a:r>
            <a:r>
              <a:rPr lang="en-US" sz="2100" b="1" noProof="0" dirty="0" err="1">
                <a:latin typeface="Nuer" pitchFamily="18" charset="0"/>
                <a:cs typeface="Times New Roman" pitchFamily="18" charset="0"/>
              </a:rPr>
              <a:t>vmv</a:t>
            </a:r>
            <a:r>
              <a:rPr lang="en-US" sz="2100" b="1" noProof="0" dirty="0">
                <a:latin typeface="Nuer" pitchFamily="18" charset="0"/>
                <a:cs typeface="Times New Roman" pitchFamily="18" charset="0"/>
              </a:rPr>
              <a:t> k` </a:t>
            </a:r>
            <a:r>
              <a:rPr lang="en-US" sz="2100" b="1" noProof="0" dirty="0" err="1">
                <a:latin typeface="Nuer" pitchFamily="18" charset="0"/>
                <a:cs typeface="Times New Roman" pitchFamily="18" charset="0"/>
              </a:rPr>
              <a:t>rsa</a:t>
            </a:r>
            <a:r>
              <a:rPr lang="en-US" sz="2100" b="1" noProof="0" dirty="0">
                <a:latin typeface="Nuer" pitchFamily="18" charset="0"/>
                <a:cs typeface="Times New Roman" pitchFamily="18" charset="0"/>
              </a:rPr>
              <a:t> </a:t>
            </a:r>
            <a:r>
              <a:rPr lang="en-US" sz="2100" b="1" noProof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100" b="1" dirty="0">
                <a:latin typeface="Times New Roman" pitchFamily="18" charset="0"/>
                <a:cs typeface="Times New Roman" pitchFamily="18" charset="0"/>
              </a:rPr>
              <a:t>nɛy tin /ci a ji̱ yieekä</a:t>
            </a:r>
            <a:r>
              <a:rPr lang="en-US" sz="2100" b="1" noProof="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b="1" noProof="0" dirty="0">
                <a:latin typeface="Nuer" pitchFamily="18" charset="0"/>
              </a:rPr>
              <a:t>k` </a:t>
            </a:r>
            <a:r>
              <a:rPr lang="en-US" sz="2100" b="1" noProof="0" dirty="0" err="1">
                <a:latin typeface="Nuer" pitchFamily="18" charset="0"/>
              </a:rPr>
              <a:t>nvy</a:t>
            </a:r>
            <a:r>
              <a:rPr lang="en-US" sz="2100" b="1" noProof="0" dirty="0">
                <a:latin typeface="Nuer" pitchFamily="18" charset="0"/>
              </a:rPr>
              <a:t> tin </a:t>
            </a:r>
            <a:r>
              <a:rPr lang="en-US" sz="2100" b="1" noProof="0" dirty="0" err="1">
                <a:latin typeface="Nuer" pitchFamily="18" charset="0"/>
              </a:rPr>
              <a:t>caa</a:t>
            </a:r>
            <a:r>
              <a:rPr lang="en-US" sz="2100" b="1" noProof="0" dirty="0">
                <a:latin typeface="Nuer" pitchFamily="18" charset="0"/>
              </a:rPr>
              <a:t> </a:t>
            </a:r>
            <a:r>
              <a:rPr lang="en-US" sz="2100" b="1" noProof="0" dirty="0" err="1">
                <a:latin typeface="Nuer" pitchFamily="18" charset="0"/>
              </a:rPr>
              <a:t>yivn</a:t>
            </a:r>
            <a:r>
              <a:rPr lang="en-US" sz="2100" b="1" noProof="0" dirty="0">
                <a:latin typeface="Nuer" pitchFamily="18" charset="0"/>
              </a:rPr>
              <a:t> v </a:t>
            </a:r>
            <a:r>
              <a:rPr lang="en-US" sz="2100" b="1" noProof="0" dirty="0" err="1">
                <a:latin typeface="Nuer" pitchFamily="18" charset="0"/>
              </a:rPr>
              <a:t>pvl</a:t>
            </a:r>
            <a:r>
              <a:rPr lang="en-US" sz="2100" b="1" noProof="0" dirty="0">
                <a:latin typeface="Nuer" pitchFamily="18" charset="0"/>
              </a:rPr>
              <a:t> </a:t>
            </a:r>
            <a:r>
              <a:rPr lang="en-US" sz="2100" b="1" noProof="0" dirty="0" err="1">
                <a:latin typeface="Nuer" pitchFamily="18" charset="0"/>
              </a:rPr>
              <a:t>wecdivn</a:t>
            </a:r>
            <a:r>
              <a:rPr lang="en-US" sz="2100" b="1" noProof="0" dirty="0">
                <a:latin typeface="Nuer" pitchFamily="18" charset="0"/>
              </a:rPr>
              <a:t> k` </a:t>
            </a:r>
            <a:r>
              <a:rPr lang="en-US" sz="2100" b="1" noProof="0" dirty="0" err="1">
                <a:latin typeface="Nuer" pitchFamily="18" charset="0"/>
              </a:rPr>
              <a:t>rsa</a:t>
            </a:r>
            <a:r>
              <a:rPr lang="en-US" sz="2100" b="1" noProof="0" dirty="0">
                <a:latin typeface="Nuer" pitchFamily="18" charset="0"/>
              </a:rPr>
              <a:t>. </a:t>
            </a:r>
            <a:endParaRPr lang="en-US" sz="21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67040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892" y="1455887"/>
            <a:ext cx="5908511" cy="300957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743572" y="5804594"/>
            <a:ext cx="644842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b="1" dirty="0" err="1">
                <a:solidFill>
                  <a:prstClr val="black"/>
                </a:solidFill>
                <a:latin typeface="Nuer" pitchFamily="18" charset="0"/>
              </a:rPr>
              <a:t>Duxdv</a:t>
            </a:r>
            <a:r>
              <a:rPr lang="en-US" sz="2100" b="1" dirty="0">
                <a:solidFill>
                  <a:prstClr val="black"/>
                </a:solidFill>
                <a:latin typeface="Nuer" pitchFamily="18" charset="0"/>
              </a:rPr>
              <a:t> f66 </a:t>
            </a:r>
            <a:r>
              <a:rPr lang="en-US" sz="2100" b="1" dirty="0" err="1">
                <a:solidFill>
                  <a:prstClr val="black"/>
                </a:solidFill>
                <a:latin typeface="Nuer" pitchFamily="18" charset="0"/>
              </a:rPr>
              <a:t>Jiath</a:t>
            </a:r>
            <a:r>
              <a:rPr lang="en-US" sz="2100" b="1" dirty="0">
                <a:solidFill>
                  <a:prstClr val="black"/>
                </a:solidFill>
                <a:latin typeface="Nuer" pitchFamily="18" charset="0"/>
              </a:rPr>
              <a:t> X11p v </a:t>
            </a:r>
            <a:r>
              <a:rPr lang="en-US" sz="2100" b="1" dirty="0" err="1">
                <a:solidFill>
                  <a:prstClr val="black"/>
                </a:solidFill>
                <a:latin typeface="Nuer" pitchFamily="18" charset="0"/>
              </a:rPr>
              <a:t>pu</a:t>
            </a:r>
            <a:r>
              <a:rPr lang="en-US" sz="2100" b="1" dirty="0">
                <a:solidFill>
                  <a:prstClr val="black"/>
                </a:solidFill>
                <a:latin typeface="Nuer" pitchFamily="18" charset="0"/>
              </a:rPr>
              <a:t>]</a:t>
            </a:r>
            <a:r>
              <a:rPr lang="en-US" sz="2100" b="1" dirty="0" err="1">
                <a:solidFill>
                  <a:prstClr val="black"/>
                </a:solidFill>
                <a:latin typeface="Nuer" pitchFamily="18" charset="0"/>
              </a:rPr>
              <a:t>th</a:t>
            </a:r>
            <a:r>
              <a:rPr lang="en-US" sz="2100" b="1" dirty="0">
                <a:solidFill>
                  <a:prstClr val="black"/>
                </a:solidFill>
                <a:latin typeface="Nuer" pitchFamily="18" charset="0"/>
              </a:rPr>
              <a:t> k` </a:t>
            </a:r>
            <a:r>
              <a:rPr lang="en-US" sz="2100" b="1" dirty="0" err="1">
                <a:solidFill>
                  <a:prstClr val="black"/>
                </a:solidFill>
                <a:latin typeface="Nuer" pitchFamily="18" charset="0"/>
              </a:rPr>
              <a:t>nvy</a:t>
            </a:r>
            <a:r>
              <a:rPr lang="en-US" sz="2100" b="1" dirty="0">
                <a:solidFill>
                  <a:prstClr val="black"/>
                </a:solidFill>
                <a:latin typeface="Nuer" pitchFamily="18" charset="0"/>
              </a:rPr>
              <a:t> tin </a:t>
            </a:r>
            <a:r>
              <a:rPr lang="en-US" sz="2100" b="1" dirty="0" err="1">
                <a:solidFill>
                  <a:prstClr val="black"/>
                </a:solidFill>
                <a:latin typeface="Nuer" pitchFamily="18" charset="0"/>
              </a:rPr>
              <a:t>caa</a:t>
            </a:r>
            <a:r>
              <a:rPr lang="en-US" sz="21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Nuer" pitchFamily="18" charset="0"/>
              </a:rPr>
              <a:t>k`n</a:t>
            </a:r>
            <a:r>
              <a:rPr lang="en-US" sz="2100" b="1" dirty="0">
                <a:solidFill>
                  <a:prstClr val="black"/>
                </a:solidFill>
                <a:latin typeface="Nuer" pitchFamily="18" charset="0"/>
              </a:rPr>
              <a:t>, min </a:t>
            </a:r>
            <a:r>
              <a:rPr lang="en-US" sz="2100" b="1" dirty="0" err="1">
                <a:solidFill>
                  <a:prstClr val="black"/>
                </a:solidFill>
                <a:latin typeface="Nuer" pitchFamily="18" charset="0"/>
              </a:rPr>
              <a:t>lotni</a:t>
            </a:r>
            <a:r>
              <a:rPr lang="en-US" sz="2100" b="1" dirty="0">
                <a:solidFill>
                  <a:prstClr val="black"/>
                </a:solidFill>
                <a:latin typeface="Nuer" pitchFamily="18" charset="0"/>
              </a:rPr>
              <a:t>, </a:t>
            </a:r>
            <a:r>
              <a:rPr lang="en-US" sz="2100" b="1" dirty="0" err="1">
                <a:solidFill>
                  <a:prstClr val="black"/>
                </a:solidFill>
                <a:latin typeface="Nuer" pitchFamily="18" charset="0"/>
              </a:rPr>
              <a:t>nvy</a:t>
            </a:r>
            <a:r>
              <a:rPr lang="en-US" sz="2100" b="1" dirty="0">
                <a:solidFill>
                  <a:prstClr val="black"/>
                </a:solidFill>
                <a:latin typeface="Nuer" pitchFamily="18" charset="0"/>
              </a:rPr>
              <a:t> tin </a:t>
            </a:r>
            <a:r>
              <a:rPr lang="en-US" sz="2100" b="1" dirty="0" err="1">
                <a:solidFill>
                  <a:prstClr val="black"/>
                </a:solidFill>
                <a:latin typeface="Nuer" pitchFamily="18" charset="0"/>
              </a:rPr>
              <a:t>nhsk</a:t>
            </a:r>
            <a:r>
              <a:rPr lang="en-US" sz="21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Nuer" pitchFamily="18" charset="0"/>
              </a:rPr>
              <a:t>jv</a:t>
            </a:r>
            <a:r>
              <a:rPr lang="en-US" sz="21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Nuer" pitchFamily="18" charset="0"/>
              </a:rPr>
              <a:t>vn</a:t>
            </a:r>
            <a:r>
              <a:rPr lang="en-US" sz="2100" b="1" dirty="0">
                <a:solidFill>
                  <a:prstClr val="black"/>
                </a:solidFill>
                <a:latin typeface="Nuer" pitchFamily="18" charset="0"/>
              </a:rPr>
              <a:t> f66 bi </a:t>
            </a:r>
            <a:r>
              <a:rPr lang="en-US" sz="2100" b="1" dirty="0" err="1">
                <a:solidFill>
                  <a:prstClr val="black"/>
                </a:solidFill>
                <a:latin typeface="Nuer" pitchFamily="18" charset="0"/>
              </a:rPr>
              <a:t>kvn</a:t>
            </a:r>
            <a:r>
              <a:rPr lang="en-US" sz="21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Nuer" pitchFamily="18" charset="0"/>
              </a:rPr>
              <a:t>Jiaath</a:t>
            </a:r>
            <a:r>
              <a:rPr lang="en-US" sz="2100" b="1" dirty="0">
                <a:solidFill>
                  <a:prstClr val="black"/>
                </a:solidFill>
                <a:latin typeface="Nuer" pitchFamily="18" charset="0"/>
              </a:rPr>
              <a:t> X11p </a:t>
            </a:r>
            <a:r>
              <a:rPr lang="en-US" sz="2100" b="1" dirty="0" err="1">
                <a:solidFill>
                  <a:prstClr val="black"/>
                </a:solidFill>
                <a:latin typeface="Nuer" pitchFamily="18" charset="0"/>
              </a:rPr>
              <a:t>kv</a:t>
            </a:r>
            <a:r>
              <a:rPr lang="en-US" sz="2100" b="1" dirty="0">
                <a:solidFill>
                  <a:prstClr val="black"/>
                </a:solidFill>
                <a:latin typeface="Nuer" pitchFamily="18" charset="0"/>
              </a:rPr>
              <a:t> du]]p </a:t>
            </a:r>
            <a:r>
              <a:rPr lang="en-US" sz="2100" b="1" dirty="0" err="1">
                <a:solidFill>
                  <a:prstClr val="black"/>
                </a:solidFill>
                <a:latin typeface="Nuer" pitchFamily="18" charset="0"/>
              </a:rPr>
              <a:t>neen</a:t>
            </a:r>
            <a:r>
              <a:rPr lang="en-US" sz="2100" b="1" dirty="0">
                <a:solidFill>
                  <a:prstClr val="black"/>
                </a:solidFill>
                <a:latin typeface="Nuer" pitchFamily="18" charset="0"/>
              </a:rPr>
              <a:t>` </a:t>
            </a:r>
            <a:r>
              <a:rPr lang="en-US" sz="2100" b="1" dirty="0" err="1">
                <a:solidFill>
                  <a:prstClr val="black"/>
                </a:solidFill>
                <a:latin typeface="Nuer" pitchFamily="18" charset="0"/>
              </a:rPr>
              <a:t>Kusth</a:t>
            </a:r>
            <a:r>
              <a:rPr lang="en-US" sz="2100" b="1" dirty="0">
                <a:solidFill>
                  <a:prstClr val="black"/>
                </a:solidFill>
                <a:latin typeface="Nuer" pitchFamily="18" charset="0"/>
              </a:rPr>
              <a:t>. 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uer" pitchFamily="18" charset="0"/>
              </a:rPr>
              <a:t>BU}M KUSTH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014412" y="657522"/>
            <a:ext cx="10163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ɣöö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ruac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kɛ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̱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jiaath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Yecu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pua̱t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thi̱n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ɛ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dɔ̱ɔ̱r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nɛy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tin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li̱w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duundɛ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ɣöö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ɛ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buɔ̱m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Kuɔth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kä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kɔn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nɛy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tin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ka̱nkɛ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ji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̱ </a:t>
            </a:r>
            <a:r>
              <a:rPr lang="en-US" sz="14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Ko-rinth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1:18)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2" y="1317467"/>
            <a:ext cx="6581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Jiaath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X11p tee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lu1x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nyusthdv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pek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ji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``k` ran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kvnv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dit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gssy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`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Kusth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</a:t>
            </a:r>
            <a:r>
              <a:rPr lang="en-US" sz="2000" b="1" dirty="0">
                <a:solidFill>
                  <a:prstClr val="black"/>
                </a:solidFill>
              </a:rPr>
              <a:t>Kor.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1:18).</a:t>
            </a:r>
            <a:endParaRPr lang="en-US" noProof="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0002234"/>
              </p:ext>
            </p:extLst>
          </p:nvPr>
        </p:nvGraphicFramePr>
        <p:xfrm>
          <a:off x="1199148" y="2038967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4" y="4756432"/>
            <a:ext cx="7031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Nvy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tin l6k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lang="en-US" sz="2000" b="1" noProof="0" dirty="0" err="1">
                <a:solidFill>
                  <a:prstClr val="black"/>
                </a:solidFill>
                <a:latin typeface="Nuer" pitchFamily="18" charset="0"/>
              </a:rPr>
              <a:t>Jiath</a:t>
            </a:r>
            <a:r>
              <a:rPr lang="en-US" sz="2000" b="1" noProof="0" dirty="0">
                <a:solidFill>
                  <a:prstClr val="black"/>
                </a:solidFill>
                <a:latin typeface="Nuer" pitchFamily="18" charset="0"/>
              </a:rPr>
              <a:t> X11p bi </a:t>
            </a:r>
            <a:r>
              <a:rPr lang="en-US" sz="2000" b="1" noProof="0" dirty="0" err="1">
                <a:solidFill>
                  <a:prstClr val="black"/>
                </a:solidFill>
                <a:latin typeface="Nuer" pitchFamily="18" charset="0"/>
              </a:rPr>
              <a:t>kvn</a:t>
            </a:r>
            <a:r>
              <a:rPr lang="en-US" sz="2000" b="1" noProof="0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noProof="0" dirty="0" err="1">
                <a:solidFill>
                  <a:prstClr val="black"/>
                </a:solidFill>
                <a:latin typeface="Nuer" pitchFamily="18" charset="0"/>
              </a:rPr>
              <a:t>xvvr</a:t>
            </a:r>
            <a:r>
              <a:rPr lang="en-US" sz="2000" b="1" noProof="0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noProof="0" dirty="0" err="1">
                <a:solidFill>
                  <a:prstClr val="black"/>
                </a:solidFill>
                <a:latin typeface="Nuer" pitchFamily="18" charset="0"/>
              </a:rPr>
              <a:t>ni</a:t>
            </a:r>
            <a:r>
              <a:rPr lang="en-US" sz="2000" b="1" noProof="0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noProof="0" dirty="0" err="1">
                <a:solidFill>
                  <a:prstClr val="black"/>
                </a:solidFill>
                <a:latin typeface="Nuer" pitchFamily="18" charset="0"/>
              </a:rPr>
              <a:t>kuay</a:t>
            </a:r>
            <a:r>
              <a:rPr lang="en-US" sz="2000" b="1" noProof="0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noProof="0" dirty="0" err="1">
                <a:solidFill>
                  <a:prstClr val="black"/>
                </a:solidFill>
                <a:latin typeface="Nuer" pitchFamily="18" charset="0"/>
              </a:rPr>
              <a:t>l`tnikivn</a:t>
            </a:r>
            <a:r>
              <a:rPr lang="en-US" sz="2000" b="1" noProof="0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noProof="0" dirty="0" err="1">
                <a:solidFill>
                  <a:prstClr val="black"/>
                </a:solidFill>
                <a:latin typeface="Nuer" pitchFamily="18" charset="0"/>
              </a:rPr>
              <a:t>ti</a:t>
            </a:r>
            <a:r>
              <a:rPr lang="en-US" sz="2000" b="1" noProof="0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noProof="0" dirty="0" err="1">
                <a:solidFill>
                  <a:prstClr val="black"/>
                </a:solidFill>
                <a:latin typeface="Nuer" pitchFamily="18" charset="0"/>
              </a:rPr>
              <a:t>ji`k</a:t>
            </a:r>
            <a:r>
              <a:rPr lang="en-US" sz="2000" b="1" noProof="0" dirty="0">
                <a:solidFill>
                  <a:prstClr val="black"/>
                </a:solidFill>
                <a:latin typeface="Nuer" pitchFamily="18" charset="0"/>
              </a:rPr>
              <a:t>, k` </a:t>
            </a:r>
            <a:r>
              <a:rPr lang="en-US" sz="2000" b="1" noProof="0" dirty="0" err="1">
                <a:solidFill>
                  <a:prstClr val="black"/>
                </a:solidFill>
                <a:latin typeface="Nuer" pitchFamily="18" charset="0"/>
              </a:rPr>
              <a:t>kv</a:t>
            </a:r>
            <a:r>
              <a:rPr lang="en-US" sz="2000" b="1" noProof="0" dirty="0">
                <a:solidFill>
                  <a:prstClr val="black"/>
                </a:solidFill>
                <a:latin typeface="Nuer" pitchFamily="18" charset="0"/>
              </a:rPr>
              <a:t> gu11th in </a:t>
            </a:r>
            <a:r>
              <a:rPr lang="en-US" sz="2000" b="1" noProof="0" dirty="0" err="1">
                <a:solidFill>
                  <a:prstClr val="black"/>
                </a:solidFill>
                <a:latin typeface="Nuer" pitchFamily="18" charset="0"/>
              </a:rPr>
              <a:t>jsak</a:t>
            </a:r>
            <a:r>
              <a:rPr lang="en-US" sz="2000" b="1" noProof="0" dirty="0">
                <a:solidFill>
                  <a:prstClr val="black"/>
                </a:solidFill>
                <a:latin typeface="Nuer" pitchFamily="18" charset="0"/>
              </a:rPr>
              <a:t> baa </a:t>
            </a:r>
            <a:r>
              <a:rPr lang="en-US" sz="2000" b="1" noProof="0" dirty="0" err="1">
                <a:solidFill>
                  <a:prstClr val="black"/>
                </a:solidFill>
                <a:latin typeface="Nuer" pitchFamily="18" charset="0"/>
              </a:rPr>
              <a:t>kv</a:t>
            </a:r>
            <a:r>
              <a:rPr lang="en-US" sz="2000" b="1" noProof="0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noProof="0" dirty="0" err="1">
                <a:solidFill>
                  <a:prstClr val="black"/>
                </a:solidFill>
                <a:latin typeface="Nuer" pitchFamily="18" charset="0"/>
              </a:rPr>
              <a:t>d`k</a:t>
            </a:r>
            <a:r>
              <a:rPr lang="en-US" sz="2000" b="1" noProof="0" dirty="0">
                <a:solidFill>
                  <a:prstClr val="black"/>
                </a:solidFill>
                <a:latin typeface="Nuer" pitchFamily="18" charset="0"/>
              </a:rPr>
              <a:t> v ram min ci </a:t>
            </a:r>
            <a:r>
              <a:rPr lang="en-US" sz="2000" b="1" noProof="0" dirty="0" err="1">
                <a:solidFill>
                  <a:prstClr val="black"/>
                </a:solidFill>
                <a:latin typeface="Nuer" pitchFamily="18" charset="0"/>
              </a:rPr>
              <a:t>kvn</a:t>
            </a:r>
            <a:r>
              <a:rPr lang="en-US" sz="2000" b="1" noProof="0" dirty="0">
                <a:solidFill>
                  <a:prstClr val="black"/>
                </a:solidFill>
                <a:latin typeface="Nuer" pitchFamily="18" charset="0"/>
              </a:rPr>
              <a:t> v l6k.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2" y="5624344"/>
            <a:ext cx="67913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Bu]m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Kusth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, min ci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jssc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k`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Jiath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x11p, tee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lu1x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f66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bv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raan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lusc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maar`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nv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Kuoth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k`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p`lik`dv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duerkv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, k`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bv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k1m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tek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mi d6raar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Kol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1:20; 1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Pit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2:24).</a:t>
            </a: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0"/>
            <a:ext cx="74199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000" b="1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  <a:latin typeface="Nuer" pitchFamily="18" charset="0"/>
              </a:rPr>
              <a:t>RUAC KV KU% JIATH X!!P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772023" y="766027"/>
            <a:ext cx="74199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Kɛ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ɣöö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rɛy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pɛlä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Kuɔth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/ken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ɣɔw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Kuoth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ŋa̱c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kɛ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pɛlɛ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ɛmɛ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Kuoth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ɛ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ɛn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ɣöö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bɛ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nɛy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tekɛ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ŋa̱th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kän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kɛ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dɔ̱ɔ̱r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latädan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kɛ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ruaacnikɛ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̱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Ko-rinth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700" y="1781690"/>
            <a:ext cx="7353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noProof="0" dirty="0" err="1">
                <a:latin typeface="Nuer" pitchFamily="18" charset="0"/>
              </a:rPr>
              <a:t>Lat</a:t>
            </a:r>
            <a:r>
              <a:rPr lang="en-US" sz="2200" b="1" noProof="0" dirty="0">
                <a:latin typeface="Nuer" pitchFamily="18" charset="0"/>
              </a:rPr>
              <a:t> </a:t>
            </a:r>
            <a:r>
              <a:rPr lang="en-US" sz="2200" b="1" noProof="0" dirty="0" err="1">
                <a:latin typeface="Nuer" pitchFamily="18" charset="0"/>
              </a:rPr>
              <a:t>Jiath</a:t>
            </a:r>
            <a:r>
              <a:rPr lang="en-US" sz="2200" b="1" noProof="0" dirty="0">
                <a:latin typeface="Nuer" pitchFamily="18" charset="0"/>
              </a:rPr>
              <a:t> X11p, v </a:t>
            </a:r>
            <a:r>
              <a:rPr lang="en-US" sz="2200" b="1" noProof="0" dirty="0" err="1">
                <a:latin typeface="Nuer" pitchFamily="18" charset="0"/>
              </a:rPr>
              <a:t>xu</a:t>
            </a:r>
            <a:r>
              <a:rPr lang="en-US" sz="2200" b="1" noProof="0" dirty="0">
                <a:latin typeface="Nuer" pitchFamily="18" charset="0"/>
              </a:rPr>
              <a:t> v d]]r </a:t>
            </a:r>
            <a:r>
              <a:rPr lang="en-US" sz="2200" b="1" noProof="0" dirty="0" err="1">
                <a:latin typeface="Nuer" pitchFamily="18" charset="0"/>
              </a:rPr>
              <a:t>kv</a:t>
            </a:r>
            <a:r>
              <a:rPr lang="en-US" sz="2200" b="1" noProof="0" dirty="0">
                <a:latin typeface="Nuer" pitchFamily="18" charset="0"/>
              </a:rPr>
              <a:t> </a:t>
            </a:r>
            <a:r>
              <a:rPr lang="en-US" sz="2200" b="1" noProof="0" dirty="0" err="1">
                <a:latin typeface="Nuer" pitchFamily="18" charset="0"/>
              </a:rPr>
              <a:t>jv</a:t>
            </a:r>
            <a:r>
              <a:rPr lang="en-US" sz="2200" b="1" noProof="0" dirty="0">
                <a:latin typeface="Nuer" pitchFamily="18" charset="0"/>
              </a:rPr>
              <a:t> </a:t>
            </a:r>
            <a:r>
              <a:rPr lang="en-US" sz="2200" b="1" noProof="0" dirty="0" err="1">
                <a:latin typeface="Nuer" pitchFamily="18" charset="0"/>
              </a:rPr>
              <a:t>ms</a:t>
            </a:r>
            <a:r>
              <a:rPr lang="en-US" sz="2200" b="1" noProof="0" dirty="0">
                <a:latin typeface="Nuer" pitchFamily="18" charset="0"/>
              </a:rPr>
              <a:t> </a:t>
            </a:r>
            <a:r>
              <a:rPr lang="en-US" sz="2200" b="1" noProof="0" dirty="0"/>
              <a:t>(1 </a:t>
            </a:r>
            <a:r>
              <a:rPr lang="en-US" sz="2200" b="1" dirty="0" err="1">
                <a:latin typeface="Nuer" pitchFamily="18" charset="0"/>
              </a:rPr>
              <a:t>ji</a:t>
            </a:r>
            <a:r>
              <a:rPr lang="en-US" sz="2200" b="1" dirty="0">
                <a:latin typeface="Nuer" pitchFamily="18" charset="0"/>
              </a:rPr>
              <a:t>̱ </a:t>
            </a:r>
            <a:r>
              <a:rPr lang="en-US" sz="2200" b="1" dirty="0" err="1">
                <a:latin typeface="Nuer" pitchFamily="18" charset="0"/>
              </a:rPr>
              <a:t>Ko-rinth</a:t>
            </a:r>
            <a:r>
              <a:rPr lang="en-US" sz="2200" b="1" dirty="0">
                <a:latin typeface="Nuer" pitchFamily="18" charset="0"/>
              </a:rPr>
              <a:t>  </a:t>
            </a:r>
            <a:r>
              <a:rPr lang="en-US" sz="2200" b="1" noProof="0" dirty="0"/>
              <a:t>1:21-24)?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57200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05362" y="5823208"/>
            <a:ext cx="72611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Ruac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ku5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Jiath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X11p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nyuthv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ksn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f66 v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pek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mi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b`r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min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nindi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vn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min ci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Kuoth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cop thin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kv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nh6kdv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kv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f66 derv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ksn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k1m K1n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T`k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`.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3" y="4361198"/>
            <a:ext cx="72278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Duxdv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f66, k` j11k,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vn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ruac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ku5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Jiath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X11p v du]]r mi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te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lust mi g6l.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Yecu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, min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x`c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kvn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v R77l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Nhial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, cv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jv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nhsk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vn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f66 baa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jv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n`k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ku5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nvvni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ti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ci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jv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l6k.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Nvmv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vn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jvn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guec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in g66r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Pusl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f66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dee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ksn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ruac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jv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rvy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latd`dan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Ruac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Kusth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7" y="2270039"/>
            <a:ext cx="72277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J5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Judh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t2kvn l5p`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Mv-thia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min bi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ben k1m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raar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k`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ciax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ji`k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j5 R6m.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Mee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ci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Yecu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jv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lar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vn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f66 baa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jv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pu1t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jiaath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, cu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pu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]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ny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jaaknikv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dual v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lsx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.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ku5c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in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dsx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, k` j5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Juudh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, ram mi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caa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pu1t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jiaath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v ram mi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caa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lam v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Kuoth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lang="en-US" sz="2200" b="1" dirty="0">
                <a:solidFill>
                  <a:prstClr val="black"/>
                </a:solidFill>
              </a:rPr>
              <a:t>(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Nyɔak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Latdä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Xuɔ̱tni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21:23).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K`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jur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nvy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tin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thivlv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luel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mi l55p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kvn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v, v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jvn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c1r v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kvl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s t2kv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kv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ms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: </a:t>
            </a:r>
            <a:r>
              <a:rPr lang="en-US" sz="2200" b="1" dirty="0" err="1">
                <a:solidFill>
                  <a:prstClr val="black"/>
                </a:solidFill>
                <a:latin typeface="Nuer" pitchFamily="18" charset="0"/>
              </a:rPr>
              <a:t>Jiath</a:t>
            </a:r>
            <a:r>
              <a:rPr lang="en-US" sz="2200" b="1" dirty="0">
                <a:solidFill>
                  <a:prstClr val="black"/>
                </a:solidFill>
                <a:latin typeface="Nuer" pitchFamily="18" charset="0"/>
              </a:rPr>
              <a:t> X11p v y]]x.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47625"/>
            <a:ext cx="888775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t-B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  <a:latin typeface="Nuer" pitchFamily="18" charset="0"/>
              </a:rPr>
              <a:t>D}}R KVNV K}!C KUSTH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81708" y="693264"/>
            <a:ext cx="8181473" cy="615733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atin typeface="Comic Sans MS" panose="030F0702030302020204" pitchFamily="66" charset="0"/>
              </a:rPr>
              <a:t>Kɛ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ɣöö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dɔ̱ɔ̱r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Kuɔth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lenyɛ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pɛl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nath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kä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kɔ̱a̱c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Kuɔth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lenyɛ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buɔ̱m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nath</a:t>
            </a:r>
            <a:r>
              <a:rPr lang="en-US" b="1" dirty="0"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latin typeface="Comic Sans MS" panose="030F0702030302020204" pitchFamily="66" charset="0"/>
              </a:rPr>
              <a:t>(1 </a:t>
            </a:r>
            <a:r>
              <a:rPr lang="en-US" sz="1400" b="1" dirty="0" err="1">
                <a:latin typeface="Comic Sans MS" panose="030F0702030302020204" pitchFamily="66" charset="0"/>
              </a:rPr>
              <a:t>ji</a:t>
            </a:r>
            <a:r>
              <a:rPr lang="en-US" sz="1400" b="1" dirty="0">
                <a:latin typeface="Comic Sans MS" panose="030F0702030302020204" pitchFamily="66" charset="0"/>
              </a:rPr>
              <a:t>̱ </a:t>
            </a:r>
            <a:r>
              <a:rPr lang="en-US" sz="1400" b="1" dirty="0" err="1">
                <a:latin typeface="Comic Sans MS" panose="030F0702030302020204" pitchFamily="66" charset="0"/>
              </a:rPr>
              <a:t>Ko-rinth</a:t>
            </a:r>
            <a:r>
              <a:rPr lang="en-US" sz="1400" b="1" dirty="0">
                <a:latin typeface="Comic Sans MS" panose="030F0702030302020204" pitchFamily="66" charset="0"/>
              </a:rPr>
              <a:t>  </a:t>
            </a:r>
            <a:r>
              <a:rPr lang="en-US" sz="1400" b="1" noProof="0" dirty="0">
                <a:latin typeface="Comic Sans MS" panose="030F0702030302020204" pitchFamily="66" charset="0"/>
              </a:rPr>
              <a:t>1:25)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5" y="1441537"/>
            <a:ext cx="82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Nuer" pitchFamily="18" charset="0"/>
              </a:rPr>
              <a:t>T</a:t>
            </a:r>
            <a:r>
              <a:rPr lang="en-US" sz="2000" b="1" noProof="0" dirty="0" err="1">
                <a:latin typeface="Nuer" pitchFamily="18" charset="0"/>
              </a:rPr>
              <a:t>ee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kv</a:t>
            </a:r>
            <a:r>
              <a:rPr lang="en-US" sz="2000" b="1" noProof="0" dirty="0">
                <a:latin typeface="Nuer" pitchFamily="18" charset="0"/>
              </a:rPr>
              <a:t> du]p mi d22 </a:t>
            </a:r>
            <a:r>
              <a:rPr lang="en-US" sz="2000" b="1" noProof="0" dirty="0" err="1">
                <a:latin typeface="Nuer" pitchFamily="18" charset="0"/>
              </a:rPr>
              <a:t>Kuoth</a:t>
            </a:r>
            <a:r>
              <a:rPr lang="en-US" sz="2000" b="1" noProof="0" dirty="0">
                <a:latin typeface="Nuer" pitchFamily="18" charset="0"/>
              </a:rPr>
              <a:t> v d]1r </a:t>
            </a:r>
            <a:r>
              <a:rPr lang="en-US" sz="2000" b="1" noProof="0" dirty="0" err="1">
                <a:latin typeface="Nuer" pitchFamily="18" charset="0"/>
              </a:rPr>
              <a:t>kiv</a:t>
            </a:r>
            <a:r>
              <a:rPr lang="en-US" sz="2000" b="1" noProof="0" dirty="0">
                <a:latin typeface="Nuer" pitchFamily="18" charset="0"/>
              </a:rPr>
              <a:t> derv k]1c </a:t>
            </a:r>
            <a:r>
              <a:rPr lang="en-US" sz="2000" b="1" noProof="0" dirty="0" err="1">
                <a:latin typeface="Nuer" pitchFamily="18" charset="0"/>
              </a:rPr>
              <a:t>kv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jv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noProof="0" dirty="0"/>
              <a:t>(1 </a:t>
            </a:r>
            <a:r>
              <a:rPr lang="en-US" sz="2000" b="1" dirty="0"/>
              <a:t>Kor. </a:t>
            </a:r>
            <a:r>
              <a:rPr lang="en-US" sz="2000" b="1" noProof="0" dirty="0"/>
              <a:t>1:25)?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3" y="3134058"/>
            <a:ext cx="5877928" cy="3608047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6116052" y="2979038"/>
            <a:ext cx="60759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Nuer" pitchFamily="18" charset="0"/>
              </a:rPr>
              <a:t>P0l </a:t>
            </a:r>
            <a:r>
              <a:rPr lang="en-US" sz="2000" b="1" noProof="0" dirty="0" err="1">
                <a:latin typeface="Nuer" pitchFamily="18" charset="0"/>
              </a:rPr>
              <a:t>nvvni</a:t>
            </a:r>
            <a:r>
              <a:rPr lang="en-US" sz="2000" b="1" noProof="0" dirty="0">
                <a:latin typeface="Nuer" pitchFamily="18" charset="0"/>
              </a:rPr>
              <a:t> tin </a:t>
            </a:r>
            <a:r>
              <a:rPr lang="en-US" sz="2000" b="1" noProof="0" dirty="0" err="1">
                <a:latin typeface="Nuer" pitchFamily="18" charset="0"/>
              </a:rPr>
              <a:t>pvl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ni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kvn</a:t>
            </a:r>
            <a:r>
              <a:rPr lang="en-US" sz="2000" b="1" noProof="0" dirty="0">
                <a:latin typeface="Nuer" pitchFamily="18" charset="0"/>
              </a:rPr>
              <a:t> v </a:t>
            </a:r>
            <a:r>
              <a:rPr lang="en-US" sz="2000" b="1" noProof="0" dirty="0" err="1">
                <a:latin typeface="Nuer" pitchFamily="18" charset="0"/>
              </a:rPr>
              <a:t>lsx</a:t>
            </a:r>
            <a:r>
              <a:rPr lang="en-US" sz="2000" b="1" noProof="0" dirty="0">
                <a:latin typeface="Nuer" pitchFamily="18" charset="0"/>
              </a:rPr>
              <a:t> /ci </a:t>
            </a:r>
            <a:r>
              <a:rPr lang="en-US" sz="2000" b="1" noProof="0" dirty="0" err="1">
                <a:latin typeface="Nuer" pitchFamily="18" charset="0"/>
              </a:rPr>
              <a:t>kvn</a:t>
            </a:r>
            <a:r>
              <a:rPr lang="en-US" sz="2000" b="1" noProof="0" dirty="0">
                <a:latin typeface="Nuer" pitchFamily="18" charset="0"/>
              </a:rPr>
              <a:t> r]x </a:t>
            </a:r>
            <a:r>
              <a:rPr lang="en-US" sz="2000" b="1" noProof="0" dirty="0" err="1">
                <a:latin typeface="Nuer" pitchFamily="18" charset="0"/>
              </a:rPr>
              <a:t>kv</a:t>
            </a:r>
            <a:r>
              <a:rPr lang="en-US" sz="2000" b="1" noProof="0" dirty="0">
                <a:latin typeface="Nuer" pitchFamily="18" charset="0"/>
              </a:rPr>
              <a:t> f66 </a:t>
            </a:r>
            <a:r>
              <a:rPr lang="en-US" sz="2000" b="1" noProof="0" dirty="0" err="1">
                <a:latin typeface="Nuer" pitchFamily="18" charset="0"/>
              </a:rPr>
              <a:t>dee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kvn</a:t>
            </a:r>
            <a:r>
              <a:rPr lang="en-US" sz="2000" b="1" noProof="0" dirty="0">
                <a:latin typeface="Nuer" pitchFamily="18" charset="0"/>
              </a:rPr>
              <a:t> c1p </a:t>
            </a:r>
            <a:r>
              <a:rPr lang="en-US" sz="2000" b="1" noProof="0" dirty="0" err="1">
                <a:latin typeface="Nuer" pitchFamily="18" charset="0"/>
              </a:rPr>
              <a:t>k`n</a:t>
            </a:r>
            <a:r>
              <a:rPr lang="en-US" sz="2000" b="1" noProof="0" dirty="0">
                <a:latin typeface="Nuer" pitchFamily="18" charset="0"/>
              </a:rPr>
              <a:t>` min ci </a:t>
            </a:r>
            <a:r>
              <a:rPr lang="en-US" sz="2000" b="1" dirty="0" err="1">
                <a:latin typeface="Nuer" pitchFamily="18" charset="0"/>
              </a:rPr>
              <a:t>Kuoth</a:t>
            </a:r>
            <a:r>
              <a:rPr lang="en-US" sz="2000" b="1" dirty="0">
                <a:latin typeface="Nuer" pitchFamily="18" charset="0"/>
              </a:rPr>
              <a:t> v </a:t>
            </a:r>
            <a:r>
              <a:rPr lang="en-US" sz="2000" b="1" dirty="0" err="1">
                <a:latin typeface="Nuer" pitchFamily="18" charset="0"/>
              </a:rPr>
              <a:t>rialik</a:t>
            </a:r>
            <a:r>
              <a:rPr lang="en-US" sz="2000" b="1" dirty="0">
                <a:latin typeface="Nuer" pitchFamily="18" charset="0"/>
              </a:rPr>
              <a:t>` </a:t>
            </a:r>
            <a:r>
              <a:rPr lang="en-US" sz="2000" b="1" dirty="0" err="1">
                <a:latin typeface="Nuer" pitchFamily="18" charset="0"/>
              </a:rPr>
              <a:t>kv</a:t>
            </a:r>
            <a:r>
              <a:rPr lang="en-US" sz="2000" b="1" dirty="0">
                <a:latin typeface="Nuer" pitchFamily="18" charset="0"/>
              </a:rPr>
              <a:t> ku5 ran </a:t>
            </a:r>
            <a:r>
              <a:rPr lang="en-US" sz="2000" b="1" dirty="0" err="1">
                <a:latin typeface="Nuer" pitchFamily="18" charset="0"/>
              </a:rPr>
              <a:t>dee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lu`x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kv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x`c</a:t>
            </a:r>
            <a:r>
              <a:rPr lang="en-US" sz="2000" b="1" dirty="0">
                <a:latin typeface="Nuer" pitchFamily="18" charset="0"/>
              </a:rPr>
              <a:t>. 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6172201" y="5495137"/>
            <a:ext cx="4763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Nuer" pitchFamily="18" charset="0"/>
              </a:rPr>
              <a:t>A cup </a:t>
            </a:r>
            <a:r>
              <a:rPr lang="en-US" sz="2000" b="1" noProof="0" dirty="0" err="1">
                <a:latin typeface="Nuer" pitchFamily="18" charset="0"/>
              </a:rPr>
              <a:t>lscdu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dirty="0">
                <a:latin typeface="Nuer" pitchFamily="18" charset="0"/>
              </a:rPr>
              <a:t>v </a:t>
            </a:r>
            <a:r>
              <a:rPr lang="en-US" sz="2000" b="1" dirty="0" err="1">
                <a:latin typeface="Nuer" pitchFamily="18" charset="0"/>
              </a:rPr>
              <a:t>gsaa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dirty="0" err="1">
                <a:latin typeface="Nuer" pitchFamily="18" charset="0"/>
              </a:rPr>
              <a:t>vn</a:t>
            </a:r>
            <a:r>
              <a:rPr lang="en-US" sz="2000" b="1" dirty="0">
                <a:latin typeface="Nuer" pitchFamily="18" charset="0"/>
              </a:rPr>
              <a:t> </a:t>
            </a:r>
            <a:r>
              <a:rPr lang="en-US" sz="2000" b="1" noProof="0" dirty="0">
                <a:latin typeface="Nuer" pitchFamily="18" charset="0"/>
              </a:rPr>
              <a:t>f66 </a:t>
            </a:r>
            <a:r>
              <a:rPr lang="en-US" sz="2000" b="1" noProof="0" dirty="0" err="1">
                <a:latin typeface="Nuer" pitchFamily="18" charset="0"/>
              </a:rPr>
              <a:t>nvy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ti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400" b="1" i="1" u="sng" noProof="0" dirty="0">
                <a:latin typeface="Nuer" pitchFamily="18" charset="0"/>
              </a:rPr>
              <a:t>X1th </a:t>
            </a:r>
            <a:r>
              <a:rPr lang="en-US" sz="2000" b="1" noProof="0" dirty="0" err="1">
                <a:latin typeface="Nuer" pitchFamily="18" charset="0"/>
              </a:rPr>
              <a:t>kv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Yecu</a:t>
            </a:r>
            <a:r>
              <a:rPr lang="en-US" sz="2000" b="1" noProof="0" dirty="0">
                <a:latin typeface="Nuer" pitchFamily="18" charset="0"/>
              </a:rPr>
              <a:t> k` </a:t>
            </a:r>
            <a:r>
              <a:rPr lang="en-US" sz="2000" b="1" noProof="0" dirty="0" err="1">
                <a:latin typeface="Nuer" pitchFamily="18" charset="0"/>
              </a:rPr>
              <a:t>rsa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kv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luscdivn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kv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400" b="1" i="1" u="sng" noProof="0" dirty="0">
                <a:latin typeface="Nuer" pitchFamily="18" charset="0"/>
              </a:rPr>
              <a:t>ci6t</a:t>
            </a:r>
            <a:r>
              <a:rPr lang="en-US" sz="2000" b="1" noProof="0" dirty="0">
                <a:latin typeface="Nuer" pitchFamily="18" charset="0"/>
              </a:rPr>
              <a:t> in </a:t>
            </a:r>
            <a:r>
              <a:rPr lang="en-US" sz="2000" b="1" noProof="0" dirty="0" err="1">
                <a:latin typeface="Nuer" pitchFamily="18" charset="0"/>
              </a:rPr>
              <a:t>caa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csl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ni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kv</a:t>
            </a:r>
            <a:r>
              <a:rPr lang="en-US" sz="2000" b="1" noProof="0" dirty="0">
                <a:latin typeface="Nuer" pitchFamily="18" charset="0"/>
              </a:rPr>
              <a:t> v Yi22 in </a:t>
            </a:r>
            <a:r>
              <a:rPr lang="en-US" sz="2000" b="1" noProof="0" dirty="0" err="1">
                <a:latin typeface="Nuer" pitchFamily="18" charset="0"/>
              </a:rPr>
              <a:t>gsaa</a:t>
            </a:r>
            <a:r>
              <a:rPr lang="en-US" sz="2000" b="1" noProof="0" dirty="0">
                <a:latin typeface="Nuer" pitchFamily="18" charset="0"/>
              </a:rPr>
              <a:t> in </a:t>
            </a:r>
            <a:r>
              <a:rPr lang="en-US" sz="2000" b="1" noProof="0" dirty="0" err="1">
                <a:latin typeface="Nuer" pitchFamily="18" charset="0"/>
              </a:rPr>
              <a:t>rvl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rs</a:t>
            </a:r>
            <a:r>
              <a:rPr lang="en-US" sz="2000" b="1" noProof="0" dirty="0">
                <a:latin typeface="Nuer" pitchFamily="18" charset="0"/>
              </a:rPr>
              <a:t> v </a:t>
            </a:r>
            <a:r>
              <a:rPr lang="en-US" sz="2000" b="1" noProof="0" dirty="0" err="1">
                <a:latin typeface="Nuer" pitchFamily="18" charset="0"/>
              </a:rPr>
              <a:t>kvn</a:t>
            </a:r>
            <a:r>
              <a:rPr lang="en-US" sz="2000" b="1" noProof="0" dirty="0">
                <a:latin typeface="Nuer" pitchFamily="18" charset="0"/>
              </a:rPr>
              <a:t> baa </a:t>
            </a:r>
            <a:r>
              <a:rPr lang="en-US" sz="2400" b="1" i="1" u="sng" noProof="0" dirty="0" err="1">
                <a:latin typeface="Nuer" pitchFamily="18" charset="0"/>
              </a:rPr>
              <a:t>k`n</a:t>
            </a:r>
            <a:r>
              <a:rPr lang="en-US" sz="2000" b="1" noProof="0" dirty="0">
                <a:latin typeface="Nuer" pitchFamily="18" charset="0"/>
              </a:rPr>
              <a:t> </a:t>
            </a:r>
            <a:r>
              <a:rPr lang="en-US" sz="2000" b="1" noProof="0" dirty="0" err="1">
                <a:latin typeface="Nuer" pitchFamily="18" charset="0"/>
              </a:rPr>
              <a:t>ts</a:t>
            </a:r>
            <a:r>
              <a:rPr lang="en-US" sz="2000" b="1" noProof="0" dirty="0">
                <a:latin typeface="Nuer" pitchFamily="18" charset="0"/>
              </a:rPr>
              <a:t>. </a:t>
            </a:r>
            <a:endParaRPr lang="en-US" sz="2000" b="1" i="1" u="sng" noProof="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429250"/>
            <a:ext cx="1113322" cy="1332105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238124" y="1902511"/>
            <a:ext cx="11811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V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puc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thivlv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f66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Kuoth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thivlv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d5w.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Pusl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f]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nv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ni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jv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f66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bv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ksn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nyusth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du]]r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c``t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mi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dee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cop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lscdan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c``t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: 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M5 t`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Kuoth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c1r d]]r`,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dee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pvl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ni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jvn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vlsx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k` ram in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pvl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ni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jvn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vlsx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kiv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mi d]x derv t`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du]p mi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dee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Kuoth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ruac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nyu`n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`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jv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dee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bu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]m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ni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jvn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vlsx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k`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bu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]m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raam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in bum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ni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jvn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vlsx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6172201" y="4055565"/>
            <a:ext cx="6019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Vni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Kuoth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k`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rsadv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t`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lu1x 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f66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bv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raan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luvl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bu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]m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th6p`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Yecu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rsdv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vla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muc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jsk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Jiaath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X11p 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“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kä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kɔn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nɛy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tin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ka̱nkɛ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”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</a:t>
            </a:r>
            <a:r>
              <a:rPr lang="en-US" sz="2000" b="1" dirty="0">
                <a:solidFill>
                  <a:prstClr val="black"/>
                </a:solidFill>
              </a:rPr>
              <a:t>Kor.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1:18); 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“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nɛy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ti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tekɛ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ŋa̱th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”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</a:t>
            </a:r>
            <a:r>
              <a:rPr lang="en-US" sz="2000" b="1" dirty="0">
                <a:solidFill>
                  <a:prstClr val="black"/>
                </a:solidFill>
              </a:rPr>
              <a:t>Kor.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1:21);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kvnv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er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“tin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ca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uer" pitchFamily="18" charset="0"/>
              </a:rPr>
              <a:t>cɔl</a:t>
            </a:r>
            <a:r>
              <a:rPr lang="en-US" sz="2000" b="1" dirty="0">
                <a:solidFill>
                  <a:prstClr val="black"/>
                </a:solidFill>
                <a:latin typeface="Nuer" pitchFamily="18" charset="0"/>
              </a:rPr>
              <a:t>”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</a:t>
            </a:r>
            <a:r>
              <a:rPr lang="en-US" sz="2000" b="1" dirty="0">
                <a:solidFill>
                  <a:prstClr val="black"/>
                </a:solidFill>
              </a:rPr>
              <a:t>Kor.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1:24).</a:t>
            </a: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885524" y="630562"/>
            <a:ext cx="10616665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600" b="1" noProof="0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Nuer" pitchFamily="18" charset="0"/>
              </a:rPr>
              <a:t>Rvy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c`r</a:t>
            </a:r>
            <a:r>
              <a:rPr lang="en-US" sz="2600" b="1" dirty="0">
                <a:latin typeface="Nuer" pitchFamily="18" charset="0"/>
              </a:rPr>
              <a:t>` </a:t>
            </a:r>
            <a:r>
              <a:rPr lang="en-US" sz="2600" b="1" dirty="0" err="1">
                <a:latin typeface="Nuer" pitchFamily="18" charset="0"/>
              </a:rPr>
              <a:t>nvvni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ti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xuan</a:t>
            </a:r>
            <a:r>
              <a:rPr lang="en-US" sz="2600" b="1" dirty="0">
                <a:latin typeface="Nuer" pitchFamily="18" charset="0"/>
              </a:rPr>
              <a:t> tin </a:t>
            </a:r>
            <a:r>
              <a:rPr lang="en-US" sz="2600" b="1" dirty="0" err="1">
                <a:latin typeface="Nuer" pitchFamily="18" charset="0"/>
              </a:rPr>
              <a:t>ciex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kv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jvn</a:t>
            </a:r>
            <a:r>
              <a:rPr lang="en-US" sz="2600" b="1" dirty="0">
                <a:latin typeface="Nuer" pitchFamily="18" charset="0"/>
              </a:rPr>
              <a:t> gu11th </a:t>
            </a:r>
            <a:r>
              <a:rPr lang="en-US" sz="2600" b="1" dirty="0" err="1">
                <a:latin typeface="Nuer" pitchFamily="18" charset="0"/>
              </a:rPr>
              <a:t>vmv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vn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t``mv</a:t>
            </a:r>
            <a:r>
              <a:rPr lang="en-US" sz="2600" b="1" dirty="0">
                <a:latin typeface="Nuer" pitchFamily="18" charset="0"/>
              </a:rPr>
              <a:t>, </a:t>
            </a:r>
            <a:r>
              <a:rPr lang="en-US" sz="2600" b="1" dirty="0" err="1">
                <a:latin typeface="Nuer" pitchFamily="18" charset="0"/>
              </a:rPr>
              <a:t>vn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Jiath</a:t>
            </a:r>
            <a:r>
              <a:rPr lang="en-US" sz="2600" b="1" dirty="0">
                <a:latin typeface="Nuer" pitchFamily="18" charset="0"/>
              </a:rPr>
              <a:t> X11p </a:t>
            </a:r>
            <a:r>
              <a:rPr lang="en-US" sz="2600" b="1" dirty="0" err="1">
                <a:latin typeface="Nuer" pitchFamily="18" charset="0"/>
              </a:rPr>
              <a:t>k`l</a:t>
            </a:r>
            <a:r>
              <a:rPr lang="en-US" sz="2600" b="1" dirty="0">
                <a:latin typeface="Nuer" pitchFamily="18" charset="0"/>
              </a:rPr>
              <a:t>-b`-</a:t>
            </a:r>
            <a:r>
              <a:rPr lang="en-US" sz="2600" b="1" dirty="0" err="1">
                <a:latin typeface="Nuer" pitchFamily="18" charset="0"/>
              </a:rPr>
              <a:t>ri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caa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jv</a:t>
            </a:r>
            <a:r>
              <a:rPr lang="en-US" sz="2600" b="1" dirty="0">
                <a:latin typeface="Nuer" pitchFamily="18" charset="0"/>
              </a:rPr>
              <a:t> g6l </a:t>
            </a:r>
            <a:r>
              <a:rPr lang="en-US" sz="2600" b="1" dirty="0" err="1">
                <a:latin typeface="Nuer" pitchFamily="18" charset="0"/>
              </a:rPr>
              <a:t>piny</a:t>
            </a:r>
            <a:r>
              <a:rPr lang="en-US" sz="2600" b="1" dirty="0">
                <a:latin typeface="Nuer" pitchFamily="18" charset="0"/>
              </a:rPr>
              <a:t> v </a:t>
            </a:r>
            <a:r>
              <a:rPr lang="en-US" sz="2600" b="1" dirty="0" err="1">
                <a:latin typeface="Nuer" pitchFamily="18" charset="0"/>
              </a:rPr>
              <a:t>c`r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ti</a:t>
            </a:r>
            <a:r>
              <a:rPr lang="en-US" sz="2600" b="1" dirty="0">
                <a:latin typeface="Nuer" pitchFamily="18" charset="0"/>
              </a:rPr>
              <a:t> l0y l00y.  </a:t>
            </a:r>
            <a:r>
              <a:rPr lang="en-US" sz="2600" b="1" dirty="0" err="1">
                <a:latin typeface="Nuer" pitchFamily="18" charset="0"/>
              </a:rPr>
              <a:t>Ciaax</a:t>
            </a:r>
            <a:r>
              <a:rPr lang="en-US" sz="2600" b="1" dirty="0">
                <a:latin typeface="Nuer" pitchFamily="18" charset="0"/>
              </a:rPr>
              <a:t> l0y l00y` </a:t>
            </a:r>
            <a:r>
              <a:rPr lang="en-US" sz="2600" b="1" dirty="0" err="1">
                <a:latin typeface="Nuer" pitchFamily="18" charset="0"/>
              </a:rPr>
              <a:t>caa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jv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tu</a:t>
            </a:r>
            <a:r>
              <a:rPr lang="en-US" sz="2600" b="1" dirty="0">
                <a:latin typeface="Nuer" pitchFamily="18" charset="0"/>
              </a:rPr>
              <a:t>]m </a:t>
            </a:r>
            <a:r>
              <a:rPr lang="en-US" sz="2600" b="1" dirty="0" err="1">
                <a:latin typeface="Nuer" pitchFamily="18" charset="0"/>
              </a:rPr>
              <a:t>kv</a:t>
            </a:r>
            <a:r>
              <a:rPr lang="en-US" sz="2600" b="1" dirty="0">
                <a:latin typeface="Nuer" pitchFamily="18" charset="0"/>
              </a:rPr>
              <a:t> min ci </a:t>
            </a:r>
            <a:r>
              <a:rPr lang="en-US" sz="2600" b="1" dirty="0" err="1">
                <a:latin typeface="Nuer" pitchFamily="18" charset="0"/>
              </a:rPr>
              <a:t>rsdv</a:t>
            </a:r>
            <a:r>
              <a:rPr lang="en-US" sz="2600" b="1" dirty="0">
                <a:latin typeface="Nuer" pitchFamily="18" charset="0"/>
              </a:rPr>
              <a:t> l11t </a:t>
            </a:r>
            <a:r>
              <a:rPr lang="en-US" sz="2600" b="1" dirty="0" err="1">
                <a:latin typeface="Nuer" pitchFamily="18" charset="0"/>
              </a:rPr>
              <a:t>kv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pust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jiaath</a:t>
            </a:r>
            <a:r>
              <a:rPr lang="en-US" sz="2600" b="1" dirty="0">
                <a:latin typeface="Nuer" pitchFamily="18" charset="0"/>
              </a:rPr>
              <a:t>. Dux f66 </a:t>
            </a:r>
            <a:r>
              <a:rPr lang="en-US" sz="2600" b="1" dirty="0" err="1">
                <a:latin typeface="Nuer" pitchFamily="18" charset="0"/>
              </a:rPr>
              <a:t>kv</a:t>
            </a:r>
            <a:r>
              <a:rPr lang="en-US" sz="2600" b="1" dirty="0">
                <a:latin typeface="Nuer" pitchFamily="18" charset="0"/>
              </a:rPr>
              <a:t> gu11th </a:t>
            </a:r>
            <a:r>
              <a:rPr lang="en-US" sz="2600" b="1" dirty="0" err="1">
                <a:latin typeface="Nuer" pitchFamily="18" charset="0"/>
              </a:rPr>
              <a:t>ee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ci`x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Pusl</a:t>
            </a:r>
            <a:r>
              <a:rPr lang="en-US" sz="2600" b="1" dirty="0">
                <a:latin typeface="Nuer" pitchFamily="18" charset="0"/>
              </a:rPr>
              <a:t> w55 mu]]n </a:t>
            </a:r>
            <a:r>
              <a:rPr lang="en-US" sz="2600" b="1" dirty="0" err="1">
                <a:latin typeface="Nuer" pitchFamily="18" charset="0"/>
              </a:rPr>
              <a:t>jiath</a:t>
            </a:r>
            <a:r>
              <a:rPr lang="en-US" sz="2600" b="1" dirty="0">
                <a:latin typeface="Nuer" pitchFamily="18" charset="0"/>
              </a:rPr>
              <a:t> x11p </a:t>
            </a:r>
            <a:r>
              <a:rPr lang="en-US" sz="2600" b="1" dirty="0" err="1">
                <a:latin typeface="Nuer" pitchFamily="18" charset="0"/>
              </a:rPr>
              <a:t>jek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kv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jv</a:t>
            </a:r>
            <a:r>
              <a:rPr lang="en-US" sz="2600" b="1" dirty="0">
                <a:latin typeface="Nuer" pitchFamily="18" charset="0"/>
              </a:rPr>
              <a:t> v la l6k </a:t>
            </a:r>
            <a:r>
              <a:rPr lang="en-US" sz="2600" b="1" dirty="0" err="1">
                <a:latin typeface="Nuer" pitchFamily="18" charset="0"/>
              </a:rPr>
              <a:t>kvnv</a:t>
            </a:r>
            <a:r>
              <a:rPr lang="en-US" sz="2600" b="1" dirty="0">
                <a:latin typeface="Nuer" pitchFamily="18" charset="0"/>
              </a:rPr>
              <a:t> dual. R</a:t>
            </a:r>
            <a:r>
              <a:rPr lang="pl-PL" sz="2600" b="1" dirty="0">
                <a:latin typeface="Nuer" pitchFamily="18" charset="0"/>
              </a:rPr>
              <a:t>am ci li1 jek kv pu]t jsk jiaath</a:t>
            </a:r>
            <a:r>
              <a:rPr lang="en-US" sz="2600" b="1" dirty="0">
                <a:latin typeface="Nuer" pitchFamily="18" charset="0"/>
              </a:rPr>
              <a:t> k` f66 </a:t>
            </a:r>
            <a:r>
              <a:rPr lang="en-US" sz="2600" b="1" dirty="0" err="1">
                <a:latin typeface="Nuer" pitchFamily="18" charset="0"/>
              </a:rPr>
              <a:t>dee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kapni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jv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nhial</a:t>
            </a:r>
            <a:r>
              <a:rPr lang="en-US" sz="2600" b="1" dirty="0">
                <a:latin typeface="Nuer" pitchFamily="18" charset="0"/>
              </a:rPr>
              <a:t> v la </a:t>
            </a:r>
            <a:r>
              <a:rPr lang="en-US" sz="2600" b="1" dirty="0" err="1">
                <a:latin typeface="Nuer" pitchFamily="18" charset="0"/>
              </a:rPr>
              <a:t>k``n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nath</a:t>
            </a:r>
            <a:r>
              <a:rPr lang="en-US" sz="2600" b="1" dirty="0">
                <a:latin typeface="Nuer" pitchFamily="18" charset="0"/>
              </a:rPr>
              <a:t>, </a:t>
            </a:r>
            <a:r>
              <a:rPr lang="en-US" sz="2600" b="1" dirty="0" err="1">
                <a:latin typeface="Nuer" pitchFamily="18" charset="0"/>
              </a:rPr>
              <a:t>thiak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ni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jvn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vn</a:t>
            </a:r>
            <a:r>
              <a:rPr lang="en-US" sz="2600" b="1" dirty="0">
                <a:latin typeface="Nuer" pitchFamily="18" charset="0"/>
              </a:rPr>
              <a:t> f66 </a:t>
            </a:r>
            <a:r>
              <a:rPr lang="en-US" sz="2600" b="1" dirty="0" err="1">
                <a:latin typeface="Nuer" pitchFamily="18" charset="0"/>
              </a:rPr>
              <a:t>dee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jv</a:t>
            </a:r>
            <a:r>
              <a:rPr lang="en-US" sz="2600" b="1" dirty="0">
                <a:latin typeface="Nuer" pitchFamily="18" charset="0"/>
              </a:rPr>
              <a:t> ci0l </a:t>
            </a:r>
            <a:r>
              <a:rPr lang="en-US" sz="2600" b="1" dirty="0" err="1">
                <a:latin typeface="Nuer" pitchFamily="18" charset="0"/>
              </a:rPr>
              <a:t>nhiam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kv</a:t>
            </a:r>
            <a:r>
              <a:rPr lang="en-US" sz="2600" b="1" dirty="0">
                <a:latin typeface="Nuer" pitchFamily="18" charset="0"/>
              </a:rPr>
              <a:t> f66 baa </a:t>
            </a:r>
            <a:r>
              <a:rPr lang="en-US" sz="2600" b="1" dirty="0" err="1">
                <a:latin typeface="Nuer" pitchFamily="18" charset="0"/>
              </a:rPr>
              <a:t>jv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kueth</a:t>
            </a:r>
            <a:r>
              <a:rPr lang="en-US" sz="2600" b="1" dirty="0">
                <a:latin typeface="Nuer" pitchFamily="18" charset="0"/>
              </a:rPr>
              <a:t> k` baa </a:t>
            </a:r>
            <a:r>
              <a:rPr lang="en-US" sz="2600" b="1" dirty="0" err="1">
                <a:latin typeface="Nuer" pitchFamily="18" charset="0"/>
              </a:rPr>
              <a:t>nyusth</a:t>
            </a:r>
            <a:r>
              <a:rPr lang="en-US" sz="2600" b="1" dirty="0">
                <a:latin typeface="Nuer" pitchFamily="18" charset="0"/>
              </a:rPr>
              <a:t> l6k.</a:t>
            </a:r>
            <a:r>
              <a:rPr lang="en-US" sz="2600" b="1" noProof="0" dirty="0">
                <a:latin typeface="Constantia" panose="02030602050306030303" pitchFamily="18" charset="0"/>
              </a:rPr>
              <a:t> […]</a:t>
            </a:r>
          </a:p>
          <a:p>
            <a:pPr algn="just">
              <a:spcBef>
                <a:spcPts val="600"/>
              </a:spcBef>
            </a:pPr>
            <a:r>
              <a:rPr lang="en-US" sz="2600" b="1" noProof="0" dirty="0">
                <a:latin typeface="Nuer" pitchFamily="18" charset="0"/>
              </a:rPr>
              <a:t>Dee </a:t>
            </a:r>
            <a:r>
              <a:rPr lang="en-US" sz="2600" b="1" noProof="0" dirty="0" err="1">
                <a:latin typeface="Nuer" pitchFamily="18" charset="0"/>
              </a:rPr>
              <a:t>jv</a:t>
            </a:r>
            <a:r>
              <a:rPr lang="en-US" sz="2600" b="1" noProof="0" dirty="0">
                <a:latin typeface="Nuer" pitchFamily="18" charset="0"/>
              </a:rPr>
              <a:t> gu5c v la ram mi </a:t>
            </a:r>
            <a:r>
              <a:rPr lang="en-US" sz="2600" b="1" noProof="0" dirty="0" err="1">
                <a:latin typeface="Nuer" pitchFamily="18" charset="0"/>
              </a:rPr>
              <a:t>nyu`n</a:t>
            </a:r>
            <a:r>
              <a:rPr lang="en-US" sz="2600" b="1" noProof="0" dirty="0">
                <a:latin typeface="Nuer" pitchFamily="18" charset="0"/>
              </a:rPr>
              <a:t> c1rv </a:t>
            </a:r>
            <a:r>
              <a:rPr lang="en-US" sz="2600" b="1" noProof="0" dirty="0" err="1">
                <a:latin typeface="Nuer" pitchFamily="18" charset="0"/>
              </a:rPr>
              <a:t>kv</a:t>
            </a:r>
            <a:r>
              <a:rPr lang="en-US" sz="2600" b="1" noProof="0" dirty="0">
                <a:latin typeface="Nuer" pitchFamily="18" charset="0"/>
              </a:rPr>
              <a:t> f66 f]</a:t>
            </a:r>
            <a:r>
              <a:rPr lang="en-US" sz="2600" b="1" noProof="0" dirty="0" err="1">
                <a:latin typeface="Nuer" pitchFamily="18" charset="0"/>
              </a:rPr>
              <a:t>nv</a:t>
            </a:r>
            <a:r>
              <a:rPr lang="en-US" sz="2600" b="1" noProof="0" dirty="0">
                <a:latin typeface="Nuer" pitchFamily="18" charset="0"/>
              </a:rPr>
              <a:t> </a:t>
            </a:r>
            <a:r>
              <a:rPr lang="en-US" sz="2600" b="1" noProof="0" dirty="0" err="1">
                <a:latin typeface="Nuer" pitchFamily="18" charset="0"/>
              </a:rPr>
              <a:t>jv</a:t>
            </a:r>
            <a:r>
              <a:rPr lang="en-US" sz="2600" b="1" noProof="0" dirty="0">
                <a:latin typeface="Nuer" pitchFamily="18" charset="0"/>
              </a:rPr>
              <a:t> </a:t>
            </a:r>
            <a:r>
              <a:rPr lang="en-US" sz="2600" b="1" noProof="0" dirty="0" err="1">
                <a:latin typeface="Nuer" pitchFamily="18" charset="0"/>
              </a:rPr>
              <a:t>bv</a:t>
            </a:r>
            <a:r>
              <a:rPr lang="en-US" sz="2600" b="1" noProof="0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naath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noProof="0" dirty="0" err="1">
                <a:latin typeface="Nuer" pitchFamily="18" charset="0"/>
              </a:rPr>
              <a:t>nyusth</a:t>
            </a:r>
            <a:r>
              <a:rPr lang="en-US" sz="2600" b="1" noProof="0" dirty="0">
                <a:latin typeface="Nuer" pitchFamily="18" charset="0"/>
              </a:rPr>
              <a:t> r7m </a:t>
            </a:r>
            <a:r>
              <a:rPr lang="en-US" sz="2600" b="1" noProof="0" dirty="0" err="1">
                <a:latin typeface="Nuer" pitchFamily="18" charset="0"/>
              </a:rPr>
              <a:t>Jiaath</a:t>
            </a:r>
            <a:r>
              <a:rPr lang="en-US" sz="2600" b="1" noProof="0" dirty="0">
                <a:latin typeface="Nuer" pitchFamily="18" charset="0"/>
              </a:rPr>
              <a:t> X11p </a:t>
            </a:r>
            <a:r>
              <a:rPr lang="en-US" sz="2600" b="1" noProof="0" dirty="0" err="1">
                <a:latin typeface="Nuer" pitchFamily="18" charset="0"/>
              </a:rPr>
              <a:t>kvnv</a:t>
            </a:r>
            <a:r>
              <a:rPr lang="en-US" sz="2600" b="1" noProof="0" dirty="0">
                <a:latin typeface="Nuer" pitchFamily="18" charset="0"/>
              </a:rPr>
              <a:t> </a:t>
            </a:r>
            <a:r>
              <a:rPr lang="en-US" sz="2600" b="1" noProof="0" dirty="0" err="1">
                <a:latin typeface="Nuer" pitchFamily="18" charset="0"/>
              </a:rPr>
              <a:t>kap</a:t>
            </a:r>
            <a:r>
              <a:rPr lang="en-US" sz="2600" b="1" noProof="0" dirty="0">
                <a:latin typeface="Nuer" pitchFamily="18" charset="0"/>
              </a:rPr>
              <a:t> d77r </a:t>
            </a:r>
            <a:r>
              <a:rPr lang="en-US" sz="2600" b="1" noProof="0" dirty="0" err="1">
                <a:latin typeface="Nuer" pitchFamily="18" charset="0"/>
              </a:rPr>
              <a:t>nhial</a:t>
            </a:r>
            <a:r>
              <a:rPr lang="en-US" sz="2600" b="1" noProof="0" dirty="0">
                <a:latin typeface="Nuer" pitchFamily="18" charset="0"/>
              </a:rPr>
              <a:t> </a:t>
            </a:r>
            <a:r>
              <a:rPr lang="en-US" sz="2600" b="1" noProof="0" dirty="0" err="1">
                <a:latin typeface="Nuer" pitchFamily="18" charset="0"/>
              </a:rPr>
              <a:t>kiv</a:t>
            </a:r>
            <a:r>
              <a:rPr lang="en-US" sz="2600" b="1" noProof="0" dirty="0">
                <a:latin typeface="Nuer" pitchFamily="18" charset="0"/>
              </a:rPr>
              <a:t> K1n </a:t>
            </a:r>
            <a:r>
              <a:rPr lang="en-US" sz="2600" b="1" dirty="0">
                <a:latin typeface="Nuer" pitchFamily="18" charset="0"/>
              </a:rPr>
              <a:t>t22k` ran.</a:t>
            </a:r>
            <a:endParaRPr lang="en-US" sz="2600" b="1" noProof="0" dirty="0">
              <a:latin typeface="Constantia" panose="02030602050306030303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600" b="1" noProof="0" dirty="0" err="1">
                <a:latin typeface="Nuer" pitchFamily="18" charset="0"/>
              </a:rPr>
              <a:t>Duxdv</a:t>
            </a:r>
            <a:r>
              <a:rPr lang="en-US" sz="2600" b="1" noProof="0" dirty="0">
                <a:latin typeface="Nuer" pitchFamily="18" charset="0"/>
              </a:rPr>
              <a:t> f66 k` </a:t>
            </a:r>
            <a:r>
              <a:rPr lang="en-US" sz="2600" b="1" noProof="0" dirty="0" err="1">
                <a:latin typeface="Nuer" pitchFamily="18" charset="0"/>
              </a:rPr>
              <a:t>Pusl</a:t>
            </a:r>
            <a:r>
              <a:rPr lang="en-US" sz="2600" b="1" noProof="0" dirty="0">
                <a:latin typeface="Nuer" pitchFamily="18" charset="0"/>
              </a:rPr>
              <a:t> </a:t>
            </a:r>
            <a:r>
              <a:rPr lang="en-US" sz="2600" b="1" noProof="0" dirty="0" err="1">
                <a:latin typeface="Nuer" pitchFamily="18" charset="0"/>
              </a:rPr>
              <a:t>Jiath</a:t>
            </a:r>
            <a:r>
              <a:rPr lang="en-US" sz="2600" b="1" noProof="0" dirty="0">
                <a:latin typeface="Nuer" pitchFamily="18" charset="0"/>
              </a:rPr>
              <a:t> X11p v du]]r </a:t>
            </a:r>
            <a:r>
              <a:rPr lang="en-US" sz="2600" b="1" noProof="0" dirty="0" err="1">
                <a:latin typeface="Nuer" pitchFamily="18" charset="0"/>
              </a:rPr>
              <a:t>kvl</a:t>
            </a:r>
            <a:r>
              <a:rPr lang="en-US" sz="2600" b="1" noProof="0" dirty="0">
                <a:latin typeface="Nuer" pitchFamily="18" charset="0"/>
              </a:rPr>
              <a:t> mi </a:t>
            </a:r>
            <a:r>
              <a:rPr lang="en-US" sz="2600" b="1" noProof="0" dirty="0" err="1">
                <a:latin typeface="Nuer" pitchFamily="18" charset="0"/>
              </a:rPr>
              <a:t>nhsk</a:t>
            </a:r>
            <a:r>
              <a:rPr lang="en-US" sz="2600" b="1" noProof="0" dirty="0">
                <a:latin typeface="Nuer" pitchFamily="18" charset="0"/>
              </a:rPr>
              <a:t> </a:t>
            </a:r>
            <a:r>
              <a:rPr lang="en-US" sz="2600" b="1" noProof="0" dirty="0" err="1">
                <a:latin typeface="Nuer" pitchFamily="18" charset="0"/>
              </a:rPr>
              <a:t>lscdv</a:t>
            </a:r>
            <a:r>
              <a:rPr lang="en-US" sz="2600" b="1" noProof="0" dirty="0">
                <a:latin typeface="Nuer" pitchFamily="18" charset="0"/>
              </a:rPr>
              <a:t> </a:t>
            </a:r>
            <a:r>
              <a:rPr lang="en-US" sz="2600" b="1" noProof="0" dirty="0" err="1">
                <a:latin typeface="Nuer" pitchFamily="18" charset="0"/>
              </a:rPr>
              <a:t>jv</a:t>
            </a:r>
            <a:r>
              <a:rPr lang="en-US" sz="2600" b="1" noProof="0" dirty="0">
                <a:latin typeface="Nuer" pitchFamily="18" charset="0"/>
              </a:rPr>
              <a:t> v </a:t>
            </a:r>
            <a:r>
              <a:rPr lang="en-US" sz="2600" b="1" noProof="0" dirty="0" err="1">
                <a:latin typeface="Nuer" pitchFamily="18" charset="0"/>
              </a:rPr>
              <a:t>leny</a:t>
            </a:r>
            <a:r>
              <a:rPr lang="en-US" sz="2600" b="1" noProof="0" dirty="0">
                <a:latin typeface="Nuer" pitchFamily="18" charset="0"/>
              </a:rPr>
              <a:t> </a:t>
            </a:r>
            <a:r>
              <a:rPr lang="en-US" sz="2600" b="1" noProof="0" dirty="0" err="1">
                <a:latin typeface="Nuer" pitchFamily="18" charset="0"/>
              </a:rPr>
              <a:t>ti</a:t>
            </a:r>
            <a:r>
              <a:rPr lang="en-US" sz="2600" b="1" noProof="0" dirty="0">
                <a:latin typeface="Nuer" pitchFamily="18" charset="0"/>
              </a:rPr>
              <a:t> </a:t>
            </a:r>
            <a:r>
              <a:rPr lang="en-US" sz="2600" b="1" noProof="0" dirty="0" err="1">
                <a:latin typeface="Nuer" pitchFamily="18" charset="0"/>
              </a:rPr>
              <a:t>diaal</a:t>
            </a:r>
            <a:r>
              <a:rPr lang="en-US" sz="2600" b="1" noProof="0" dirty="0">
                <a:latin typeface="Nuer" pitchFamily="18" charset="0"/>
              </a:rPr>
              <a:t>. </a:t>
            </a:r>
            <a:r>
              <a:rPr lang="en-US" sz="2600" b="1" noProof="0" dirty="0">
                <a:latin typeface="Constantia" panose="02030602050306030303" pitchFamily="18" charset="0"/>
              </a:rPr>
              <a:t>[…] </a:t>
            </a:r>
            <a:r>
              <a:rPr lang="en-US" sz="2600" b="1" dirty="0">
                <a:latin typeface="Nuer" pitchFamily="18" charset="0"/>
              </a:rPr>
              <a:t>X</a:t>
            </a:r>
            <a:r>
              <a:rPr lang="en-US" sz="2600" b="1" noProof="0" dirty="0">
                <a:latin typeface="Nuer" pitchFamily="18" charset="0"/>
              </a:rPr>
              <a:t>`cv </a:t>
            </a:r>
            <a:r>
              <a:rPr lang="en-US" sz="2600" b="1" noProof="0" dirty="0" err="1">
                <a:latin typeface="Nuer" pitchFamily="18" charset="0"/>
              </a:rPr>
              <a:t>jv</a:t>
            </a:r>
            <a:r>
              <a:rPr lang="en-US" sz="2600" b="1" noProof="0" dirty="0">
                <a:latin typeface="Nuer" pitchFamily="18" charset="0"/>
              </a:rPr>
              <a:t> </a:t>
            </a:r>
            <a:r>
              <a:rPr lang="en-US" sz="2600" b="1" noProof="0" dirty="0" err="1">
                <a:latin typeface="Nuer" pitchFamily="18" charset="0"/>
              </a:rPr>
              <a:t>rvy</a:t>
            </a:r>
            <a:r>
              <a:rPr lang="en-US" sz="2600" b="1" noProof="0" dirty="0">
                <a:latin typeface="Nuer" pitchFamily="18" charset="0"/>
              </a:rPr>
              <a:t> </a:t>
            </a:r>
            <a:r>
              <a:rPr lang="en-US" sz="2600" b="1" noProof="0" dirty="0" err="1">
                <a:latin typeface="Nuer" pitchFamily="18" charset="0"/>
              </a:rPr>
              <a:t>civx`dv</a:t>
            </a:r>
            <a:r>
              <a:rPr lang="en-US" sz="2600" b="1" noProof="0" dirty="0">
                <a:latin typeface="Nuer" pitchFamily="18" charset="0"/>
              </a:rPr>
              <a:t> </a:t>
            </a:r>
            <a:r>
              <a:rPr lang="en-US" sz="2600" b="1" noProof="0" dirty="0" err="1">
                <a:latin typeface="Nuer" pitchFamily="18" charset="0"/>
              </a:rPr>
              <a:t>vn</a:t>
            </a:r>
            <a:r>
              <a:rPr lang="en-US" sz="2600" b="1" noProof="0" dirty="0">
                <a:latin typeface="Nuer" pitchFamily="18" charset="0"/>
              </a:rPr>
              <a:t> f66 mi ci gu1n </a:t>
            </a:r>
            <a:r>
              <a:rPr lang="en-US" sz="2600" b="1" noProof="0" dirty="0" err="1">
                <a:latin typeface="Nuer" pitchFamily="18" charset="0"/>
              </a:rPr>
              <a:t>dueeri</a:t>
            </a:r>
            <a:r>
              <a:rPr lang="en-US" sz="2600" b="1" noProof="0" dirty="0">
                <a:latin typeface="Nuer" pitchFamily="18" charset="0"/>
              </a:rPr>
              <a:t> nh6k </a:t>
            </a:r>
            <a:r>
              <a:rPr lang="en-US" sz="2600" b="1" noProof="0" dirty="0" err="1">
                <a:latin typeface="Nuer" pitchFamily="18" charset="0"/>
              </a:rPr>
              <a:t>Kusth</a:t>
            </a:r>
            <a:r>
              <a:rPr lang="en-US" sz="2600" b="1" noProof="0" dirty="0">
                <a:latin typeface="Nuer" pitchFamily="18" charset="0"/>
              </a:rPr>
              <a:t> in Gu1n </a:t>
            </a:r>
            <a:r>
              <a:rPr lang="en-US" sz="2600" b="1" noProof="0" dirty="0" err="1">
                <a:latin typeface="Nuer" pitchFamily="18" charset="0"/>
              </a:rPr>
              <a:t>nvn</a:t>
            </a:r>
            <a:r>
              <a:rPr lang="en-US" sz="2600" b="1" dirty="0">
                <a:latin typeface="Nuer" pitchFamily="18" charset="0"/>
              </a:rPr>
              <a:t>, c3tkv min cv </a:t>
            </a:r>
            <a:r>
              <a:rPr lang="en-US" sz="2600" b="1" dirty="0" err="1">
                <a:latin typeface="Nuer" pitchFamily="18" charset="0"/>
              </a:rPr>
              <a:t>jssc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kv</a:t>
            </a:r>
            <a:r>
              <a:rPr lang="en-US" sz="2600" b="1" dirty="0">
                <a:latin typeface="Nuer" pitchFamily="18" charset="0"/>
              </a:rPr>
              <a:t> th6p </a:t>
            </a:r>
            <a:r>
              <a:rPr lang="en-US" sz="2600" b="1" dirty="0" err="1">
                <a:latin typeface="Nuer" pitchFamily="18" charset="0"/>
              </a:rPr>
              <a:t>Gatdv</a:t>
            </a:r>
            <a:r>
              <a:rPr lang="en-US" sz="2600" b="1" dirty="0">
                <a:latin typeface="Nuer" pitchFamily="18" charset="0"/>
              </a:rPr>
              <a:t> v la </a:t>
            </a:r>
            <a:r>
              <a:rPr lang="en-US" sz="2600" b="1" dirty="0" err="1">
                <a:latin typeface="Nuer" pitchFamily="18" charset="0"/>
              </a:rPr>
              <a:t>muc</a:t>
            </a:r>
            <a:r>
              <a:rPr lang="en-US" sz="2600" b="1" dirty="0">
                <a:latin typeface="Nuer" pitchFamily="18" charset="0"/>
              </a:rPr>
              <a:t>, </a:t>
            </a:r>
            <a:r>
              <a:rPr lang="en-US" sz="2600" b="1" dirty="0" err="1">
                <a:latin typeface="Nuer" pitchFamily="18" charset="0"/>
              </a:rPr>
              <a:t>kvnv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thiep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Kooth</a:t>
            </a:r>
            <a:r>
              <a:rPr lang="en-US" sz="2600" b="1" dirty="0">
                <a:latin typeface="Nuer" pitchFamily="18" charset="0"/>
              </a:rPr>
              <a:t>` min </a:t>
            </a:r>
            <a:r>
              <a:rPr lang="en-US" sz="2600" b="1" dirty="0" err="1">
                <a:latin typeface="Nuer" pitchFamily="18" charset="0"/>
              </a:rPr>
              <a:t>l`t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rvy</a:t>
            </a:r>
            <a:r>
              <a:rPr lang="en-US" sz="2600" b="1" dirty="0">
                <a:latin typeface="Nuer" pitchFamily="18" charset="0"/>
              </a:rPr>
              <a:t> ran </a:t>
            </a:r>
            <a:r>
              <a:rPr lang="en-US" sz="2600" b="1" dirty="0" err="1">
                <a:latin typeface="Nuer" pitchFamily="18" charset="0"/>
              </a:rPr>
              <a:t>ni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ciax</a:t>
            </a:r>
            <a:r>
              <a:rPr lang="en-US" sz="2600" b="1" dirty="0">
                <a:latin typeface="Nuer" pitchFamily="18" charset="0"/>
              </a:rPr>
              <a:t>, </a:t>
            </a:r>
            <a:r>
              <a:rPr lang="en-US" sz="2600" b="1" dirty="0" err="1">
                <a:latin typeface="Nuer" pitchFamily="18" charset="0"/>
              </a:rPr>
              <a:t>kv</a:t>
            </a:r>
            <a:r>
              <a:rPr lang="en-US" sz="2600" b="1" dirty="0">
                <a:latin typeface="Nuer" pitchFamily="18" charset="0"/>
              </a:rPr>
              <a:t> f66 bi </a:t>
            </a:r>
            <a:r>
              <a:rPr lang="en-US" sz="2600" b="1" dirty="0" err="1">
                <a:latin typeface="Nuer" pitchFamily="18" charset="0"/>
              </a:rPr>
              <a:t>ger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lsaac</a:t>
            </a:r>
            <a:r>
              <a:rPr lang="en-US" sz="2600" b="1" dirty="0">
                <a:latin typeface="Nuer" pitchFamily="18" charset="0"/>
              </a:rPr>
              <a:t> cu tusk, k` v w` w` </a:t>
            </a:r>
            <a:r>
              <a:rPr lang="en-US" sz="2600" b="1" dirty="0" err="1">
                <a:latin typeface="Nuer" pitchFamily="18" charset="0"/>
              </a:rPr>
              <a:t>nhiam</a:t>
            </a:r>
            <a:r>
              <a:rPr lang="en-US" sz="2600" b="1" dirty="0">
                <a:latin typeface="Nuer" pitchFamily="18" charset="0"/>
              </a:rPr>
              <a:t> bi </a:t>
            </a:r>
            <a:r>
              <a:rPr lang="en-US" sz="2600" b="1" dirty="0" err="1">
                <a:latin typeface="Nuer" pitchFamily="18" charset="0"/>
              </a:rPr>
              <a:t>Kritho</a:t>
            </a:r>
            <a:r>
              <a:rPr lang="en-US" sz="2600" b="1" dirty="0">
                <a:latin typeface="Nuer" pitchFamily="18" charset="0"/>
              </a:rPr>
              <a:t> cu1 </a:t>
            </a:r>
            <a:r>
              <a:rPr lang="en-US" sz="2600" b="1" dirty="0" err="1">
                <a:latin typeface="Nuer" pitchFamily="18" charset="0"/>
              </a:rPr>
              <a:t>ti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diaal</a:t>
            </a:r>
            <a:r>
              <a:rPr lang="en-US" sz="2600" b="1" dirty="0">
                <a:latin typeface="Nuer" pitchFamily="18" charset="0"/>
              </a:rPr>
              <a:t> k` t22 </a:t>
            </a:r>
            <a:r>
              <a:rPr lang="en-US" sz="2600" b="1" dirty="0" err="1">
                <a:latin typeface="Nuer" pitchFamily="18" charset="0"/>
              </a:rPr>
              <a:t>rvy</a:t>
            </a:r>
            <a:r>
              <a:rPr lang="en-US" sz="2600" b="1" dirty="0">
                <a:latin typeface="Nuer" pitchFamily="18" charset="0"/>
              </a:rPr>
              <a:t> k` </a:t>
            </a:r>
            <a:r>
              <a:rPr lang="en-US" sz="2600" b="1" dirty="0" err="1">
                <a:latin typeface="Nuer" pitchFamily="18" charset="0"/>
              </a:rPr>
              <a:t>ti</a:t>
            </a:r>
            <a:r>
              <a:rPr lang="en-US" sz="2600" b="1" dirty="0">
                <a:latin typeface="Nuer" pitchFamily="18" charset="0"/>
              </a:rPr>
              <a:t> </a:t>
            </a:r>
            <a:r>
              <a:rPr lang="en-US" sz="2600" b="1" dirty="0" err="1">
                <a:latin typeface="Nuer" pitchFamily="18" charset="0"/>
              </a:rPr>
              <a:t>diaal</a:t>
            </a:r>
            <a:r>
              <a:rPr lang="en-US" sz="2600" b="1" dirty="0">
                <a:latin typeface="Nuer" pitchFamily="18" charset="0"/>
              </a:rPr>
              <a:t>.</a:t>
            </a:r>
            <a:r>
              <a:rPr lang="en-US" sz="26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8783028" y="5977088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/>
              <a:t>EGW (</a:t>
            </a:r>
            <a:r>
              <a:rPr lang="en-US" b="1" noProof="0" dirty="0" err="1">
                <a:latin typeface="Nuer" pitchFamily="18" charset="0"/>
              </a:rPr>
              <a:t>L`t</a:t>
            </a:r>
            <a:r>
              <a:rPr lang="en-US" b="1" noProof="0" dirty="0">
                <a:latin typeface="Nuer" pitchFamily="18" charset="0"/>
              </a:rPr>
              <a:t> </a:t>
            </a:r>
            <a:r>
              <a:rPr lang="en-US" b="1" noProof="0" dirty="0" err="1">
                <a:latin typeface="Nuer" pitchFamily="18" charset="0"/>
              </a:rPr>
              <a:t>Jaakni</a:t>
            </a:r>
            <a:r>
              <a:rPr lang="en-US" sz="1600" b="1" noProof="0" dirty="0"/>
              <a:t>, p. 245)</a:t>
            </a: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6182</TotalTime>
  <Words>1906</Words>
  <Application>Microsoft Office PowerPoint</Application>
  <PresentationFormat>Panorámica</PresentationFormat>
  <Paragraphs>61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Constantia</vt:lpstr>
      <vt:lpstr>Times New Roman</vt:lpstr>
      <vt:lpstr>Aptos Display</vt:lpstr>
      <vt:lpstr>Arial</vt:lpstr>
      <vt:lpstr>Nuer</vt:lpstr>
      <vt:lpstr>Comic Sans MS</vt:lpstr>
      <vt:lpstr>Aptos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100</cp:revision>
  <dcterms:created xsi:type="dcterms:W3CDTF">2026-05-30T13:56:14Z</dcterms:created>
  <dcterms:modified xsi:type="dcterms:W3CDTF">2026-07-09T06:54:41Z</dcterms:modified>
</cp:coreProperties>
</file>