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423"/>
    <a:srgbClr val="6A5238"/>
    <a:srgbClr val="72361A"/>
    <a:srgbClr val="FFFAD4"/>
    <a:srgbClr val="FDF6A2"/>
    <a:srgbClr val="F4DCAC"/>
    <a:srgbClr val="725536"/>
    <a:srgbClr val="8A6842"/>
    <a:srgbClr val="A57D4F"/>
    <a:srgbClr val="EEF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D4CD6-1F3B-8502-D896-DC3AE8920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164831-8A2F-3F93-AEF9-F8E02BAB3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0DA21A-46D9-18CE-5959-102424A38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03/07/2026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B766FB-8C06-F9F0-1AE4-56F9718F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04C699-18F4-808B-8BB7-8CF3FA0B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2539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801476-4004-D5A8-1511-CDA01E0A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DC663F-0104-19E0-B192-A2D8C49B6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48E19-9994-1A13-9FAF-B29E16B3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03/07/2026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AAD14-19C2-AF1C-4099-7A5EAD20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E6304B-39E9-1143-2C3E-E1B2A10F1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272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03BC7B-FEC0-FC5B-52E8-1997368D81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82ACB5-F9EB-AE7D-4FF9-143407316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589F9C-46C0-5E77-599E-7437FE5F5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03/07/2026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4511A5-D9FB-AA88-9794-93BA52A9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C18FF7-742A-FB32-28EE-5D4DBC91D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058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555DB7-A943-99A8-3923-11506A55C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A6F186-FAD3-6F29-66BA-2D88AF540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3897A7-A164-377A-021C-8A3468A3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03/07/2026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955EA1-AF0E-E8FC-93FA-1981410C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DBE132-3CFE-4939-F8B9-86F239B3C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70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82D607-BE55-DB32-D2D2-E00BA341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EDB960-B3EC-8FC5-17CF-E9398986E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F8D580-654B-975B-46D6-66586B887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03/07/2026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A898C-8E64-79AD-D6FF-66311975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158491-5D86-C1C5-8913-D27ABADB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8464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950101-366C-EC97-D136-19F7F0EB3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0BEC31-675D-8111-B406-FB4A28F7C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FCAA30-8DAB-3478-919F-5D5E17AB2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EE7660-4A5D-8295-49D8-948C10AC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03/07/2026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C1CE3C-9C83-24AA-6994-7679CE44D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5BB2CA-A213-CC71-2C39-60D6CE1C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788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B26DE9-213D-89AA-A526-5A20F3C8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B36E6A-FD46-7A82-202B-D0324BA14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EB56C2-632F-2E14-9DF9-88A18ECE7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84027A6-6C60-6306-985E-0313793342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E867ABC-E540-0A46-4FFA-26A05F72D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1DFABA3-FFAE-4032-E0D4-4DC18A7F9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03/07/2026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C3744A-46CF-87F8-D181-81F3ABD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E004905-32C6-EC24-4394-E1B09F07F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7118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5369C8-36F8-BA8A-D1C4-5F7810A9F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81B7BD-AAEB-6F27-E3AF-E35D4FC0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03/07/2026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092C51-CF27-37A1-92AD-5601F9932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C9ADD54-ABCA-6D73-9920-96BA712C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482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ECA377-C25E-D09D-EE1C-1B06F30D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03/07/2026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5679926-94E8-FA67-9B39-03F6834C7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486CC9-697B-0194-BB0A-C143A0AA1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875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8CC607-703A-4EC1-333A-98D94BA2C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278F2F-0639-62B1-36D8-E120003C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2E877E-0FA1-E2F0-1685-DEA4ED926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E04787-6672-74D3-DB99-6BAA6FA7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03/07/2026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7F2A63-5480-FA25-88D0-F9B906B6D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6DC4F7-734F-1326-4E66-8815AF81B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690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F9307-BB53-E927-6BA6-274EB633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1737C21-51EC-34A0-D339-321B2D5B0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54E7E5-4152-9C9F-36C7-62AF74423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1225B0-E0C4-B057-68BA-1C6FE7D09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03/07/2026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E52CB0-23A1-34E4-74C2-6B5E41201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0DBC43-36A5-2E76-2673-6D9AD2BB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2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F9C2CCC-B09C-3D18-FA9B-83C216CD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568D5D-0468-06D1-3D32-6EFD023BF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5AC3EA-6176-0042-BAB7-5077EFAF0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057FF9-8B9C-473F-918D-2A10E69BC4BD}" type="datetimeFigureOut">
              <a:rPr lang="es-ES" smtClean="0"/>
              <a:t>03/07/2026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AE9D4C-17FD-9998-0774-A73D367AE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06E17E-993D-6F2B-861E-E970FD9AA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016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2DA6E-89B6-DE23-5F7A-1FAA7683D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1941DBD-AFBD-9984-3EFB-0CAC59B29D61}"/>
              </a:ext>
            </a:extLst>
          </p:cNvPr>
          <p:cNvSpPr txBox="1"/>
          <p:nvPr/>
        </p:nvSpPr>
        <p:spPr>
          <a:xfrm>
            <a:off x="-1" y="36909"/>
            <a:ext cx="3039036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er" pitchFamily="18" charset="0"/>
              </a:rPr>
              <a:t>“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Kɛ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wäär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kɛl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cu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Kuäär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ni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Yecu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ruac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kɛ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Puɔl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kɛ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nyuuth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wëë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i̱, ‘/Cu dual,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duundɛ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ɣöö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ruacni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kä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/cu bit, 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kɛ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ɣöö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ta̱a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̱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kɛɛl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kɛ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ji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̱.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Thilɛ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ram mi bi ji̱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moc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riɛk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kɛ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ɣöö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ta̱a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̱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kɛ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nɛy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ti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ŋuan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ɛn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wi̱c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er" pitchFamily="18" charset="0"/>
              </a:rPr>
              <a:t>ɛmɛ</a:t>
            </a:r>
            <a:r>
              <a:rPr lang="en-US" sz="3200" b="1" dirty="0">
                <a:solidFill>
                  <a:schemeClr val="bg1"/>
                </a:solidFill>
                <a:latin typeface="Nuer" pitchFamily="18" charset="0"/>
              </a:rPr>
              <a:t>.’”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er" pitchFamily="18" charset="0"/>
              </a:rPr>
              <a:t>L`t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18:9, 10)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527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17E224-E838-2D01-4AAA-13635A87757E}"/>
              </a:ext>
            </a:extLst>
          </p:cNvPr>
          <p:cNvSpPr txBox="1"/>
          <p:nvPr/>
        </p:nvSpPr>
        <p:spPr>
          <a:xfrm>
            <a:off x="2609850" y="0"/>
            <a:ext cx="7239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Cakɔ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moc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riɛk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kɛ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dup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diaal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kä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duundɛ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ɣöö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/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ka̱n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kɔ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riac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kä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yi̱cɛ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wuɔ̱thkɔ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kä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duundɛ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ɣöö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/ci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lo̱ckɔ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bath.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Kä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cakɔ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ciɛŋ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a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jiäk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kä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duundɛ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ɣöö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/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ka̱n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kɔ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päl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cakɔ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duäc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a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bɛc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kä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duundɛ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ɣöö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/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ka̱n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kɔ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näk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.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Kä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rɛy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pua̱nyni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ni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ciaŋ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kapnɛ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lia̱a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̱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Yecu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kɛ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ɣöö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dënɛ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tëk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Yecu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jakä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jɔc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rɛy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pua̱nynikɔn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bä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.”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s-ES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(2 Ji̱ </a:t>
            </a:r>
            <a:r>
              <a:rPr lang="es-ES" sz="1400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Ko-rinth</a:t>
            </a:r>
            <a:r>
              <a:rPr lang="es-ES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4:8–10)</a:t>
            </a:r>
          </a:p>
        </p:txBody>
      </p:sp>
    </p:spTree>
    <p:extLst>
      <p:ext uri="{BB962C8B-B14F-4D97-AF65-F5344CB8AC3E}">
        <p14:creationId xmlns:p14="http://schemas.microsoft.com/office/powerpoint/2010/main" val="609340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471D0F-F1EC-2BF7-E03B-FCF0A4B65FA9}"/>
              </a:ext>
            </a:extLst>
          </p:cNvPr>
          <p:cNvSpPr txBox="1"/>
          <p:nvPr/>
        </p:nvSpPr>
        <p:spPr>
          <a:xfrm>
            <a:off x="6734174" y="128111"/>
            <a:ext cx="54578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Kɛ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ɣöö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yɛn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ŋa̱cɛ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puɔ̱th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Kua̱ran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Yecu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Kritho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kä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cäŋ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mëë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riäŋɛ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cɛ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ben a can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kɛ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kui̱dun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kä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kɛ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ciaŋ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canädɛ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yɛn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nɛy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ria̱ŋ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ria̱a̱ŋ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.”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 Ji̱ </a:t>
            </a:r>
            <a:r>
              <a:rPr 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Ko-rinth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8:9)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745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3EF38F6-F56D-52F5-A0DB-C1FF53AC92C3}"/>
              </a:ext>
            </a:extLst>
          </p:cNvPr>
          <p:cNvSpPr txBox="1"/>
          <p:nvPr/>
        </p:nvSpPr>
        <p:spPr>
          <a:xfrm>
            <a:off x="0" y="88379"/>
            <a:ext cx="6515100" cy="224676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/>
              <a:contourClr>
                <a:srgbClr val="F4DCAC"/>
              </a:contourClr>
            </a:sp3d>
          </a:bodyPr>
          <a:lstStyle/>
          <a:p>
            <a:pPr algn="ctr"/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Kɛ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ɣöö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yio̱w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kööran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/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cikɛ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nyin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ɣɔaa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kä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duundɛ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ɣöö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tekɛ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kɛ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buɔ̱m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Kuɔth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kɛ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ɣöö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banɛ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kɛ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däk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gua̱th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buɔ̱m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buɔ̱ɔ̱m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Canɛ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ŋaknɔmni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däk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es-E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 Ji̱ </a:t>
            </a:r>
            <a:r>
              <a:rPr lang="es-ES" sz="2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Ko-rinth</a:t>
            </a:r>
            <a:r>
              <a:rPr lang="es-ES" sz="2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10:4)</a:t>
            </a:r>
            <a:endParaRPr lang="es-ES" sz="3200" b="1" dirty="0">
              <a:ln w="12700">
                <a:noFill/>
                <a:prstDash val="solid"/>
              </a:ln>
              <a:solidFill>
                <a:srgbClr val="7255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952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2790B8F-E32F-5A80-1EBB-F800D776FE5B}"/>
              </a:ext>
            </a:extLst>
          </p:cNvPr>
          <p:cNvSpPr txBox="1"/>
          <p:nvPr/>
        </p:nvSpPr>
        <p:spPr>
          <a:xfrm>
            <a:off x="9344025" y="193910"/>
            <a:ext cx="2722044" cy="2523768"/>
          </a:xfrm>
          <a:prstGeom prst="rect">
            <a:avLst/>
          </a:prstGeom>
          <a:solidFill>
            <a:srgbClr val="FFFAD4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puɔ̱th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Kua̱r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Yecu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Kritho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kɛnɛ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nhök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Kuɔth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kɛ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mat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Yieekä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in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Gɔaa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in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Rɛl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Rɔ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tekɛ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yɛn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diaal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.”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(2 Ji̱ </a:t>
            </a:r>
            <a:r>
              <a:rPr lang="es-ES" sz="1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Ko-rinth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13:13)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740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EFE40E-3C93-50CD-0ED4-A6D5A0B22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63D7E-722B-EF41-B8F9-F373E098AEC1}"/>
              </a:ext>
            </a:extLst>
          </p:cNvPr>
          <p:cNvSpPr txBox="1"/>
          <p:nvPr/>
        </p:nvSpPr>
        <p:spPr>
          <a:xfrm>
            <a:off x="0" y="119360"/>
            <a:ext cx="570547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Kɛ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ɣöö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ruac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kɛ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kui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̱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jiaath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in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ca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Yecu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pua̱t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thi̱n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ɛ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dɔ̱ɔ̱r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kä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nɛy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tin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li̱w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kä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duundɛ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ɣöö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ɛ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buɔ̱m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Kuɔth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kä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kɔn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nɛy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tin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ka̱nkɛ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.”</a:t>
            </a:r>
          </a:p>
          <a:p>
            <a:pPr algn="ctr"/>
            <a:r>
              <a:rPr lang="es-ES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(1 Ji̱ </a:t>
            </a:r>
            <a:r>
              <a:rPr lang="es-ES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Ko-rinth</a:t>
            </a:r>
            <a:r>
              <a:rPr lang="es-ES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1:18)</a:t>
            </a:r>
            <a:endParaRPr lang="es-ES" sz="2400" b="1" dirty="0">
              <a:solidFill>
                <a:srgbClr val="FCE996"/>
              </a:solidFill>
              <a:effectLst>
                <a:glow rad="127000">
                  <a:srgbClr val="030303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41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26F8CE-6015-F7B9-9C35-00B603FF4F64}"/>
              </a:ext>
            </a:extLst>
          </p:cNvPr>
          <p:cNvSpPr txBox="1"/>
          <p:nvPr/>
        </p:nvSpPr>
        <p:spPr>
          <a:xfrm>
            <a:off x="0" y="1381125"/>
            <a:ext cx="12192000" cy="1200329"/>
          </a:xfrm>
          <a:prstGeom prst="rect">
            <a:avLst/>
          </a:prstGeom>
          <a:solidFill>
            <a:srgbClr val="FFF0D6">
              <a:alpha val="73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“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Ɣän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la̱ŋä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yɛ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dämaari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kä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nyiemaari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kɛ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ciöt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Kua̱ran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ni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Yecu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Kritho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ɛn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ɣöö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dee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yɛn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diaal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rɔ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̱ mat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kɛ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ɣöö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bɛ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thil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dääk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rɛydun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.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Kä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duundɛ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ɣöö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ma̱tdɛ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kɛ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ca̱r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kɛl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kɛnɛ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ruac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kɛl</a:t>
            </a:r>
            <a:r>
              <a:rPr 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.”</a:t>
            </a:r>
            <a:r>
              <a:rPr lang="es-E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>
                <a:solidFill>
                  <a:srgbClr val="993423"/>
                </a:solidFill>
                <a:latin typeface="Comic Sans MS" panose="030F0702030302020204" pitchFamily="66" charset="0"/>
              </a:rPr>
              <a:t>(1 Ji̱ </a:t>
            </a:r>
            <a:r>
              <a:rPr lang="es-ES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Ko-rinth</a:t>
            </a:r>
            <a:r>
              <a:rPr lang="es-ES" b="1" dirty="0">
                <a:solidFill>
                  <a:srgbClr val="993423"/>
                </a:solidFill>
                <a:latin typeface="Comic Sans MS" panose="030F0702030302020204" pitchFamily="66" charset="0"/>
              </a:rPr>
              <a:t>  1:10)</a:t>
            </a:r>
            <a:endParaRPr lang="es-ES" sz="2400" b="1" dirty="0">
              <a:solidFill>
                <a:srgbClr val="99342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910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08D5930-7586-E8C7-9DF2-A74333F52825}"/>
              </a:ext>
            </a:extLst>
          </p:cNvPr>
          <p:cNvSpPr txBox="1"/>
          <p:nvPr/>
        </p:nvSpPr>
        <p:spPr>
          <a:xfrm>
            <a:off x="8171847" y="98262"/>
            <a:ext cx="3936734" cy="3693319"/>
          </a:xfrm>
          <a:prstGeom prst="rect">
            <a:avLst/>
          </a:prstGeom>
          <a:solidFill>
            <a:srgbClr val="FFF3D0"/>
          </a:solidFill>
          <a:effectLst>
            <a:innerShdw blurRad="114300">
              <a:schemeClr val="accent3">
                <a:lumMod val="75000"/>
              </a:scheme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Kiɛ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kuecɛ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jɛ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ɛn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ɣöö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puɔ̱nydun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ɛ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jɛn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duel in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cieŋ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Yiëë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in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Gɔaa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in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Rɛl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Rɔ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thi̱n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rɛydun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min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ca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ka̱m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yɛ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ɛ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Kuoth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?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Yɛn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/ci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yɛn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la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nyin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pua̱nynikun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kɛ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ɣöö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ca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yɛ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kɔk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kɛ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ko̱k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Kɛ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kui̱c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ɛmɔ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liakɛ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Kuoth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kɛ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pua̱nykun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.”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1 Ji̱ Ko-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rinth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 6:19, 20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327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A5AAEA5-13CB-E5B1-F8E5-E4C9DF8C3DFA}"/>
              </a:ext>
            </a:extLst>
          </p:cNvPr>
          <p:cNvSpPr txBox="1"/>
          <p:nvPr/>
        </p:nvSpPr>
        <p:spPr>
          <a:xfrm>
            <a:off x="0" y="3500453"/>
            <a:ext cx="329565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8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Kä</a:t>
            </a:r>
            <a:r>
              <a:rPr lang="en-US" sz="28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ɛnɔ</a:t>
            </a:r>
            <a:r>
              <a:rPr lang="en-US" sz="28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, mi </a:t>
            </a:r>
            <a:r>
              <a:rPr lang="en-US" sz="28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mi̱th</a:t>
            </a:r>
            <a:r>
              <a:rPr lang="en-US" sz="28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yɛn</a:t>
            </a:r>
            <a:r>
              <a:rPr lang="en-US" sz="28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kiɛ</a:t>
            </a:r>
            <a:r>
              <a:rPr lang="en-US" sz="28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mäth</a:t>
            </a:r>
            <a:r>
              <a:rPr lang="en-US" sz="28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yɛn</a:t>
            </a:r>
            <a:r>
              <a:rPr lang="en-US" sz="28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kiɛ</a:t>
            </a:r>
            <a:r>
              <a:rPr lang="en-US" sz="28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ɛn</a:t>
            </a:r>
            <a:r>
              <a:rPr lang="en-US" sz="28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duɔ̱ɔ̱r</a:t>
            </a:r>
            <a:r>
              <a:rPr lang="en-US" sz="28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ɔ </a:t>
            </a:r>
            <a:r>
              <a:rPr lang="en-US" sz="28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bia</a:t>
            </a:r>
            <a:r>
              <a:rPr lang="en-US" sz="28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la̱t</a:t>
            </a:r>
            <a:r>
              <a:rPr lang="en-US" sz="28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ɔ, </a:t>
            </a:r>
            <a:r>
              <a:rPr lang="en-US" sz="28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la̱tdɛ</a:t>
            </a:r>
            <a:r>
              <a:rPr lang="en-US" sz="28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kɛn</a:t>
            </a:r>
            <a:r>
              <a:rPr lang="en-US" sz="28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diaal</a:t>
            </a:r>
            <a:r>
              <a:rPr lang="en-US" sz="28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kɛ</a:t>
            </a:r>
            <a:r>
              <a:rPr lang="en-US" sz="28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kui</a:t>
            </a:r>
            <a:r>
              <a:rPr lang="en-US" sz="28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̱ </a:t>
            </a:r>
            <a:r>
              <a:rPr lang="en-US" sz="28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puɔnyä</a:t>
            </a:r>
            <a:r>
              <a:rPr lang="en-US" sz="28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Kuɔth</a:t>
            </a:r>
            <a:r>
              <a:rPr lang="en-US" sz="28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.”</a:t>
            </a:r>
            <a:endParaRPr lang="es-ES" sz="2800" b="1" dirty="0">
              <a:solidFill>
                <a:srgbClr val="FFF3D0"/>
              </a:solidFill>
              <a:effectLst>
                <a:glow rad="762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B340089-2457-DCB6-3849-96E7B45DCD44}"/>
              </a:ext>
            </a:extLst>
          </p:cNvPr>
          <p:cNvSpPr txBox="1"/>
          <p:nvPr/>
        </p:nvSpPr>
        <p:spPr>
          <a:xfrm>
            <a:off x="77002" y="3110124"/>
            <a:ext cx="3599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es-ES" sz="1800" dirty="0"/>
              <a:t>(1 Ji̱ </a:t>
            </a:r>
            <a:r>
              <a:rPr lang="es-ES" sz="1800" dirty="0" err="1"/>
              <a:t>Ko-rinth</a:t>
            </a:r>
            <a:r>
              <a:rPr lang="es-ES" sz="1800" dirty="0"/>
              <a:t>  10:31)</a:t>
            </a:r>
          </a:p>
        </p:txBody>
      </p:sp>
    </p:spTree>
    <p:extLst>
      <p:ext uri="{BB962C8B-B14F-4D97-AF65-F5344CB8AC3E}">
        <p14:creationId xmlns:p14="http://schemas.microsoft.com/office/powerpoint/2010/main" val="1425005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6FC6302-19BB-17A2-9F98-8EA7BC0E9B32}"/>
              </a:ext>
            </a:extLst>
          </p:cNvPr>
          <p:cNvSpPr txBox="1"/>
          <p:nvPr/>
        </p:nvSpPr>
        <p:spPr>
          <a:xfrm>
            <a:off x="2714322" y="38500"/>
            <a:ext cx="4677077" cy="150810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Guɔ̱ɔ̱rɛ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nhök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kä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görɛ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muc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yieekä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kɛ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lɔcdun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kɛɛliw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min la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muc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ruac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go̱o̱kä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.”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(1 Ji̱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Ko-rinth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14:1)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19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514077E-B506-26F7-438C-B8D8211A6044}"/>
              </a:ext>
            </a:extLst>
          </p:cNvPr>
          <p:cNvSpPr txBox="1"/>
          <p:nvPr/>
        </p:nvSpPr>
        <p:spPr>
          <a:xfrm>
            <a:off x="0" y="0"/>
            <a:ext cx="12192000" cy="1107996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en-US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Kä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ɛn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täämɛ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ti̱ti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̱ </a:t>
            </a:r>
            <a:r>
              <a:rPr lang="en-US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da̱ŋ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diɔ̱k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tekɛ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thi̱n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ŋa̱th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kɛ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ŋa̱th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kɛ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ti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bi ben, </a:t>
            </a:r>
            <a:r>
              <a:rPr lang="en-US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kɛnɛ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nhök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kä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min </a:t>
            </a:r>
            <a:r>
              <a:rPr lang="en-US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di̱t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ni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jɛn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ɛlɔ̱ŋ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kä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kɛn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ti̱ti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̱ ɛ </a:t>
            </a:r>
            <a:r>
              <a:rPr lang="en-US" sz="2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nhök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.”</a:t>
            </a:r>
          </a:p>
          <a:p>
            <a:pPr algn="ctr"/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(1 Ji̱ </a:t>
            </a:r>
            <a:r>
              <a:rPr lang="es-E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Ko-rinth</a:t>
            </a:r>
            <a:r>
              <a:rPr lang="es-ES" b="1" dirty="0">
                <a:solidFill>
                  <a:srgbClr val="C00000"/>
                </a:solidFill>
                <a:latin typeface="Comic Sans MS" panose="030F0702030302020204" pitchFamily="66" charset="0"/>
              </a:rPr>
              <a:t> 13:13)</a:t>
            </a:r>
            <a:endParaRPr lang="es-ES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230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6CFBBE-2B04-42C2-E13D-D8027ADA8D07}"/>
              </a:ext>
            </a:extLst>
          </p:cNvPr>
          <p:cNvSpPr txBox="1"/>
          <p:nvPr/>
        </p:nvSpPr>
        <p:spPr>
          <a:xfrm>
            <a:off x="0" y="17445"/>
            <a:ext cx="121919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en-US" sz="28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Kä</a:t>
            </a: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mi /</a:t>
            </a:r>
            <a:r>
              <a:rPr lang="en-US" sz="28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ka̱n</a:t>
            </a: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Kritho</a:t>
            </a: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jiɛc</a:t>
            </a: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li̱th</a:t>
            </a: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latdä</a:t>
            </a: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kɛ</a:t>
            </a: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ruaacni</a:t>
            </a: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Kuɔth</a:t>
            </a: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ɛ </a:t>
            </a:r>
            <a:r>
              <a:rPr lang="en-US" sz="28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baŋ</a:t>
            </a: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kä</a:t>
            </a: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ŋa̱thdun</a:t>
            </a: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ɛ </a:t>
            </a:r>
            <a:r>
              <a:rPr lang="en-US" sz="28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baŋ</a:t>
            </a: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. . . . </a:t>
            </a:r>
            <a:r>
              <a:rPr lang="en-US" sz="28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Kä</a:t>
            </a: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mi /</a:t>
            </a:r>
            <a:r>
              <a:rPr lang="en-US" sz="28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ka̱n</a:t>
            </a: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Kritho</a:t>
            </a: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jiɛc</a:t>
            </a: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li̱th</a:t>
            </a: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ŋa̱thdun</a:t>
            </a: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ɛ </a:t>
            </a:r>
            <a:r>
              <a:rPr lang="en-US" sz="28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baŋ</a:t>
            </a: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kä</a:t>
            </a: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ŋot</a:t>
            </a: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yɛn</a:t>
            </a: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rɛy</a:t>
            </a: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dueerikun</a:t>
            </a: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!”</a:t>
            </a:r>
            <a:r>
              <a:rPr lang="es-ES" sz="28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(1 Ji̱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Ko-rinth</a:t>
            </a:r>
            <a:r>
              <a:rPr lang="es-ES" sz="20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 15:14–17)</a:t>
            </a:r>
            <a:endParaRPr lang="es-ES" sz="2800" b="1" dirty="0">
              <a:solidFill>
                <a:schemeClr val="bg1"/>
              </a:solidFill>
              <a:effectLst>
                <a:glow rad="165100">
                  <a:srgbClr val="4296B4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604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066D0C-3C24-2847-9B95-FA6F89A8A62A}"/>
              </a:ext>
            </a:extLst>
          </p:cNvPr>
          <p:cNvSpPr txBox="1"/>
          <p:nvPr/>
        </p:nvSpPr>
        <p:spPr>
          <a:xfrm>
            <a:off x="104775" y="118586"/>
            <a:ext cx="339146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Kɛ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ɣöö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ɣän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cä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yɛ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gɔ̱rikä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kɛ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riɛk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mi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di̱i̱t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kɛnɛ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jiath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lɔaac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kɛ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mer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ŋuan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kä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/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ciɛ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ɣöö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bä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yɛ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moc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kɛ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jiääk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lɔaac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ɛ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ɣöö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bi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yɛn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nhökdä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min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di̱i̱t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kɛ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yɛ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ŋa̱c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.”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 Ji̱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Ko-rinth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2:4)</a:t>
            </a: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1600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3619</TotalTime>
  <Words>764</Words>
  <Application>Microsoft Office PowerPoint</Application>
  <PresentationFormat>Panorámica</PresentationFormat>
  <Paragraphs>21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Comic Sans MS</vt:lpstr>
      <vt:lpstr>Nuer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Sergio</dc:creator>
  <cp:lastModifiedBy>Sergio</cp:lastModifiedBy>
  <cp:revision>69</cp:revision>
  <dcterms:created xsi:type="dcterms:W3CDTF">2026-05-16T18:56:31Z</dcterms:created>
  <dcterms:modified xsi:type="dcterms:W3CDTF">2026-07-03T09:45:58Z</dcterms:modified>
</cp:coreProperties>
</file>