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 b="1" dirty="0" err="1">
              <a:solidFill>
                <a:schemeClr val="tx1"/>
              </a:solidFill>
            </a:rPr>
            <a:t>Yesu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analenga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zonse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zimene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zilipo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 err="1">
              <a:solidFill>
                <a:schemeClr val="tx1"/>
              </a:solidFill>
            </a:rPr>
            <a:t>Yohane</a:t>
          </a:r>
          <a:r>
            <a:rPr lang="en" sz="1800" b="1" dirty="0">
              <a:solidFill>
                <a:schemeClr val="tx1"/>
              </a:solidFill>
            </a:rPr>
            <a:t>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Iye </a:t>
          </a:r>
          <a:r>
            <a:rPr lang="en-GB" sz="1800" b="1" dirty="0" err="1">
              <a:solidFill>
                <a:schemeClr val="tx1"/>
              </a:solidFill>
            </a:rPr>
            <a:t>anasundulika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cholengedwa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 err="1">
              <a:solidFill>
                <a:schemeClr val="tx1"/>
              </a:solidFill>
            </a:rPr>
            <a:t>Yohane</a:t>
          </a:r>
          <a:r>
            <a:rPr lang="en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GB" sz="1800" b="1" dirty="0" err="1">
              <a:solidFill>
                <a:schemeClr val="tx1"/>
              </a:solidFill>
            </a:rPr>
            <a:t>Anadutsa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m’mabvuto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mazunzo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njala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ndi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zowawa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monga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ife</a:t>
          </a:r>
          <a:br>
            <a:rPr lang="es-ES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</a:t>
          </a:r>
          <a:r>
            <a:rPr lang="en" sz="1800" b="1" dirty="0" err="1">
              <a:solidFill>
                <a:schemeClr val="tx1"/>
              </a:solidFill>
            </a:rPr>
            <a:t>Yesaya</a:t>
          </a:r>
          <a:r>
            <a:rPr lang="en" sz="1800" b="1" dirty="0">
              <a:solidFill>
                <a:schemeClr val="tx1"/>
              </a:solidFill>
            </a:rPr>
            <a:t> 53:3; Marko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" sz="1800" b="1" dirty="0" err="1">
              <a:solidFill>
                <a:schemeClr val="tx1"/>
              </a:solidFill>
            </a:rPr>
            <a:t>Anayesedwa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en" sz="1800" b="1" dirty="0" err="1">
              <a:solidFill>
                <a:schemeClr val="tx1"/>
              </a:solidFill>
            </a:rPr>
            <a:t>monga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en" sz="1800" b="1" dirty="0" err="1">
              <a:solidFill>
                <a:schemeClr val="tx1"/>
              </a:solidFill>
            </a:rPr>
            <a:t>ife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en" sz="1800" b="1">
              <a:solidFill>
                <a:schemeClr val="tx1"/>
              </a:solidFill>
            </a:rPr>
            <a:t>Ahebri</a:t>
          </a:r>
          <a:r>
            <a:rPr lang="en" sz="1800" b="1" dirty="0">
              <a:solidFill>
                <a:schemeClr val="tx1"/>
              </a:solidFill>
            </a:rPr>
            <a:t>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dirty="0" err="1">
              <a:solidFill>
                <a:schemeClr val="tx1"/>
              </a:solidFill>
            </a:rPr>
            <a:t>Pokhala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wolungama</a:t>
          </a:r>
          <a:r>
            <a:rPr lang="en-GB" sz="1800" b="1" dirty="0">
              <a:solidFill>
                <a:schemeClr val="tx1"/>
              </a:solidFill>
            </a:rPr>
            <a:t>, Iye </a:t>
          </a:r>
          <a:r>
            <a:rPr lang="en-GB" sz="1800" b="1" dirty="0" err="1">
              <a:solidFill>
                <a:schemeClr val="tx1"/>
              </a:solidFill>
            </a:rPr>
            <a:t>modzipereka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anavutika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chifukwa</a:t>
          </a:r>
          <a:r>
            <a:rPr lang="en-GB" sz="1800" b="1" dirty="0">
              <a:solidFill>
                <a:schemeClr val="tx1"/>
              </a:solidFill>
            </a:rPr>
            <a:t> cha </a:t>
          </a:r>
          <a:r>
            <a:rPr lang="en-GB" sz="1800" b="1" dirty="0" err="1">
              <a:solidFill>
                <a:schemeClr val="tx1"/>
              </a:solidFill>
            </a:rPr>
            <a:t>machimo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athu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" sz="1800" b="1" dirty="0">
              <a:solidFill>
                <a:schemeClr val="tx1"/>
              </a:solidFill>
            </a:rPr>
            <a:t>(1 Petro 3:18; </a:t>
          </a:r>
          <a:r>
            <a:rPr lang="en" sz="1800" b="1" dirty="0" err="1">
              <a:solidFill>
                <a:schemeClr val="tx1"/>
              </a:solidFill>
            </a:rPr>
            <a:t>Yohane</a:t>
          </a:r>
          <a:r>
            <a:rPr lang="en" sz="1800" b="1" dirty="0">
              <a:solidFill>
                <a:schemeClr val="tx1"/>
              </a:solidFill>
            </a:rPr>
            <a:t>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 err="1">
              <a:solidFill>
                <a:schemeClr val="tx1"/>
              </a:solidFill>
            </a:rPr>
            <a:t>Pakufa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ndi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kuuka</a:t>
          </a:r>
          <a:r>
            <a:rPr lang="en-GB" sz="1800" b="1" dirty="0">
              <a:solidFill>
                <a:schemeClr val="tx1"/>
              </a:solidFill>
            </a:rPr>
            <a:t>, </a:t>
          </a:r>
          <a:r>
            <a:rPr lang="en-GB" sz="1800" b="1" dirty="0" err="1">
              <a:solidFill>
                <a:schemeClr val="tx1"/>
              </a:solidFill>
            </a:rPr>
            <a:t>Anatitsimikizira</a:t>
          </a:r>
          <a:r>
            <a:rPr lang="en-GB" sz="1800" b="1" dirty="0">
              <a:solidFill>
                <a:schemeClr val="tx1"/>
              </a:solidFill>
            </a:rPr>
            <a:t> za </a:t>
          </a:r>
          <a:r>
            <a:rPr lang="en-GB" sz="1800" b="1" dirty="0" err="1">
              <a:solidFill>
                <a:schemeClr val="tx1"/>
              </a:solidFill>
            </a:rPr>
            <a:t>moyo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wosatha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pamodzi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ndi</a:t>
          </a:r>
          <a:r>
            <a:rPr lang="en-GB" sz="1800" b="1" dirty="0">
              <a:solidFill>
                <a:schemeClr val="tx1"/>
              </a:solidFill>
            </a:rPr>
            <a:t> iye</a:t>
          </a:r>
          <a:br>
            <a:rPr lang="en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(Aroma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GB" sz="1800" b="1" dirty="0" err="1">
              <a:solidFill>
                <a:schemeClr val="tx1"/>
              </a:solidFill>
            </a:rPr>
            <a:t>Ndipo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zonsezi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zinali</a:t>
          </a:r>
          <a:r>
            <a:rPr lang="en-GB" sz="1800" b="1" dirty="0">
              <a:solidFill>
                <a:schemeClr val="tx1"/>
              </a:solidFill>
            </a:rPr>
            <a:t> </a:t>
          </a:r>
          <a:r>
            <a:rPr lang="en-GB" sz="1800" b="1" dirty="0" err="1">
              <a:solidFill>
                <a:schemeClr val="tx1"/>
              </a:solidFill>
            </a:rPr>
            <a:t>chikondi</a:t>
          </a:r>
          <a:r>
            <a:rPr lang="en" sz="1800" b="1" dirty="0">
              <a:solidFill>
                <a:schemeClr val="tx1"/>
              </a:solidFill>
            </a:rPr>
            <a:t> (1 </a:t>
          </a:r>
          <a:r>
            <a:rPr lang="en" sz="1800" b="1" dirty="0" err="1">
              <a:solidFill>
                <a:schemeClr val="tx1"/>
              </a:solidFill>
            </a:rPr>
            <a:t>Yohane</a:t>
          </a:r>
          <a:r>
            <a:rPr lang="en" sz="1800" b="1" dirty="0">
              <a:solidFill>
                <a:schemeClr val="tx1"/>
              </a:solidFill>
            </a:rPr>
            <a:t>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ScaleY="172806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209598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ScaleY="141530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Yesu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analenga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zonse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zimene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zilipo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 err="1">
              <a:solidFill>
                <a:schemeClr val="tx1"/>
              </a:solidFill>
            </a:rPr>
            <a:t>Yohane</a:t>
          </a:r>
          <a:r>
            <a:rPr lang="en" sz="1800" b="1" kern="1200" dirty="0">
              <a:solidFill>
                <a:schemeClr val="tx1"/>
              </a:solidFill>
            </a:rPr>
            <a:t>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686827"/>
          <a:ext cx="2350558" cy="83556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Iye </a:t>
          </a:r>
          <a:r>
            <a:rPr lang="en-GB" sz="1800" b="1" kern="1200" dirty="0" err="1">
              <a:solidFill>
                <a:schemeClr val="tx1"/>
              </a:solidFill>
            </a:rPr>
            <a:t>anasundulika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cholengedwa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 err="1">
              <a:solidFill>
                <a:schemeClr val="tx1"/>
              </a:solidFill>
            </a:rPr>
            <a:t>Yohane</a:t>
          </a:r>
          <a:r>
            <a:rPr lang="en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686827"/>
        <a:ext cx="2350558" cy="835568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Anadutsa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m’mabvuto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mazunzo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njala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ndi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zowawa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monga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ife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en" sz="1800" b="1" kern="1200" dirty="0" err="1">
              <a:solidFill>
                <a:schemeClr val="tx1"/>
              </a:solidFill>
            </a:rPr>
            <a:t>Yesaya</a:t>
          </a:r>
          <a:r>
            <a:rPr lang="en" sz="1800" b="1" kern="1200" dirty="0">
              <a:solidFill>
                <a:schemeClr val="tx1"/>
              </a:solidFill>
            </a:rPr>
            <a:t> 53:3; Marko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solidFill>
                <a:schemeClr val="tx1"/>
              </a:solidFill>
            </a:rPr>
            <a:t>Anayesedwa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 err="1">
              <a:solidFill>
                <a:schemeClr val="tx1"/>
              </a:solidFill>
            </a:rPr>
            <a:t>monga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 err="1">
              <a:solidFill>
                <a:schemeClr val="tx1"/>
              </a:solidFill>
            </a:rPr>
            <a:t>ife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en" sz="1800" b="1" kern="1200">
              <a:solidFill>
                <a:schemeClr val="tx1"/>
              </a:solidFill>
            </a:rPr>
            <a:t>Ahebri</a:t>
          </a:r>
          <a:r>
            <a:rPr lang="en" sz="1800" b="1" kern="1200" dirty="0">
              <a:solidFill>
                <a:schemeClr val="tx1"/>
              </a:solidFill>
            </a:rPr>
            <a:t>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3933917"/>
          <a:ext cx="3368303" cy="101346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Pokhala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wolungama</a:t>
          </a:r>
          <a:r>
            <a:rPr lang="en-GB" sz="1800" b="1" kern="1200" dirty="0">
              <a:solidFill>
                <a:schemeClr val="tx1"/>
              </a:solidFill>
            </a:rPr>
            <a:t>, Iye </a:t>
          </a:r>
          <a:r>
            <a:rPr lang="en-GB" sz="1800" b="1" kern="1200" dirty="0" err="1">
              <a:solidFill>
                <a:schemeClr val="tx1"/>
              </a:solidFill>
            </a:rPr>
            <a:t>modzipereka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anavutika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chifukwa</a:t>
          </a:r>
          <a:r>
            <a:rPr lang="en-GB" sz="1800" b="1" kern="1200" dirty="0">
              <a:solidFill>
                <a:schemeClr val="tx1"/>
              </a:solidFill>
            </a:rPr>
            <a:t> cha </a:t>
          </a:r>
          <a:r>
            <a:rPr lang="en-GB" sz="1800" b="1" kern="1200" dirty="0" err="1">
              <a:solidFill>
                <a:schemeClr val="tx1"/>
              </a:solidFill>
            </a:rPr>
            <a:t>machimo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athu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" sz="1800" b="1" kern="1200" dirty="0">
              <a:solidFill>
                <a:schemeClr val="tx1"/>
              </a:solidFill>
            </a:rPr>
            <a:t>(1 Petro 3:18; </a:t>
          </a:r>
          <a:r>
            <a:rPr lang="en" sz="1800" b="1" kern="1200" dirty="0" err="1">
              <a:solidFill>
                <a:schemeClr val="tx1"/>
              </a:solidFill>
            </a:rPr>
            <a:t>Yohane</a:t>
          </a:r>
          <a:r>
            <a:rPr lang="en" sz="1800" b="1" kern="1200" dirty="0">
              <a:solidFill>
                <a:schemeClr val="tx1"/>
              </a:solidFill>
            </a:rPr>
            <a:t> 10:17-18)</a:t>
          </a:r>
        </a:p>
      </dsp:txBody>
      <dsp:txXfrm>
        <a:off x="1262088" y="3933917"/>
        <a:ext cx="3368303" cy="1013468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Pakufa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ndi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kuuka</a:t>
          </a:r>
          <a:r>
            <a:rPr lang="en-GB" sz="1800" b="1" kern="1200" dirty="0">
              <a:solidFill>
                <a:schemeClr val="tx1"/>
              </a:solidFill>
            </a:rPr>
            <a:t>, </a:t>
          </a:r>
          <a:r>
            <a:rPr lang="en-GB" sz="1800" b="1" kern="1200" dirty="0" err="1">
              <a:solidFill>
                <a:schemeClr val="tx1"/>
              </a:solidFill>
            </a:rPr>
            <a:t>Anatitsimikizira</a:t>
          </a:r>
          <a:r>
            <a:rPr lang="en-GB" sz="1800" b="1" kern="1200" dirty="0">
              <a:solidFill>
                <a:schemeClr val="tx1"/>
              </a:solidFill>
            </a:rPr>
            <a:t> za </a:t>
          </a:r>
          <a:r>
            <a:rPr lang="en-GB" sz="1800" b="1" kern="1200" dirty="0" err="1">
              <a:solidFill>
                <a:schemeClr val="tx1"/>
              </a:solidFill>
            </a:rPr>
            <a:t>moyo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wosatha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pamodzi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ndi</a:t>
          </a:r>
          <a:r>
            <a:rPr lang="en-GB" sz="1800" b="1" kern="1200" dirty="0">
              <a:solidFill>
                <a:schemeClr val="tx1"/>
              </a:solidFill>
            </a:rPr>
            <a:t> iye</a:t>
          </a:r>
          <a:br>
            <a:rPr lang="en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(Aroma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263046"/>
          <a:ext cx="2350558" cy="68433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tx1"/>
              </a:solidFill>
            </a:rPr>
            <a:t>Ndipo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zonsezi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zinali</a:t>
          </a:r>
          <a:r>
            <a:rPr lang="en-GB" sz="1800" b="1" kern="1200" dirty="0">
              <a:solidFill>
                <a:schemeClr val="tx1"/>
              </a:solidFill>
            </a:rPr>
            <a:t> </a:t>
          </a:r>
          <a:r>
            <a:rPr lang="en-GB" sz="1800" b="1" kern="1200" dirty="0" err="1">
              <a:solidFill>
                <a:schemeClr val="tx1"/>
              </a:solidFill>
            </a:rPr>
            <a:t>chikondi</a:t>
          </a:r>
          <a:r>
            <a:rPr lang="en" sz="1800" b="1" kern="1200" dirty="0">
              <a:solidFill>
                <a:schemeClr val="tx1"/>
              </a:solidFill>
            </a:rPr>
            <a:t> (1 </a:t>
          </a:r>
          <a:r>
            <a:rPr lang="en" sz="1800" b="1" kern="1200" dirty="0" err="1">
              <a:solidFill>
                <a:schemeClr val="tx1"/>
              </a:solidFill>
            </a:rPr>
            <a:t>Yohane</a:t>
          </a:r>
          <a:r>
            <a:rPr lang="en" sz="1800" b="1" kern="1200" dirty="0">
              <a:solidFill>
                <a:schemeClr val="tx1"/>
              </a:solidFill>
            </a:rPr>
            <a:t> 4:10)</a:t>
          </a:r>
        </a:p>
      </dsp:txBody>
      <dsp:txXfrm>
        <a:off x="8008154" y="4263046"/>
        <a:ext cx="2350558" cy="684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141111" y="192907"/>
            <a:ext cx="119097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GWERO LA NKHONDO ZONSE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99C1DF"/>
                </a:solidFill>
              </a:rPr>
              <a:t>Phunziro</a:t>
            </a:r>
            <a:r>
              <a:rPr lang="en" sz="1600" b="1" dirty="0">
                <a:solidFill>
                  <a:srgbClr val="99C1DF"/>
                </a:solidFill>
              </a:rPr>
              <a:t> 1, April 6,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MKANGANGO LERO LINO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285750" y="600372"/>
            <a:ext cx="11620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Chifukwa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chake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Iye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amapulumutsa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kwathunthu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amabwera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Mulungu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kudzera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Iyeyo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Iye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adziwapempherera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iwo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Ahebri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8214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Lero</a:t>
            </a:r>
            <a:r>
              <a:rPr lang="en-GB" sz="2000" b="1" dirty="0"/>
              <a:t> lino,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akutipembedzera</a:t>
            </a:r>
            <a:r>
              <a:rPr lang="en-GB" sz="2000" b="1" dirty="0"/>
              <a:t> </a:t>
            </a:r>
            <a:r>
              <a:rPr lang="en-GB" sz="2000" b="1" dirty="0" err="1"/>
              <a:t>m’Malo</a:t>
            </a:r>
            <a:r>
              <a:rPr lang="en-GB" sz="2000" b="1" dirty="0"/>
              <a:t> </a:t>
            </a:r>
            <a:r>
              <a:rPr lang="en-GB" sz="2000" b="1" dirty="0" err="1"/>
              <a:t>Opatulika</a:t>
            </a:r>
            <a:r>
              <a:rPr lang="en-GB" sz="2000" b="1" dirty="0"/>
              <a:t> a </a:t>
            </a:r>
            <a:r>
              <a:rPr lang="en-GB" sz="2000" b="1" dirty="0" err="1"/>
              <a:t>Kumwamba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Ahebri</a:t>
            </a:r>
            <a:r>
              <a:rPr lang="en" sz="2000" b="1" dirty="0"/>
              <a:t>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56" y="1389063"/>
            <a:ext cx="3211895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7" y="3685349"/>
            <a:ext cx="52104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amafuna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tizimudalira</a:t>
            </a:r>
            <a:r>
              <a:rPr lang="en-GB" sz="2000" b="1" dirty="0"/>
              <a:t> pa </a:t>
            </a:r>
            <a:r>
              <a:rPr lang="en-GB" sz="2000" b="1" dirty="0" err="1"/>
              <a:t>chosowa</a:t>
            </a:r>
            <a:r>
              <a:rPr lang="en-GB" sz="2000" b="1" dirty="0"/>
              <a:t> </a:t>
            </a:r>
            <a:r>
              <a:rPr lang="en-GB" sz="2000" b="1" dirty="0" err="1"/>
              <a:t>china</a:t>
            </a:r>
            <a:r>
              <a:rPr lang="en-GB" sz="2000" b="1" dirty="0"/>
              <a:t> </a:t>
            </a:r>
            <a:r>
              <a:rPr lang="en-GB" sz="2000" b="1" dirty="0" err="1"/>
              <a:t>chilichonse</a:t>
            </a:r>
            <a:r>
              <a:rPr lang="en-GB" sz="2000" b="1" dirty="0"/>
              <a:t> pa </a:t>
            </a:r>
            <a:r>
              <a:rPr lang="en-GB" sz="2000" b="1" dirty="0" err="1"/>
              <a:t>moyo</a:t>
            </a:r>
            <a:r>
              <a:rPr lang="en-GB" sz="2000" b="1" dirty="0"/>
              <a:t> </a:t>
            </a:r>
            <a:r>
              <a:rPr lang="en-GB" sz="2000" b="1" dirty="0" err="1"/>
              <a:t>wathu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Yohane</a:t>
            </a:r>
            <a:r>
              <a:rPr lang="en" sz="2000" b="1" dirty="0"/>
              <a:t> 14:13-14).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pali</a:t>
            </a:r>
            <a:r>
              <a:rPr lang="en-GB" sz="2000" b="1" dirty="0"/>
              <a:t> </a:t>
            </a:r>
            <a:r>
              <a:rPr lang="en-GB" sz="2000" b="1" dirty="0" err="1"/>
              <a:t>mantha</a:t>
            </a:r>
            <a:r>
              <a:rPr lang="en-GB" sz="2000" b="1" dirty="0"/>
              <a:t>, </a:t>
            </a:r>
            <a:r>
              <a:rPr lang="en-GB" sz="2000" b="1" dirty="0" err="1"/>
              <a:t>abweretsa</a:t>
            </a:r>
            <a:r>
              <a:rPr lang="en-GB" sz="2000" b="1" dirty="0"/>
              <a:t> </a:t>
            </a:r>
            <a:r>
              <a:rPr lang="en-GB" sz="2000" b="1" dirty="0" err="1"/>
              <a:t>mtendere</a:t>
            </a:r>
            <a:r>
              <a:rPr lang="en-GB" sz="2000" b="1" dirty="0"/>
              <a:t>;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pali</a:t>
            </a:r>
            <a:r>
              <a:rPr lang="en-GB" sz="2000" b="1" dirty="0"/>
              <a:t> </a:t>
            </a:r>
            <a:r>
              <a:rPr lang="en-GB" sz="2000" b="1" dirty="0" err="1"/>
              <a:t>cholakwa</a:t>
            </a:r>
            <a:r>
              <a:rPr lang="en-GB" sz="2000" b="1" dirty="0"/>
              <a:t>, </a:t>
            </a:r>
            <a:r>
              <a:rPr lang="en-GB" sz="2000" b="1" dirty="0" err="1"/>
              <a:t>amabweretsa</a:t>
            </a:r>
            <a:r>
              <a:rPr lang="en-GB" sz="2000" b="1" dirty="0"/>
              <a:t> </a:t>
            </a:r>
            <a:r>
              <a:rPr lang="en-GB" sz="2000" b="1" dirty="0" err="1"/>
              <a:t>chikhululukiro</a:t>
            </a:r>
            <a:r>
              <a:rPr lang="en-GB" sz="2000" b="1" dirty="0"/>
              <a:t>;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pali</a:t>
            </a:r>
            <a:r>
              <a:rPr lang="en-GB" sz="2000" b="1" dirty="0"/>
              <a:t> </a:t>
            </a:r>
            <a:r>
              <a:rPr lang="en-GB" sz="2000" b="1" dirty="0" err="1"/>
              <a:t>chofooka</a:t>
            </a:r>
            <a:r>
              <a:rPr lang="en-GB" sz="2000" b="1" dirty="0"/>
              <a:t> </a:t>
            </a:r>
            <a:r>
              <a:rPr lang="en-GB" sz="2000" b="1" dirty="0" err="1"/>
              <a:t>ndiye</a:t>
            </a:r>
            <a:r>
              <a:rPr lang="en-GB" sz="2000" b="1" dirty="0"/>
              <a:t> </a:t>
            </a:r>
            <a:r>
              <a:rPr lang="en-GB" sz="2000" b="1" dirty="0" err="1"/>
              <a:t>apatsa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955194"/>
            <a:ext cx="2912125" cy="2789037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49" y="3247308"/>
            <a:ext cx="8519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Chotero</a:t>
            </a:r>
            <a:r>
              <a:rPr lang="en-GB" sz="2000" b="1" dirty="0"/>
              <a:t>, </a:t>
            </a:r>
            <a:r>
              <a:rPr lang="en-GB" sz="2000" b="1" dirty="0" err="1"/>
              <a:t>tikupemphedwa</a:t>
            </a:r>
            <a:r>
              <a:rPr lang="en-GB" sz="2000" b="1" dirty="0"/>
              <a:t> </a:t>
            </a:r>
            <a:r>
              <a:rPr lang="en-GB" sz="2000" b="1" dirty="0" err="1"/>
              <a:t>kufika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podalira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Ahebri</a:t>
            </a:r>
            <a:r>
              <a:rPr lang="en" sz="2000" b="1" dirty="0"/>
              <a:t>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21254"/>
            <a:ext cx="8316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mwazi</a:t>
            </a:r>
            <a:r>
              <a:rPr lang="en-GB" sz="2000" b="1" dirty="0"/>
              <a:t> wake </a:t>
            </a:r>
            <a:r>
              <a:rPr lang="en-GB" sz="2000" b="1" dirty="0" err="1"/>
              <a:t>wokhetsedwa</a:t>
            </a:r>
            <a:r>
              <a:rPr lang="en-GB" sz="2000" b="1" dirty="0"/>
              <a:t> pa </a:t>
            </a:r>
            <a:r>
              <a:rPr lang="en-GB" sz="2000" b="1" dirty="0" err="1"/>
              <a:t>mtanda</a:t>
            </a:r>
            <a:r>
              <a:rPr lang="en-GB" sz="2000" b="1" dirty="0"/>
              <a:t>,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amatipereka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pamaso</a:t>
            </a:r>
            <a:r>
              <a:rPr lang="en-GB" sz="2000" b="1" dirty="0"/>
              <a:t> pa </a:t>
            </a:r>
            <a:r>
              <a:rPr lang="en-GB" sz="2000" b="1" dirty="0" err="1"/>
              <a:t>Atate</a:t>
            </a:r>
            <a:r>
              <a:rPr lang="en-GB" sz="2000" b="1" dirty="0"/>
              <a:t> -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pamaso</a:t>
            </a:r>
            <a:r>
              <a:rPr lang="en-GB" sz="2000" b="1" dirty="0"/>
              <a:t> pa </a:t>
            </a:r>
            <a:r>
              <a:rPr lang="en-GB" sz="2000" b="1" dirty="0" err="1"/>
              <a:t>zolengedwa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-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olungama</a:t>
            </a:r>
            <a:r>
              <a:rPr lang="en-GB" sz="2000" b="1" dirty="0"/>
              <a:t>, </a:t>
            </a:r>
            <a:r>
              <a:rPr lang="en-GB" sz="2000" b="1" dirty="0" err="1"/>
              <a:t>angwiro</a:t>
            </a:r>
            <a:r>
              <a:rPr lang="en-GB" sz="2000" b="1" dirty="0"/>
              <a:t>, </a:t>
            </a:r>
            <a:r>
              <a:rPr lang="en-GB" sz="2000" b="1" dirty="0" err="1"/>
              <a:t>oyenera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malo</a:t>
            </a:r>
            <a:r>
              <a:rPr lang="en-GB" sz="2000" b="1" dirty="0"/>
              <a:t> </a:t>
            </a:r>
            <a:r>
              <a:rPr lang="en-GB" sz="2000" b="1" dirty="0" err="1"/>
              <a:t>Kumwamba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52779"/>
            <a:ext cx="5210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chachikulu</a:t>
            </a:r>
            <a:r>
              <a:rPr lang="en-GB" sz="2000" b="1" dirty="0"/>
              <a:t> cha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ndicho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nafe</a:t>
            </a:r>
            <a:r>
              <a:rPr lang="en-GB" sz="2000" b="1" dirty="0"/>
              <a:t> </a:t>
            </a:r>
            <a:r>
              <a:rPr lang="en-GB" sz="2000" b="1" dirty="0" err="1"/>
              <a:t>kwamuyaya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Yohane</a:t>
            </a:r>
            <a:r>
              <a:rPr lang="en" sz="2000" b="1" dirty="0"/>
              <a:t> 17:24). </a:t>
            </a:r>
            <a:r>
              <a:rPr lang="en-GB" sz="2000" b="1" dirty="0"/>
              <a:t>Kodi </a:t>
            </a:r>
            <a:r>
              <a:rPr lang="en-GB" sz="2000" b="1" dirty="0" err="1"/>
              <a:t>ilinso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khumbo</a:t>
            </a:r>
            <a:r>
              <a:rPr lang="en-GB" sz="2000" b="1" dirty="0"/>
              <a:t> </a:t>
            </a:r>
            <a:r>
              <a:rPr lang="en-GB" sz="2000" b="1" dirty="0" err="1"/>
              <a:t>lanu</a:t>
            </a:r>
            <a:r>
              <a:rPr lang="en-GB" sz="2000" b="1" dirty="0"/>
              <a:t> </a:t>
            </a:r>
            <a:r>
              <a:rPr lang="en-GB" sz="2000" b="1" dirty="0" err="1"/>
              <a:t>lalikulu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496440" y="1492780"/>
            <a:ext cx="94810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" sz="2800" b="1" dirty="0" err="1">
                <a:latin typeface="Constantia" panose="02030602050306030303" pitchFamily="18" charset="0"/>
              </a:rPr>
              <a:t>Pamene</a:t>
            </a:r>
            <a:r>
              <a:rPr lang="en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mayesero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akakugwerani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pamene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zowawa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zododometsa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mdima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zikuwoneka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zazinga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wanu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yang'anani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mbuyo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mudawona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kuwala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komaliza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Pumulani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chikondi</a:t>
            </a:r>
            <a:r>
              <a:rPr lang="en-US" sz="2800" b="1" dirty="0">
                <a:latin typeface="Constantia" panose="02030602050306030303" pitchFamily="18" charset="0"/>
              </a:rPr>
              <a:t> cha </a:t>
            </a:r>
            <a:r>
              <a:rPr lang="en-US" sz="2800" b="1" dirty="0" err="1">
                <a:latin typeface="Constantia" panose="02030602050306030303" pitchFamily="18" charset="0"/>
              </a:rPr>
              <a:t>Khristu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pansi</a:t>
            </a:r>
            <a:r>
              <a:rPr lang="en-US" sz="2800" b="1" dirty="0"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latin typeface="Constantia" panose="02030602050306030303" pitchFamily="18" charset="0"/>
              </a:rPr>
              <a:t>chisamaliro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choteteza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Pamene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uchimo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ukulimbana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ulamulire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mtima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pamene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uchimo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umapondereza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ndikulemetsa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chikumbumtima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pamene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kusakhulupirira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kuphimba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malingaliro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kumbukira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chisomo</a:t>
            </a:r>
            <a:r>
              <a:rPr lang="en-US" sz="2800" b="1" dirty="0">
                <a:latin typeface="Constantia" panose="02030602050306030303" pitchFamily="18" charset="0"/>
              </a:rPr>
              <a:t> cha </a:t>
            </a:r>
            <a:r>
              <a:rPr lang="en-US" sz="2800" b="1" dirty="0" err="1">
                <a:latin typeface="Constantia" panose="02030602050306030303" pitchFamily="18" charset="0"/>
              </a:rPr>
              <a:t>Khristu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chokwanira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kugonjetsa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uchimo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ndikuchotsa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mdima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Kulowa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m’chiyanjano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Mpulumutsi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timalowa</a:t>
            </a:r>
            <a:r>
              <a:rPr lang="en-US" sz="2800" b="1" dirty="0">
                <a:latin typeface="Constantia" panose="02030602050306030303" pitchFamily="18" charset="0"/>
              </a:rPr>
              <a:t> mu </a:t>
            </a:r>
            <a:r>
              <a:rPr lang="en-US" sz="2800" b="1" dirty="0" err="1">
                <a:latin typeface="Constantia" panose="02030602050306030303" pitchFamily="18" charset="0"/>
              </a:rPr>
              <a:t>gawo</a:t>
            </a:r>
            <a:r>
              <a:rPr lang="en-US" sz="2800" b="1" dirty="0">
                <a:latin typeface="Constantia" panose="02030602050306030303" pitchFamily="18" charset="0"/>
              </a:rPr>
              <a:t> la </a:t>
            </a:r>
            <a:r>
              <a:rPr lang="en-US" sz="2800" b="1" dirty="0" err="1">
                <a:latin typeface="Constantia" panose="02030602050306030303" pitchFamily="18" charset="0"/>
              </a:rPr>
              <a:t>mtendere</a:t>
            </a:r>
            <a:r>
              <a:rPr lang="en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157156" y="4291788"/>
            <a:ext cx="4730045" cy="2492990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Zitatero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kumwamba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kunayambika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nkhondo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Mikayeli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angelo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kumenyana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chinjoka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chija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Chinjokacho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angelo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anabwezeranso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analibe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mphamvu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anagonjetsedwa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nathamangitsidwa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kumwambako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Chivumbulutso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386332" y="4155517"/>
            <a:ext cx="480566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Chiyambi</a:t>
            </a:r>
            <a:r>
              <a:rPr lang="en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cha </a:t>
            </a:r>
            <a:r>
              <a:rPr lang="en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mkangano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GB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Kupanduka</a:t>
            </a:r>
            <a:r>
              <a:rPr lang="en-GB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kumwamba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GB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Kupanduka</a:t>
            </a:r>
            <a:r>
              <a:rPr lang="en-GB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pa </a:t>
            </a:r>
            <a:r>
              <a:rPr lang="en-GB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dziko</a:t>
            </a:r>
            <a:r>
              <a:rPr lang="en-GB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lapansi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Chikondi</a:t>
            </a:r>
            <a:r>
              <a:rPr lang="en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chibwezeretsedwa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Mkangano</a:t>
            </a: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lero</a:t>
            </a:r>
            <a:r>
              <a:rPr lang="en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lino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Tikukhala</a:t>
            </a:r>
            <a:r>
              <a:rPr lang="en-GB" sz="2000" b="1" dirty="0"/>
              <a:t> </a:t>
            </a:r>
            <a:r>
              <a:rPr lang="en-GB" sz="2000" b="1" dirty="0" err="1"/>
              <a:t>munthawi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mumkangano</a:t>
            </a:r>
            <a:r>
              <a:rPr lang="en-GB" sz="2000" b="1" dirty="0"/>
              <a:t> </a:t>
            </a:r>
            <a:r>
              <a:rPr lang="en-GB" sz="2000" b="1" dirty="0" err="1"/>
              <a:t>waukulu</a:t>
            </a:r>
            <a:r>
              <a:rPr lang="en-GB" sz="2000" b="1" dirty="0"/>
              <a:t>. </a:t>
            </a:r>
            <a:r>
              <a:rPr lang="en-GB" sz="2000" b="1" dirty="0" err="1"/>
              <a:t>Ndizovuta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tikhulupilire</a:t>
            </a:r>
            <a:r>
              <a:rPr lang="en-GB" sz="2000" b="1" dirty="0"/>
              <a:t> </a:t>
            </a:r>
            <a:r>
              <a:rPr lang="en-GB" sz="2000" b="1" dirty="0" err="1"/>
              <a:t>zamlanganowu</a:t>
            </a:r>
            <a:r>
              <a:rPr lang="en-GB" sz="2000" b="1" dirty="0"/>
              <a:t>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izi</a:t>
            </a:r>
            <a:r>
              <a:rPr lang="en-GB" sz="2000" b="1" dirty="0"/>
              <a:t> </a:t>
            </a:r>
            <a:r>
              <a:rPr lang="en-GB" sz="2000" b="1" dirty="0" err="1"/>
              <a:t>zikuchitikadi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45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45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45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45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445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649823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Boma la </a:t>
            </a:r>
            <a:r>
              <a:rPr lang="en-GB" sz="2000" b="1" dirty="0" err="1"/>
              <a:t>Mulungu</a:t>
            </a:r>
            <a:r>
              <a:rPr lang="en-GB" sz="2000" b="1" dirty="0"/>
              <a:t>,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angelo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maiko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osachimwa</a:t>
            </a:r>
            <a:r>
              <a:rPr lang="en-GB" sz="2000" b="1" dirty="0"/>
              <a:t>, </a:t>
            </a:r>
            <a:r>
              <a:rPr lang="en-GB" sz="2000" b="1" dirty="0" err="1"/>
              <a:t>kunali</a:t>
            </a:r>
            <a:r>
              <a:rPr lang="en-GB" sz="2000" b="1" dirty="0"/>
              <a:t> </a:t>
            </a:r>
            <a:r>
              <a:rPr lang="en-GB" sz="2000" b="1" dirty="0" err="1"/>
              <a:t>pachiopsezo</a:t>
            </a:r>
            <a:r>
              <a:rPr lang="en-GB" sz="2000" b="1" dirty="0"/>
              <a:t>. </a:t>
            </a:r>
            <a:r>
              <a:rPr lang="en-GB" sz="2000" b="1" dirty="0" err="1"/>
              <a:t>Lero</a:t>
            </a:r>
            <a:r>
              <a:rPr lang="en-GB" sz="2000" b="1" dirty="0"/>
              <a:t> lino </a:t>
            </a:r>
            <a:r>
              <a:rPr lang="en-GB" sz="2000" b="1" dirty="0" err="1"/>
              <a:t>kukhulupirika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inu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ine</a:t>
            </a:r>
            <a:r>
              <a:rPr lang="en-GB" sz="2000" b="1" dirty="0"/>
              <a:t> </a:t>
            </a:r>
            <a:r>
              <a:rPr lang="en-GB" sz="2000" b="1" dirty="0" err="1"/>
              <a:t>kulinso</a:t>
            </a:r>
            <a:r>
              <a:rPr lang="en-GB" sz="2000" b="1" dirty="0"/>
              <a:t> </a:t>
            </a:r>
            <a:r>
              <a:rPr lang="en-GB" sz="2000" b="1" dirty="0" err="1"/>
              <a:t>pachiopsezo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024640"/>
            <a:ext cx="48788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zolimbana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zauzimu</a:t>
            </a:r>
            <a:r>
              <a:rPr lang="en-GB" sz="2000" b="1" dirty="0"/>
              <a:t>, </a:t>
            </a:r>
            <a:r>
              <a:rPr lang="en-GB" sz="2000" b="1" dirty="0" err="1"/>
              <a:t>zosaoneka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 (</a:t>
            </a:r>
            <a:r>
              <a:rPr lang="en-GB" sz="2000" b="1" dirty="0" err="1"/>
              <a:t>Aefeso</a:t>
            </a:r>
            <a:r>
              <a:rPr lang="en-GB" sz="2000" b="1" dirty="0"/>
              <a:t> 6:12). </a:t>
            </a:r>
            <a:r>
              <a:rPr lang="en-GB" sz="2000" b="1" dirty="0" err="1"/>
              <a:t>Koma</a:t>
            </a:r>
            <a:r>
              <a:rPr lang="en-GB" sz="2000" b="1" dirty="0"/>
              <a:t>, </a:t>
            </a:r>
            <a:r>
              <a:rPr lang="en-GB" sz="2000" b="1" dirty="0" err="1"/>
              <a:t>tikukhudzidwa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zotsatira</a:t>
            </a:r>
            <a:r>
              <a:rPr lang="en-GB" sz="2000" b="1" dirty="0"/>
              <a:t> za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imeneyi</a:t>
            </a:r>
            <a:r>
              <a:rPr lang="en-GB" sz="2000" b="1" dirty="0"/>
              <a:t>. </a:t>
            </a:r>
            <a:r>
              <a:rPr lang="en-GB" sz="2000" b="1" dirty="0" err="1"/>
              <a:t>Matsoka</a:t>
            </a:r>
            <a:r>
              <a:rPr lang="en-GB" sz="2000" b="1" dirty="0"/>
              <a:t>, </a:t>
            </a:r>
            <a:r>
              <a:rPr lang="en-GB" sz="2000" b="1" dirty="0" err="1"/>
              <a:t>chiwerewere</a:t>
            </a:r>
            <a:r>
              <a:rPr lang="en-GB" sz="2000" b="1" dirty="0"/>
              <a:t>,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CHIYAMBI CHA MKANGANO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Makhalidwe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ako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anali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abwino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kuyambira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pamene</a:t>
            </a:r>
            <a:r>
              <a:rPr lang="en-GB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unalengedwa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 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mpaka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imene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unayamba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kuchita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zoyipa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Ezekieli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142563" y="1268942"/>
            <a:ext cx="7906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Zoona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nzakuti</a:t>
            </a:r>
            <a:r>
              <a:rPr lang="en-GB" sz="2000" b="1" dirty="0"/>
              <a:t>, mu </a:t>
            </a:r>
            <a:r>
              <a:rPr lang="en-GB" sz="2000" b="1" dirty="0" err="1"/>
              <a:t>Edene</a:t>
            </a:r>
            <a:r>
              <a:rPr lang="en-GB" sz="2000" b="1" dirty="0"/>
              <a:t>, </a:t>
            </a:r>
            <a:r>
              <a:rPr lang="en-GB" sz="2000" b="1" dirty="0" err="1"/>
              <a:t>munali</a:t>
            </a:r>
            <a:r>
              <a:rPr lang="en-GB" sz="2000" b="1" dirty="0"/>
              <a:t> </a:t>
            </a:r>
            <a:r>
              <a:rPr lang="en-GB" sz="2000" b="1" dirty="0" err="1"/>
              <a:t>cholengedwa</a:t>
            </a:r>
            <a:r>
              <a:rPr lang="en-GB" sz="2000" b="1" dirty="0"/>
              <a:t> </a:t>
            </a:r>
            <a:r>
              <a:rPr lang="en-GB" sz="2000" b="1" dirty="0" err="1"/>
              <a:t>china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chinasonkhezera</a:t>
            </a:r>
            <a:r>
              <a:rPr lang="en-GB" sz="2000" b="1" dirty="0"/>
              <a:t> </a:t>
            </a:r>
            <a:r>
              <a:rPr lang="en-GB" sz="2000" b="1" dirty="0" err="1"/>
              <a:t>Hava</a:t>
            </a:r>
            <a:r>
              <a:rPr lang="en-GB" sz="2000" b="1" dirty="0"/>
              <a:t> </a:t>
            </a:r>
            <a:r>
              <a:rPr lang="en-GB" sz="2000" b="1" dirty="0" err="1"/>
              <a:t>kukayikira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, </a:t>
            </a:r>
            <a:r>
              <a:rPr lang="en-GB" sz="2000" b="1" dirty="0" err="1"/>
              <a:t>izi</a:t>
            </a:r>
            <a:r>
              <a:rPr lang="en-GB" sz="2000" b="1" dirty="0"/>
              <a:t> </a:t>
            </a:r>
            <a:r>
              <a:rPr lang="en-GB" sz="2000" b="1" dirty="0" err="1"/>
              <a:t>zimasonyeza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kupandukira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kunayambika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asanakhaleko</a:t>
            </a:r>
            <a:r>
              <a:rPr lang="en-GB" sz="2000" b="1" dirty="0"/>
              <a:t> </a:t>
            </a:r>
            <a:r>
              <a:rPr lang="en" sz="2000" b="1" dirty="0"/>
              <a:t>(Genesis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1849530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10049434" y="1268942"/>
            <a:ext cx="1981760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4" y="4199468"/>
            <a:ext cx="1423730" cy="138368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340" y="3298849"/>
            <a:ext cx="1534854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43312" y="3469692"/>
            <a:ext cx="104005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Funso</a:t>
            </a:r>
            <a:r>
              <a:rPr lang="en-GB" sz="2000" b="1" dirty="0"/>
              <a:t> </a:t>
            </a:r>
            <a:r>
              <a:rPr lang="en-GB" sz="2000" b="1" dirty="0" err="1"/>
              <a:t>loyamba</a:t>
            </a:r>
            <a:r>
              <a:rPr lang="en-GB" sz="2000" b="1" dirty="0"/>
              <a:t> </a:t>
            </a:r>
            <a:r>
              <a:rPr lang="en-GB" sz="2000" b="1" dirty="0" err="1"/>
              <a:t>lomwe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kudzifunsa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lakuti</a:t>
            </a:r>
            <a:r>
              <a:rPr lang="en-GB" sz="2000" b="1" dirty="0"/>
              <a:t>: Kodi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analenga</a:t>
            </a:r>
            <a:r>
              <a:rPr lang="en-GB" sz="2000" b="1" dirty="0"/>
              <a:t> </a:t>
            </a:r>
            <a:r>
              <a:rPr lang="en-GB" sz="2000" b="1" dirty="0" err="1"/>
              <a:t>Mdyerekezi</a:t>
            </a:r>
            <a:r>
              <a:rPr lang="en-GB" sz="2000" b="1" dirty="0"/>
              <a:t>, </a:t>
            </a:r>
            <a:r>
              <a:rPr lang="en-GB" sz="2000" b="1" dirty="0" err="1"/>
              <a:t>kutanthauza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, </a:t>
            </a:r>
            <a:r>
              <a:rPr lang="en-GB" sz="2000" b="1" dirty="0" err="1"/>
              <a:t>kodi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analenga</a:t>
            </a:r>
            <a:r>
              <a:rPr lang="en-GB" sz="2000" b="1" dirty="0"/>
              <a:t> </a:t>
            </a:r>
            <a:r>
              <a:rPr lang="en-GB" sz="2000" b="1" dirty="0" err="1"/>
              <a:t>cholengedwa</a:t>
            </a:r>
            <a:r>
              <a:rPr lang="en-GB" sz="2000" b="1" dirty="0"/>
              <a:t> </a:t>
            </a:r>
            <a:r>
              <a:rPr lang="en-GB" sz="2000" b="1" dirty="0" err="1"/>
              <a:t>choipa</a:t>
            </a:r>
            <a:r>
              <a:rPr lang="en" sz="2000" b="1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1642639" y="4207757"/>
            <a:ext cx="8675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Baibulo</a:t>
            </a:r>
            <a:r>
              <a:rPr lang="en-GB" sz="2000" b="1" dirty="0"/>
              <a:t> </a:t>
            </a:r>
            <a:r>
              <a:rPr lang="en-GB" sz="2000" b="1" dirty="0" err="1"/>
              <a:t>limatiuza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Mdyerekezi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mngelo</a:t>
            </a:r>
            <a:r>
              <a:rPr lang="en-GB" sz="2000" b="1" dirty="0"/>
              <a:t> </a:t>
            </a:r>
            <a:r>
              <a:rPr lang="en-GB" sz="2000" b="1" dirty="0" err="1"/>
              <a:t>wotchedwa</a:t>
            </a:r>
            <a:r>
              <a:rPr lang="en-GB" sz="2000" b="1" dirty="0"/>
              <a:t> </a:t>
            </a:r>
            <a:r>
              <a:rPr lang="en-GB" sz="2000" b="1" dirty="0" err="1"/>
              <a:t>Lusifara</a:t>
            </a:r>
            <a:r>
              <a:rPr lang="en" sz="2000" b="1" dirty="0"/>
              <a:t> (</a:t>
            </a:r>
            <a:r>
              <a:rPr lang="en" sz="2000" b="1" dirty="0" err="1"/>
              <a:t>Yesaya</a:t>
            </a:r>
            <a:r>
              <a:rPr lang="en" sz="2000" b="1" dirty="0"/>
              <a:t> 14:12). </a:t>
            </a:r>
            <a:r>
              <a:rPr lang="en-GB" sz="2000" b="1" dirty="0" err="1"/>
              <a:t>Mngelo</a:t>
            </a:r>
            <a:r>
              <a:rPr lang="en-GB" sz="2000" b="1" dirty="0"/>
              <a:t> </a:t>
            </a:r>
            <a:r>
              <a:rPr lang="en-GB" sz="2000" b="1" dirty="0" err="1"/>
              <a:t>ameneyu</a:t>
            </a:r>
            <a:r>
              <a:rPr lang="en-GB" sz="2000" b="1" dirty="0"/>
              <a:t> </a:t>
            </a:r>
            <a:r>
              <a:rPr lang="en-GB" sz="2000" b="1" dirty="0" err="1"/>
              <a:t>analengedwa</a:t>
            </a:r>
            <a:r>
              <a:rPr lang="en-GB" sz="2000" b="1" dirty="0"/>
              <a:t> </a:t>
            </a:r>
            <a:r>
              <a:rPr lang="en-GB" sz="2000" b="1" dirty="0" err="1"/>
              <a:t>wangwiro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wokongola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Ezekieli</a:t>
            </a:r>
            <a:r>
              <a:rPr lang="en" sz="2000" b="1" dirty="0"/>
              <a:t> 28:12). </a:t>
            </a:r>
            <a:r>
              <a:rPr lang="en-GB" sz="2000" b="1" dirty="0" err="1"/>
              <a:t>Anakwezedwa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pa </a:t>
            </a:r>
            <a:r>
              <a:rPr lang="en-GB" sz="2000" b="1" dirty="0" err="1"/>
              <a:t>mpando</a:t>
            </a:r>
            <a:r>
              <a:rPr lang="en-GB" sz="2000" b="1" dirty="0"/>
              <a:t> </a:t>
            </a:r>
            <a:r>
              <a:rPr lang="en-GB" sz="2000" b="1" dirty="0" err="1"/>
              <a:t>wapamwamba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umene</a:t>
            </a:r>
            <a:r>
              <a:rPr lang="en-GB" sz="2000" b="1" dirty="0"/>
              <a:t> </a:t>
            </a:r>
            <a:r>
              <a:rPr lang="en-GB" sz="2000" b="1" dirty="0" err="1"/>
              <a:t>mngelo</a:t>
            </a:r>
            <a:r>
              <a:rPr lang="en-GB" sz="2000" b="1" dirty="0"/>
              <a:t> </a:t>
            </a:r>
            <a:r>
              <a:rPr lang="en-GB" sz="2000" b="1" dirty="0" err="1"/>
              <a:t>akanatha</a:t>
            </a:r>
            <a:r>
              <a:rPr lang="en-GB" sz="2000" b="1" dirty="0"/>
              <a:t> </a:t>
            </a:r>
            <a:r>
              <a:rPr lang="en-GB" sz="2000" b="1" dirty="0" err="1"/>
              <a:t>kuufuna</a:t>
            </a:r>
            <a:r>
              <a:rPr lang="en-GB" sz="2000" b="1" dirty="0"/>
              <a:t>: </a:t>
            </a:r>
            <a:r>
              <a:rPr lang="en-GB" sz="2000" b="1" dirty="0" err="1"/>
              <a:t>kerubi</a:t>
            </a:r>
            <a:r>
              <a:rPr lang="en-GB" sz="2000" b="1" dirty="0"/>
              <a:t> </a:t>
            </a:r>
            <a:r>
              <a:rPr lang="en-GB" sz="2000" b="1" dirty="0" err="1"/>
              <a:t>woteteza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Ezekieli</a:t>
            </a:r>
            <a:r>
              <a:rPr lang="en" sz="2000" b="1" dirty="0"/>
              <a:t>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142562" y="2528598"/>
            <a:ext cx="82657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anatcha</a:t>
            </a:r>
            <a:r>
              <a:rPr lang="en-GB" sz="2000" b="1" dirty="0"/>
              <a:t> </a:t>
            </a:r>
            <a:r>
              <a:rPr lang="en-GB" sz="2000" b="1" dirty="0" err="1"/>
              <a:t>cholengedwa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chinafesa</a:t>
            </a:r>
            <a:r>
              <a:rPr lang="en-GB" sz="2000" b="1" dirty="0"/>
              <a:t> </a:t>
            </a:r>
            <a:r>
              <a:rPr lang="en-GB" sz="2000" b="1" dirty="0" err="1"/>
              <a:t>kusakhulupirirana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zolengedwa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“</a:t>
            </a:r>
            <a:r>
              <a:rPr lang="en-GB" sz="2000" b="1" dirty="0" err="1"/>
              <a:t>mdani</a:t>
            </a:r>
            <a:r>
              <a:rPr lang="en-GB" sz="2000" b="1" dirty="0"/>
              <a:t>,” amene </a:t>
            </a:r>
            <a:r>
              <a:rPr lang="en-GB" sz="2000" b="1" dirty="0" err="1"/>
              <a:t>anamutchula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Mdyerekezi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Mateyu</a:t>
            </a:r>
            <a:r>
              <a:rPr lang="en" sz="2000" b="1" dirty="0"/>
              <a:t>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143312" y="5565063"/>
            <a:ext cx="105120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Lusifara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wangwiro</a:t>
            </a:r>
            <a:r>
              <a:rPr lang="en-GB" sz="2000" b="1" dirty="0"/>
              <a:t>, </a:t>
            </a:r>
            <a:r>
              <a:rPr lang="en-GB" sz="2000" b="1" dirty="0" err="1"/>
              <a:t>anakhala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 </a:t>
            </a:r>
            <a:r>
              <a:rPr lang="en-GB" sz="2000" b="1" dirty="0" err="1"/>
              <a:t>mdyerekezi</a:t>
            </a:r>
            <a:r>
              <a:rPr lang="en-GB" sz="2000" b="1" dirty="0"/>
              <a:t>? Kodi </a:t>
            </a:r>
            <a:r>
              <a:rPr lang="en-GB" sz="2000" b="1" dirty="0" err="1"/>
              <a:t>mkangano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iye </a:t>
            </a:r>
            <a:r>
              <a:rPr lang="en-GB" sz="2000" b="1" dirty="0" err="1"/>
              <a:t>unayamba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?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anampatsa</a:t>
            </a:r>
            <a:r>
              <a:rPr lang="en-GB" sz="2000" b="1" dirty="0"/>
              <a:t> iye, </a:t>
            </a:r>
            <a:r>
              <a:rPr lang="en-GB" sz="2000" b="1" dirty="0" err="1"/>
              <a:t>mofanana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zolengedwa</a:t>
            </a:r>
            <a:r>
              <a:rPr lang="en-GB" sz="2000" b="1" dirty="0"/>
              <a:t> </a:t>
            </a:r>
            <a:r>
              <a:rPr lang="en-GB" sz="2000" b="1" dirty="0" err="1"/>
              <a:t>zake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, </a:t>
            </a:r>
            <a:r>
              <a:rPr lang="en-GB" sz="2000" b="1" dirty="0" err="1"/>
              <a:t>ufulu</a:t>
            </a:r>
            <a:r>
              <a:rPr lang="en-GB" sz="2000" b="1" dirty="0"/>
              <a:t> </a:t>
            </a:r>
            <a:r>
              <a:rPr lang="en-GB" sz="2000" b="1" dirty="0" err="1"/>
              <a:t>wosankha</a:t>
            </a:r>
            <a:r>
              <a:rPr lang="en-GB" sz="2000" b="1" dirty="0"/>
              <a:t> </a:t>
            </a:r>
            <a:r>
              <a:rPr lang="en-GB" sz="2000" b="1" dirty="0" err="1"/>
              <a:t>ndipo</a:t>
            </a:r>
            <a:r>
              <a:rPr lang="en-GB" sz="2000" b="1" dirty="0"/>
              <a:t>, </a:t>
            </a:r>
            <a:r>
              <a:rPr lang="en-GB" sz="2000" b="1" dirty="0" err="1"/>
              <a:t>mosadziwika</a:t>
            </a:r>
            <a:r>
              <a:rPr lang="en-GB" sz="2000" b="1" dirty="0"/>
              <a:t> </a:t>
            </a:r>
            <a:r>
              <a:rPr lang="en-GB" sz="2000" b="1" dirty="0" err="1"/>
              <a:t>bwino</a:t>
            </a:r>
            <a:r>
              <a:rPr lang="en-GB" sz="2000" b="1" dirty="0"/>
              <a:t>, </a:t>
            </a:r>
            <a:r>
              <a:rPr lang="en-GB" sz="2000" b="1" dirty="0" err="1"/>
              <a:t>Lusifara</a:t>
            </a:r>
            <a:r>
              <a:rPr lang="en-GB" sz="2000" b="1" dirty="0"/>
              <a:t> </a:t>
            </a:r>
            <a:r>
              <a:rPr lang="en-GB" sz="2000" b="1" dirty="0" err="1"/>
              <a:t>anaganiza</a:t>
            </a:r>
            <a:r>
              <a:rPr lang="en-GB" sz="2000" b="1" dirty="0"/>
              <a:t> </a:t>
            </a:r>
            <a:r>
              <a:rPr lang="en-GB" sz="2000" b="1" dirty="0" err="1"/>
              <a:t>zopanduka</a:t>
            </a:r>
            <a:r>
              <a:rPr lang="en-GB" sz="2000" b="1" dirty="0"/>
              <a:t>, </a:t>
            </a:r>
            <a:r>
              <a:rPr lang="en-GB" sz="2000" b="1" dirty="0" err="1"/>
              <a:t>nafunitsitsa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pampando</a:t>
            </a:r>
            <a:r>
              <a:rPr lang="en-GB" sz="2000" b="1" dirty="0"/>
              <a:t> </a:t>
            </a:r>
            <a:r>
              <a:rPr lang="en-GB" sz="2000" b="1" dirty="0" err="1"/>
              <a:t>wachifumu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Ezekieli</a:t>
            </a:r>
            <a:r>
              <a:rPr lang="en" sz="2000" b="1" dirty="0"/>
              <a:t> 28:15; </a:t>
            </a:r>
            <a:r>
              <a:rPr lang="en" sz="2000" b="1" dirty="0" err="1"/>
              <a:t>Yesaya</a:t>
            </a:r>
            <a:r>
              <a:rPr lang="en" sz="2000" b="1" dirty="0"/>
              <a:t>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KUPANDUKA KUMWAMBA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575733" y="586977"/>
            <a:ext cx="8592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Mchira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wake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unakokolola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gawo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limodzi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magawo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atatu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nyenyezi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kuzichotsa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thambo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kuziponya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lapansi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Chivumbulutso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251200" y="1307809"/>
            <a:ext cx="5633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Mukhumbo</a:t>
            </a:r>
            <a:r>
              <a:rPr lang="en-GB" sz="2000" b="1" dirty="0"/>
              <a:t> lake </a:t>
            </a:r>
            <a:r>
              <a:rPr lang="en-GB" sz="2000" b="1" dirty="0" err="1"/>
              <a:t>lofuna</a:t>
            </a:r>
            <a:r>
              <a:rPr lang="en-GB" sz="2000" b="1" dirty="0"/>
              <a:t> </a:t>
            </a:r>
            <a:r>
              <a:rPr lang="en-GB" sz="2000" b="1" dirty="0" err="1"/>
              <a:t>kulanda</a:t>
            </a:r>
            <a:r>
              <a:rPr lang="en-GB" sz="2000" b="1" dirty="0"/>
              <a:t> </a:t>
            </a:r>
            <a:r>
              <a:rPr lang="en-GB" sz="2000" b="1" dirty="0" err="1"/>
              <a:t>mpando</a:t>
            </a:r>
            <a:r>
              <a:rPr lang="en-GB" sz="2000" b="1" dirty="0"/>
              <a:t> </a:t>
            </a:r>
            <a:r>
              <a:rPr lang="en-GB" sz="2000" b="1" dirty="0" err="1"/>
              <a:t>wachifumu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Kumwamba</a:t>
            </a:r>
            <a:r>
              <a:rPr lang="en-GB" sz="2000" b="1" dirty="0"/>
              <a:t>, </a:t>
            </a:r>
            <a:r>
              <a:rPr lang="en-GB" sz="2000" b="1" dirty="0" err="1"/>
              <a:t>Lusifara</a:t>
            </a:r>
            <a:r>
              <a:rPr lang="en-GB" sz="2000" b="1" dirty="0"/>
              <a:t> </a:t>
            </a:r>
            <a:r>
              <a:rPr lang="en-GB" sz="2000" b="1" dirty="0" err="1"/>
              <a:t>anadzutsa</a:t>
            </a:r>
            <a:r>
              <a:rPr lang="en-GB" sz="2000" b="1" dirty="0"/>
              <a:t> </a:t>
            </a:r>
            <a:r>
              <a:rPr lang="en-GB" sz="2000" b="1" dirty="0" err="1"/>
              <a:t>chikaiko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pa </a:t>
            </a:r>
            <a:r>
              <a:rPr lang="en-GB" sz="2000" b="1" dirty="0" err="1"/>
              <a:t>angelo</a:t>
            </a:r>
            <a:r>
              <a:rPr lang="en-GB" sz="2000" b="1" dirty="0"/>
              <a:t> </a:t>
            </a:r>
            <a:r>
              <a:rPr lang="en-GB" sz="2000" b="1" dirty="0" err="1"/>
              <a:t>ponena</a:t>
            </a:r>
            <a:r>
              <a:rPr lang="en-GB" sz="2000" b="1" dirty="0"/>
              <a:t> za </a:t>
            </a:r>
            <a:r>
              <a:rPr lang="en-GB" sz="2000" b="1" dirty="0" err="1"/>
              <a:t>chilungamo</a:t>
            </a:r>
            <a:r>
              <a:rPr lang="en-GB" sz="2000" b="1" dirty="0"/>
              <a:t> cha boma la </a:t>
            </a:r>
            <a:r>
              <a:rPr lang="en-GB" sz="2000" b="1" dirty="0" err="1"/>
              <a:t>Mulungu</a:t>
            </a:r>
            <a:r>
              <a:rPr lang="en-GB" sz="2000" b="1" dirty="0"/>
              <a:t>. Kodi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sanali</a:t>
            </a:r>
            <a:r>
              <a:rPr lang="en-GB" sz="2000" b="1" dirty="0"/>
              <a:t> </a:t>
            </a:r>
            <a:r>
              <a:rPr lang="en-GB" sz="2000" b="1" dirty="0" err="1"/>
              <a:t>mfulu</a:t>
            </a:r>
            <a:r>
              <a:rPr lang="en-GB" sz="2000" b="1" dirty="0"/>
              <a:t>?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 </a:t>
            </a:r>
            <a:r>
              <a:rPr lang="en-GB" sz="2000" b="1" dirty="0" err="1"/>
              <a:t>ayenera</a:t>
            </a:r>
            <a:r>
              <a:rPr lang="en-GB" sz="2000" b="1" dirty="0"/>
              <a:t> </a:t>
            </a:r>
            <a:r>
              <a:rPr lang="en-GB" sz="2000" b="1" dirty="0" err="1"/>
              <a:t>kumvera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</a:t>
            </a:r>
            <a:r>
              <a:rPr lang="en-GB" sz="2000" b="1" dirty="0" err="1"/>
              <a:t>okhwima</a:t>
            </a:r>
            <a:r>
              <a:rPr lang="en-GB" sz="2000" b="1" dirty="0"/>
              <a:t>, </a:t>
            </a:r>
            <a:r>
              <a:rPr lang="en-GB" sz="2000" b="1" dirty="0" err="1"/>
              <a:t>mwinanso</a:t>
            </a:r>
            <a:r>
              <a:rPr lang="en-GB" sz="2000" b="1" dirty="0"/>
              <a:t> </a:t>
            </a:r>
            <a:r>
              <a:rPr lang="en-GB" sz="2000" b="1" dirty="0" err="1"/>
              <a:t>osalungama</a:t>
            </a:r>
            <a:r>
              <a:rPr lang="en-GB" sz="2000" b="1" dirty="0"/>
              <a:t>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osasinthika</a:t>
            </a:r>
            <a:r>
              <a:rPr lang="en" sz="20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631" y="122259"/>
            <a:ext cx="2326483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2984746" cy="2640618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8534" y="1847864"/>
            <a:ext cx="2983440" cy="1691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251199" y="4543563"/>
            <a:ext cx="89408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Kupandukako</a:t>
            </a:r>
            <a:r>
              <a:rPr lang="en-GB" sz="2000" b="1" dirty="0"/>
              <a:t> </a:t>
            </a:r>
            <a:r>
              <a:rPr lang="en-GB" sz="2000" b="1" dirty="0" err="1"/>
              <a:t>kunakhala</a:t>
            </a:r>
            <a:r>
              <a:rPr lang="en-GB" sz="2000" b="1" dirty="0"/>
              <a:t> </a:t>
            </a:r>
            <a:r>
              <a:rPr lang="en-GB" sz="2000" b="1" dirty="0" err="1"/>
              <a:t>mkangano</a:t>
            </a:r>
            <a:r>
              <a:rPr lang="en-GB" sz="2000" b="1" dirty="0"/>
              <a:t> </a:t>
            </a:r>
            <a:r>
              <a:rPr lang="en-GB" sz="2000" b="1" dirty="0" err="1"/>
              <a:t>woonekera</a:t>
            </a:r>
            <a:r>
              <a:rPr lang="en-GB" sz="2000" b="1" dirty="0"/>
              <a:t>, </a:t>
            </a:r>
            <a:r>
              <a:rPr lang="en-GB" sz="2000" b="1" dirty="0" err="1"/>
              <a:t>nkhondo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mngelo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anayenera</a:t>
            </a:r>
            <a:r>
              <a:rPr lang="en-GB" sz="2000" b="1" dirty="0"/>
              <a:t> </a:t>
            </a:r>
            <a:r>
              <a:rPr lang="en-GB" sz="2000" b="1" dirty="0" err="1"/>
              <a:t>kupanga</a:t>
            </a:r>
            <a:r>
              <a:rPr lang="en-GB" sz="2000" b="1" dirty="0"/>
              <a:t> </a:t>
            </a:r>
            <a:r>
              <a:rPr lang="en-GB" sz="2000" b="1" dirty="0" err="1"/>
              <a:t>chisankho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. </a:t>
            </a:r>
            <a:r>
              <a:rPr lang="en-GB" sz="2000" b="1" dirty="0" err="1"/>
              <a:t>Gawo</a:t>
            </a:r>
            <a:r>
              <a:rPr lang="en-GB" sz="2000" b="1" dirty="0"/>
              <a:t> </a:t>
            </a:r>
            <a:r>
              <a:rPr lang="en-GB" sz="2000" b="1" dirty="0" err="1"/>
              <a:t>limodzi</a:t>
            </a:r>
            <a:r>
              <a:rPr lang="en-GB" sz="2000" b="1" dirty="0"/>
              <a:t> la </a:t>
            </a:r>
            <a:r>
              <a:rPr lang="en-GB" sz="2000" b="1" dirty="0" err="1"/>
              <a:t>magawo</a:t>
            </a:r>
            <a:r>
              <a:rPr lang="en-GB" sz="2000" b="1" dirty="0"/>
              <a:t> </a:t>
            </a:r>
            <a:r>
              <a:rPr lang="en-GB" sz="2000" b="1" dirty="0" err="1"/>
              <a:t>atatu</a:t>
            </a:r>
            <a:r>
              <a:rPr lang="en-GB" sz="2000" b="1" dirty="0"/>
              <a:t> a </a:t>
            </a:r>
            <a:r>
              <a:rPr lang="en-GB" sz="2000" b="1" dirty="0" err="1"/>
              <a:t>angelowo</a:t>
            </a:r>
            <a:r>
              <a:rPr lang="en-GB" sz="2000" b="1" dirty="0"/>
              <a:t> </a:t>
            </a:r>
            <a:r>
              <a:rPr lang="en-GB" sz="2000" b="1" dirty="0" err="1"/>
              <a:t>linatsatira</a:t>
            </a:r>
            <a:r>
              <a:rPr lang="en-GB" sz="2000" b="1" dirty="0"/>
              <a:t> </a:t>
            </a:r>
            <a:r>
              <a:rPr lang="en-GB" sz="2000" b="1" dirty="0" err="1"/>
              <a:t>Satana</a:t>
            </a:r>
            <a:r>
              <a:rPr lang="en-GB" sz="2000" b="1" dirty="0"/>
              <a:t>,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-GB" sz="2000" b="1" dirty="0"/>
              <a:t> </a:t>
            </a:r>
            <a:r>
              <a:rPr lang="en-GB" sz="2000" b="1" dirty="0" err="1"/>
              <a:t>anakhalabe</a:t>
            </a:r>
            <a:r>
              <a:rPr lang="en-GB" sz="2000" b="1" dirty="0"/>
              <a:t> </a:t>
            </a:r>
            <a:r>
              <a:rPr lang="en-GB" sz="2000" b="1" dirty="0" err="1"/>
              <a:t>okhulupirika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Chivumbulutso</a:t>
            </a:r>
            <a:r>
              <a:rPr lang="en" sz="2000" b="1" dirty="0"/>
              <a:t>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000929"/>
            <a:ext cx="2883147" cy="1864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251199" y="3520888"/>
            <a:ext cx="8798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Lusifara</a:t>
            </a:r>
            <a:r>
              <a:rPr lang="en-GB" sz="2000" b="1" dirty="0"/>
              <a:t> </a:t>
            </a:r>
            <a:r>
              <a:rPr lang="en-GB" sz="2000" b="1" dirty="0" err="1"/>
              <a:t>anakhala</a:t>
            </a:r>
            <a:r>
              <a:rPr lang="en-GB" sz="2000" b="1" dirty="0"/>
              <a:t> </a:t>
            </a:r>
            <a:r>
              <a:rPr lang="en-GB" sz="2000" b="1" dirty="0" err="1"/>
              <a:t>Satana</a:t>
            </a:r>
            <a:r>
              <a:rPr lang="en-GB" sz="2000" b="1" dirty="0"/>
              <a:t>, </a:t>
            </a:r>
            <a:r>
              <a:rPr lang="en-GB" sz="2000" b="1" dirty="0" err="1"/>
              <a:t>wotsutsa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Chivumbulutso</a:t>
            </a:r>
            <a:r>
              <a:rPr lang="en" sz="2000" b="1" dirty="0"/>
              <a:t> 12:10; Job 1:6, 9-10). </a:t>
            </a:r>
            <a:r>
              <a:rPr lang="en-GB" sz="2000" b="1" dirty="0"/>
              <a:t>Iye </a:t>
            </a:r>
            <a:r>
              <a:rPr lang="en-GB" sz="2000" b="1" dirty="0" err="1"/>
              <a:t>anakana</a:t>
            </a:r>
            <a:r>
              <a:rPr lang="en-GB" sz="2000" b="1" dirty="0"/>
              <a:t> </a:t>
            </a:r>
            <a:r>
              <a:rPr lang="en-GB" sz="2000" b="1" dirty="0" err="1"/>
              <a:t>kuitana</a:t>
            </a:r>
            <a:r>
              <a:rPr lang="en-GB" sz="2000" b="1" dirty="0"/>
              <a:t> </a:t>
            </a:r>
            <a:r>
              <a:rPr lang="en-GB" sz="2000" b="1" dirty="0" err="1"/>
              <a:t>konse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asinthe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142275" y="5856165"/>
            <a:ext cx="11849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Lero</a:t>
            </a:r>
            <a:r>
              <a:rPr lang="en-GB" sz="2000" b="1" dirty="0"/>
              <a:t> lino </a:t>
            </a:r>
            <a:r>
              <a:rPr lang="en-GB" sz="2000" b="1" dirty="0" err="1"/>
              <a:t>nkhondoyi</a:t>
            </a:r>
            <a:r>
              <a:rPr lang="en-GB" sz="2000" b="1" dirty="0"/>
              <a:t> </a:t>
            </a:r>
            <a:r>
              <a:rPr lang="en-GB" sz="2000" b="1" dirty="0" err="1"/>
              <a:t>ikupitirirabe</a:t>
            </a:r>
            <a:r>
              <a:rPr lang="en-GB" sz="2000" b="1" dirty="0"/>
              <a:t>. </a:t>
            </a:r>
            <a:r>
              <a:rPr lang="en-GB" sz="2000" b="1" dirty="0" err="1"/>
              <a:t>Satana</a:t>
            </a:r>
            <a:r>
              <a:rPr lang="en-GB" sz="2000" b="1" dirty="0"/>
              <a:t> </a:t>
            </a:r>
            <a:r>
              <a:rPr lang="en-GB" sz="2000" b="1" dirty="0" err="1"/>
              <a:t>akadali</a:t>
            </a:r>
            <a:r>
              <a:rPr lang="en-GB" sz="2000" b="1" dirty="0"/>
              <a:t> </a:t>
            </a:r>
            <a:r>
              <a:rPr lang="en-GB" sz="2000" b="1" dirty="0" err="1"/>
              <a:t>wokangalika</a:t>
            </a:r>
            <a:r>
              <a:rPr lang="en-GB" sz="2000" b="1" dirty="0"/>
              <a:t>. </a:t>
            </a:r>
            <a:r>
              <a:rPr lang="en-GB" sz="2000" b="1" dirty="0" err="1"/>
              <a:t>Amayesa</a:t>
            </a:r>
            <a:r>
              <a:rPr lang="en-GB" sz="2000" b="1" dirty="0"/>
              <a:t> </a:t>
            </a:r>
            <a:r>
              <a:rPr lang="en-GB" sz="2000" b="1" dirty="0" err="1"/>
              <a:t>kukopa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apandukire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. Pali </a:t>
            </a:r>
            <a:r>
              <a:rPr lang="en-GB" sz="2000" b="1" dirty="0" err="1"/>
              <a:t>mbali</a:t>
            </a:r>
            <a:r>
              <a:rPr lang="en-GB" sz="2000" b="1" dirty="0"/>
              <a:t> </a:t>
            </a:r>
            <a:r>
              <a:rPr lang="en-GB" sz="2000" b="1" dirty="0" err="1"/>
              <a:t>ziwiri</a:t>
            </a:r>
            <a:r>
              <a:rPr lang="en-GB" sz="2000" b="1" dirty="0"/>
              <a:t> </a:t>
            </a:r>
            <a:r>
              <a:rPr lang="en-GB" sz="2000" b="1" dirty="0" err="1"/>
              <a:t>zokha</a:t>
            </a:r>
            <a:r>
              <a:rPr lang="en-GB" sz="2000" b="1" dirty="0"/>
              <a:t>. Amene </a:t>
            </a:r>
            <a:r>
              <a:rPr lang="en-GB" sz="2000" b="1" dirty="0" err="1"/>
              <a:t>akufuna</a:t>
            </a:r>
            <a:r>
              <a:rPr lang="en-GB" sz="2000" b="1" dirty="0"/>
              <a:t> </a:t>
            </a:r>
            <a:r>
              <a:rPr lang="en-GB" sz="2000" b="1" dirty="0" err="1"/>
              <a:t>kumvera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a </a:t>
            </a:r>
            <a:r>
              <a:rPr lang="en-GB" sz="2000" b="1" dirty="0" err="1"/>
              <a:t>Mulungu</a:t>
            </a:r>
            <a:r>
              <a:rPr lang="en-GB" sz="2000" b="1" dirty="0"/>
              <a:t>, </a:t>
            </a:r>
            <a:r>
              <a:rPr lang="en-GB" sz="2000" b="1" dirty="0" err="1"/>
              <a:t>kapena</a:t>
            </a:r>
            <a:r>
              <a:rPr lang="en-GB" sz="2000" b="1" dirty="0"/>
              <a:t> amene </a:t>
            </a:r>
            <a:r>
              <a:rPr lang="en-GB" sz="2000" b="1" dirty="0" err="1"/>
              <a:t>amawakana</a:t>
            </a:r>
            <a:r>
              <a:rPr lang="en-GB" sz="2000" b="1" dirty="0"/>
              <a:t>. </a:t>
            </a:r>
            <a:r>
              <a:rPr lang="en-GB" sz="2000" b="1" dirty="0" err="1"/>
              <a:t>Chisankho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chathu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Deuteronomo</a:t>
            </a:r>
            <a:r>
              <a:rPr lang="en" sz="2000" b="1" dirty="0"/>
              <a:t> 30:11, 16, 19; </a:t>
            </a:r>
            <a:r>
              <a:rPr lang="en" sz="2000" b="1" dirty="0" err="1"/>
              <a:t>Yoswa</a:t>
            </a:r>
            <a:r>
              <a:rPr lang="en" sz="2000" b="1" dirty="0"/>
              <a:t>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385613" y="1562993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Mulungu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wamkulu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akanatha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kuoneka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wonyenga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wamkulu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ameneyu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kuchokera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kumwamba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koma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sichinali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cholinga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. Iye </a:t>
            </a:r>
            <a:r>
              <a:rPr lang="en-US" sz="2800" b="1" dirty="0" err="1">
                <a:latin typeface="Constantia" panose="02030602050306030303" pitchFamily="18" charset="0"/>
              </a:rPr>
              <a:t>anatha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kupereka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wopandukayo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mwayi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woyesa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mphamvu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mofanana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Mwana Wake </a:t>
            </a:r>
            <a:r>
              <a:rPr lang="en-US" sz="2800" b="1" dirty="0" err="1">
                <a:latin typeface="Constantia" panose="02030602050306030303" pitchFamily="18" charset="0"/>
              </a:rPr>
              <a:t>pamodzi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angelo</a:t>
            </a:r>
            <a:r>
              <a:rPr lang="en-US" sz="2800" b="1" dirty="0">
                <a:latin typeface="Constantia" panose="02030602050306030303" pitchFamily="18" charset="0"/>
              </a:rPr>
              <a:t> Ake </a:t>
            </a:r>
            <a:r>
              <a:rPr lang="en-US" sz="2800" b="1" dirty="0" err="1">
                <a:latin typeface="Constantia" panose="02030602050306030303" pitchFamily="18" charset="0"/>
              </a:rPr>
              <a:t>okhulupirika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Pankhondo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iyi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mngelo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aliyense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akanasankha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mbali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kuwonetseredwa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onse</a:t>
            </a:r>
            <a:r>
              <a:rPr lang="en-US" sz="2800" b="1" dirty="0">
                <a:latin typeface="Constantia" panose="02030602050306030303" pitchFamily="18" charset="0"/>
              </a:rPr>
              <a:t>. […] </a:t>
            </a:r>
            <a:r>
              <a:rPr lang="en-US" sz="2800" b="1" dirty="0" err="1">
                <a:latin typeface="Constantia" panose="02030602050306030303" pitchFamily="18" charset="0"/>
              </a:rPr>
              <a:t>Mulungu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akanakhala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anagwiritsa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ntchito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mphamvu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kulanga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wopanduka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wamkulu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ameneyu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angelo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opanduka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sakanaonekera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chotero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Mulungu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anatenga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njira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kuti</a:t>
            </a:r>
            <a:r>
              <a:rPr lang="en-US" sz="2800" b="1" dirty="0">
                <a:latin typeface="Constantia" panose="02030602050306030303" pitchFamily="18" charset="0"/>
              </a:rPr>
              <a:t> Iye </a:t>
            </a:r>
            <a:r>
              <a:rPr lang="en-US" sz="2800" b="1" dirty="0" err="1">
                <a:latin typeface="Constantia" panose="02030602050306030303" pitchFamily="18" charset="0"/>
              </a:rPr>
              <a:t>akasonyeza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mowonekera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khamu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lonse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lakumwamba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chilungamo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chiweruzo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Chake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9858" y="1371294"/>
            <a:ext cx="2915885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KUPANDUKA PA DZIKO LAPANSI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anamufunsa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Ndani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anakuwuza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uli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maliseche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Kodi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wadya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zipatso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mtengo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umene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ndinakulamulira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usadye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(Genesis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2" y="1294328"/>
            <a:ext cx="897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analenga</a:t>
            </a:r>
            <a:r>
              <a:rPr lang="en-GB" sz="2000" b="1" dirty="0"/>
              <a:t> </a:t>
            </a:r>
            <a:r>
              <a:rPr lang="en-GB" sz="2000" b="1" dirty="0" err="1"/>
              <a:t>angelo</a:t>
            </a:r>
            <a:r>
              <a:rPr lang="en-GB" sz="2000" b="1" dirty="0"/>
              <a:t> </a:t>
            </a:r>
            <a:r>
              <a:rPr lang="en-GB" sz="2000" b="1" dirty="0" err="1"/>
              <a:t>m’malo</a:t>
            </a:r>
            <a:r>
              <a:rPr lang="en-GB" sz="2000" b="1" dirty="0"/>
              <a:t> </a:t>
            </a:r>
            <a:r>
              <a:rPr lang="en-GB" sz="2000" b="1" dirty="0" err="1"/>
              <a:t>opanda</a:t>
            </a:r>
            <a:r>
              <a:rPr lang="en-GB" sz="2000" b="1" dirty="0"/>
              <a:t> </a:t>
            </a:r>
            <a:r>
              <a:rPr lang="en-GB" sz="2000" b="1" dirty="0" err="1"/>
              <a:t>uchimo</a:t>
            </a:r>
            <a:r>
              <a:rPr lang="en-GB" sz="2000" b="1" dirty="0"/>
              <a:t>, </a:t>
            </a:r>
            <a:r>
              <a:rPr lang="en-GB" sz="2000" b="1" dirty="0" err="1"/>
              <a:t>angwiro</a:t>
            </a:r>
            <a:r>
              <a:rPr lang="en-GB" sz="2000" b="1" dirty="0"/>
              <a:t>. </a:t>
            </a:r>
            <a:r>
              <a:rPr lang="en-GB" sz="2000" b="1" dirty="0" err="1"/>
              <a:t>Mofanananso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analenga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m’malo</a:t>
            </a:r>
            <a:r>
              <a:rPr lang="en-GB" sz="2000" b="1" dirty="0"/>
              <a:t> </a:t>
            </a:r>
            <a:r>
              <a:rPr lang="en-GB" sz="2000" b="1" dirty="0" err="1"/>
              <a:t>angwiro</a:t>
            </a:r>
            <a:r>
              <a:rPr lang="en-GB" sz="2000" b="1" dirty="0"/>
              <a:t>, </a:t>
            </a:r>
            <a:r>
              <a:rPr lang="en-GB" sz="2000" b="1" dirty="0" err="1"/>
              <a:t>opanda</a:t>
            </a:r>
            <a:r>
              <a:rPr lang="en-GB" sz="2000" b="1" dirty="0"/>
              <a:t> </a:t>
            </a:r>
            <a:r>
              <a:rPr lang="en-GB" sz="2000" b="1" dirty="0" err="1"/>
              <a:t>uchimo</a:t>
            </a:r>
            <a:r>
              <a:rPr lang="en-GB" sz="2000" b="1" dirty="0"/>
              <a:t> </a:t>
            </a:r>
            <a:r>
              <a:rPr lang="en" sz="2000" b="1" dirty="0"/>
              <a:t>(Genesis 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117558" y="3464019"/>
            <a:ext cx="74554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Imeneyi</a:t>
            </a:r>
            <a:r>
              <a:rPr lang="en-GB" sz="2000" b="1" dirty="0"/>
              <a:t> </a:t>
            </a:r>
            <a:r>
              <a:rPr lang="en-GB" sz="2000" b="1" dirty="0" err="1"/>
              <a:t>inali</a:t>
            </a:r>
            <a:r>
              <a:rPr lang="en-GB" sz="2000" b="1" dirty="0"/>
              <a:t> </a:t>
            </a:r>
            <a:r>
              <a:rPr lang="en-GB" sz="2000" b="1" dirty="0" err="1"/>
              <a:t>mfundo</a:t>
            </a:r>
            <a:r>
              <a:rPr lang="en-GB" sz="2000" b="1" dirty="0"/>
              <a:t> </a:t>
            </a:r>
            <a:r>
              <a:rPr lang="en-GB" sz="2000" b="1" dirty="0" err="1"/>
              <a:t>imodzi</a:t>
            </a:r>
            <a:r>
              <a:rPr lang="en-GB" sz="2000" b="1" dirty="0"/>
              <a:t> </a:t>
            </a:r>
            <a:r>
              <a:rPr lang="en-GB" sz="2000" b="1" dirty="0" err="1"/>
              <a:t>yokha</a:t>
            </a:r>
            <a:r>
              <a:rPr lang="en-GB" sz="2000" b="1" dirty="0"/>
              <a:t> </a:t>
            </a:r>
            <a:r>
              <a:rPr lang="en-GB" sz="2000" b="1" dirty="0" err="1"/>
              <a:t>imene</a:t>
            </a:r>
            <a:r>
              <a:rPr lang="en-GB" sz="2000" b="1" dirty="0"/>
              <a:t> </a:t>
            </a:r>
            <a:r>
              <a:rPr lang="en-GB" sz="2000" b="1" dirty="0" err="1"/>
              <a:t>Satana</a:t>
            </a:r>
            <a:r>
              <a:rPr lang="en-GB" sz="2000" b="1" dirty="0"/>
              <a:t> </a:t>
            </a:r>
            <a:r>
              <a:rPr lang="en-GB" sz="2000" b="1" dirty="0" err="1"/>
              <a:t>akanawapangitsa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kukayikira</a:t>
            </a:r>
            <a:r>
              <a:rPr lang="en-GB" sz="2000" b="1" dirty="0"/>
              <a:t>. </a:t>
            </a:r>
            <a:r>
              <a:rPr lang="en-GB" sz="2000" b="1" dirty="0" err="1"/>
              <a:t>Mwachinyengo</a:t>
            </a:r>
            <a:r>
              <a:rPr lang="en-GB" sz="2000" b="1" dirty="0"/>
              <a:t>, iye </a:t>
            </a:r>
            <a:r>
              <a:rPr lang="en-GB" sz="2000" b="1" dirty="0" err="1"/>
              <a:t>anakwaniritsa</a:t>
            </a:r>
            <a:r>
              <a:rPr lang="en-GB" sz="2000" b="1" dirty="0"/>
              <a:t> </a:t>
            </a:r>
            <a:r>
              <a:rPr lang="en-GB" sz="2000" b="1" dirty="0" err="1"/>
              <a:t>cholinga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. Adamu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Hava</a:t>
            </a:r>
            <a:r>
              <a:rPr lang="en-GB" sz="2000" b="1" dirty="0"/>
              <a:t> </a:t>
            </a:r>
            <a:r>
              <a:rPr lang="en-GB" sz="2000" b="1" dirty="0" err="1"/>
              <a:t>anakayikira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, </a:t>
            </a:r>
            <a:r>
              <a:rPr lang="en-GB" sz="2000" b="1" dirty="0" err="1"/>
              <a:t>sanamvere</a:t>
            </a:r>
            <a:r>
              <a:rPr lang="en-GB" sz="2000" b="1" dirty="0"/>
              <a:t> </a:t>
            </a:r>
            <a:r>
              <a:rPr lang="en-GB" sz="2000" b="1" dirty="0" err="1"/>
              <a:t>Mulungu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anapatuka</a:t>
            </a:r>
            <a:r>
              <a:rPr lang="en-GB" sz="2000" b="1" dirty="0"/>
              <a:t> pa </a:t>
            </a:r>
            <a:r>
              <a:rPr lang="en-GB" sz="2000" b="1" dirty="0" err="1"/>
              <a:t>gwero</a:t>
            </a:r>
            <a:r>
              <a:rPr lang="en-GB" sz="2000" b="1" dirty="0"/>
              <a:t> la</a:t>
            </a:r>
            <a:r>
              <a:rPr lang="en" sz="2000" b="1" dirty="0"/>
              <a:t> (Genesis 3:6, 9-13, 19). </a:t>
            </a:r>
            <a:r>
              <a:rPr lang="en-GB" sz="2000" b="1" dirty="0"/>
              <a:t>Adamu </a:t>
            </a:r>
            <a:r>
              <a:rPr lang="en-GB" sz="2000" b="1" dirty="0" err="1"/>
              <a:t>anatsegula</a:t>
            </a:r>
            <a:r>
              <a:rPr lang="en-GB" sz="2000" b="1" dirty="0"/>
              <a:t> </a:t>
            </a:r>
            <a:r>
              <a:rPr lang="en-GB" sz="2000" b="1" dirty="0" err="1"/>
              <a:t>khomo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uchimo</a:t>
            </a:r>
            <a:r>
              <a:rPr lang="en-GB" sz="2000" b="1" dirty="0"/>
              <a:t> </a:t>
            </a:r>
            <a:r>
              <a:rPr lang="en-GB" sz="2000" b="1" dirty="0" err="1"/>
              <a:t>ulowe</a:t>
            </a:r>
            <a:r>
              <a:rPr lang="en-GB" sz="2000" b="1" dirty="0"/>
              <a:t>, </a:t>
            </a:r>
            <a:r>
              <a:rPr lang="en-GB" sz="2000" b="1" dirty="0" err="1"/>
              <a:t>ndipo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inafalikira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onse</a:t>
            </a:r>
            <a:r>
              <a:rPr lang="en" sz="2000" b="1" dirty="0"/>
              <a:t> (Aroma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867" y="3336985"/>
            <a:ext cx="211275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9390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Kuyambira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 </a:t>
            </a:r>
            <a:r>
              <a:rPr lang="en-GB" sz="2000" b="1" dirty="0" err="1"/>
              <a:t>imeneyo</a:t>
            </a:r>
            <a:r>
              <a:rPr lang="en-GB" sz="2000" b="1" dirty="0"/>
              <a:t>, </a:t>
            </a:r>
            <a:r>
              <a:rPr lang="en-GB" sz="2000" b="1" dirty="0" err="1"/>
              <a:t>timakhala</a:t>
            </a:r>
            <a:r>
              <a:rPr lang="en-GB" sz="2000" b="1" dirty="0"/>
              <a:t> </a:t>
            </a:r>
            <a:r>
              <a:rPr lang="en-GB" sz="2000" b="1" dirty="0" err="1"/>
              <a:t>m’dziko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ladzala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zowawa</a:t>
            </a:r>
            <a:r>
              <a:rPr lang="en-GB" sz="2000" b="1" dirty="0"/>
              <a:t>, </a:t>
            </a:r>
            <a:r>
              <a:rPr lang="en-GB" sz="2000" b="1" dirty="0" err="1"/>
              <a:t>matenda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imfa</a:t>
            </a:r>
            <a:r>
              <a:rPr lang="en-GB" sz="2000" b="1" dirty="0"/>
              <a:t>. Kodi </a:t>
            </a:r>
            <a:r>
              <a:rPr lang="en-GB" sz="2000" b="1" dirty="0" err="1"/>
              <a:t>tonsefe</a:t>
            </a:r>
            <a:r>
              <a:rPr lang="en-GB" sz="2000" b="1" dirty="0"/>
              <a:t> </a:t>
            </a:r>
            <a:r>
              <a:rPr lang="en-GB" sz="2000" b="1" dirty="0" err="1"/>
              <a:t>tikulipira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-GB" sz="2000" b="1" dirty="0"/>
              <a:t> la Adamu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1" y="1938790"/>
            <a:ext cx="89774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Mofanana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angelo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anatilenganso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mphamvu</a:t>
            </a:r>
            <a:r>
              <a:rPr lang="en-GB" sz="2000" b="1" dirty="0"/>
              <a:t> </a:t>
            </a:r>
            <a:r>
              <a:rPr lang="en-GB" sz="2000" b="1" dirty="0" err="1"/>
              <a:t>yosankha</a:t>
            </a:r>
            <a:r>
              <a:rPr lang="en-GB" sz="2000" b="1" dirty="0"/>
              <a:t> </a:t>
            </a:r>
            <a:r>
              <a:rPr lang="en-GB" sz="2000" b="1" dirty="0" err="1"/>
              <a:t>mwaufulu</a:t>
            </a:r>
            <a:r>
              <a:rPr lang="en-GB" sz="2000" b="1" dirty="0"/>
              <a:t>. </a:t>
            </a:r>
            <a:r>
              <a:rPr lang="en-GB" sz="2000" b="1" dirty="0" err="1"/>
              <a:t>Chotero</a:t>
            </a:r>
            <a:r>
              <a:rPr lang="en-GB" sz="2000" b="1" dirty="0"/>
              <a:t>, Adamu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Hava</a:t>
            </a:r>
            <a:r>
              <a:rPr lang="en-GB" sz="2000" b="1" dirty="0"/>
              <a:t> </a:t>
            </a:r>
            <a:r>
              <a:rPr lang="en-GB" sz="2000" b="1" dirty="0" err="1"/>
              <a:t>akanatha</a:t>
            </a:r>
            <a:r>
              <a:rPr lang="en-GB" sz="2000" b="1" dirty="0"/>
              <a:t> </a:t>
            </a:r>
            <a:r>
              <a:rPr lang="en-GB" sz="2000" b="1" dirty="0" err="1"/>
              <a:t>kugwiritsira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ufulu</a:t>
            </a:r>
            <a:r>
              <a:rPr lang="en-GB" sz="2000" b="1" dirty="0"/>
              <a:t> </a:t>
            </a:r>
            <a:r>
              <a:rPr lang="en-GB" sz="2000" b="1" dirty="0" err="1"/>
              <a:t>umenewo</a:t>
            </a:r>
            <a:r>
              <a:rPr lang="en-GB" sz="2000" b="1" dirty="0"/>
              <a:t>, Iye </a:t>
            </a:r>
            <a:r>
              <a:rPr lang="en-GB" sz="2000" b="1" dirty="0" err="1"/>
              <a:t>anawapatsa</a:t>
            </a:r>
            <a:r>
              <a:rPr lang="en-GB" sz="2000" b="1" dirty="0"/>
              <a:t> </a:t>
            </a:r>
            <a:r>
              <a:rPr lang="en-GB" sz="2000" b="1" dirty="0" err="1"/>
              <a:t>lamulo</a:t>
            </a:r>
            <a:r>
              <a:rPr lang="en-GB" sz="2000" b="1" dirty="0"/>
              <a:t> </a:t>
            </a:r>
            <a:r>
              <a:rPr lang="en-GB" sz="2000" b="1" dirty="0" err="1"/>
              <a:t>losavuta</a:t>
            </a:r>
            <a:r>
              <a:rPr lang="en-GB" sz="2000" b="1" dirty="0"/>
              <a:t> </a:t>
            </a:r>
            <a:r>
              <a:rPr lang="en" sz="2000" b="1" dirty="0"/>
              <a:t>: “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usadye</a:t>
            </a:r>
            <a:r>
              <a:rPr lang="en-US" sz="2000" b="1" dirty="0"/>
              <a:t> </a:t>
            </a:r>
            <a:r>
              <a:rPr lang="en-US" sz="2000" b="1" dirty="0" err="1"/>
              <a:t>zipatso</a:t>
            </a:r>
            <a:r>
              <a:rPr lang="en-US" sz="2000" b="1" dirty="0"/>
              <a:t> za mu </a:t>
            </a:r>
            <a:r>
              <a:rPr lang="en-US" sz="2000" b="1" dirty="0" err="1"/>
              <a:t>mtengo</a:t>
            </a:r>
            <a:r>
              <a:rPr lang="en-US" sz="2000" b="1" dirty="0"/>
              <a:t> </a:t>
            </a:r>
            <a:r>
              <a:rPr lang="en-US" sz="2000" b="1" dirty="0" err="1"/>
              <a:t>wodziwitsa</a:t>
            </a:r>
            <a:r>
              <a:rPr lang="en-US" sz="2000" b="1" dirty="0"/>
              <a:t> </a:t>
            </a:r>
            <a:r>
              <a:rPr lang="en-US" sz="2000" b="1" dirty="0" err="1"/>
              <a:t>chabwino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choyipa</a:t>
            </a:r>
            <a:r>
              <a:rPr lang="en-US" sz="2000" b="1" dirty="0"/>
              <a:t>, </a:t>
            </a:r>
            <a:r>
              <a:rPr lang="en-US" sz="2000" b="1" dirty="0" err="1"/>
              <a:t>popeza</a:t>
            </a:r>
            <a:r>
              <a:rPr lang="en-US" sz="2000" b="1" dirty="0"/>
              <a:t> </a:t>
            </a:r>
            <a:r>
              <a:rPr lang="en-US" sz="2000" b="1" dirty="0" err="1"/>
              <a:t>ukadzadya</a:t>
            </a:r>
            <a:r>
              <a:rPr lang="en-US" sz="2000" b="1" dirty="0"/>
              <a:t> za mu </a:t>
            </a:r>
            <a:r>
              <a:rPr lang="en-US" sz="2000" b="1" dirty="0" err="1"/>
              <a:t>mtengowu</a:t>
            </a:r>
            <a:r>
              <a:rPr lang="en-US" sz="2000" b="1" dirty="0"/>
              <a:t> </a:t>
            </a:r>
            <a:r>
              <a:rPr lang="en-US" sz="2000" b="1" dirty="0" err="1"/>
              <a:t>udzafa</a:t>
            </a:r>
            <a:r>
              <a:rPr lang="en-US" sz="2000" b="1" dirty="0"/>
              <a:t> </a:t>
            </a:r>
            <a:r>
              <a:rPr lang="en-US" sz="2000" b="1" dirty="0" err="1"/>
              <a:t>ndithu</a:t>
            </a:r>
            <a:r>
              <a:rPr lang="en" sz="2000" b="1" dirty="0"/>
              <a:t>” (Genesis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Aliyense</a:t>
            </a:r>
            <a:r>
              <a:rPr lang="en-GB" sz="2000" b="1" dirty="0"/>
              <a:t> </a:t>
            </a:r>
            <a:r>
              <a:rPr lang="en-GB" sz="2000" b="1" dirty="0" err="1"/>
              <a:t>amalipira</a:t>
            </a:r>
            <a:r>
              <a:rPr lang="en-GB" sz="2000" b="1" dirty="0"/>
              <a:t> </a:t>
            </a:r>
            <a:r>
              <a:rPr lang="en-GB" sz="2000" b="1" dirty="0" err="1"/>
              <a:t>tchimo</a:t>
            </a:r>
            <a:r>
              <a:rPr lang="en-GB" sz="2000" b="1" dirty="0"/>
              <a:t> lake </a:t>
            </a:r>
            <a:r>
              <a:rPr lang="en" sz="2000" b="1" dirty="0"/>
              <a:t>: “</a:t>
            </a:r>
            <a:r>
              <a:rPr lang="en-US" sz="2000" b="1" dirty="0" err="1"/>
              <a:t>pakuti</a:t>
            </a:r>
            <a:r>
              <a:rPr lang="en-US" sz="2000" b="1" dirty="0"/>
              <a:t> </a:t>
            </a:r>
            <a:r>
              <a:rPr lang="en-US" sz="2000" b="1" dirty="0" err="1"/>
              <a:t>onse</a:t>
            </a:r>
            <a:r>
              <a:rPr lang="en-US" sz="2000" b="1" dirty="0"/>
              <a:t> </a:t>
            </a:r>
            <a:r>
              <a:rPr lang="en-US" sz="2000" b="1" dirty="0" err="1"/>
              <a:t>anachimwa</a:t>
            </a:r>
            <a:r>
              <a:rPr lang="en-US" sz="2000" b="1" dirty="0"/>
              <a:t> </a:t>
            </a:r>
            <a:r>
              <a:rPr lang="en-US" sz="2000" b="1" dirty="0" err="1"/>
              <a:t>naperewera</a:t>
            </a:r>
            <a:r>
              <a:rPr lang="en-US" sz="2000" b="1" dirty="0"/>
              <a:t> pa </a:t>
            </a:r>
            <a:r>
              <a:rPr lang="en-US" sz="2000" b="1" dirty="0" err="1"/>
              <a:t>ulemerero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Mulungu</a:t>
            </a:r>
            <a:r>
              <a:rPr lang="en" sz="2000" b="1" dirty="0"/>
              <a:t>” (Aroma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CHIKONDI CHIBWEZERETSEDWA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322707" y="647997"/>
            <a:ext cx="11682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Chikondi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ichi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osati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ndife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tinamukonda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Mulungu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Iyeyo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anatikonda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anatumiza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Mwana wake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akhale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nsembe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yopepesera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machimo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athu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Yohane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Ngakhale</a:t>
            </a:r>
            <a:r>
              <a:rPr lang="en-GB" sz="2000" b="1" dirty="0"/>
              <a:t> </a:t>
            </a:r>
            <a:r>
              <a:rPr lang="en-GB" sz="2000" b="1" dirty="0" err="1"/>
              <a:t>asanalengeze</a:t>
            </a:r>
            <a:r>
              <a:rPr lang="en-GB" sz="2000" b="1" dirty="0"/>
              <a:t> </a:t>
            </a:r>
            <a:r>
              <a:rPr lang="en-GB" sz="2000" b="1" dirty="0" err="1"/>
              <a:t>zotsatira</a:t>
            </a:r>
            <a:r>
              <a:rPr lang="en-GB" sz="2000" b="1" dirty="0"/>
              <a:t> za </a:t>
            </a:r>
            <a:r>
              <a:rPr lang="en-GB" sz="2000" b="1" dirty="0" err="1"/>
              <a:t>kusamvera</a:t>
            </a:r>
            <a:r>
              <a:rPr lang="en-GB" sz="2000" b="1" dirty="0"/>
              <a:t> </a:t>
            </a:r>
            <a:r>
              <a:rPr lang="en-GB" sz="2000" b="1" dirty="0" err="1"/>
              <a:t>kwawo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anauza</a:t>
            </a:r>
            <a:r>
              <a:rPr lang="en-GB" sz="2000" b="1" dirty="0"/>
              <a:t> Adamu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Hava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pali</a:t>
            </a:r>
            <a:r>
              <a:rPr lang="en-GB" sz="2000" b="1" dirty="0"/>
              <a:t> </a:t>
            </a:r>
            <a:r>
              <a:rPr lang="en-GB" sz="2000" b="1" dirty="0" err="1"/>
              <a:t>dongosolo</a:t>
            </a:r>
            <a:r>
              <a:rPr lang="en-GB" sz="2000" b="1" dirty="0"/>
              <a:t> la </a:t>
            </a:r>
            <a:r>
              <a:rPr lang="en-GB" sz="2000" b="1" dirty="0" err="1"/>
              <a:t>chiwombolo</a:t>
            </a:r>
            <a:r>
              <a:rPr lang="en-GB" sz="2000" b="1" dirty="0"/>
              <a:t> </a:t>
            </a:r>
            <a:r>
              <a:rPr lang="en-GB" sz="2000" b="1" dirty="0" err="1"/>
              <a:t>chawo</a:t>
            </a:r>
            <a:r>
              <a:rPr lang="en-GB" sz="2000" b="1" dirty="0"/>
              <a:t> </a:t>
            </a:r>
            <a:r>
              <a:rPr lang="en" sz="2000" b="1" dirty="0"/>
              <a:t>(Genesis 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800" y="3106610"/>
            <a:ext cx="5096310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05223"/>
            <a:ext cx="67716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Palibe</a:t>
            </a:r>
            <a:r>
              <a:rPr lang="en-GB" sz="2000" b="1" dirty="0"/>
              <a:t> </a:t>
            </a:r>
            <a:r>
              <a:rPr lang="en-GB" sz="2000" b="1" dirty="0" err="1"/>
              <a:t>chilichonse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chimene</a:t>
            </a:r>
            <a:r>
              <a:rPr lang="en-GB" sz="2000" b="1" dirty="0"/>
              <a:t> </a:t>
            </a:r>
            <a:r>
              <a:rPr lang="en-GB" sz="2000" b="1" dirty="0" err="1"/>
              <a:t>chimatipanga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oyenera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cha </a:t>
            </a:r>
            <a:r>
              <a:rPr lang="en-GB" sz="2000" b="1" dirty="0" err="1"/>
              <a:t>Mulungu</a:t>
            </a:r>
            <a:r>
              <a:rPr lang="en-GB" sz="2000" b="1" dirty="0"/>
              <a:t>. </a:t>
            </a:r>
            <a:r>
              <a:rPr lang="en-GB" sz="2000" b="1" dirty="0" err="1"/>
              <a:t>Koma</a:t>
            </a:r>
            <a:r>
              <a:rPr lang="en-GB" sz="2000" b="1" dirty="0"/>
              <a:t>,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dontho</a:t>
            </a:r>
            <a:r>
              <a:rPr lang="en-GB" sz="2000" b="1" dirty="0"/>
              <a:t> </a:t>
            </a:r>
            <a:r>
              <a:rPr lang="en-GB" sz="2000" b="1" dirty="0" err="1"/>
              <a:t>lililonse</a:t>
            </a:r>
            <a:r>
              <a:rPr lang="en-GB" sz="2000" b="1" dirty="0"/>
              <a:t> la </a:t>
            </a:r>
            <a:r>
              <a:rPr lang="en-GB" sz="2000" b="1" dirty="0" err="1"/>
              <a:t>mwazi</a:t>
            </a:r>
            <a:r>
              <a:rPr lang="en-GB" sz="2000" b="1" dirty="0"/>
              <a:t> </a:t>
            </a:r>
            <a:r>
              <a:rPr lang="en-GB" sz="2000" b="1" dirty="0" err="1"/>
              <a:t>limene</a:t>
            </a:r>
            <a:r>
              <a:rPr lang="en-GB" sz="2000" b="1" dirty="0"/>
              <a:t>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anakhetsa</a:t>
            </a:r>
            <a:r>
              <a:rPr lang="en-GB" sz="2000" b="1" dirty="0"/>
              <a:t> pa </a:t>
            </a:r>
            <a:r>
              <a:rPr lang="en-GB" sz="2000" b="1" dirty="0" err="1"/>
              <a:t>Kalvari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amatiuza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: “</a:t>
            </a:r>
            <a:r>
              <a:rPr lang="en-GB" sz="2000" b="1" dirty="0" err="1"/>
              <a:t>Ndimakukonda</a:t>
            </a:r>
            <a:r>
              <a:rPr lang="en" sz="2000" b="1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839" y="3017935"/>
            <a:ext cx="1214066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59" y="3991127"/>
            <a:ext cx="50397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Imfa</a:t>
            </a:r>
            <a:r>
              <a:rPr lang="en-GB" sz="2000" b="1" dirty="0"/>
              <a:t> </a:t>
            </a:r>
            <a:r>
              <a:rPr lang="en-GB" sz="2000" b="1" dirty="0" err="1"/>
              <a:t>sinayenere</a:t>
            </a:r>
            <a:r>
              <a:rPr lang="en-GB" sz="2000" b="1" dirty="0"/>
              <a:t> </a:t>
            </a:r>
            <a:r>
              <a:rPr lang="en-GB" sz="2000" b="1" dirty="0" err="1"/>
              <a:t>kukhalanso</a:t>
            </a:r>
            <a:r>
              <a:rPr lang="en-GB" sz="2000" b="1" dirty="0"/>
              <a:t> </a:t>
            </a:r>
            <a:r>
              <a:rPr lang="en-GB" sz="2000" b="1" dirty="0" err="1"/>
              <a:t>mathero</a:t>
            </a:r>
            <a:r>
              <a:rPr lang="en-GB" sz="2000" b="1" dirty="0"/>
              <a:t> a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wochimwa</a:t>
            </a:r>
            <a:r>
              <a:rPr lang="en-GB" sz="2000" b="1" dirty="0"/>
              <a:t>.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anasonyeza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 </a:t>
            </a:r>
            <a:r>
              <a:rPr lang="en-GB" sz="2000" b="1" dirty="0" err="1"/>
              <a:t>polipira</a:t>
            </a:r>
            <a:r>
              <a:rPr lang="en-GB" sz="2000" b="1" dirty="0"/>
              <a:t> </a:t>
            </a:r>
            <a:r>
              <a:rPr lang="en-GB" sz="2000" b="1" dirty="0" err="1"/>
              <a:t>mtengo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uchimo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moyo</a:t>
            </a:r>
            <a:r>
              <a:rPr lang="en-GB" sz="2000" b="1" dirty="0"/>
              <a:t> wake</a:t>
            </a:r>
            <a:r>
              <a:rPr lang="en" sz="2000" b="1" dirty="0"/>
              <a:t> (Aroma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014133" y="2060773"/>
            <a:ext cx="89909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mwakufuna</a:t>
            </a:r>
            <a:r>
              <a:rPr lang="en-GB" sz="2000" b="1" dirty="0"/>
              <a:t> </a:t>
            </a:r>
            <a:r>
              <a:rPr lang="en-GB" sz="2000" b="1" dirty="0" err="1"/>
              <a:t>kwawo</a:t>
            </a:r>
            <a:r>
              <a:rPr lang="en-GB" sz="2000" b="1" dirty="0"/>
              <a:t> </a:t>
            </a:r>
            <a:r>
              <a:rPr lang="en-GB" sz="2000" b="1" dirty="0" err="1"/>
              <a:t>anadzilekanitsa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Mlengi</a:t>
            </a:r>
            <a:r>
              <a:rPr lang="en-GB" sz="2000" b="1" dirty="0"/>
              <a:t>.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m’malo</a:t>
            </a:r>
            <a:r>
              <a:rPr lang="en-GB" sz="2000" b="1" dirty="0"/>
              <a:t> </a:t>
            </a:r>
            <a:r>
              <a:rPr lang="en-GB" sz="2000" b="1" dirty="0" err="1"/>
              <a:t>mosiya</a:t>
            </a:r>
            <a:r>
              <a:rPr lang="en-GB" sz="2000" b="1" dirty="0"/>
              <a:t> ana </a:t>
            </a:r>
            <a:r>
              <a:rPr lang="en-GB" sz="2000" b="1" dirty="0" err="1"/>
              <a:t>ake</a:t>
            </a:r>
            <a:r>
              <a:rPr lang="en-GB" sz="2000" b="1" dirty="0"/>
              <a:t> </a:t>
            </a:r>
            <a:r>
              <a:rPr lang="en-GB" sz="2000" b="1" dirty="0" err="1"/>
              <a:t>osayamika</a:t>
            </a:r>
            <a:r>
              <a:rPr lang="en-GB" sz="2000" b="1" dirty="0"/>
              <a:t>, </a:t>
            </a:r>
            <a:r>
              <a:rPr lang="en-GB" sz="2000" b="1" dirty="0" err="1"/>
              <a:t>Mulungu</a:t>
            </a:r>
            <a:r>
              <a:rPr lang="en-GB" sz="2000" b="1" dirty="0"/>
              <a:t> </a:t>
            </a:r>
            <a:r>
              <a:rPr lang="en-GB" sz="2000" b="1" dirty="0" err="1"/>
              <a:t>anavumbulutsa</a:t>
            </a:r>
            <a:r>
              <a:rPr lang="en-GB" sz="2000" b="1" dirty="0"/>
              <a:t> </a:t>
            </a:r>
            <a:r>
              <a:rPr lang="en-GB" sz="2000" b="1" dirty="0" err="1"/>
              <a:t>khalidwe</a:t>
            </a:r>
            <a:r>
              <a:rPr lang="en-GB" sz="2000" b="1" dirty="0"/>
              <a:t> lake </a:t>
            </a:r>
            <a:r>
              <a:rPr lang="en-GB" sz="2000" b="1" dirty="0" err="1"/>
              <a:t>lenileni</a:t>
            </a:r>
            <a:r>
              <a:rPr lang="en-GB" sz="2000" b="1" dirty="0"/>
              <a:t> </a:t>
            </a:r>
            <a:r>
              <a:rPr lang="en-GB" sz="2000" b="1" dirty="0" err="1"/>
              <a:t>powakonda</a:t>
            </a:r>
            <a:r>
              <a:rPr lang="en-GB" sz="2000" b="1" dirty="0"/>
              <a:t> </a:t>
            </a:r>
            <a:r>
              <a:rPr lang="en-GB" sz="2000" b="1" dirty="0" err="1"/>
              <a:t>mwakuya</a:t>
            </a:r>
            <a:r>
              <a:rPr lang="en-GB" sz="2000" b="1" dirty="0"/>
              <a:t> </a:t>
            </a:r>
            <a:r>
              <a:rPr lang="en-GB" sz="2000" b="1" dirty="0" err="1"/>
              <a:t>mosamvetsetseka</a:t>
            </a:r>
            <a:r>
              <a:rPr lang="en-GB" sz="2000" b="1" dirty="0"/>
              <a:t> </a:t>
            </a:r>
            <a:r>
              <a:rPr lang="en" sz="2000" b="1" dirty="0"/>
              <a:t>(</a:t>
            </a:r>
            <a:r>
              <a:rPr lang="en" sz="2000" b="1" dirty="0" err="1"/>
              <a:t>Yohane</a:t>
            </a:r>
            <a:r>
              <a:rPr lang="en" sz="2000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Yesu</a:t>
            </a:r>
            <a:r>
              <a:rPr lang="en-GB" sz="2000" b="1" dirty="0"/>
              <a:t> </a:t>
            </a:r>
            <a:r>
              <a:rPr lang="en-GB" sz="2000" b="1" dirty="0" err="1"/>
              <a:t>anatisonyeza</a:t>
            </a:r>
            <a:r>
              <a:rPr lang="en-GB" sz="2000" b="1" dirty="0"/>
              <a:t> </a:t>
            </a:r>
            <a:r>
              <a:rPr lang="en-GB" sz="2000" b="1" dirty="0" err="1"/>
              <a:t>bwanji</a:t>
            </a:r>
            <a:r>
              <a:rPr lang="en-GB" sz="2000" b="1" dirty="0"/>
              <a:t>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980677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CHIKONDI CHIBWEZERETSEDWA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428978" y="647997"/>
            <a:ext cx="11487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Chikondi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ichi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osati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ndife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tinamukonda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Mulungu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Iyeyo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ndiye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amene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anatikonda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anatumiza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Mwana wake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akhale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nsembe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yopepesera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machimo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athu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Yohane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1302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101</cp:revision>
  <dcterms:created xsi:type="dcterms:W3CDTF">2024-03-24T10:47:51Z</dcterms:created>
  <dcterms:modified xsi:type="dcterms:W3CDTF">2024-04-05T18:39:45Z</dcterms:modified>
</cp:coreProperties>
</file>