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78"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600"/>
    <a:srgbClr val="959200"/>
    <a:srgbClr val="EEE1F7"/>
    <a:srgbClr val="E4D2F2"/>
    <a:srgbClr val="57507C"/>
    <a:srgbClr val="820000"/>
    <a:srgbClr val="93294F"/>
    <a:srgbClr val="EAB3C6"/>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5890" autoAdjust="0"/>
  </p:normalViewPr>
  <p:slideViewPr>
    <p:cSldViewPr snapToGrid="0">
      <p:cViewPr varScale="1">
        <p:scale>
          <a:sx n="33" d="100"/>
          <a:sy n="33" d="100"/>
        </p:scale>
        <p:origin x="54" y="13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en-US" sz="2000" b="1" dirty="0"/>
            <a:t>                                                                                                                                               Kuchokera pa kuitana Abramu ku Harana kufikira pamene Yakobo anafika ku Igupto. Zaka 215</a:t>
          </a:r>
        </a:p>
        <a:p>
          <a:endParaRPr lang="es-ES" sz="2000" dirty="0"/>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DE397FE4-3346-4BD8-ABBE-FEB568B576DD}">
      <dgm:prSet/>
      <dgm:spPr>
        <a:solidFill>
          <a:schemeClr val="accent5">
            <a:lumMod val="20000"/>
            <a:lumOff val="80000"/>
            <a:alpha val="90000"/>
          </a:schemeClr>
        </a:solidFill>
      </dgm:spPr>
      <dgm:t>
        <a:bodyPr/>
        <a:lstStyle/>
        <a:p>
          <a:r>
            <a:rPr lang="en-US" b="1" dirty="0"/>
            <a:t>Kuchokela pamene Yakobo anafika ku </a:t>
          </a:r>
          <a:r>
            <a:rPr lang="en-US" b="1" dirty="0" err="1"/>
            <a:t>Iguputo</a:t>
          </a:r>
          <a:r>
            <a:rPr lang="en-US" b="1" dirty="0"/>
            <a:t> </a:t>
          </a:r>
          <a:r>
            <a:rPr lang="en-US" b="1" dirty="0" err="1"/>
            <a:t>kufikira</a:t>
          </a:r>
          <a:r>
            <a:rPr lang="en-US" b="1" dirty="0"/>
            <a:t> pamene anatuluka m’dziko la Iguputo: zaka 215</a:t>
          </a:r>
          <a:r>
            <a:rPr lang="en" b="1" dirty="0"/>
            <a:t>: </a:t>
          </a:r>
          <a:endParaRPr lang="es-ES" dirty="0"/>
        </a:p>
      </dgm:t>
    </dgm:pt>
    <dgm:pt modelId="{064E1849-17B8-46FA-BB6C-D13456514438}" type="parTrans" cxnId="{D26D64C7-00AD-42E9-97BE-2938E65DD6C2}">
      <dgm:prSet/>
      <dgm:spPr/>
      <dgm:t>
        <a:bodyPr/>
        <a:lstStyle/>
        <a:p>
          <a:endParaRPr lang="en-US"/>
        </a:p>
      </dgm:t>
    </dgm:pt>
    <dgm:pt modelId="{16635522-D62D-4EA3-8C31-7DFE1FEBC6DD}" type="sibTrans" cxnId="{D26D64C7-00AD-42E9-97BE-2938E65DD6C2}">
      <dgm:prSet/>
      <dgm:spPr/>
      <dgm:t>
        <a:bodyPr/>
        <a:lstStyle/>
        <a:p>
          <a:endParaRPr lang="en-US"/>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34F5933-944B-4640-87F0-9A2DB2596785}" type="pres">
      <dgm:prSet presAssocID="{DE397FE4-3346-4BD8-ABBE-FEB568B576DD}" presName="vertSpace2" presStyleLbl="node1" presStyleIdx="0" presStyleCnt="2"/>
      <dgm:spPr/>
    </dgm:pt>
    <dgm:pt modelId="{60485A36-15CA-4A79-8E90-A1F8B20B581D}" type="pres">
      <dgm:prSet presAssocID="{DE397FE4-3346-4BD8-ABBE-FEB568B576DD}" presName="circle2" presStyleLbl="node1" presStyleIdx="1" presStyleCnt="2"/>
      <dgm:spPr/>
    </dgm:pt>
    <dgm:pt modelId="{312A6F92-255C-439C-AC5C-F01C8F825CDB}" type="pres">
      <dgm:prSet presAssocID="{DE397FE4-3346-4BD8-ABBE-FEB568B576DD}"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DFA68326-FB97-4717-910D-9880173693BA}" type="pres">
      <dgm:prSet presAssocID="{DE397FE4-3346-4BD8-ABBE-FEB568B576DD}"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FA93555F-4E6E-43CB-A3EB-FA605CECE81F}" type="presOf" srcId="{DE397FE4-3346-4BD8-ABBE-FEB568B576DD}" destId="{312A6F92-255C-439C-AC5C-F01C8F825CDB}" srcOrd="0" destOrd="0" presId="urn:microsoft.com/office/officeart/2005/8/layout/target3"/>
    <dgm:cxn modelId="{6596A758-328A-4EE7-93F6-1C660F09A1CA}" type="presOf" srcId="{DE397FE4-3346-4BD8-ABBE-FEB568B576DD}" destId="{DFA68326-FB97-4717-910D-9880173693BA}" srcOrd="1"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D26D64C7-00AD-42E9-97BE-2938E65DD6C2}" srcId="{99E60816-5FD4-4AAE-88A0-4F9EC09BA369}" destId="{DE397FE4-3346-4BD8-ABBE-FEB568B576DD}" srcOrd="1" destOrd="0" parTransId="{064E1849-17B8-46FA-BB6C-D13456514438}" sibTransId="{16635522-D62D-4EA3-8C31-7DFE1FEBC6DD}"/>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C1C2D169-DF06-440C-B354-CB4A1972932B}" type="presParOf" srcId="{2DEC746E-CA9D-45A6-B932-1F2019A1C6E1}" destId="{F34F5933-944B-4640-87F0-9A2DB2596785}" srcOrd="3" destOrd="0" presId="urn:microsoft.com/office/officeart/2005/8/layout/target3"/>
    <dgm:cxn modelId="{0FDECE23-7F1D-4B92-9A87-5C385B6E1A5F}" type="presParOf" srcId="{2DEC746E-CA9D-45A6-B932-1F2019A1C6E1}" destId="{60485A36-15CA-4A79-8E90-A1F8B20B581D}" srcOrd="4" destOrd="0" presId="urn:microsoft.com/office/officeart/2005/8/layout/target3"/>
    <dgm:cxn modelId="{20660674-B855-48A8-A01A-B224F7896E68}" type="presParOf" srcId="{2DEC746E-CA9D-45A6-B932-1F2019A1C6E1}" destId="{312A6F92-255C-439C-AC5C-F01C8F825CDB}"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E25EF7B4-EB16-4A7C-8E17-1CE9C3ADB596}" type="presParOf" srcId="{2DEC746E-CA9D-45A6-B932-1F2019A1C6E1}" destId="{DFA68326-FB97-4717-910D-9880173693BA}"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rPr lang="en" dirty="0"/>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dirty="0"/>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rPr lang="en" dirty="0"/>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dirty="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rPr lang="en"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dirty="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rPr lang="en"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en-GB" sz="1500" b="1" dirty="0"/>
            <a:t>Ahmose </a:t>
          </a:r>
          <a:r>
            <a:rPr lang="en-GB" sz="1500" b="1" dirty="0" err="1"/>
            <a:t>Woyamba</a:t>
          </a:r>
          <a:r>
            <a:rPr lang="en-GB" sz="1500" b="1" dirty="0"/>
            <a:t> (1575/1550). </a:t>
          </a:r>
          <a:r>
            <a:rPr lang="en-GB" sz="1500" b="1" dirty="0" err="1"/>
            <a:t>Anagonjetsa</a:t>
          </a:r>
          <a:r>
            <a:rPr lang="en-GB" sz="1500" b="1" dirty="0"/>
            <a:t> a Hyksos. </a:t>
          </a:r>
          <a:r>
            <a:rPr lang="en-GB" sz="1500" b="1" dirty="0" err="1"/>
            <a:t>Ndiye</a:t>
          </a:r>
          <a:r>
            <a:rPr lang="en-GB" sz="1500" b="1" dirty="0"/>
            <a:t> </a:t>
          </a:r>
          <a:r>
            <a:rPr lang="en-GB" sz="1500" b="1" dirty="0" err="1"/>
            <a:t>Farao</a:t>
          </a:r>
          <a:r>
            <a:rPr lang="en-GB" sz="1500" b="1" dirty="0"/>
            <a:t> amene “</a:t>
          </a:r>
          <a:r>
            <a:rPr lang="en-GB" sz="1500" b="1" dirty="0" err="1"/>
            <a:t>sadamudziwe</a:t>
          </a:r>
          <a:r>
            <a:rPr lang="en-GB" sz="1500" b="1" dirty="0"/>
            <a:t> </a:t>
          </a:r>
          <a:r>
            <a:rPr lang="en-GB" sz="1500" b="1" dirty="0" err="1"/>
            <a:t>Yosefe</a:t>
          </a:r>
          <a:r>
            <a:rPr lang="en-GB" sz="1500" b="1" dirty="0"/>
            <a:t>” </a:t>
          </a:r>
          <a:r>
            <a:rPr lang="en-GB" sz="1500" b="1" dirty="0" err="1"/>
            <a:t>ndipo</a:t>
          </a:r>
          <a:r>
            <a:rPr lang="en-GB" sz="1500" b="1" dirty="0"/>
            <a:t> </a:t>
          </a:r>
          <a:r>
            <a:rPr lang="en-GB" sz="1500" b="1" dirty="0" err="1"/>
            <a:t>anagwiritsa</a:t>
          </a:r>
          <a:r>
            <a:rPr lang="en-GB" sz="1500" b="1" dirty="0"/>
            <a:t> </a:t>
          </a:r>
          <a:r>
            <a:rPr lang="en-GB" sz="1500" b="1" dirty="0" err="1"/>
            <a:t>ntchito</a:t>
          </a:r>
          <a:r>
            <a:rPr lang="en-GB" sz="1500" b="1" dirty="0"/>
            <a:t> </a:t>
          </a:r>
          <a:r>
            <a:rPr lang="en-GB" sz="1500" b="1" dirty="0" err="1"/>
            <a:t>Aisraeli</a:t>
          </a:r>
          <a:r>
            <a:rPr lang="en-GB" sz="1500" b="1" dirty="0"/>
            <a:t> </a:t>
          </a:r>
          <a:r>
            <a:rPr lang="en-GB" sz="1500" b="1" dirty="0" err="1"/>
            <a:t>monga</a:t>
          </a:r>
          <a:r>
            <a:rPr lang="en-GB" sz="1500" b="1" dirty="0"/>
            <a:t> </a:t>
          </a:r>
          <a:r>
            <a:rPr lang="en-GB" sz="1500" b="1" dirty="0" err="1"/>
            <a:t>akapolo</a:t>
          </a:r>
          <a:r>
            <a:rPr lang="en-GB" sz="1500" b="1" dirty="0"/>
            <a:t> (</a:t>
          </a:r>
          <a:r>
            <a:rPr lang="en-GB" sz="1500" b="1" dirty="0" err="1"/>
            <a:t>Eksodo</a:t>
          </a:r>
          <a:r>
            <a:rPr lang="en-GB" sz="1500" b="1" dirty="0"/>
            <a:t> 1:8–12</a:t>
          </a:r>
          <a:r>
            <a:rPr lang="en-US" sz="1500" b="1" dirty="0"/>
            <a:t>).</a:t>
          </a:r>
          <a:endParaRPr lang="es-ES" sz="1500" dirty="0"/>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en-GB" sz="1600" b="1" dirty="0" err="1"/>
            <a:t>Amenofisi</a:t>
          </a:r>
          <a:r>
            <a:rPr lang="en-GB" sz="1600" b="1" dirty="0"/>
            <a:t> </a:t>
          </a:r>
          <a:r>
            <a:rPr lang="en-GB" sz="1600" b="1" dirty="0" err="1"/>
            <a:t>Woyamba</a:t>
          </a:r>
          <a:r>
            <a:rPr lang="en-GB" sz="1600" b="1" dirty="0"/>
            <a:t> (1550/1530). </a:t>
          </a:r>
          <a:r>
            <a:rPr lang="en-GB" sz="1600" b="1" dirty="0" err="1"/>
            <a:t>Anapitirizabe</a:t>
          </a:r>
          <a:r>
            <a:rPr lang="en-GB" sz="1600" b="1" dirty="0"/>
            <a:t> </a:t>
          </a:r>
          <a:r>
            <a:rPr lang="en-GB" sz="1600" b="1" dirty="0" err="1"/>
            <a:t>kuzunza</a:t>
          </a:r>
          <a:r>
            <a:rPr lang="en-GB" sz="1600" b="1" dirty="0"/>
            <a:t> </a:t>
          </a:r>
          <a:r>
            <a:rPr lang="en-GB" sz="1600" b="1" dirty="0" err="1"/>
            <a:t>Aisraeli</a:t>
          </a:r>
          <a:r>
            <a:rPr lang="en-GB" sz="1600" b="1" dirty="0"/>
            <a:t> (</a:t>
          </a:r>
          <a:r>
            <a:rPr lang="en-GB" sz="1600" b="1" dirty="0" err="1"/>
            <a:t>Eksodo</a:t>
          </a:r>
          <a:r>
            <a:rPr lang="en-GB" sz="1600" b="1" dirty="0"/>
            <a:t> 1:13–14</a:t>
          </a:r>
          <a:r>
            <a:rPr lang="en-US" sz="1600" b="1" dirty="0"/>
            <a:t>).</a:t>
          </a:r>
          <a:endParaRPr lang="es-ES" sz="1600" dirty="0"/>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en-GB" sz="1600" b="1" dirty="0"/>
            <a:t>Thutmose </a:t>
          </a:r>
          <a:r>
            <a:rPr lang="en-GB" sz="1600" b="1" dirty="0" err="1"/>
            <a:t>Woyamba</a:t>
          </a:r>
          <a:r>
            <a:rPr lang="en-GB" sz="1600" b="1" dirty="0"/>
            <a:t> (1530/1517). </a:t>
          </a:r>
          <a:r>
            <a:rPr lang="en-GB" sz="1600" b="1" dirty="0" err="1"/>
            <a:t>Analamula</a:t>
          </a:r>
          <a:r>
            <a:rPr lang="en-GB" sz="1600" b="1" dirty="0"/>
            <a:t> </a:t>
          </a:r>
          <a:r>
            <a:rPr lang="en-GB" sz="1600" b="1" dirty="0" err="1"/>
            <a:t>kuti</a:t>
          </a:r>
          <a:r>
            <a:rPr lang="en-GB" sz="1600" b="1" dirty="0"/>
            <a:t> ana </a:t>
          </a:r>
          <a:r>
            <a:rPr lang="en-GB" sz="1600" b="1" dirty="0" err="1"/>
            <a:t>aamuna</a:t>
          </a:r>
          <a:r>
            <a:rPr lang="en-GB" sz="1600" b="1" dirty="0"/>
            <a:t> a </a:t>
          </a:r>
          <a:r>
            <a:rPr lang="en-GB" sz="1600" b="1" dirty="0" err="1"/>
            <a:t>Chihebri</a:t>
          </a:r>
          <a:r>
            <a:rPr lang="en-GB" sz="1600" b="1" dirty="0"/>
            <a:t> </a:t>
          </a:r>
          <a:r>
            <a:rPr lang="en-GB" sz="1600" b="1" dirty="0" err="1"/>
            <a:t>aphedwe</a:t>
          </a:r>
          <a:r>
            <a:rPr lang="en-GB" sz="1600" b="1" dirty="0"/>
            <a:t> (</a:t>
          </a:r>
          <a:r>
            <a:rPr lang="en-GB" sz="1600" b="1" dirty="0" err="1"/>
            <a:t>Eksodo</a:t>
          </a:r>
          <a:r>
            <a:rPr lang="en-GB" sz="1600" b="1" dirty="0"/>
            <a:t> 1:15–22).</a:t>
          </a:r>
          <a:endParaRPr lang="es-ES" sz="1600" dirty="0"/>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en-GB" sz="1600" b="1" dirty="0"/>
            <a:t>Mose (1530/1410). </a:t>
          </a:r>
          <a:r>
            <a:rPr lang="en-GB" sz="1600" b="1" dirty="0" err="1"/>
            <a:t>Anatengedwa</a:t>
          </a:r>
          <a:r>
            <a:rPr lang="en-GB" sz="1600" b="1" dirty="0"/>
            <a:t> </a:t>
          </a:r>
          <a:r>
            <a:rPr lang="en-GB" sz="1600" b="1" dirty="0" err="1"/>
            <a:t>ndi</a:t>
          </a:r>
          <a:r>
            <a:rPr lang="en-GB" sz="1600" b="1" dirty="0"/>
            <a:t> </a:t>
          </a:r>
          <a:r>
            <a:rPr lang="en-GB" sz="1600" b="1" dirty="0" err="1"/>
            <a:t>mwana</a:t>
          </a:r>
          <a:r>
            <a:rPr lang="en-GB" sz="1600" b="1" dirty="0"/>
            <a:t> </a:t>
          </a:r>
          <a:r>
            <a:rPr lang="en-GB" sz="1600" b="1" dirty="0" err="1"/>
            <a:t>wamkazi</a:t>
          </a:r>
          <a:r>
            <a:rPr lang="en-GB" sz="1600" b="1" dirty="0"/>
            <a:t> </a:t>
          </a:r>
          <a:r>
            <a:rPr lang="en-GB" sz="1600" b="1" dirty="0" err="1"/>
            <a:t>wa</a:t>
          </a:r>
          <a:r>
            <a:rPr lang="en-GB" sz="1600" b="1" dirty="0"/>
            <a:t> Thutmose </a:t>
          </a:r>
          <a:r>
            <a:rPr lang="en-GB" sz="1600" b="1" dirty="0" err="1"/>
            <a:t>Woyamba</a:t>
          </a:r>
          <a:r>
            <a:rPr lang="en-GB" sz="1600" b="1" dirty="0"/>
            <a:t>, Hatshepsut.</a:t>
          </a:r>
          <a:endParaRPr lang="es-ES" sz="1600" dirty="0"/>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en-GB" sz="1600" b="1" dirty="0"/>
            <a:t>Thutmose </a:t>
          </a:r>
          <a:r>
            <a:rPr lang="en-GB" sz="1600" b="1" dirty="0" err="1"/>
            <a:t>Wachiwiri</a:t>
          </a:r>
          <a:r>
            <a:rPr lang="en-GB" sz="1600" b="1" dirty="0"/>
            <a:t> (1517/?). </a:t>
          </a:r>
          <a:r>
            <a:rPr lang="en-GB" sz="1600" b="1" dirty="0" err="1"/>
            <a:t>M’masiku</a:t>
          </a:r>
          <a:r>
            <a:rPr lang="en-GB" sz="1600" b="1" dirty="0"/>
            <a:t> a </a:t>
          </a:r>
          <a:r>
            <a:rPr lang="en-GB" sz="1600" b="1" dirty="0" err="1"/>
            <a:t>ulamuliro</a:t>
          </a:r>
          <a:r>
            <a:rPr lang="en-GB" sz="1600" b="1" dirty="0"/>
            <a:t> wake, Mose </a:t>
          </a:r>
          <a:r>
            <a:rPr lang="en-GB" sz="1600" b="1" dirty="0" err="1"/>
            <a:t>anathawa</a:t>
          </a:r>
          <a:r>
            <a:rPr lang="en-GB" sz="1600" b="1" dirty="0"/>
            <a:t> </a:t>
          </a:r>
          <a:r>
            <a:rPr lang="en-GB" sz="1600" b="1" dirty="0" err="1"/>
            <a:t>ku</a:t>
          </a:r>
          <a:r>
            <a:rPr lang="en-GB" sz="1600" b="1" dirty="0"/>
            <a:t> </a:t>
          </a:r>
          <a:r>
            <a:rPr lang="en-GB" sz="1600" b="1" dirty="0" err="1"/>
            <a:t>Igupto</a:t>
          </a:r>
          <a:r>
            <a:rPr lang="en-GB" sz="1600" b="1" dirty="0"/>
            <a:t> (1490)</a:t>
          </a:r>
          <a:endParaRPr lang="es-ES" sz="1600" dirty="0"/>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en-US" sz="1600" b="1" dirty="0"/>
            <a:t>Hatshepsut (?/1479).                  Iye </a:t>
          </a:r>
          <a:r>
            <a:rPr lang="en-US" sz="1600" b="1" dirty="0" err="1"/>
            <a:t>anamwalira</a:t>
          </a:r>
          <a:r>
            <a:rPr lang="en-US" sz="1600" b="1" dirty="0"/>
            <a:t> “mwana” wake asanabwerere ku Igupto</a:t>
          </a:r>
          <a:endParaRPr lang="es-ES" sz="1600" dirty="0"/>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r>
            <a:rPr lang="en-GB" sz="1500" b="1" baseline="0" dirty="0"/>
            <a:t>Thutmose </a:t>
          </a:r>
          <a:r>
            <a:rPr lang="en-GB" sz="1500" b="1" baseline="0" dirty="0" err="1"/>
            <a:t>Wachitatu</a:t>
          </a:r>
          <a:r>
            <a:rPr lang="en-GB" sz="1500" b="1" baseline="0" dirty="0"/>
            <a:t> (1479/1450). </a:t>
          </a:r>
          <a:r>
            <a:rPr lang="en-GB" sz="1500" b="1" baseline="0" dirty="0" err="1"/>
            <a:t>Ndiye</a:t>
          </a:r>
          <a:r>
            <a:rPr lang="en-GB" sz="1500" b="1" baseline="0" dirty="0"/>
            <a:t> </a:t>
          </a:r>
          <a:r>
            <a:rPr lang="en-GB" sz="1500" b="1" baseline="0" dirty="0" err="1"/>
            <a:t>Farao</a:t>
          </a:r>
          <a:r>
            <a:rPr lang="en-GB" sz="1500" b="1" baseline="0" dirty="0"/>
            <a:t> </a:t>
          </a:r>
          <a:r>
            <a:rPr lang="en-GB" sz="1500" b="1" baseline="0" dirty="0" err="1"/>
            <a:t>yemwe</a:t>
          </a:r>
          <a:r>
            <a:rPr lang="en-GB" sz="1500" b="1" baseline="0" dirty="0"/>
            <a:t> </a:t>
          </a:r>
          <a:r>
            <a:rPr lang="en-GB" sz="1500" b="1" baseline="0" dirty="0" err="1"/>
            <a:t>ankalamulira</a:t>
          </a:r>
          <a:r>
            <a:rPr lang="en-GB" sz="1500" b="1" baseline="0" dirty="0"/>
            <a:t>  pa </a:t>
          </a:r>
          <a:r>
            <a:rPr lang="en-GB" sz="1500" b="1" baseline="0" dirty="0" err="1"/>
            <a:t>nthawi</a:t>
          </a:r>
          <a:r>
            <a:rPr lang="en-GB" sz="1500" b="1" baseline="0" dirty="0"/>
            <a:t> </a:t>
          </a:r>
          <a:r>
            <a:rPr lang="en-GB" sz="1500" b="1" baseline="0" dirty="0" err="1"/>
            <a:t>yomwe</a:t>
          </a:r>
          <a:r>
            <a:rPr lang="en-GB" sz="1500" b="1" baseline="0" dirty="0"/>
            <a:t> </a:t>
          </a:r>
          <a:r>
            <a:rPr lang="en-GB" sz="1500" b="1" baseline="0" dirty="0" err="1"/>
            <a:t>Aisraeli</a:t>
          </a:r>
          <a:r>
            <a:rPr lang="en-GB" sz="1500" b="1" baseline="0" dirty="0"/>
            <a:t> </a:t>
          </a:r>
          <a:r>
            <a:rPr lang="en-GB" sz="1500" b="1" baseline="0" dirty="0" err="1"/>
            <a:t>anatuluka</a:t>
          </a:r>
          <a:r>
            <a:rPr lang="en-GB" sz="1500" b="1" baseline="0" dirty="0"/>
            <a:t> mu </a:t>
          </a:r>
          <a:r>
            <a:rPr lang="en-GB" sz="1500" b="1" baseline="0" dirty="0" err="1"/>
            <a:t>Igupto</a:t>
          </a:r>
          <a:r>
            <a:rPr lang="en-GB" sz="1500" b="1" baseline="0" dirty="0"/>
            <a:t>. Mwana wake </a:t>
          </a:r>
          <a:r>
            <a:rPr lang="en-GB" sz="1500" b="1" baseline="0" dirty="0" err="1"/>
            <a:t>woyamba</a:t>
          </a:r>
          <a:r>
            <a:rPr lang="en-GB" sz="1500" b="1" baseline="0" dirty="0"/>
            <a:t> </a:t>
          </a:r>
          <a:r>
            <a:rPr lang="en-GB" sz="1500" b="1" baseline="0" dirty="0" err="1"/>
            <a:t>anali</a:t>
          </a:r>
          <a:r>
            <a:rPr lang="en-GB" sz="1500" b="1" baseline="0" dirty="0"/>
            <a:t> “</a:t>
          </a:r>
          <a:r>
            <a:rPr lang="en-GB" sz="1500" b="1" baseline="0" dirty="0" err="1"/>
            <a:t>woyang’anira</a:t>
          </a:r>
          <a:r>
            <a:rPr lang="en-GB" sz="1500" b="1" baseline="0" dirty="0"/>
            <a:t> </a:t>
          </a:r>
          <a:r>
            <a:rPr lang="en-GB" sz="1500" b="1" baseline="0" dirty="0" err="1"/>
            <a:t>ziweto</a:t>
          </a:r>
          <a:r>
            <a:rPr lang="en-GB" sz="1500" b="1" baseline="0" dirty="0"/>
            <a:t>,” </a:t>
          </a:r>
          <a:r>
            <a:rPr lang="en-GB" sz="1500" b="1" baseline="0" dirty="0" err="1"/>
            <a:t>koma</a:t>
          </a:r>
          <a:r>
            <a:rPr lang="en-GB" sz="1500" b="1" baseline="0" dirty="0"/>
            <a:t> </a:t>
          </a:r>
          <a:r>
            <a:rPr lang="en-GB" sz="1500" b="1" baseline="0" dirty="0" err="1"/>
            <a:t>sanalowe</a:t>
          </a:r>
          <a:r>
            <a:rPr lang="en-GB" sz="1500" b="1" baseline="0" dirty="0"/>
            <a:t> </a:t>
          </a:r>
          <a:r>
            <a:rPr lang="en-GB" sz="1500" b="1" baseline="0" dirty="0" err="1"/>
            <a:t>ufumu</a:t>
          </a:r>
          <a:r>
            <a:rPr lang="en-GB" sz="1500" b="1" baseline="0" dirty="0"/>
            <a:t> </a:t>
          </a:r>
          <a:r>
            <a:rPr lang="en-GB" sz="1500" b="1" baseline="0" dirty="0" err="1"/>
            <a:t>m’malo</a:t>
          </a:r>
          <a:r>
            <a:rPr lang="en-GB" sz="1500" b="1" baseline="0" dirty="0"/>
            <a:t> </a:t>
          </a:r>
          <a:r>
            <a:rPr lang="en-GB" sz="1500" b="1" baseline="0" dirty="0" err="1"/>
            <a:t>mwake</a:t>
          </a:r>
          <a:r>
            <a:rPr lang="en-GB" sz="1500" b="1" baseline="0" dirty="0"/>
            <a:t>, </a:t>
          </a:r>
          <a:r>
            <a:rPr lang="en-GB" sz="1500" b="1" baseline="0" dirty="0" err="1"/>
            <a:t>chifukwa</a:t>
          </a:r>
          <a:r>
            <a:rPr lang="en-GB" sz="1500" b="1" baseline="0" dirty="0"/>
            <a:t> </a:t>
          </a:r>
          <a:r>
            <a:rPr lang="en-GB" sz="1500" b="1" baseline="0" dirty="0" err="1"/>
            <a:t>anamwalira</a:t>
          </a:r>
          <a:r>
            <a:rPr lang="en-GB" sz="1500" b="1" baseline="0" dirty="0"/>
            <a:t> pa </a:t>
          </a:r>
          <a:r>
            <a:rPr lang="en-GB" sz="1500" b="1" baseline="0" dirty="0" err="1"/>
            <a:t>mlili</a:t>
          </a:r>
          <a:r>
            <a:rPr lang="en-GB" sz="1500" b="1" baseline="0" dirty="0"/>
            <a:t>  </a:t>
          </a:r>
          <a:r>
            <a:rPr lang="en-GB" sz="1500" b="1" baseline="0" dirty="0" err="1"/>
            <a:t>wa</a:t>
          </a:r>
          <a:r>
            <a:rPr lang="en-GB" sz="1500" b="1" baseline="0" dirty="0"/>
            <a:t> </a:t>
          </a:r>
          <a:r>
            <a:rPr lang="en-GB" sz="1500" b="1" baseline="0" dirty="0" err="1"/>
            <a:t>khumi</a:t>
          </a:r>
          <a:r>
            <a:rPr lang="en-US" sz="1500" b="1" baseline="0" dirty="0"/>
            <a:t>.</a:t>
          </a:r>
          <a:endParaRPr lang="es-ES" sz="1500" baseline="0" dirty="0"/>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en-GB" sz="1500" b="1" baseline="0" dirty="0" err="1"/>
            <a:t>Amenofisi</a:t>
          </a:r>
          <a:r>
            <a:rPr lang="en-GB" sz="1500" b="1" baseline="0" dirty="0"/>
            <a:t> </a:t>
          </a:r>
          <a:r>
            <a:rPr lang="en-GB" sz="1500" b="1" baseline="0" dirty="0" err="1"/>
            <a:t>Wachiwiri</a:t>
          </a:r>
          <a:r>
            <a:rPr lang="en-GB" sz="1500" b="1" baseline="0" dirty="0"/>
            <a:t> (1450/1424). Anali </a:t>
          </a:r>
          <a:r>
            <a:rPr lang="en-GB" sz="1500" b="1" baseline="0" dirty="0" err="1"/>
            <a:t>mwana</a:t>
          </a:r>
          <a:r>
            <a:rPr lang="en-GB" sz="1500" b="1" baseline="0" dirty="0"/>
            <a:t> </a:t>
          </a:r>
          <a:r>
            <a:rPr lang="en-GB" sz="1500" b="1" baseline="0" dirty="0" err="1"/>
            <a:t>wa</a:t>
          </a:r>
          <a:r>
            <a:rPr lang="en-GB" sz="1500" b="1" baseline="0" dirty="0"/>
            <a:t> Thutmose </a:t>
          </a:r>
          <a:r>
            <a:rPr lang="en-GB" sz="1500" b="1" baseline="0" dirty="0" err="1"/>
            <a:t>Wachitatu</a:t>
          </a:r>
          <a:r>
            <a:rPr lang="en-GB" sz="1500" b="1" baseline="0" dirty="0"/>
            <a:t>, </a:t>
          </a:r>
          <a:r>
            <a:rPr lang="en-GB" sz="1500" b="1" baseline="0" dirty="0" err="1"/>
            <a:t>koma</a:t>
          </a:r>
          <a:r>
            <a:rPr lang="en-GB" sz="1500" b="1" baseline="0" dirty="0"/>
            <a:t> </a:t>
          </a:r>
          <a:r>
            <a:rPr lang="en-GB" sz="1500" b="1" baseline="0" dirty="0" err="1"/>
            <a:t>osati</a:t>
          </a:r>
          <a:r>
            <a:rPr lang="en-GB" sz="1500" b="1" baseline="0" dirty="0"/>
            <a:t> </a:t>
          </a:r>
          <a:r>
            <a:rPr lang="en-GB" sz="1500" b="1" baseline="0" dirty="0" err="1"/>
            <a:t>woyamba</a:t>
          </a:r>
          <a:r>
            <a:rPr lang="en-GB" sz="1500" b="1" baseline="0" dirty="0"/>
            <a:t> </a:t>
          </a:r>
          <a:r>
            <a:rPr lang="en-GB" sz="1500" b="1" baseline="0" dirty="0" err="1"/>
            <a:t>kubadwa</a:t>
          </a:r>
          <a:endParaRPr lang="es-ES" sz="1500" baseline="0" dirty="0"/>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custScaleY="118838">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dgm:presLayoutVars>
          <dgm:bulletEnabled val="1"/>
        </dgm:presLayoutVars>
      </dgm:prSet>
      <dgm:spPr/>
    </dgm:pt>
    <dgm:pt modelId="{7AB22805-E85F-4733-A861-88881A3A3B53}" type="pres">
      <dgm:prSet presAssocID="{3DAE5527-6227-4A3E-88F9-C7A5020E8C8A}" presName="rect2" presStyleLbl="fgImgPlace1" presStyleIdx="3" presStyleCnt="8"/>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63929">
        <dgm:presLayoutVars>
          <dgm:bulletEnabled val="1"/>
        </dgm:presLayoutVars>
      </dgm:prSet>
      <dgm:spPr/>
    </dgm:pt>
    <dgm:pt modelId="{C339DD00-7089-4D95-B2E0-DE6E76573600}" type="pres">
      <dgm:prSet presAssocID="{280F5712-1D89-4052-9D5D-FB8A7BCB1CB5}" presName="rect2" presStyleLbl="fgImgPlace1" presStyleIdx="6" presStyleCnt="8" custLinFactX="-54102" custLinFactNeighborX="-100000"/>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en-US" sz="2000" b="1" dirty="0"/>
            <a:t>Anasankha anthu oti akawaumirize kumanga nyumba ( Eks. 1:11 )</a:t>
          </a:r>
          <a:endParaRPr lang="es-ES" sz="2000" dirty="0"/>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en-US" sz="2000" b="1" dirty="0"/>
            <a:t>Anaumitsa zofuna zawo, kuwasandutsa antchito/akapolo (Eks. 1:13-14).</a:t>
          </a:r>
          <a:endParaRPr lang="es-ES" sz="2000" dirty="0"/>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en-US" sz="2000" b="1" dirty="0"/>
            <a:t>Analamula kuti amuna aziphedwa pogwiritsa ntchito azamba (Eks. 1:15-16)</a:t>
          </a:r>
          <a:endParaRPr lang="es-ES" sz="2000" dirty="0"/>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en-US" sz="2000" b="1" dirty="0"/>
            <a:t>Pomalizira pake, analamula kuti ana aamuna aphedwe mokakamiza (Eks. 1:22)</a:t>
          </a:r>
          <a:endParaRPr lang="es-ES" sz="2000" dirty="0"/>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                                                                                                                                               Kuchokera pa kuitana Abramu ku Harana kufikira pamene Yakobo anafika ku Igupto. Zaka 215</a:t>
          </a:r>
        </a:p>
        <a:p>
          <a:pPr marL="0" lvl="0" indent="0" algn="ctr" defTabSz="889000">
            <a:lnSpc>
              <a:spcPct val="90000"/>
            </a:lnSpc>
            <a:spcBef>
              <a:spcPct val="0"/>
            </a:spcBef>
            <a:spcAft>
              <a:spcPct val="35000"/>
            </a:spcAft>
            <a:buNone/>
          </a:pPr>
          <a:endParaRPr lang="es-ES" sz="2000" kern="1200" dirty="0"/>
        </a:p>
      </dsp:txBody>
      <dsp:txXfrm>
        <a:off x="724720" y="0"/>
        <a:ext cx="7845976" cy="688483"/>
      </dsp:txXfrm>
    </dsp:sp>
    <dsp:sp modelId="{60485A36-15CA-4A79-8E90-A1F8B20B581D}">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12A6F92-255C-439C-AC5C-F01C8F825CDB}">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Kuchokela pamene Yakobo anafika ku </a:t>
          </a:r>
          <a:r>
            <a:rPr lang="en-US" sz="1900" b="1" kern="1200" dirty="0" err="1"/>
            <a:t>Iguputo</a:t>
          </a:r>
          <a:r>
            <a:rPr lang="en-US" sz="1900" b="1" kern="1200" dirty="0"/>
            <a:t> </a:t>
          </a:r>
          <a:r>
            <a:rPr lang="en-US" sz="1900" b="1" kern="1200" dirty="0" err="1"/>
            <a:t>kufikira</a:t>
          </a:r>
          <a:r>
            <a:rPr lang="en-US" sz="1900" b="1" kern="1200" dirty="0"/>
            <a:t> pamene anatuluka m’dziko la Iguputo: zaka 215</a:t>
          </a:r>
          <a:r>
            <a:rPr lang="en" sz="1900" b="1" kern="1200" dirty="0"/>
            <a:t>: </a:t>
          </a:r>
          <a:endParaRPr lang="es-ES" sz="1900" kern="1200" dirty="0"/>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5" y="101748"/>
          <a:ext cx="1364416" cy="150180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40007" y="141710"/>
        <a:ext cx="1284492" cy="1421879"/>
      </dsp:txXfrm>
    </dsp:sp>
    <dsp:sp modelId="{E6B43066-B239-4643-ABC4-EC0D2FED53BC}">
      <dsp:nvSpPr>
        <dsp:cNvPr id="0" name=""/>
        <dsp:cNvSpPr/>
      </dsp:nvSpPr>
      <dsp:spPr>
        <a:xfrm>
          <a:off x="1420976" y="773016"/>
          <a:ext cx="136148" cy="1592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dirty="0"/>
        </a:p>
      </dsp:txBody>
      <dsp:txXfrm>
        <a:off x="1420976" y="804870"/>
        <a:ext cx="95304" cy="95560"/>
      </dsp:txXfrm>
    </dsp:sp>
    <dsp:sp modelId="{32274D1B-E1DF-438B-A2E4-024496EB872E}">
      <dsp:nvSpPr>
        <dsp:cNvPr id="0" name=""/>
        <dsp:cNvSpPr/>
      </dsp:nvSpPr>
      <dsp:spPr>
        <a:xfrm>
          <a:off x="1621346" y="101748"/>
          <a:ext cx="1364416" cy="150180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1661308" y="141710"/>
        <a:ext cx="1284492" cy="1421879"/>
      </dsp:txXfrm>
    </dsp:sp>
    <dsp:sp modelId="{B109C72A-C06E-4C3D-BC59-744C76F90628}">
      <dsp:nvSpPr>
        <dsp:cNvPr id="0" name=""/>
        <dsp:cNvSpPr/>
      </dsp:nvSpPr>
      <dsp:spPr>
        <a:xfrm rot="5400000">
          <a:off x="2235479" y="1648506"/>
          <a:ext cx="136148" cy="159268"/>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dirty="0">
            <a:solidFill>
              <a:prstClr val="white"/>
            </a:solidFill>
            <a:latin typeface="Aptos" panose="02110004020202020204"/>
            <a:ea typeface="+mn-ea"/>
            <a:cs typeface="+mn-cs"/>
          </a:endParaRPr>
        </a:p>
      </dsp:txBody>
      <dsp:txXfrm rot="-5400000">
        <a:off x="2255773" y="1660066"/>
        <a:ext cx="95560" cy="95304"/>
      </dsp:txXfrm>
    </dsp:sp>
    <dsp:sp modelId="{67AEB71F-284C-4CD2-8B47-3EF7136E2CA8}">
      <dsp:nvSpPr>
        <dsp:cNvPr id="0" name=""/>
        <dsp:cNvSpPr/>
      </dsp:nvSpPr>
      <dsp:spPr>
        <a:xfrm>
          <a:off x="1621346" y="1860436"/>
          <a:ext cx="1364416" cy="150180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 sz="5900" kern="1200" dirty="0"/>
            <a:t> </a:t>
          </a:r>
        </a:p>
      </dsp:txBody>
      <dsp:txXfrm>
        <a:off x="1661308" y="1900398"/>
        <a:ext cx="1284492" cy="1421879"/>
      </dsp:txXfrm>
    </dsp:sp>
    <dsp:sp modelId="{9135E337-630C-4EED-BECA-D3793DA0A1CC}">
      <dsp:nvSpPr>
        <dsp:cNvPr id="0" name=""/>
        <dsp:cNvSpPr/>
      </dsp:nvSpPr>
      <dsp:spPr>
        <a:xfrm rot="10800000">
          <a:off x="1428682" y="2531703"/>
          <a:ext cx="136148" cy="159268"/>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dirty="0">
            <a:solidFill>
              <a:prstClr val="white"/>
            </a:solidFill>
            <a:latin typeface="Aptos" panose="02110004020202020204"/>
            <a:ea typeface="+mn-ea"/>
            <a:cs typeface="+mn-cs"/>
          </a:endParaRPr>
        </a:p>
      </dsp:txBody>
      <dsp:txXfrm rot="10800000">
        <a:off x="1469526" y="2563557"/>
        <a:ext cx="95304" cy="95560"/>
      </dsp:txXfrm>
    </dsp:sp>
    <dsp:sp modelId="{A1CEC614-C944-443A-85EB-583C6864F61F}">
      <dsp:nvSpPr>
        <dsp:cNvPr id="0" name=""/>
        <dsp:cNvSpPr/>
      </dsp:nvSpPr>
      <dsp:spPr>
        <a:xfrm>
          <a:off x="45" y="1860436"/>
          <a:ext cx="1364416" cy="150180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 sz="5800" kern="1200" dirty="0"/>
            <a:t> </a:t>
          </a:r>
        </a:p>
      </dsp:txBody>
      <dsp:txXfrm>
        <a:off x="40007" y="1900398"/>
        <a:ext cx="1284492" cy="1421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524332" y="52730"/>
          <a:ext cx="3830243" cy="1230052"/>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t>Ahmose </a:t>
          </a:r>
          <a:r>
            <a:rPr lang="en-GB" sz="1500" b="1" kern="1200" dirty="0" err="1"/>
            <a:t>Woyamba</a:t>
          </a:r>
          <a:r>
            <a:rPr lang="en-GB" sz="1500" b="1" kern="1200" dirty="0"/>
            <a:t> (1575/1550). </a:t>
          </a:r>
          <a:r>
            <a:rPr lang="en-GB" sz="1500" b="1" kern="1200" dirty="0" err="1"/>
            <a:t>Anagonjetsa</a:t>
          </a:r>
          <a:r>
            <a:rPr lang="en-GB" sz="1500" b="1" kern="1200" dirty="0"/>
            <a:t> a Hyksos. </a:t>
          </a:r>
          <a:r>
            <a:rPr lang="en-GB" sz="1500" b="1" kern="1200" dirty="0" err="1"/>
            <a:t>Ndiye</a:t>
          </a:r>
          <a:r>
            <a:rPr lang="en-GB" sz="1500" b="1" kern="1200" dirty="0"/>
            <a:t> </a:t>
          </a:r>
          <a:r>
            <a:rPr lang="en-GB" sz="1500" b="1" kern="1200" dirty="0" err="1"/>
            <a:t>Farao</a:t>
          </a:r>
          <a:r>
            <a:rPr lang="en-GB" sz="1500" b="1" kern="1200" dirty="0"/>
            <a:t> amene “</a:t>
          </a:r>
          <a:r>
            <a:rPr lang="en-GB" sz="1500" b="1" kern="1200" dirty="0" err="1"/>
            <a:t>sadamudziwe</a:t>
          </a:r>
          <a:r>
            <a:rPr lang="en-GB" sz="1500" b="1" kern="1200" dirty="0"/>
            <a:t> </a:t>
          </a:r>
          <a:r>
            <a:rPr lang="en-GB" sz="1500" b="1" kern="1200" dirty="0" err="1"/>
            <a:t>Yosefe</a:t>
          </a:r>
          <a:r>
            <a:rPr lang="en-GB" sz="1500" b="1" kern="1200" dirty="0"/>
            <a:t>” </a:t>
          </a:r>
          <a:r>
            <a:rPr lang="en-GB" sz="1500" b="1" kern="1200" dirty="0" err="1"/>
            <a:t>ndipo</a:t>
          </a:r>
          <a:r>
            <a:rPr lang="en-GB" sz="1500" b="1" kern="1200" dirty="0"/>
            <a:t> </a:t>
          </a:r>
          <a:r>
            <a:rPr lang="en-GB" sz="1500" b="1" kern="1200" dirty="0" err="1"/>
            <a:t>anagwiritsa</a:t>
          </a:r>
          <a:r>
            <a:rPr lang="en-GB" sz="1500" b="1" kern="1200" dirty="0"/>
            <a:t> </a:t>
          </a:r>
          <a:r>
            <a:rPr lang="en-GB" sz="1500" b="1" kern="1200" dirty="0" err="1"/>
            <a:t>ntchito</a:t>
          </a:r>
          <a:r>
            <a:rPr lang="en-GB" sz="1500" b="1" kern="1200" dirty="0"/>
            <a:t> </a:t>
          </a:r>
          <a:r>
            <a:rPr lang="en-GB" sz="1500" b="1" kern="1200" dirty="0" err="1"/>
            <a:t>Aisraeli</a:t>
          </a:r>
          <a:r>
            <a:rPr lang="en-GB" sz="1500" b="1" kern="1200" dirty="0"/>
            <a:t> </a:t>
          </a:r>
          <a:r>
            <a:rPr lang="en-GB" sz="1500" b="1" kern="1200" dirty="0" err="1"/>
            <a:t>monga</a:t>
          </a:r>
          <a:r>
            <a:rPr lang="en-GB" sz="1500" b="1" kern="1200" dirty="0"/>
            <a:t> </a:t>
          </a:r>
          <a:r>
            <a:rPr lang="en-GB" sz="1500" b="1" kern="1200" dirty="0" err="1"/>
            <a:t>akapolo</a:t>
          </a:r>
          <a:r>
            <a:rPr lang="en-GB" sz="1500" b="1" kern="1200" dirty="0"/>
            <a:t> (</a:t>
          </a:r>
          <a:r>
            <a:rPr lang="en-GB" sz="1500" b="1" kern="1200" dirty="0" err="1"/>
            <a:t>Eksodo</a:t>
          </a:r>
          <a:r>
            <a:rPr lang="en-GB" sz="1500" b="1" kern="1200" dirty="0"/>
            <a:t> 1:8–12</a:t>
          </a:r>
          <a:r>
            <a:rPr lang="en-US" sz="1500" b="1" kern="1200" dirty="0"/>
            <a:t>).</a:t>
          </a:r>
          <a:endParaRPr lang="es-ES" sz="1500" kern="1200" dirty="0"/>
        </a:p>
      </dsp:txBody>
      <dsp:txXfrm>
        <a:off x="524332" y="52730"/>
        <a:ext cx="3830243" cy="1230052"/>
      </dsp:txXfrm>
    </dsp:sp>
    <dsp:sp modelId="{63D04BA7-DCEC-4E13-B4EA-D6E4D468A75B}">
      <dsp:nvSpPr>
        <dsp:cNvPr id="0" name=""/>
        <dsp:cNvSpPr/>
      </dsp:nvSpPr>
      <dsp:spPr>
        <a:xfrm>
          <a:off x="338790" y="713"/>
          <a:ext cx="724546" cy="1086819"/>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607022" y="211866"/>
          <a:ext cx="3215740" cy="1004919"/>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0665"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err="1"/>
            <a:t>Amenofisi</a:t>
          </a:r>
          <a:r>
            <a:rPr lang="en-GB" sz="1600" b="1" kern="1200" dirty="0"/>
            <a:t> </a:t>
          </a:r>
          <a:r>
            <a:rPr lang="en-GB" sz="1600" b="1" kern="1200" dirty="0" err="1"/>
            <a:t>Woyamba</a:t>
          </a:r>
          <a:r>
            <a:rPr lang="en-GB" sz="1600" b="1" kern="1200" dirty="0"/>
            <a:t> (1550/1530). </a:t>
          </a:r>
          <a:r>
            <a:rPr lang="en-GB" sz="1600" b="1" kern="1200" dirty="0" err="1"/>
            <a:t>Anapitirizabe</a:t>
          </a:r>
          <a:r>
            <a:rPr lang="en-GB" sz="1600" b="1" kern="1200" dirty="0"/>
            <a:t> </a:t>
          </a:r>
          <a:r>
            <a:rPr lang="en-GB" sz="1600" b="1" kern="1200" dirty="0" err="1"/>
            <a:t>kuzunza</a:t>
          </a:r>
          <a:r>
            <a:rPr lang="en-GB" sz="1600" b="1" kern="1200" dirty="0"/>
            <a:t> </a:t>
          </a:r>
          <a:r>
            <a:rPr lang="en-GB" sz="1600" b="1" kern="1200" dirty="0" err="1"/>
            <a:t>Aisraeli</a:t>
          </a:r>
          <a:r>
            <a:rPr lang="en-GB" sz="1600" b="1" kern="1200" dirty="0"/>
            <a:t> (</a:t>
          </a:r>
          <a:r>
            <a:rPr lang="en-GB" sz="1600" b="1" kern="1200" dirty="0" err="1"/>
            <a:t>Eksodo</a:t>
          </a:r>
          <a:r>
            <a:rPr lang="en-GB" sz="1600" b="1" kern="1200" dirty="0"/>
            <a:t> 1:13–14</a:t>
          </a:r>
          <a:r>
            <a:rPr lang="en-US" sz="1600" b="1" kern="1200" dirty="0"/>
            <a:t>).</a:t>
          </a:r>
          <a:endParaRPr lang="es-ES" sz="1600" kern="1200" dirty="0"/>
        </a:p>
      </dsp:txBody>
      <dsp:txXfrm>
        <a:off x="4607022" y="211866"/>
        <a:ext cx="3215740" cy="1004919"/>
      </dsp:txXfrm>
    </dsp:sp>
    <dsp:sp modelId="{E173E195-7227-4497-BEC4-905339BC0AEE}">
      <dsp:nvSpPr>
        <dsp:cNvPr id="0" name=""/>
        <dsp:cNvSpPr/>
      </dsp:nvSpPr>
      <dsp:spPr>
        <a:xfrm>
          <a:off x="4473033" y="66711"/>
          <a:ext cx="703443" cy="1055164"/>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079229" y="198969"/>
          <a:ext cx="3312213" cy="1035066"/>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Thutmose </a:t>
          </a:r>
          <a:r>
            <a:rPr lang="en-GB" sz="1600" b="1" kern="1200" dirty="0" err="1"/>
            <a:t>Woyamba</a:t>
          </a:r>
          <a:r>
            <a:rPr lang="en-GB" sz="1600" b="1" kern="1200" dirty="0"/>
            <a:t> (1530/1517). </a:t>
          </a:r>
          <a:r>
            <a:rPr lang="en-GB" sz="1600" b="1" kern="1200" dirty="0" err="1"/>
            <a:t>Analamula</a:t>
          </a:r>
          <a:r>
            <a:rPr lang="en-GB" sz="1600" b="1" kern="1200" dirty="0"/>
            <a:t> </a:t>
          </a:r>
          <a:r>
            <a:rPr lang="en-GB" sz="1600" b="1" kern="1200" dirty="0" err="1"/>
            <a:t>kuti</a:t>
          </a:r>
          <a:r>
            <a:rPr lang="en-GB" sz="1600" b="1" kern="1200" dirty="0"/>
            <a:t> ana </a:t>
          </a:r>
          <a:r>
            <a:rPr lang="en-GB" sz="1600" b="1" kern="1200" dirty="0" err="1"/>
            <a:t>aamuna</a:t>
          </a:r>
          <a:r>
            <a:rPr lang="en-GB" sz="1600" b="1" kern="1200" dirty="0"/>
            <a:t> a </a:t>
          </a:r>
          <a:r>
            <a:rPr lang="en-GB" sz="1600" b="1" kern="1200" dirty="0" err="1"/>
            <a:t>Chihebri</a:t>
          </a:r>
          <a:r>
            <a:rPr lang="en-GB" sz="1600" b="1" kern="1200" dirty="0"/>
            <a:t> </a:t>
          </a:r>
          <a:r>
            <a:rPr lang="en-GB" sz="1600" b="1" kern="1200" dirty="0" err="1"/>
            <a:t>aphedwe</a:t>
          </a:r>
          <a:r>
            <a:rPr lang="en-GB" sz="1600" b="1" kern="1200" dirty="0"/>
            <a:t> (</a:t>
          </a:r>
          <a:r>
            <a:rPr lang="en-GB" sz="1600" b="1" kern="1200" dirty="0" err="1"/>
            <a:t>Eksodo</a:t>
          </a:r>
          <a:r>
            <a:rPr lang="en-GB" sz="1600" b="1" kern="1200" dirty="0"/>
            <a:t> 1:15–22).</a:t>
          </a:r>
          <a:endParaRPr lang="es-ES" sz="1600" kern="1200" dirty="0"/>
        </a:p>
      </dsp:txBody>
      <dsp:txXfrm>
        <a:off x="8079229" y="198969"/>
        <a:ext cx="3312213" cy="1035066"/>
      </dsp:txXfrm>
    </dsp:sp>
    <dsp:sp modelId="{51003E69-EDD3-479C-8F2F-75C20848753B}">
      <dsp:nvSpPr>
        <dsp:cNvPr id="0" name=""/>
        <dsp:cNvSpPr/>
      </dsp:nvSpPr>
      <dsp:spPr>
        <a:xfrm>
          <a:off x="7941220" y="49460"/>
          <a:ext cx="724546" cy="1086819"/>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802105" y="1550749"/>
          <a:ext cx="3312213" cy="1035066"/>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Mose (1530/1410). </a:t>
          </a:r>
          <a:r>
            <a:rPr lang="en-GB" sz="1600" b="1" kern="1200" dirty="0" err="1"/>
            <a:t>Anatengedwa</a:t>
          </a:r>
          <a:r>
            <a:rPr lang="en-GB" sz="1600" b="1" kern="1200" dirty="0"/>
            <a:t> </a:t>
          </a:r>
          <a:r>
            <a:rPr lang="en-GB" sz="1600" b="1" kern="1200" dirty="0" err="1"/>
            <a:t>ndi</a:t>
          </a:r>
          <a:r>
            <a:rPr lang="en-GB" sz="1600" b="1" kern="1200" dirty="0"/>
            <a:t> </a:t>
          </a:r>
          <a:r>
            <a:rPr lang="en-GB" sz="1600" b="1" kern="1200" dirty="0" err="1"/>
            <a:t>mwana</a:t>
          </a:r>
          <a:r>
            <a:rPr lang="en-GB" sz="1600" b="1" kern="1200" dirty="0"/>
            <a:t> </a:t>
          </a:r>
          <a:r>
            <a:rPr lang="en-GB" sz="1600" b="1" kern="1200" dirty="0" err="1"/>
            <a:t>wamkazi</a:t>
          </a:r>
          <a:r>
            <a:rPr lang="en-GB" sz="1600" b="1" kern="1200" dirty="0"/>
            <a:t> </a:t>
          </a:r>
          <a:r>
            <a:rPr lang="en-GB" sz="1600" b="1" kern="1200" dirty="0" err="1"/>
            <a:t>wa</a:t>
          </a:r>
          <a:r>
            <a:rPr lang="en-GB" sz="1600" b="1" kern="1200" dirty="0"/>
            <a:t> Thutmose </a:t>
          </a:r>
          <a:r>
            <a:rPr lang="en-GB" sz="1600" b="1" kern="1200" dirty="0" err="1"/>
            <a:t>Woyamba</a:t>
          </a:r>
          <a:r>
            <a:rPr lang="en-GB" sz="1600" b="1" kern="1200" dirty="0"/>
            <a:t>, Hatshepsut.</a:t>
          </a:r>
          <a:endParaRPr lang="es-ES" sz="1600" kern="1200" dirty="0"/>
        </a:p>
      </dsp:txBody>
      <dsp:txXfrm>
        <a:off x="802105" y="1550749"/>
        <a:ext cx="3312213" cy="1035066"/>
      </dsp:txXfrm>
    </dsp:sp>
    <dsp:sp modelId="{7AB22805-E85F-4733-A861-88881A3A3B53}">
      <dsp:nvSpPr>
        <dsp:cNvPr id="0" name=""/>
        <dsp:cNvSpPr/>
      </dsp:nvSpPr>
      <dsp:spPr>
        <a:xfrm>
          <a:off x="664096" y="1401240"/>
          <a:ext cx="724546" cy="1086819"/>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70785" y="1550749"/>
          <a:ext cx="3312213" cy="1035066"/>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Thutmose </a:t>
          </a:r>
          <a:r>
            <a:rPr lang="en-GB" sz="1600" b="1" kern="1200" dirty="0" err="1"/>
            <a:t>Wachiwiri</a:t>
          </a:r>
          <a:r>
            <a:rPr lang="en-GB" sz="1600" b="1" kern="1200" dirty="0"/>
            <a:t> (1517/?). </a:t>
          </a:r>
          <a:r>
            <a:rPr lang="en-GB" sz="1600" b="1" kern="1200" dirty="0" err="1"/>
            <a:t>M’masiku</a:t>
          </a:r>
          <a:r>
            <a:rPr lang="en-GB" sz="1600" b="1" kern="1200" dirty="0"/>
            <a:t> a </a:t>
          </a:r>
          <a:r>
            <a:rPr lang="en-GB" sz="1600" b="1" kern="1200" dirty="0" err="1"/>
            <a:t>ulamuliro</a:t>
          </a:r>
          <a:r>
            <a:rPr lang="en-GB" sz="1600" b="1" kern="1200" dirty="0"/>
            <a:t> wake, Mose </a:t>
          </a:r>
          <a:r>
            <a:rPr lang="en-GB" sz="1600" b="1" kern="1200" dirty="0" err="1"/>
            <a:t>anathawa</a:t>
          </a:r>
          <a:r>
            <a:rPr lang="en-GB" sz="1600" b="1" kern="1200" dirty="0"/>
            <a:t> </a:t>
          </a:r>
          <a:r>
            <a:rPr lang="en-GB" sz="1600" b="1" kern="1200" dirty="0" err="1"/>
            <a:t>ku</a:t>
          </a:r>
          <a:r>
            <a:rPr lang="en-GB" sz="1600" b="1" kern="1200" dirty="0"/>
            <a:t> </a:t>
          </a:r>
          <a:r>
            <a:rPr lang="en-GB" sz="1600" b="1" kern="1200" dirty="0" err="1"/>
            <a:t>Igupto</a:t>
          </a:r>
          <a:r>
            <a:rPr lang="en-GB" sz="1600" b="1" kern="1200" dirty="0"/>
            <a:t> (1490)</a:t>
          </a:r>
          <a:endParaRPr lang="es-ES" sz="1600" kern="1200" dirty="0"/>
        </a:p>
      </dsp:txBody>
      <dsp:txXfrm>
        <a:off x="4370785" y="1550749"/>
        <a:ext cx="3312213" cy="1035066"/>
      </dsp:txXfrm>
    </dsp:sp>
    <dsp:sp modelId="{EAA23E0C-F686-4F0A-A517-C414B63058EA}">
      <dsp:nvSpPr>
        <dsp:cNvPr id="0" name=""/>
        <dsp:cNvSpPr/>
      </dsp:nvSpPr>
      <dsp:spPr>
        <a:xfrm>
          <a:off x="4232776" y="1401240"/>
          <a:ext cx="724546" cy="1086819"/>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7939464" y="1550749"/>
          <a:ext cx="3312213" cy="1035066"/>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Hatshepsut (?/1479).                  Iye </a:t>
          </a:r>
          <a:r>
            <a:rPr lang="en-US" sz="1600" b="1" kern="1200" dirty="0" err="1"/>
            <a:t>anamwalira</a:t>
          </a:r>
          <a:r>
            <a:rPr lang="en-US" sz="1600" b="1" kern="1200" dirty="0"/>
            <a:t> “mwana” wake asanabwerere ku Igupto</a:t>
          </a:r>
          <a:endParaRPr lang="es-ES" sz="1600" kern="1200" dirty="0"/>
        </a:p>
      </dsp:txBody>
      <dsp:txXfrm>
        <a:off x="7939464" y="1550749"/>
        <a:ext cx="3312213" cy="1035066"/>
      </dsp:txXfrm>
    </dsp:sp>
    <dsp:sp modelId="{B1F7F442-7D03-4F71-9FCA-827703E76CCF}">
      <dsp:nvSpPr>
        <dsp:cNvPr id="0" name=""/>
        <dsp:cNvSpPr/>
      </dsp:nvSpPr>
      <dsp:spPr>
        <a:xfrm>
          <a:off x="7801456" y="1401240"/>
          <a:ext cx="724546" cy="1086819"/>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458708" y="2853783"/>
          <a:ext cx="5429677" cy="1035066"/>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baseline="0" dirty="0"/>
            <a:t>Thutmose </a:t>
          </a:r>
          <a:r>
            <a:rPr lang="en-GB" sz="1500" b="1" kern="1200" baseline="0" dirty="0" err="1"/>
            <a:t>Wachitatu</a:t>
          </a:r>
          <a:r>
            <a:rPr lang="en-GB" sz="1500" b="1" kern="1200" baseline="0" dirty="0"/>
            <a:t> (1479/1450). </a:t>
          </a:r>
          <a:r>
            <a:rPr lang="en-GB" sz="1500" b="1" kern="1200" baseline="0" dirty="0" err="1"/>
            <a:t>Ndiye</a:t>
          </a:r>
          <a:r>
            <a:rPr lang="en-GB" sz="1500" b="1" kern="1200" baseline="0" dirty="0"/>
            <a:t> </a:t>
          </a:r>
          <a:r>
            <a:rPr lang="en-GB" sz="1500" b="1" kern="1200" baseline="0" dirty="0" err="1"/>
            <a:t>Farao</a:t>
          </a:r>
          <a:r>
            <a:rPr lang="en-GB" sz="1500" b="1" kern="1200" baseline="0" dirty="0"/>
            <a:t> </a:t>
          </a:r>
          <a:r>
            <a:rPr lang="en-GB" sz="1500" b="1" kern="1200" baseline="0" dirty="0" err="1"/>
            <a:t>yemwe</a:t>
          </a:r>
          <a:r>
            <a:rPr lang="en-GB" sz="1500" b="1" kern="1200" baseline="0" dirty="0"/>
            <a:t> </a:t>
          </a:r>
          <a:r>
            <a:rPr lang="en-GB" sz="1500" b="1" kern="1200" baseline="0" dirty="0" err="1"/>
            <a:t>ankalamulira</a:t>
          </a:r>
          <a:r>
            <a:rPr lang="en-GB" sz="1500" b="1" kern="1200" baseline="0" dirty="0"/>
            <a:t>  pa </a:t>
          </a:r>
          <a:r>
            <a:rPr lang="en-GB" sz="1500" b="1" kern="1200" baseline="0" dirty="0" err="1"/>
            <a:t>nthawi</a:t>
          </a:r>
          <a:r>
            <a:rPr lang="en-GB" sz="1500" b="1" kern="1200" baseline="0" dirty="0"/>
            <a:t> </a:t>
          </a:r>
          <a:r>
            <a:rPr lang="en-GB" sz="1500" b="1" kern="1200" baseline="0" dirty="0" err="1"/>
            <a:t>yomwe</a:t>
          </a:r>
          <a:r>
            <a:rPr lang="en-GB" sz="1500" b="1" kern="1200" baseline="0" dirty="0"/>
            <a:t> </a:t>
          </a:r>
          <a:r>
            <a:rPr lang="en-GB" sz="1500" b="1" kern="1200" baseline="0" dirty="0" err="1"/>
            <a:t>Aisraeli</a:t>
          </a:r>
          <a:r>
            <a:rPr lang="en-GB" sz="1500" b="1" kern="1200" baseline="0" dirty="0"/>
            <a:t> </a:t>
          </a:r>
          <a:r>
            <a:rPr lang="en-GB" sz="1500" b="1" kern="1200" baseline="0" dirty="0" err="1"/>
            <a:t>anatuluka</a:t>
          </a:r>
          <a:r>
            <a:rPr lang="en-GB" sz="1500" b="1" kern="1200" baseline="0" dirty="0"/>
            <a:t> mu </a:t>
          </a:r>
          <a:r>
            <a:rPr lang="en-GB" sz="1500" b="1" kern="1200" baseline="0" dirty="0" err="1"/>
            <a:t>Igupto</a:t>
          </a:r>
          <a:r>
            <a:rPr lang="en-GB" sz="1500" b="1" kern="1200" baseline="0" dirty="0"/>
            <a:t>. Mwana wake </a:t>
          </a:r>
          <a:r>
            <a:rPr lang="en-GB" sz="1500" b="1" kern="1200" baseline="0" dirty="0" err="1"/>
            <a:t>woyamba</a:t>
          </a:r>
          <a:r>
            <a:rPr lang="en-GB" sz="1500" b="1" kern="1200" baseline="0" dirty="0"/>
            <a:t> </a:t>
          </a:r>
          <a:r>
            <a:rPr lang="en-GB" sz="1500" b="1" kern="1200" baseline="0" dirty="0" err="1"/>
            <a:t>anali</a:t>
          </a:r>
          <a:r>
            <a:rPr lang="en-GB" sz="1500" b="1" kern="1200" baseline="0" dirty="0"/>
            <a:t> “</a:t>
          </a:r>
          <a:r>
            <a:rPr lang="en-GB" sz="1500" b="1" kern="1200" baseline="0" dirty="0" err="1"/>
            <a:t>woyang’anira</a:t>
          </a:r>
          <a:r>
            <a:rPr lang="en-GB" sz="1500" b="1" kern="1200" baseline="0" dirty="0"/>
            <a:t> </a:t>
          </a:r>
          <a:r>
            <a:rPr lang="en-GB" sz="1500" b="1" kern="1200" baseline="0" dirty="0" err="1"/>
            <a:t>ziweto</a:t>
          </a:r>
          <a:r>
            <a:rPr lang="en-GB" sz="1500" b="1" kern="1200" baseline="0" dirty="0"/>
            <a:t>,” </a:t>
          </a:r>
          <a:r>
            <a:rPr lang="en-GB" sz="1500" b="1" kern="1200" baseline="0" dirty="0" err="1"/>
            <a:t>koma</a:t>
          </a:r>
          <a:r>
            <a:rPr lang="en-GB" sz="1500" b="1" kern="1200" baseline="0" dirty="0"/>
            <a:t> </a:t>
          </a:r>
          <a:r>
            <a:rPr lang="en-GB" sz="1500" b="1" kern="1200" baseline="0" dirty="0" err="1"/>
            <a:t>sanalowe</a:t>
          </a:r>
          <a:r>
            <a:rPr lang="en-GB" sz="1500" b="1" kern="1200" baseline="0" dirty="0"/>
            <a:t> </a:t>
          </a:r>
          <a:r>
            <a:rPr lang="en-GB" sz="1500" b="1" kern="1200" baseline="0" dirty="0" err="1"/>
            <a:t>ufumu</a:t>
          </a:r>
          <a:r>
            <a:rPr lang="en-GB" sz="1500" b="1" kern="1200" baseline="0" dirty="0"/>
            <a:t> </a:t>
          </a:r>
          <a:r>
            <a:rPr lang="en-GB" sz="1500" b="1" kern="1200" baseline="0" dirty="0" err="1"/>
            <a:t>m’malo</a:t>
          </a:r>
          <a:r>
            <a:rPr lang="en-GB" sz="1500" b="1" kern="1200" baseline="0" dirty="0"/>
            <a:t> </a:t>
          </a:r>
          <a:r>
            <a:rPr lang="en-GB" sz="1500" b="1" kern="1200" baseline="0" dirty="0" err="1"/>
            <a:t>mwake</a:t>
          </a:r>
          <a:r>
            <a:rPr lang="en-GB" sz="1500" b="1" kern="1200" baseline="0" dirty="0"/>
            <a:t>, </a:t>
          </a:r>
          <a:r>
            <a:rPr lang="en-GB" sz="1500" b="1" kern="1200" baseline="0" dirty="0" err="1"/>
            <a:t>chifukwa</a:t>
          </a:r>
          <a:r>
            <a:rPr lang="en-GB" sz="1500" b="1" kern="1200" baseline="0" dirty="0"/>
            <a:t> </a:t>
          </a:r>
          <a:r>
            <a:rPr lang="en-GB" sz="1500" b="1" kern="1200" baseline="0" dirty="0" err="1"/>
            <a:t>anamwalira</a:t>
          </a:r>
          <a:r>
            <a:rPr lang="en-GB" sz="1500" b="1" kern="1200" baseline="0" dirty="0"/>
            <a:t> pa </a:t>
          </a:r>
          <a:r>
            <a:rPr lang="en-GB" sz="1500" b="1" kern="1200" baseline="0" dirty="0" err="1"/>
            <a:t>mlili</a:t>
          </a:r>
          <a:r>
            <a:rPr lang="en-GB" sz="1500" b="1" kern="1200" baseline="0" dirty="0"/>
            <a:t>  </a:t>
          </a:r>
          <a:r>
            <a:rPr lang="en-GB" sz="1500" b="1" kern="1200" baseline="0" dirty="0" err="1"/>
            <a:t>wa</a:t>
          </a:r>
          <a:r>
            <a:rPr lang="en-GB" sz="1500" b="1" kern="1200" baseline="0" dirty="0"/>
            <a:t> </a:t>
          </a:r>
          <a:r>
            <a:rPr lang="en-GB" sz="1500" b="1" kern="1200" baseline="0" dirty="0" err="1"/>
            <a:t>khumi</a:t>
          </a:r>
          <a:r>
            <a:rPr lang="en-US" sz="1500" b="1" kern="1200" baseline="0" dirty="0"/>
            <a:t>.</a:t>
          </a:r>
          <a:endParaRPr lang="es-ES" sz="1500" kern="1200" baseline="0" dirty="0"/>
        </a:p>
      </dsp:txBody>
      <dsp:txXfrm>
        <a:off x="1458708" y="2853783"/>
        <a:ext cx="5429677" cy="1035066"/>
      </dsp:txXfrm>
    </dsp:sp>
    <dsp:sp modelId="{C339DD00-7089-4D95-B2E0-DE6E76573600}">
      <dsp:nvSpPr>
        <dsp:cNvPr id="0" name=""/>
        <dsp:cNvSpPr/>
      </dsp:nvSpPr>
      <dsp:spPr>
        <a:xfrm>
          <a:off x="1262891" y="2704274"/>
          <a:ext cx="724546" cy="1086819"/>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7144853" y="2853783"/>
          <a:ext cx="3312213" cy="1035066"/>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baseline="0" dirty="0" err="1"/>
            <a:t>Amenofisi</a:t>
          </a:r>
          <a:r>
            <a:rPr lang="en-GB" sz="1500" b="1" kern="1200" baseline="0" dirty="0"/>
            <a:t> </a:t>
          </a:r>
          <a:r>
            <a:rPr lang="en-GB" sz="1500" b="1" kern="1200" baseline="0" dirty="0" err="1"/>
            <a:t>Wachiwiri</a:t>
          </a:r>
          <a:r>
            <a:rPr lang="en-GB" sz="1500" b="1" kern="1200" baseline="0" dirty="0"/>
            <a:t> (1450/1424). Anali </a:t>
          </a:r>
          <a:r>
            <a:rPr lang="en-GB" sz="1500" b="1" kern="1200" baseline="0" dirty="0" err="1"/>
            <a:t>mwana</a:t>
          </a:r>
          <a:r>
            <a:rPr lang="en-GB" sz="1500" b="1" kern="1200" baseline="0" dirty="0"/>
            <a:t> </a:t>
          </a:r>
          <a:r>
            <a:rPr lang="en-GB" sz="1500" b="1" kern="1200" baseline="0" dirty="0" err="1"/>
            <a:t>wa</a:t>
          </a:r>
          <a:r>
            <a:rPr lang="en-GB" sz="1500" b="1" kern="1200" baseline="0" dirty="0"/>
            <a:t> Thutmose </a:t>
          </a:r>
          <a:r>
            <a:rPr lang="en-GB" sz="1500" b="1" kern="1200" baseline="0" dirty="0" err="1"/>
            <a:t>Wachitatu</a:t>
          </a:r>
          <a:r>
            <a:rPr lang="en-GB" sz="1500" b="1" kern="1200" baseline="0" dirty="0"/>
            <a:t>, </a:t>
          </a:r>
          <a:r>
            <a:rPr lang="en-GB" sz="1500" b="1" kern="1200" baseline="0" dirty="0" err="1"/>
            <a:t>koma</a:t>
          </a:r>
          <a:r>
            <a:rPr lang="en-GB" sz="1500" b="1" kern="1200" baseline="0" dirty="0"/>
            <a:t> </a:t>
          </a:r>
          <a:r>
            <a:rPr lang="en-GB" sz="1500" b="1" kern="1200" baseline="0" dirty="0" err="1"/>
            <a:t>osati</a:t>
          </a:r>
          <a:r>
            <a:rPr lang="en-GB" sz="1500" b="1" kern="1200" baseline="0" dirty="0"/>
            <a:t> </a:t>
          </a:r>
          <a:r>
            <a:rPr lang="en-GB" sz="1500" b="1" kern="1200" baseline="0" dirty="0" err="1"/>
            <a:t>woyamba</a:t>
          </a:r>
          <a:r>
            <a:rPr lang="en-GB" sz="1500" b="1" kern="1200" baseline="0" dirty="0"/>
            <a:t> </a:t>
          </a:r>
          <a:r>
            <a:rPr lang="en-GB" sz="1500" b="1" kern="1200" baseline="0" dirty="0" err="1"/>
            <a:t>kubadwa</a:t>
          </a:r>
          <a:endParaRPr lang="es-ES" sz="1500" kern="1200" baseline="0" dirty="0"/>
        </a:p>
      </dsp:txBody>
      <dsp:txXfrm>
        <a:off x="7144853" y="2853783"/>
        <a:ext cx="3312213" cy="1035066"/>
      </dsp:txXfrm>
    </dsp:sp>
    <dsp:sp modelId="{1E737C63-FDB9-4516-9801-EFB03FB652FC}">
      <dsp:nvSpPr>
        <dsp:cNvPr id="0" name=""/>
        <dsp:cNvSpPr/>
      </dsp:nvSpPr>
      <dsp:spPr>
        <a:xfrm>
          <a:off x="7006844" y="2704274"/>
          <a:ext cx="724546" cy="1086819"/>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Anasankha anthu oti akawaumirize kumanga nyumba ( Eks. 1:11 )</a:t>
          </a:r>
          <a:endParaRPr lang="es-ES" sz="2000" kern="1200" dirty="0"/>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Anaumitsa zofuna zawo, kuwasandutsa antchito/akapolo (Eks. 1:13-14).</a:t>
          </a:r>
          <a:endParaRPr lang="es-ES" sz="2000" kern="1200" dirty="0"/>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Analamula kuti amuna aziphedwa pogwiritsa ntchito azamba (Eks. 1:15-16)</a:t>
          </a:r>
          <a:endParaRPr lang="es-ES" sz="2000" kern="1200" dirty="0"/>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Pomalizira pake, analamula kuti ana aamuna aphedwe mokakamiza (Eks. 1:22)</a:t>
          </a:r>
          <a:endParaRPr lang="es-ES" sz="2000" kern="1200" dirty="0"/>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05/07/2025</a:t>
            </a:fld>
            <a:endParaRPr lang="es-ES" dirty="0"/>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dirty="0"/>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05/07/2025</a:t>
            </a:fld>
            <a:endParaRPr lang="es-ES" dirty="0"/>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dirty="0"/>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05/07/2025</a:t>
            </a:fld>
            <a:endParaRPr lang="es-ES" dirty="0"/>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dirty="0"/>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05/07/2025</a:t>
            </a:fld>
            <a:endParaRPr lang="es-ES" dirty="0"/>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05/07/2025</a:t>
            </a:fld>
            <a:endParaRPr lang="es-ES" dirty="0"/>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05/07/2025</a:t>
            </a:fld>
            <a:endParaRPr lang="es-ES" dirty="0"/>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05/07/2025</a:t>
            </a:fld>
            <a:endParaRPr lang="es-ES" dirty="0"/>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05/07/2025</a:t>
            </a:fld>
            <a:endParaRPr lang="es-ES" dirty="0"/>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05/07/2025</a:t>
            </a:fld>
            <a:endParaRPr lang="es-ES" dirty="0"/>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05/07/2025</a:t>
            </a:fld>
            <a:endParaRPr lang="es-ES" dirty="0"/>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05/07/2025</a:t>
            </a:fld>
            <a:endParaRPr lang="es-ES" dirty="0"/>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05/07/2025</a:t>
            </a:fld>
            <a:endParaRPr lang="es-ES" dirty="0"/>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dirty="0"/>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05/07/2025</a:t>
            </a:fld>
            <a:endParaRPr lang="es-ES" dirty="0"/>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05/07/2025</a:t>
            </a:fld>
            <a:endParaRPr lang="es-ES" dirty="0"/>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05/07/2025</a:t>
            </a:fld>
            <a:endParaRPr lang="es-ES" dirty="0"/>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05/07/2025</a:t>
            </a:fld>
            <a:endParaRPr lang="es-ES" dirty="0"/>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dirty="0"/>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05/07/2025</a:t>
            </a:fld>
            <a:endParaRPr lang="es-ES" dirty="0"/>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dirty="0"/>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05/07/2025</a:t>
            </a:fld>
            <a:endParaRPr lang="es-ES" dirty="0"/>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dirty="0"/>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05/07/2025</a:t>
            </a:fld>
            <a:endParaRPr lang="es-ES" dirty="0"/>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dirty="0"/>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05/07/2025</a:t>
            </a:fld>
            <a:endParaRPr lang="es-ES" dirty="0"/>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dirty="0"/>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05/07/2025</a:t>
            </a:fld>
            <a:endParaRPr lang="es-ES" dirty="0"/>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dirty="0"/>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05/07/2025</a:t>
            </a:fld>
            <a:endParaRPr lang="es-ES" dirty="0"/>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dirty="0"/>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05/07/2025</a:t>
            </a:fld>
            <a:endParaRPr lang="es-ES" dirty="0"/>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dirty="0"/>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05/07/2025</a:t>
            </a:fld>
            <a:endParaRPr lang="es-ES" dirty="0"/>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dirty="0"/>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7.png"/><Relationship Id="rId7"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jpg"/></Relationships>
</file>

<file path=ppt/slides/_rels/slide1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g"/><Relationship Id="rId2" Type="http://schemas.openxmlformats.org/officeDocument/2006/relationships/image" Target="../media/image39.jpg"/><Relationship Id="rId16"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adroTexto 5">
            <a:extLst>
              <a:ext uri="{FF2B5EF4-FFF2-40B4-BE49-F238E27FC236}">
                <a16:creationId xmlns:a16="http://schemas.microsoft.com/office/drawing/2014/main" id="{EF9BE0A1-6753-4997-276C-9DCF85C2D9EB}"/>
              </a:ext>
            </a:extLst>
          </p:cNvPr>
          <p:cNvSpPr txBox="1"/>
          <p:nvPr/>
        </p:nvSpPr>
        <p:spPr>
          <a:xfrm>
            <a:off x="0" y="4247993"/>
            <a:ext cx="5001186" cy="2431435"/>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en-US"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KUZUNZIDWA: MBIRI NDI KUBADWA KWA MOSE</a:t>
            </a:r>
            <a:endParaRPr lang="en"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endParaRP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rtlCol="0">
            <a:spAutoFit/>
          </a:bodyPr>
          <a:lstStyle/>
          <a:p>
            <a:pPr algn="ctr"/>
            <a:r>
              <a:rPr lang="en" sz="1600" b="1" dirty="0" err="1">
                <a:solidFill>
                  <a:srgbClr val="147270"/>
                </a:solidFill>
              </a:rPr>
              <a:t>Phunziro</a:t>
            </a:r>
            <a:r>
              <a:rPr lang="en" sz="1600" b="1" dirty="0">
                <a:solidFill>
                  <a:srgbClr val="147270"/>
                </a:solidFill>
              </a:rPr>
              <a:t> 1,  July 5, 2025</a:t>
            </a:r>
          </a:p>
        </p:txBody>
      </p:sp>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68EAC19D-8523-E8EB-76AF-B33FC5D63577}"/>
              </a:ext>
            </a:extLst>
          </p:cNvPr>
          <p:cNvSpPr txBox="1"/>
          <p:nvPr/>
        </p:nvSpPr>
        <p:spPr>
          <a:xfrm>
            <a:off x="0" y="0"/>
            <a:ext cx="12191999"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2">
                    <a:lumMod val="75000"/>
                  </a:schemeClr>
                </a:solidFill>
              </a:rPr>
              <a:t>MPULUMUTSI WOLEPHERA </a:t>
            </a:r>
            <a:endParaRPr lang="en" sz="4000" b="1" dirty="0">
              <a:ln/>
              <a:solidFill>
                <a:schemeClr val="accent2">
                  <a:lumMod val="75000"/>
                </a:schemeClr>
              </a:solidFill>
            </a:endParaRP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664666"/>
            <a:ext cx="11953874" cy="646331"/>
          </a:xfrm>
          <a:prstGeom prst="rect">
            <a:avLst/>
          </a:prstGeom>
          <a:noFill/>
        </p:spPr>
        <p:txBody>
          <a:bodyPr wrap="square">
            <a:spAutoFit/>
          </a:bodyPr>
          <a:lstStyle/>
          <a:p>
            <a:pPr algn="ctr"/>
            <a:r>
              <a:rPr lang="en"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Farao atamva zimenezi anafuna kuti aphe Mose, koma Mose anathawa ndipo anapita kukakhala ku Midiyani. Ali kumeneko, tsiku lina anakhala pansi pafupi ndi chitsime.</a:t>
            </a:r>
            <a:r>
              <a:rPr lang="en"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t>
            </a:r>
            <a:r>
              <a:rPr lang="en-US"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Eksodo</a:t>
            </a:r>
            <a:r>
              <a:rPr lang="en"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2:15)</a:t>
            </a:r>
            <a:endParaRPr lang="es-E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46399" y="1517146"/>
            <a:ext cx="6325492" cy="1631216"/>
          </a:xfrm>
          <a:prstGeom prst="rect">
            <a:avLst/>
          </a:prstGeom>
          <a:noFill/>
        </p:spPr>
        <p:txBody>
          <a:bodyPr wrap="square" rtlCol="0">
            <a:spAutoFit/>
          </a:bodyPr>
          <a:lstStyle/>
          <a:p>
            <a:pPr>
              <a:spcBef>
                <a:spcPts val="600"/>
              </a:spcBef>
            </a:pPr>
            <a:r>
              <a:rPr lang="en-US" sz="2000" b="1" dirty="0" err="1">
                <a:solidFill>
                  <a:schemeClr val="bg1"/>
                </a:solidFill>
                <a:effectLst>
                  <a:outerShdw blurRad="38100" dist="38100" dir="2700000" algn="tl">
                    <a:srgbClr val="000000">
                      <a:alpha val="43137"/>
                    </a:srgbClr>
                  </a:outerShdw>
                </a:effectLst>
              </a:rPr>
              <a:t>Timadziwa</a:t>
            </a:r>
            <a:r>
              <a:rPr lang="en-US" sz="2000" b="1" dirty="0">
                <a:solidFill>
                  <a:schemeClr val="bg1"/>
                </a:solidFill>
                <a:effectLst>
                  <a:outerShdw blurRad="38100" dist="38100" dir="2700000" algn="tl">
                    <a:srgbClr val="000000">
                      <a:alpha val="43137"/>
                    </a:srgbClr>
                  </a:outerShdw>
                </a:effectLst>
              </a:rPr>
              <a:t> zochepa ponena za unyamata wa Mose. </a:t>
            </a:r>
            <a:r>
              <a:rPr lang="en-US" sz="2000" b="1" dirty="0" err="1">
                <a:solidFill>
                  <a:schemeClr val="bg1"/>
                </a:solidFill>
                <a:effectLst>
                  <a:outerShdw blurRad="38100" dist="38100" dir="2700000" algn="tl">
                    <a:srgbClr val="000000">
                      <a:alpha val="43137"/>
                    </a:srgbClr>
                  </a:outerShdw>
                </a:effectLst>
              </a:rPr>
              <a:t>Popeza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ankawonedwa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ngati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olowa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ufumu</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ankalandira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maphunziro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okonzekera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zimenezo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kuphatikizapo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luso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lankhondo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ndale</a:t>
            </a:r>
            <a:r>
              <a:rPr lang="en" sz="1600" b="1" dirty="0">
                <a:solidFill>
                  <a:schemeClr val="bg1"/>
                </a:solidFill>
                <a:effectLst>
                  <a:outerShdw blurRad="38100" dist="38100" dir="2700000" algn="tl">
                    <a:srgbClr val="000000">
                      <a:alpha val="43137"/>
                    </a:srgbClr>
                  </a:outerShdw>
                </a:effectLst>
              </a:rPr>
              <a:t>(EGW , “Patriarchs and Prophets,” p. 245) </a:t>
            </a:r>
            <a:r>
              <a:rPr lang="en" sz="2000" b="1" dirty="0">
                <a:solidFill>
                  <a:schemeClr val="bg1"/>
                </a:solidFill>
                <a:effectLst>
                  <a:outerShdw blurRad="38100" dist="38100" dir="2700000" algn="tl">
                    <a:srgbClr val="000000">
                      <a:alpha val="43137"/>
                    </a:srgbClr>
                  </a:outerShdw>
                </a:effectLst>
              </a:rPr>
              <a:t>.</a:t>
            </a: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696884" y="1547506"/>
            <a:ext cx="1411335"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233212" y="3487367"/>
            <a:ext cx="1716693"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10233212" y="1538905"/>
            <a:ext cx="1833425"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137569" y="3102839"/>
            <a:ext cx="8095642" cy="2246769"/>
          </a:xfrm>
          <a:prstGeom prst="rect">
            <a:avLst/>
          </a:prstGeom>
          <a:noFill/>
        </p:spPr>
        <p:txBody>
          <a:bodyPr wrap="square">
            <a:spAutoFit/>
          </a:bodyPr>
          <a:lstStyle/>
          <a:p>
            <a:pPr>
              <a:spcBef>
                <a:spcPts val="600"/>
              </a:spcBef>
            </a:pPr>
            <a:r>
              <a:rPr lang="en-US" sz="2000" b="1" dirty="0">
                <a:solidFill>
                  <a:schemeClr val="bg1"/>
                </a:solidFill>
                <a:effectLst>
                  <a:outerShdw blurRad="38100" dist="38100" dir="2700000" algn="tl">
                    <a:srgbClr val="000000">
                      <a:alpha val="43137"/>
                    </a:srgbClr>
                  </a:outerShdw>
                </a:effectLst>
              </a:rPr>
              <a:t>Tikudziwa kuti Mose atangotsala pang’ono kukwanitsa zaka 40, Thutmose </a:t>
            </a:r>
            <a:r>
              <a:rPr lang="en-US" sz="2000" b="1" dirty="0" err="1">
                <a:solidFill>
                  <a:schemeClr val="bg1"/>
                </a:solidFill>
                <a:effectLst>
                  <a:outerShdw blurRad="38100" dist="38100" dir="2700000" algn="tl">
                    <a:srgbClr val="000000">
                      <a:alpha val="43137"/>
                    </a:srgbClr>
                  </a:outerShdw>
                </a:effectLst>
              </a:rPr>
              <a:t>Wachiwiri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analengezedwa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kukhala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Farao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chifukwa</a:t>
            </a:r>
            <a:r>
              <a:rPr lang="en-US" sz="2000" b="1" dirty="0">
                <a:solidFill>
                  <a:schemeClr val="bg1"/>
                </a:solidFill>
                <a:effectLst>
                  <a:outerShdw blurRad="38100" dist="38100" dir="2700000" algn="tl">
                    <a:srgbClr val="000000">
                      <a:alpha val="43137"/>
                    </a:srgbClr>
                  </a:outerShdw>
                </a:effectLst>
              </a:rPr>
              <a:t> cha ziwembu zandale. </a:t>
            </a:r>
            <a:r>
              <a:rPr lang="en-US" sz="2000" b="1" dirty="0" err="1">
                <a:solidFill>
                  <a:schemeClr val="bg1"/>
                </a:solidFill>
                <a:effectLst>
                  <a:outerShdw blurRad="38100" dist="38100" dir="2700000" algn="tl">
                    <a:srgbClr val="000000">
                      <a:alpha val="43137"/>
                    </a:srgbClr>
                  </a:outerShdw>
                </a:effectLst>
              </a:rPr>
              <a:t>Pomwenepo</a:t>
            </a:r>
            <a:r>
              <a:rPr lang="en-US" sz="2000" b="1" dirty="0">
                <a:solidFill>
                  <a:schemeClr val="bg1"/>
                </a:solidFill>
                <a:effectLst>
                  <a:outerShdw blurRad="38100" dist="38100" dir="2700000" algn="tl">
                    <a:srgbClr val="000000">
                      <a:alpha val="43137"/>
                    </a:srgbClr>
                  </a:outerShdw>
                </a:effectLst>
              </a:rPr>
              <a:t> Mose </a:t>
            </a:r>
            <a:r>
              <a:rPr lang="en-US" sz="2000" b="1" dirty="0" err="1">
                <a:solidFill>
                  <a:schemeClr val="bg1"/>
                </a:solidFill>
                <a:effectLst>
                  <a:outerShdw blurRad="38100" dist="38100" dir="2700000" algn="tl">
                    <a:srgbClr val="000000">
                      <a:alpha val="43137"/>
                    </a:srgbClr>
                  </a:outerShdw>
                </a:effectLst>
              </a:rPr>
              <a:t>anakhulupirira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nthawi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yakwana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yoti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apulumutse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Aisraeli</a:t>
            </a:r>
            <a:r>
              <a:rPr lang="en-US" sz="2000" b="1" dirty="0">
                <a:solidFill>
                  <a:schemeClr val="bg1"/>
                </a:solidFill>
                <a:effectLst>
                  <a:outerShdw blurRad="38100" dist="38100" dir="2700000" algn="tl">
                    <a:srgbClr val="000000">
                      <a:alpha val="43137"/>
                    </a:srgbClr>
                  </a:outerShdw>
                </a:effectLst>
              </a:rPr>
              <a:t>. Koma </a:t>
            </a:r>
            <a:r>
              <a:rPr lang="en-US" sz="2000" b="1" dirty="0" err="1">
                <a:solidFill>
                  <a:schemeClr val="bg1"/>
                </a:solidFill>
                <a:effectLst>
                  <a:outerShdw blurRad="38100" dist="38100" dir="2700000" algn="tl">
                    <a:srgbClr val="000000">
                      <a:alpha val="43137"/>
                    </a:srgbClr>
                  </a:outerShdw>
                </a:effectLst>
              </a:rPr>
              <a:t>anayamba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ntchitoyi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molakwika</a:t>
            </a:r>
            <a:r>
              <a:rPr lang="en-US" sz="2000" b="1" dirty="0">
                <a:solidFill>
                  <a:schemeClr val="bg1"/>
                </a:solidFill>
                <a:effectLst>
                  <a:outerShdw blurRad="38100" dist="38100" dir="2700000" algn="tl">
                    <a:srgbClr val="000000">
                      <a:alpha val="43137"/>
                    </a:srgbClr>
                  </a:outerShdw>
                </a:effectLst>
              </a:rPr>
              <a:t>—</a:t>
            </a:r>
            <a:r>
              <a:rPr lang="en-US" sz="2000" b="1" dirty="0" err="1">
                <a:solidFill>
                  <a:schemeClr val="bg1"/>
                </a:solidFill>
                <a:effectLst>
                  <a:outerShdw blurRad="38100" dist="38100" dir="2700000" algn="tl">
                    <a:srgbClr val="000000">
                      <a:alpha val="43137"/>
                    </a:srgbClr>
                  </a:outerShdw>
                </a:effectLst>
              </a:rPr>
              <a:t>popha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Mgupto</a:t>
            </a:r>
            <a:r>
              <a:rPr lang="en-US" sz="2000" b="1" dirty="0">
                <a:solidFill>
                  <a:schemeClr val="bg1"/>
                </a:solidFill>
                <a:effectLst>
                  <a:outerShdw blurRad="38100" dist="38100" dir="2700000" algn="tl">
                    <a:srgbClr val="000000">
                      <a:alpha val="43137"/>
                    </a:srgbClr>
                  </a:outerShdw>
                </a:effectLst>
              </a:rPr>
              <a:t>. Uku </a:t>
            </a:r>
            <a:r>
              <a:rPr lang="en-US" sz="2000" b="1" dirty="0" err="1">
                <a:solidFill>
                  <a:schemeClr val="bg1"/>
                </a:solidFill>
                <a:effectLst>
                  <a:outerShdw blurRad="38100" dist="38100" dir="2700000" algn="tl">
                    <a:srgbClr val="000000">
                      <a:alpha val="43137"/>
                    </a:srgbClr>
                  </a:outerShdw>
                </a:effectLst>
              </a:rPr>
              <a:t>kunalu</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kulakwitsa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kwakukulu</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Eksodo</a:t>
            </a:r>
            <a:r>
              <a:rPr lang="en-US" sz="2000" b="1" dirty="0">
                <a:solidFill>
                  <a:schemeClr val="bg1"/>
                </a:solidFill>
                <a:effectLst>
                  <a:outerShdw blurRad="38100" dist="38100" dir="2700000" algn="tl">
                    <a:srgbClr val="000000">
                      <a:alpha val="43137"/>
                    </a:srgbClr>
                  </a:outerShdw>
                </a:effectLst>
              </a:rPr>
              <a:t>. 2:11-12 ). </a:t>
            </a:r>
            <a:r>
              <a:rPr lang="en-US" sz="2000" b="1" dirty="0" err="1">
                <a:solidFill>
                  <a:schemeClr val="bg1"/>
                </a:solidFill>
                <a:effectLst>
                  <a:outerShdw blurRad="38100" dist="38100" dir="2700000" algn="tl">
                    <a:srgbClr val="000000">
                      <a:alpha val="43137"/>
                    </a:srgbClr>
                  </a:outerShdw>
                </a:effectLst>
              </a:rPr>
              <a:t>Anthu</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ake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sanamuwone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ngati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mpulumutsi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wawo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Eksodo</a:t>
            </a:r>
            <a:r>
              <a:rPr lang="en-US" sz="2000" b="1" dirty="0">
                <a:solidFill>
                  <a:schemeClr val="bg1"/>
                </a:solidFill>
                <a:effectLst>
                  <a:outerShdw blurRad="38100" dist="38100" dir="2700000" algn="tl">
                    <a:srgbClr val="000000">
                      <a:alpha val="43137"/>
                    </a:srgbClr>
                  </a:outerShdw>
                </a:effectLst>
              </a:rPr>
              <a:t> 2:13-14; Mac. 7:25 ).</a:t>
            </a:r>
            <a:endParaRPr lang="en" sz="2000" b="1" dirty="0">
              <a:solidFill>
                <a:schemeClr val="bg1"/>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A01F6485-BA1B-29F9-BCDD-DA42FC65A84F}"/>
              </a:ext>
            </a:extLst>
          </p:cNvPr>
          <p:cNvSpPr txBox="1"/>
          <p:nvPr/>
        </p:nvSpPr>
        <p:spPr>
          <a:xfrm>
            <a:off x="2217176" y="5379789"/>
            <a:ext cx="7891043" cy="1323439"/>
          </a:xfrm>
          <a:prstGeom prst="rect">
            <a:avLst/>
          </a:prstGeom>
          <a:noFill/>
        </p:spPr>
        <p:txBody>
          <a:bodyPr wrap="square">
            <a:spAutoFit/>
          </a:bodyPr>
          <a:lstStyle/>
          <a:p>
            <a:pPr>
              <a:spcBef>
                <a:spcPts val="600"/>
              </a:spcBef>
            </a:pPr>
            <a:r>
              <a:rPr lang="en-US" sz="2000" b="1" dirty="0" err="1">
                <a:solidFill>
                  <a:schemeClr val="bg1"/>
                </a:solidFill>
                <a:effectLst>
                  <a:outerShdw blurRad="38100" dist="38100" dir="2700000" algn="tl">
                    <a:srgbClr val="000000">
                      <a:alpha val="43137"/>
                    </a:srgbClr>
                  </a:outerShdw>
                </a:effectLst>
              </a:rPr>
              <a:t>M’masiku</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ochepa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chabe</a:t>
            </a:r>
            <a:r>
              <a:rPr lang="en-US" sz="2000" b="1" dirty="0">
                <a:solidFill>
                  <a:schemeClr val="bg1"/>
                </a:solidFill>
                <a:effectLst>
                  <a:outerShdw blurRad="38100" dist="38100" dir="2700000" algn="tl">
                    <a:srgbClr val="000000">
                      <a:alpha val="43137"/>
                    </a:srgbClr>
                  </a:outerShdw>
                </a:effectLst>
              </a:rPr>
              <a:t>, Mose </a:t>
            </a:r>
            <a:r>
              <a:rPr lang="en-US" sz="2000" b="1" dirty="0" err="1">
                <a:solidFill>
                  <a:schemeClr val="bg1"/>
                </a:solidFill>
                <a:effectLst>
                  <a:outerShdw blurRad="38100" dist="38100" dir="2700000" algn="tl">
                    <a:srgbClr val="000000">
                      <a:alpha val="43137"/>
                    </a:srgbClr>
                  </a:outerShdw>
                </a:effectLst>
              </a:rPr>
              <a:t>anachoka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pokhala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munthu</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wolemekezeka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m’bwalo</a:t>
            </a:r>
            <a:r>
              <a:rPr lang="en-US" sz="2000" b="1" dirty="0">
                <a:solidFill>
                  <a:schemeClr val="bg1"/>
                </a:solidFill>
                <a:effectLst>
                  <a:outerShdw blurRad="38100" dist="38100" dir="2700000" algn="tl">
                    <a:srgbClr val="000000">
                      <a:alpha val="43137"/>
                    </a:srgbClr>
                  </a:outerShdw>
                </a:effectLst>
              </a:rPr>
              <a:t> la </a:t>
            </a:r>
            <a:r>
              <a:rPr lang="en-US" sz="2000" b="1" dirty="0" err="1">
                <a:solidFill>
                  <a:schemeClr val="bg1"/>
                </a:solidFill>
                <a:effectLst>
                  <a:outerShdw blurRad="38100" dist="38100" dir="2700000" algn="tl">
                    <a:srgbClr val="000000">
                      <a:alpha val="43137"/>
                    </a:srgbClr>
                  </a:outerShdw>
                </a:effectLst>
              </a:rPr>
              <a:t>Farao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ndikukhala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m’busa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wothawa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chilango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Eksodo</a:t>
            </a:r>
            <a:r>
              <a:rPr lang="en-US" sz="2000" b="1" dirty="0">
                <a:solidFill>
                  <a:schemeClr val="bg1"/>
                </a:solidFill>
                <a:effectLst>
                  <a:outerShdw blurRad="38100" dist="38100" dir="2700000" algn="tl">
                    <a:srgbClr val="000000">
                      <a:alpha val="43137"/>
                    </a:srgbClr>
                  </a:outerShdw>
                </a:effectLst>
              </a:rPr>
              <a:t> 2:15–22). </a:t>
            </a:r>
            <a:r>
              <a:rPr lang="en-US" sz="2000" b="1" dirty="0" err="1">
                <a:solidFill>
                  <a:schemeClr val="bg1"/>
                </a:solidFill>
                <a:effectLst>
                  <a:outerShdw blurRad="38100" dist="38100" dir="2700000" algn="tl">
                    <a:srgbClr val="000000">
                      <a:alpha val="43137"/>
                    </a:srgbClr>
                  </a:outerShdw>
                </a:effectLst>
              </a:rPr>
              <a:t>Komabe</a:t>
            </a:r>
            <a:r>
              <a:rPr lang="en-US" sz="2000" b="1" dirty="0">
                <a:solidFill>
                  <a:schemeClr val="bg1"/>
                </a:solidFill>
                <a:effectLst>
                  <a:outerShdw blurRad="38100" dist="38100" dir="2700000" algn="tl">
                    <a:srgbClr val="000000">
                      <a:alpha val="43137"/>
                    </a:srgbClr>
                  </a:outerShdw>
                </a:effectLst>
              </a:rPr>
              <a:t>, Mulungu </a:t>
            </a:r>
            <a:r>
              <a:rPr lang="en-US" sz="2000" b="1" dirty="0" err="1">
                <a:solidFill>
                  <a:schemeClr val="bg1"/>
                </a:solidFill>
                <a:effectLst>
                  <a:outerShdw blurRad="38100" dist="38100" dir="2700000" algn="tl">
                    <a:srgbClr val="000000">
                      <a:alpha val="43137"/>
                    </a:srgbClr>
                  </a:outerShdw>
                </a:effectLst>
              </a:rPr>
              <a:t>sanamukane</a:t>
            </a:r>
            <a:r>
              <a:rPr lang="en-US" sz="2000" b="1" dirty="0">
                <a:solidFill>
                  <a:schemeClr val="bg1"/>
                </a:solidFill>
                <a:effectLst>
                  <a:outerShdw blurRad="38100" dist="38100" dir="2700000" algn="tl">
                    <a:srgbClr val="000000">
                      <a:alpha val="43137"/>
                    </a:srgbClr>
                  </a:outerShdw>
                </a:effectLst>
              </a:rPr>
              <a:t> Mose; </a:t>
            </a:r>
            <a:r>
              <a:rPr lang="en-US" sz="2000" b="1" dirty="0" err="1">
                <a:solidFill>
                  <a:schemeClr val="bg1"/>
                </a:solidFill>
                <a:effectLst>
                  <a:outerShdw blurRad="38100" dist="38100" dir="2700000" algn="tl">
                    <a:srgbClr val="000000">
                      <a:alpha val="43137"/>
                    </a:srgbClr>
                  </a:outerShdw>
                </a:effectLst>
              </a:rPr>
              <a:t>anapitiriza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kumudalira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ngakhale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analakwa</a:t>
            </a:r>
            <a:r>
              <a:rPr lang="en-US" sz="2000" b="1" dirty="0">
                <a:solidFill>
                  <a:schemeClr val="bg1"/>
                </a:solidFill>
                <a:effectLst>
                  <a:outerShdw blurRad="38100" dist="38100" dir="2700000" algn="tl">
                    <a:srgbClr val="000000">
                      <a:alpha val="43137"/>
                    </a:srgbClr>
                  </a:outerShdw>
                </a:effectLst>
              </a:rPr>
              <a:t>.</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118531" y="1377012"/>
            <a:ext cx="10904856" cy="5632311"/>
          </a:xfrm>
          <a:prstGeom prst="rect">
            <a:avLst/>
          </a:prstGeom>
          <a:noFill/>
        </p:spPr>
        <p:txBody>
          <a:bodyPr wrap="square">
            <a:spAutoFit/>
          </a:bodyPr>
          <a:lstStyle/>
          <a:p>
            <a:pPr>
              <a:spcBef>
                <a:spcPts val="600"/>
              </a:spcBef>
            </a:pPr>
            <a:r>
              <a:rPr lang="en" sz="2500" b="1" dirty="0">
                <a:latin typeface="Constantia" panose="02030602050306030303" pitchFamily="18" charset="0"/>
              </a:rPr>
              <a:t>“</a:t>
            </a:r>
            <a:r>
              <a:rPr lang="en-US" sz="2500" b="1" dirty="0" err="1">
                <a:latin typeface="Constantia" panose="02030602050306030303" pitchFamily="18" charset="0"/>
              </a:rPr>
              <a:t>Nyumba</a:t>
            </a:r>
            <a:r>
              <a:rPr lang="en-US" sz="2500" b="1" dirty="0">
                <a:latin typeface="Constantia" panose="02030602050306030303" pitchFamily="18" charset="0"/>
              </a:rPr>
              <a:t> </a:t>
            </a:r>
            <a:r>
              <a:rPr lang="en-US" sz="2500" b="1" dirty="0" err="1">
                <a:latin typeface="Constantia" panose="02030602050306030303" pitchFamily="18" charset="0"/>
              </a:rPr>
              <a:t>yokongola</a:t>
            </a:r>
            <a:r>
              <a:rPr lang="en-US" sz="2500" b="1" dirty="0">
                <a:latin typeface="Constantia" panose="02030602050306030303" pitchFamily="18" charset="0"/>
              </a:rPr>
              <a:t> </a:t>
            </a:r>
            <a:r>
              <a:rPr lang="en-US" sz="2500" b="1" dirty="0" err="1">
                <a:latin typeface="Constantia" panose="02030602050306030303" pitchFamily="18" charset="0"/>
              </a:rPr>
              <a:t>ya</a:t>
            </a:r>
            <a:r>
              <a:rPr lang="en-US" sz="2500" b="1" dirty="0">
                <a:latin typeface="Constantia" panose="02030602050306030303" pitchFamily="18" charset="0"/>
              </a:rPr>
              <a:t> </a:t>
            </a:r>
            <a:r>
              <a:rPr lang="en-US" sz="2500" b="1" dirty="0" err="1">
                <a:latin typeface="Constantia" panose="02030602050306030303" pitchFamily="18" charset="0"/>
              </a:rPr>
              <a:t>Farao</a:t>
            </a:r>
            <a:r>
              <a:rPr lang="en-US" sz="2500" b="1" dirty="0">
                <a:latin typeface="Constantia" panose="02030602050306030303" pitchFamily="18" charset="0"/>
              </a:rPr>
              <a:t> </a:t>
            </a:r>
            <a:r>
              <a:rPr lang="en-US" sz="2500" b="1" dirty="0" err="1">
                <a:latin typeface="Constantia" panose="02030602050306030303" pitchFamily="18" charset="0"/>
              </a:rPr>
              <a:t>ndi</a:t>
            </a:r>
            <a:r>
              <a:rPr lang="en-US" sz="2500" b="1" dirty="0">
                <a:latin typeface="Constantia" panose="02030602050306030303" pitchFamily="18" charset="0"/>
              </a:rPr>
              <a:t> </a:t>
            </a:r>
            <a:r>
              <a:rPr lang="en-US" sz="2500" b="1" dirty="0" err="1">
                <a:latin typeface="Constantia" panose="02030602050306030303" pitchFamily="18" charset="0"/>
              </a:rPr>
              <a:t>mpando</a:t>
            </a:r>
            <a:r>
              <a:rPr lang="en-US" sz="2500" b="1" dirty="0">
                <a:latin typeface="Constantia" panose="02030602050306030303" pitchFamily="18" charset="0"/>
              </a:rPr>
              <a:t> </a:t>
            </a:r>
            <a:r>
              <a:rPr lang="en-US" sz="2500" b="1" dirty="0" err="1">
                <a:latin typeface="Constantia" panose="02030602050306030303" pitchFamily="18" charset="0"/>
              </a:rPr>
              <a:t>wachifumu</a:t>
            </a:r>
            <a:r>
              <a:rPr lang="en-US" sz="2500" b="1" dirty="0">
                <a:latin typeface="Constantia" panose="02030602050306030303" pitchFamily="18" charset="0"/>
              </a:rPr>
              <a:t> </a:t>
            </a:r>
            <a:r>
              <a:rPr lang="en-US" sz="2500" b="1" dirty="0" err="1">
                <a:latin typeface="Constantia" panose="02030602050306030303" pitchFamily="18" charset="0"/>
              </a:rPr>
              <a:t>zinali</a:t>
            </a:r>
            <a:r>
              <a:rPr lang="en-US" sz="2500" b="1" dirty="0">
                <a:latin typeface="Constantia" panose="02030602050306030303" pitchFamily="18" charset="0"/>
              </a:rPr>
              <a:t> </a:t>
            </a:r>
            <a:r>
              <a:rPr lang="en-US" sz="2500" b="1" dirty="0" err="1">
                <a:latin typeface="Constantia" panose="02030602050306030303" pitchFamily="18" charset="0"/>
              </a:rPr>
              <a:t>zopereka</a:t>
            </a:r>
            <a:r>
              <a:rPr lang="en-US" sz="2500" b="1" dirty="0">
                <a:latin typeface="Constantia" panose="02030602050306030303" pitchFamily="18" charset="0"/>
              </a:rPr>
              <a:t> </a:t>
            </a:r>
            <a:r>
              <a:rPr lang="en-US" sz="2500" b="1" dirty="0" err="1">
                <a:latin typeface="Constantia" panose="02030602050306030303" pitchFamily="18" charset="0"/>
              </a:rPr>
              <a:t>mayesero</a:t>
            </a:r>
            <a:r>
              <a:rPr lang="en-US" sz="2500" b="1" dirty="0">
                <a:latin typeface="Constantia" panose="02030602050306030303" pitchFamily="18" charset="0"/>
              </a:rPr>
              <a:t> </a:t>
            </a:r>
            <a:r>
              <a:rPr lang="en-US" sz="2500" b="1" dirty="0" err="1">
                <a:latin typeface="Constantia" panose="02030602050306030303" pitchFamily="18" charset="0"/>
              </a:rPr>
              <a:t>kwa</a:t>
            </a:r>
            <a:r>
              <a:rPr lang="en-US" sz="2500" b="1" dirty="0">
                <a:latin typeface="Constantia" panose="02030602050306030303" pitchFamily="18" charset="0"/>
              </a:rPr>
              <a:t> Mose; </a:t>
            </a:r>
            <a:r>
              <a:rPr lang="en-US" sz="2500" b="1" dirty="0" err="1">
                <a:latin typeface="Constantia" panose="02030602050306030303" pitchFamily="18" charset="0"/>
              </a:rPr>
              <a:t>koma</a:t>
            </a:r>
            <a:r>
              <a:rPr lang="en-US" sz="2500" b="1" dirty="0">
                <a:latin typeface="Constantia" panose="02030602050306030303" pitchFamily="18" charset="0"/>
              </a:rPr>
              <a:t> </a:t>
            </a:r>
            <a:r>
              <a:rPr lang="en-US" sz="2500" b="1" dirty="0" err="1">
                <a:latin typeface="Constantia" panose="02030602050306030303" pitchFamily="18" charset="0"/>
              </a:rPr>
              <a:t>ankadziwa</a:t>
            </a:r>
            <a:r>
              <a:rPr lang="en-US" sz="2500" b="1" dirty="0">
                <a:latin typeface="Constantia" panose="02030602050306030303" pitchFamily="18" charset="0"/>
              </a:rPr>
              <a:t> </a:t>
            </a:r>
            <a:r>
              <a:rPr lang="en-US" sz="2500" b="1" dirty="0" err="1">
                <a:latin typeface="Constantia" panose="02030602050306030303" pitchFamily="18" charset="0"/>
              </a:rPr>
              <a:t>kuti</a:t>
            </a:r>
            <a:r>
              <a:rPr lang="en-US" sz="2500" b="1" dirty="0">
                <a:latin typeface="Constantia" panose="02030602050306030303" pitchFamily="18" charset="0"/>
              </a:rPr>
              <a:t> </a:t>
            </a:r>
            <a:r>
              <a:rPr lang="en-US" sz="2500" b="1" dirty="0" err="1">
                <a:latin typeface="Constantia" panose="02030602050306030303" pitchFamily="18" charset="0"/>
              </a:rPr>
              <a:t>m’nyumba</a:t>
            </a:r>
            <a:r>
              <a:rPr lang="en-US" sz="2500" b="1" dirty="0">
                <a:latin typeface="Constantia" panose="02030602050306030303" pitchFamily="18" charset="0"/>
              </a:rPr>
              <a:t> </a:t>
            </a:r>
            <a:r>
              <a:rPr lang="en-US" sz="2500" b="1" dirty="0" err="1">
                <a:latin typeface="Constantia" panose="02030602050306030303" pitchFamily="18" charset="0"/>
              </a:rPr>
              <a:t>zolemekezeka</a:t>
            </a:r>
            <a:r>
              <a:rPr lang="en-US" sz="2500" b="1" dirty="0">
                <a:latin typeface="Constantia" panose="02030602050306030303" pitchFamily="18" charset="0"/>
              </a:rPr>
              <a:t> </a:t>
            </a:r>
            <a:r>
              <a:rPr lang="en-US" sz="2500" b="1" dirty="0" err="1">
                <a:latin typeface="Constantia" panose="02030602050306030303" pitchFamily="18" charset="0"/>
              </a:rPr>
              <a:t>zimenezo</a:t>
            </a:r>
            <a:r>
              <a:rPr lang="en-US" sz="2500" b="1" dirty="0">
                <a:latin typeface="Constantia" panose="02030602050306030303" pitchFamily="18" charset="0"/>
              </a:rPr>
              <a:t> </a:t>
            </a:r>
            <a:r>
              <a:rPr lang="en-US" sz="2500" b="1" dirty="0" err="1">
                <a:latin typeface="Constantia" panose="02030602050306030303" pitchFamily="18" charset="0"/>
              </a:rPr>
              <a:t>munali</a:t>
            </a:r>
            <a:r>
              <a:rPr lang="en-US" sz="2500" b="1" dirty="0">
                <a:latin typeface="Constantia" panose="02030602050306030303" pitchFamily="18" charset="0"/>
              </a:rPr>
              <a:t> </a:t>
            </a:r>
            <a:r>
              <a:rPr lang="en-US" sz="2500" b="1" dirty="0" err="1">
                <a:latin typeface="Constantia" panose="02030602050306030303" pitchFamily="18" charset="0"/>
              </a:rPr>
              <a:t>zosangalatsa</a:t>
            </a:r>
            <a:r>
              <a:rPr lang="en-US" sz="2500" b="1" dirty="0">
                <a:latin typeface="Constantia" panose="02030602050306030303" pitchFamily="18" charset="0"/>
              </a:rPr>
              <a:t> za </a:t>
            </a:r>
            <a:r>
              <a:rPr lang="en-US" sz="2500" b="1" dirty="0" err="1">
                <a:latin typeface="Constantia" panose="02030602050306030303" pitchFamily="18" charset="0"/>
              </a:rPr>
              <a:t>uchimo</a:t>
            </a:r>
            <a:r>
              <a:rPr lang="en-US" sz="2500" b="1" dirty="0">
                <a:latin typeface="Constantia" panose="02030602050306030303" pitchFamily="18" charset="0"/>
              </a:rPr>
              <a:t> </a:t>
            </a:r>
            <a:r>
              <a:rPr lang="en-US" sz="2500" b="1" dirty="0" err="1">
                <a:latin typeface="Constantia" panose="02030602050306030303" pitchFamily="18" charset="0"/>
              </a:rPr>
              <a:t>zomwe</a:t>
            </a:r>
            <a:r>
              <a:rPr lang="en-US" sz="2500" b="1" dirty="0">
                <a:latin typeface="Constantia" panose="02030602050306030303" pitchFamily="18" charset="0"/>
              </a:rPr>
              <a:t> </a:t>
            </a:r>
            <a:r>
              <a:rPr lang="en-US" sz="2500" b="1" dirty="0" err="1">
                <a:latin typeface="Constantia" panose="02030602050306030303" pitchFamily="18" charset="0"/>
              </a:rPr>
              <a:t>zimachititsa</a:t>
            </a:r>
            <a:r>
              <a:rPr lang="en-US" sz="2500" b="1" dirty="0">
                <a:latin typeface="Constantia" panose="02030602050306030303" pitchFamily="18" charset="0"/>
              </a:rPr>
              <a:t> </a:t>
            </a:r>
            <a:r>
              <a:rPr lang="en-US" sz="2500" b="1" dirty="0" err="1">
                <a:latin typeface="Constantia" panose="02030602050306030303" pitchFamily="18" charset="0"/>
              </a:rPr>
              <a:t>anthu</a:t>
            </a:r>
            <a:r>
              <a:rPr lang="en-US" sz="2500" b="1" dirty="0">
                <a:latin typeface="Constantia" panose="02030602050306030303" pitchFamily="18" charset="0"/>
              </a:rPr>
              <a:t> </a:t>
            </a:r>
            <a:r>
              <a:rPr lang="en-US" sz="2500" b="1" dirty="0" err="1">
                <a:latin typeface="Constantia" panose="02030602050306030303" pitchFamily="18" charset="0"/>
              </a:rPr>
              <a:t>kuiwala</a:t>
            </a:r>
            <a:r>
              <a:rPr lang="en-US" sz="2500" b="1" dirty="0">
                <a:latin typeface="Constantia" panose="02030602050306030303" pitchFamily="18" charset="0"/>
              </a:rPr>
              <a:t> Mulungu. </a:t>
            </a:r>
            <a:r>
              <a:rPr lang="en-US" sz="2500" b="1" dirty="0" err="1">
                <a:latin typeface="Constantia" panose="02030602050306030303" pitchFamily="18" charset="0"/>
              </a:rPr>
              <a:t>Anayang’ana</a:t>
            </a:r>
            <a:r>
              <a:rPr lang="en-US" sz="2500" b="1" dirty="0">
                <a:latin typeface="Constantia" panose="02030602050306030303" pitchFamily="18" charset="0"/>
              </a:rPr>
              <a:t> </a:t>
            </a:r>
            <a:r>
              <a:rPr lang="en-US" sz="2500" b="1" dirty="0" err="1">
                <a:latin typeface="Constantia" panose="02030602050306030303" pitchFamily="18" charset="0"/>
              </a:rPr>
              <a:t>kuposa</a:t>
            </a:r>
            <a:r>
              <a:rPr lang="en-US" sz="2500" b="1" dirty="0">
                <a:latin typeface="Constantia" panose="02030602050306030303" pitchFamily="18" charset="0"/>
              </a:rPr>
              <a:t> </a:t>
            </a:r>
            <a:r>
              <a:rPr lang="en-US" sz="2500" b="1" dirty="0" err="1">
                <a:latin typeface="Constantia" panose="02030602050306030303" pitchFamily="18" charset="0"/>
              </a:rPr>
              <a:t>nyumba</a:t>
            </a:r>
            <a:r>
              <a:rPr lang="en-US" sz="2500" b="1" dirty="0">
                <a:latin typeface="Constantia" panose="02030602050306030303" pitchFamily="18" charset="0"/>
              </a:rPr>
              <a:t> </a:t>
            </a:r>
            <a:r>
              <a:rPr lang="en-US" sz="2500" b="1" dirty="0" err="1">
                <a:latin typeface="Constantia" panose="02030602050306030303" pitchFamily="18" charset="0"/>
              </a:rPr>
              <a:t>yokongola</a:t>
            </a:r>
            <a:r>
              <a:rPr lang="en-US" sz="2500" b="1" dirty="0">
                <a:latin typeface="Constantia" panose="02030602050306030303" pitchFamily="18" charset="0"/>
              </a:rPr>
              <a:t>, </a:t>
            </a:r>
            <a:r>
              <a:rPr lang="en-US" sz="2500" b="1" dirty="0" err="1">
                <a:latin typeface="Constantia" panose="02030602050306030303" pitchFamily="18" charset="0"/>
              </a:rPr>
              <a:t>kuposa</a:t>
            </a:r>
            <a:r>
              <a:rPr lang="en-US" sz="2500" b="1" dirty="0">
                <a:latin typeface="Constantia" panose="02030602050306030303" pitchFamily="18" charset="0"/>
              </a:rPr>
              <a:t> korona </a:t>
            </a:r>
            <a:r>
              <a:rPr lang="en-US" sz="2500" b="1" dirty="0" err="1">
                <a:latin typeface="Constantia" panose="02030602050306030303" pitchFamily="18" charset="0"/>
              </a:rPr>
              <a:t>wa</a:t>
            </a:r>
            <a:r>
              <a:rPr lang="en-US" sz="2500" b="1" dirty="0">
                <a:latin typeface="Constantia" panose="02030602050306030303" pitchFamily="18" charset="0"/>
              </a:rPr>
              <a:t> </a:t>
            </a:r>
            <a:r>
              <a:rPr lang="en-US" sz="2500" b="1" dirty="0" err="1">
                <a:latin typeface="Constantia" panose="02030602050306030303" pitchFamily="18" charset="0"/>
              </a:rPr>
              <a:t>mfumu</a:t>
            </a:r>
            <a:r>
              <a:rPr lang="en-US" sz="2500" b="1" dirty="0">
                <a:latin typeface="Constantia" panose="02030602050306030303" pitchFamily="18" charset="0"/>
              </a:rPr>
              <a:t>, </a:t>
            </a:r>
            <a:r>
              <a:rPr lang="en-US" sz="2500" b="1" dirty="0" err="1">
                <a:latin typeface="Constantia" panose="02030602050306030303" pitchFamily="18" charset="0"/>
              </a:rPr>
              <a:t>ndikuona</a:t>
            </a:r>
            <a:r>
              <a:rPr lang="en-US" sz="2500" b="1" dirty="0">
                <a:latin typeface="Constantia" panose="02030602050306030303" pitchFamily="18" charset="0"/>
              </a:rPr>
              <a:t> </a:t>
            </a:r>
            <a:r>
              <a:rPr lang="en-US" sz="2500" b="1" dirty="0" err="1">
                <a:latin typeface="Constantia" panose="02030602050306030303" pitchFamily="18" charset="0"/>
              </a:rPr>
              <a:t>ulemu</a:t>
            </a:r>
            <a:r>
              <a:rPr lang="en-US" sz="2500" b="1" dirty="0">
                <a:latin typeface="Constantia" panose="02030602050306030303" pitchFamily="18" charset="0"/>
              </a:rPr>
              <a:t> </a:t>
            </a:r>
            <a:r>
              <a:rPr lang="en-US" sz="2500" b="1" dirty="0" err="1">
                <a:latin typeface="Constantia" panose="02030602050306030303" pitchFamily="18" charset="0"/>
              </a:rPr>
              <a:t>wapamwamba</a:t>
            </a:r>
            <a:r>
              <a:rPr lang="en-US" sz="2500" b="1" dirty="0">
                <a:latin typeface="Constantia" panose="02030602050306030303" pitchFamily="18" charset="0"/>
              </a:rPr>
              <a:t> </a:t>
            </a:r>
            <a:r>
              <a:rPr lang="en-US" sz="2500" b="1" dirty="0" err="1">
                <a:latin typeface="Constantia" panose="02030602050306030303" pitchFamily="18" charset="0"/>
              </a:rPr>
              <a:t>umene</a:t>
            </a:r>
            <a:r>
              <a:rPr lang="en-US" sz="2500" b="1" dirty="0">
                <a:latin typeface="Constantia" panose="02030602050306030303" pitchFamily="18" charset="0"/>
              </a:rPr>
              <a:t> </a:t>
            </a:r>
            <a:r>
              <a:rPr lang="en-US" sz="2500" b="1" dirty="0" err="1">
                <a:latin typeface="Constantia" panose="02030602050306030303" pitchFamily="18" charset="0"/>
              </a:rPr>
              <a:t>udzapatsidwa</a:t>
            </a:r>
            <a:r>
              <a:rPr lang="en-US" sz="2500" b="1" dirty="0">
                <a:latin typeface="Constantia" panose="02030602050306030303" pitchFamily="18" charset="0"/>
              </a:rPr>
              <a:t> </a:t>
            </a:r>
            <a:r>
              <a:rPr lang="en-US" sz="2500" b="1" dirty="0" err="1">
                <a:latin typeface="Constantia" panose="02030602050306030303" pitchFamily="18" charset="0"/>
              </a:rPr>
              <a:t>kwa</a:t>
            </a:r>
            <a:r>
              <a:rPr lang="en-US" sz="2500" b="1" dirty="0">
                <a:latin typeface="Constantia" panose="02030602050306030303" pitchFamily="18" charset="0"/>
              </a:rPr>
              <a:t> </a:t>
            </a:r>
            <a:r>
              <a:rPr lang="en-US" sz="2500" b="1" dirty="0" err="1">
                <a:latin typeface="Constantia" panose="02030602050306030303" pitchFamily="18" charset="0"/>
              </a:rPr>
              <a:t>oyera</a:t>
            </a:r>
            <a:r>
              <a:rPr lang="en-US" sz="2500" b="1" dirty="0">
                <a:latin typeface="Constantia" panose="02030602050306030303" pitchFamily="18" charset="0"/>
              </a:rPr>
              <a:t> </a:t>
            </a:r>
            <a:r>
              <a:rPr lang="en-US" sz="2500" b="1" dirty="0" err="1">
                <a:latin typeface="Constantia" panose="02030602050306030303" pitchFamily="18" charset="0"/>
              </a:rPr>
              <a:t>mtima</a:t>
            </a:r>
            <a:r>
              <a:rPr lang="en-US" sz="2500" b="1" dirty="0">
                <a:latin typeface="Constantia" panose="02030602050306030303" pitchFamily="18" charset="0"/>
              </a:rPr>
              <a:t> a </a:t>
            </a:r>
            <a:r>
              <a:rPr lang="en-US" sz="2500" b="1" dirty="0" err="1">
                <a:latin typeface="Constantia" panose="02030602050306030303" pitchFamily="18" charset="0"/>
              </a:rPr>
              <a:t>Wam’mwambamwamba</a:t>
            </a:r>
            <a:r>
              <a:rPr lang="en-US" sz="2500" b="1" dirty="0">
                <a:latin typeface="Constantia" panose="02030602050306030303" pitchFamily="18" charset="0"/>
              </a:rPr>
              <a:t> mu </a:t>
            </a:r>
            <a:r>
              <a:rPr lang="en-US" sz="2500" b="1" dirty="0" err="1">
                <a:latin typeface="Constantia" panose="02030602050306030303" pitchFamily="18" charset="0"/>
              </a:rPr>
              <a:t>ufumu</a:t>
            </a:r>
            <a:r>
              <a:rPr lang="en-US" sz="2500" b="1" dirty="0">
                <a:latin typeface="Constantia" panose="02030602050306030303" pitchFamily="18" charset="0"/>
              </a:rPr>
              <a:t> </a:t>
            </a:r>
            <a:r>
              <a:rPr lang="en-US" sz="2500" b="1" dirty="0" err="1">
                <a:latin typeface="Constantia" panose="02030602050306030303" pitchFamily="18" charset="0"/>
              </a:rPr>
              <a:t>wopanda</a:t>
            </a:r>
            <a:r>
              <a:rPr lang="en-US" sz="2500" b="1" dirty="0">
                <a:latin typeface="Constantia" panose="02030602050306030303" pitchFamily="18" charset="0"/>
              </a:rPr>
              <a:t> </a:t>
            </a:r>
            <a:r>
              <a:rPr lang="en-US" sz="2500" b="1" dirty="0" err="1">
                <a:latin typeface="Constantia" panose="02030602050306030303" pitchFamily="18" charset="0"/>
              </a:rPr>
              <a:t>uchimo</a:t>
            </a:r>
            <a:r>
              <a:rPr lang="en-US" sz="2500" b="1" dirty="0">
                <a:latin typeface="Constantia" panose="02030602050306030303" pitchFamily="18" charset="0"/>
              </a:rPr>
              <a:t>.</a:t>
            </a:r>
          </a:p>
          <a:p>
            <a:pPr>
              <a:spcBef>
                <a:spcPts val="600"/>
              </a:spcBef>
            </a:pPr>
            <a:r>
              <a:rPr lang="en-US" sz="2500" b="1" dirty="0" err="1">
                <a:latin typeface="Constantia" panose="02030602050306030303" pitchFamily="18" charset="0"/>
              </a:rPr>
              <a:t>Anaziwona</a:t>
            </a:r>
            <a:r>
              <a:rPr lang="en-US" sz="2500" b="1" dirty="0">
                <a:latin typeface="Constantia" panose="02030602050306030303" pitchFamily="18" charset="0"/>
              </a:rPr>
              <a:t> </a:t>
            </a:r>
            <a:r>
              <a:rPr lang="en-US" sz="2500" b="1" dirty="0" err="1">
                <a:latin typeface="Constantia" panose="02030602050306030303" pitchFamily="18" charset="0"/>
              </a:rPr>
              <a:t>mwa</a:t>
            </a:r>
            <a:r>
              <a:rPr lang="en-US" sz="2500" b="1" dirty="0">
                <a:latin typeface="Constantia" panose="02030602050306030303" pitchFamily="18" charset="0"/>
              </a:rPr>
              <a:t> </a:t>
            </a:r>
            <a:r>
              <a:rPr lang="en-US" sz="2500" b="1" dirty="0" err="1">
                <a:latin typeface="Constantia" panose="02030602050306030303" pitchFamily="18" charset="0"/>
              </a:rPr>
              <a:t>chikhulupiliro</a:t>
            </a:r>
            <a:r>
              <a:rPr lang="en-US" sz="2500" b="1" dirty="0">
                <a:latin typeface="Constantia" panose="02030602050306030303" pitchFamily="18" charset="0"/>
              </a:rPr>
              <a:t> korona </a:t>
            </a:r>
            <a:r>
              <a:rPr lang="en-US" sz="2500" b="1" dirty="0" err="1">
                <a:latin typeface="Constantia" panose="02030602050306030303" pitchFamily="18" charset="0"/>
              </a:rPr>
              <a:t>wosawonongeka</a:t>
            </a:r>
            <a:r>
              <a:rPr lang="en-US" sz="2500" b="1" dirty="0">
                <a:latin typeface="Constantia" panose="02030602050306030303" pitchFamily="18" charset="0"/>
              </a:rPr>
              <a:t>, amene Mfumu </a:t>
            </a:r>
            <a:r>
              <a:rPr lang="en-US" sz="2500" b="1" dirty="0" err="1">
                <a:latin typeface="Constantia" panose="02030602050306030303" pitchFamily="18" charset="0"/>
              </a:rPr>
              <a:t>ya</a:t>
            </a:r>
            <a:r>
              <a:rPr lang="en-US" sz="2500" b="1" dirty="0">
                <a:latin typeface="Constantia" panose="02030602050306030303" pitchFamily="18" charset="0"/>
              </a:rPr>
              <a:t> </a:t>
            </a:r>
            <a:r>
              <a:rPr lang="en-US" sz="2500" b="1" dirty="0" err="1">
                <a:latin typeface="Constantia" panose="02030602050306030303" pitchFamily="18" charset="0"/>
              </a:rPr>
              <a:t>Kumwamba</a:t>
            </a:r>
            <a:r>
              <a:rPr lang="en-US" sz="2500" b="1" dirty="0">
                <a:latin typeface="Constantia" panose="02030602050306030303" pitchFamily="18" charset="0"/>
              </a:rPr>
              <a:t> </a:t>
            </a:r>
            <a:r>
              <a:rPr lang="en-US" sz="2500" b="1" dirty="0" err="1">
                <a:latin typeface="Constantia" panose="02030602050306030303" pitchFamily="18" charset="0"/>
              </a:rPr>
              <a:t>adzayika</a:t>
            </a:r>
            <a:r>
              <a:rPr lang="en-US" sz="2500" b="1" dirty="0">
                <a:latin typeface="Constantia" panose="02030602050306030303" pitchFamily="18" charset="0"/>
              </a:rPr>
              <a:t> pa </a:t>
            </a:r>
            <a:r>
              <a:rPr lang="en-US" sz="2500" b="1" dirty="0" err="1">
                <a:latin typeface="Constantia" panose="02030602050306030303" pitchFamily="18" charset="0"/>
              </a:rPr>
              <a:t>mutu</a:t>
            </a:r>
            <a:r>
              <a:rPr lang="en-US" sz="2500" b="1" dirty="0">
                <a:latin typeface="Constantia" panose="02030602050306030303" pitchFamily="18" charset="0"/>
              </a:rPr>
              <a:t> </a:t>
            </a:r>
            <a:r>
              <a:rPr lang="en-US" sz="2500" b="1" dirty="0" err="1">
                <a:latin typeface="Constantia" panose="02030602050306030303" pitchFamily="18" charset="0"/>
              </a:rPr>
              <a:t>wa</a:t>
            </a:r>
            <a:r>
              <a:rPr lang="en-US" sz="2500" b="1" dirty="0">
                <a:latin typeface="Constantia" panose="02030602050306030303" pitchFamily="18" charset="0"/>
              </a:rPr>
              <a:t> amene </a:t>
            </a:r>
            <a:r>
              <a:rPr lang="en-US" sz="2500" b="1" dirty="0" err="1">
                <a:latin typeface="Constantia" panose="02030602050306030303" pitchFamily="18" charset="0"/>
              </a:rPr>
              <a:t>wapambana</a:t>
            </a:r>
            <a:r>
              <a:rPr lang="en-US" sz="2500" b="1" dirty="0">
                <a:latin typeface="Constantia" panose="02030602050306030303" pitchFamily="18" charset="0"/>
              </a:rPr>
              <a:t>. </a:t>
            </a:r>
            <a:r>
              <a:rPr lang="en-US" sz="2500" b="1" dirty="0" err="1">
                <a:latin typeface="Constantia" panose="02030602050306030303" pitchFamily="18" charset="0"/>
              </a:rPr>
              <a:t>Chikhulupilirochi</a:t>
            </a:r>
            <a:r>
              <a:rPr lang="en-US" sz="2500" b="1" dirty="0">
                <a:latin typeface="Constantia" panose="02030602050306030303" pitchFamily="18" charset="0"/>
              </a:rPr>
              <a:t> </a:t>
            </a:r>
            <a:r>
              <a:rPr lang="en-US" sz="2500" b="1" dirty="0" err="1">
                <a:latin typeface="Constantia" panose="02030602050306030303" pitchFamily="18" charset="0"/>
              </a:rPr>
              <a:t>chinamupangitsa</a:t>
            </a:r>
            <a:r>
              <a:rPr lang="en-US" sz="2500" b="1" dirty="0">
                <a:latin typeface="Constantia" panose="02030602050306030303" pitchFamily="18" charset="0"/>
              </a:rPr>
              <a:t> </a:t>
            </a:r>
            <a:r>
              <a:rPr lang="en-US" sz="2500" b="1" dirty="0" err="1">
                <a:latin typeface="Constantia" panose="02030602050306030303" pitchFamily="18" charset="0"/>
              </a:rPr>
              <a:t>kutembenukira</a:t>
            </a:r>
            <a:r>
              <a:rPr lang="en-US" sz="2500" b="1" dirty="0">
                <a:latin typeface="Constantia" panose="02030602050306030303" pitchFamily="18" charset="0"/>
              </a:rPr>
              <a:t> </a:t>
            </a:r>
            <a:r>
              <a:rPr lang="en-US" sz="2500" b="1" dirty="0" err="1">
                <a:latin typeface="Constantia" panose="02030602050306030303" pitchFamily="18" charset="0"/>
              </a:rPr>
              <a:t>ku</a:t>
            </a:r>
            <a:r>
              <a:rPr lang="en-US" sz="2500" b="1" dirty="0">
                <a:latin typeface="Constantia" panose="02030602050306030303" pitchFamily="18" charset="0"/>
              </a:rPr>
              <a:t> </a:t>
            </a:r>
            <a:r>
              <a:rPr lang="en-US" sz="2500" b="1" dirty="0" err="1">
                <a:latin typeface="Constantia" panose="02030602050306030303" pitchFamily="18" charset="0"/>
              </a:rPr>
              <a:t>anthu</a:t>
            </a:r>
            <a:r>
              <a:rPr lang="en-US" sz="2500" b="1" dirty="0">
                <a:latin typeface="Constantia" panose="02030602050306030303" pitchFamily="18" charset="0"/>
              </a:rPr>
              <a:t> a </a:t>
            </a:r>
            <a:r>
              <a:rPr lang="en-US" sz="2500" b="1" dirty="0" err="1">
                <a:latin typeface="Constantia" panose="02030602050306030303" pitchFamily="18" charset="0"/>
              </a:rPr>
              <a:t>dziko</a:t>
            </a:r>
            <a:r>
              <a:rPr lang="en-US" sz="2500" b="1" dirty="0">
                <a:latin typeface="Constantia" panose="02030602050306030303" pitchFamily="18" charset="0"/>
              </a:rPr>
              <a:t> </a:t>
            </a:r>
            <a:r>
              <a:rPr lang="en-US" sz="2500" b="1" dirty="0" err="1">
                <a:latin typeface="Constantia" panose="02030602050306030303" pitchFamily="18" charset="0"/>
              </a:rPr>
              <a:t>lapansi</a:t>
            </a:r>
            <a:r>
              <a:rPr lang="en-US" sz="2500" b="1" dirty="0">
                <a:latin typeface="Constantia" panose="02030602050306030303" pitchFamily="18" charset="0"/>
              </a:rPr>
              <a:t> amene </a:t>
            </a:r>
            <a:r>
              <a:rPr lang="en-US" sz="2500" b="1" dirty="0" err="1">
                <a:latin typeface="Constantia" panose="02030602050306030303" pitchFamily="18" charset="0"/>
              </a:rPr>
              <a:t>amakhala</a:t>
            </a:r>
            <a:r>
              <a:rPr lang="en-US" sz="2500" b="1" dirty="0">
                <a:latin typeface="Constantia" panose="02030602050306030303" pitchFamily="18" charset="0"/>
              </a:rPr>
              <a:t> </a:t>
            </a:r>
            <a:r>
              <a:rPr lang="en-US" sz="2500" b="1" dirty="0" err="1">
                <a:latin typeface="Constantia" panose="02030602050306030303" pitchFamily="18" charset="0"/>
              </a:rPr>
              <a:t>olemera</a:t>
            </a:r>
            <a:r>
              <a:rPr lang="en-US" sz="2500" b="1" dirty="0">
                <a:latin typeface="Constantia" panose="02030602050306030303" pitchFamily="18" charset="0"/>
              </a:rPr>
              <a:t> </a:t>
            </a:r>
            <a:r>
              <a:rPr lang="en-US" sz="2500" b="1" dirty="0" err="1">
                <a:latin typeface="Constantia" panose="02030602050306030303" pitchFamily="18" charset="0"/>
              </a:rPr>
              <a:t>ndi</a:t>
            </a:r>
            <a:r>
              <a:rPr lang="en-US" sz="2500" b="1" dirty="0">
                <a:latin typeface="Constantia" panose="02030602050306030303" pitchFamily="18" charset="0"/>
              </a:rPr>
              <a:t> </a:t>
            </a:r>
            <a:r>
              <a:rPr lang="en-US" sz="2500" b="1" dirty="0" err="1">
                <a:latin typeface="Constantia" panose="02030602050306030303" pitchFamily="18" charset="0"/>
              </a:rPr>
              <a:t>olemekezeka</a:t>
            </a:r>
            <a:r>
              <a:rPr lang="en-US" sz="2500" b="1" dirty="0">
                <a:latin typeface="Constantia" panose="02030602050306030303" pitchFamily="18" charset="0"/>
              </a:rPr>
              <a:t>, </a:t>
            </a:r>
            <a:r>
              <a:rPr lang="en-US" sz="2500" b="1" dirty="0" err="1">
                <a:latin typeface="Constantia" panose="02030602050306030303" pitchFamily="18" charset="0"/>
              </a:rPr>
              <a:t>ndipo</a:t>
            </a:r>
            <a:r>
              <a:rPr lang="en-US" sz="2500" b="1" dirty="0">
                <a:latin typeface="Constantia" panose="02030602050306030303" pitchFamily="18" charset="0"/>
              </a:rPr>
              <a:t> </a:t>
            </a:r>
            <a:r>
              <a:rPr lang="en-US" sz="2500" b="1" dirty="0" err="1">
                <a:latin typeface="Constantia" panose="02030602050306030303" pitchFamily="18" charset="0"/>
              </a:rPr>
              <a:t>analumikizana</a:t>
            </a:r>
            <a:r>
              <a:rPr lang="en-US" sz="2500" b="1" dirty="0">
                <a:latin typeface="Constantia" panose="02030602050306030303" pitchFamily="18" charset="0"/>
              </a:rPr>
              <a:t> </a:t>
            </a:r>
            <a:r>
              <a:rPr lang="en-US" sz="2500" b="1" dirty="0" err="1">
                <a:latin typeface="Constantia" panose="02030602050306030303" pitchFamily="18" charset="0"/>
              </a:rPr>
              <a:t>ndi</a:t>
            </a:r>
            <a:r>
              <a:rPr lang="en-US" sz="2500" b="1" dirty="0">
                <a:latin typeface="Constantia" panose="02030602050306030303" pitchFamily="18" charset="0"/>
              </a:rPr>
              <a:t> </a:t>
            </a:r>
            <a:r>
              <a:rPr lang="en-US" sz="2500" b="1" dirty="0" err="1">
                <a:latin typeface="Constantia" panose="02030602050306030303" pitchFamily="18" charset="0"/>
              </a:rPr>
              <a:t>mtundu</a:t>
            </a:r>
            <a:r>
              <a:rPr lang="en-US" sz="2500" b="1" dirty="0">
                <a:latin typeface="Constantia" panose="02030602050306030303" pitchFamily="18" charset="0"/>
              </a:rPr>
              <a:t> </a:t>
            </a:r>
            <a:r>
              <a:rPr lang="en-US" sz="2500" b="1" dirty="0" err="1">
                <a:latin typeface="Constantia" panose="02030602050306030303" pitchFamily="18" charset="0"/>
              </a:rPr>
              <a:t>wotsika</a:t>
            </a:r>
            <a:r>
              <a:rPr lang="en-US" sz="2500" b="1" dirty="0">
                <a:latin typeface="Constantia" panose="02030602050306030303" pitchFamily="18" charset="0"/>
              </a:rPr>
              <a:t>, </a:t>
            </a:r>
            <a:r>
              <a:rPr lang="en-US" sz="2500" b="1" dirty="0" err="1">
                <a:latin typeface="Constantia" panose="02030602050306030303" pitchFamily="18" charset="0"/>
              </a:rPr>
              <a:t>wosauka</a:t>
            </a:r>
            <a:r>
              <a:rPr lang="en-US" sz="2500" b="1" dirty="0">
                <a:latin typeface="Constantia" panose="02030602050306030303" pitchFamily="18" charset="0"/>
              </a:rPr>
              <a:t>, </a:t>
            </a:r>
            <a:r>
              <a:rPr lang="en-US" sz="2500" b="1" dirty="0" err="1">
                <a:latin typeface="Constantia" panose="02030602050306030303" pitchFamily="18" charset="0"/>
              </a:rPr>
              <a:t>womanyozeredwa</a:t>
            </a:r>
            <a:r>
              <a:rPr lang="en-US" sz="2500" b="1" dirty="0">
                <a:latin typeface="Constantia" panose="02030602050306030303" pitchFamily="18" charset="0"/>
              </a:rPr>
              <a:t>—</a:t>
            </a:r>
            <a:r>
              <a:rPr lang="en-US" sz="2500" b="1" dirty="0" err="1">
                <a:latin typeface="Constantia" panose="02030602050306030303" pitchFamily="18" charset="0"/>
              </a:rPr>
              <a:t>omwe</a:t>
            </a:r>
            <a:r>
              <a:rPr lang="en-US" sz="2500" b="1" dirty="0">
                <a:latin typeface="Constantia" panose="02030602050306030303" pitchFamily="18" charset="0"/>
              </a:rPr>
              <a:t> </a:t>
            </a:r>
            <a:r>
              <a:rPr lang="en-US" sz="2500" b="1" dirty="0" err="1">
                <a:latin typeface="Constantia" panose="02030602050306030303" pitchFamily="18" charset="0"/>
              </a:rPr>
              <a:t>unasankha</a:t>
            </a:r>
            <a:r>
              <a:rPr lang="en-US" sz="2500" b="1" dirty="0">
                <a:latin typeface="Constantia" panose="02030602050306030303" pitchFamily="18" charset="0"/>
              </a:rPr>
              <a:t> </a:t>
            </a:r>
            <a:r>
              <a:rPr lang="en-US" sz="2500" b="1" dirty="0" err="1">
                <a:latin typeface="Constantia" panose="02030602050306030303" pitchFamily="18" charset="0"/>
              </a:rPr>
              <a:t>kumvera</a:t>
            </a:r>
            <a:r>
              <a:rPr lang="en-US" sz="2500" b="1" dirty="0">
                <a:latin typeface="Constantia" panose="02030602050306030303" pitchFamily="18" charset="0"/>
              </a:rPr>
              <a:t> Mulungu </a:t>
            </a:r>
            <a:r>
              <a:rPr lang="en-US" sz="2500" b="1" dirty="0" err="1">
                <a:latin typeface="Constantia" panose="02030602050306030303" pitchFamily="18" charset="0"/>
              </a:rPr>
              <a:t>m'malo</a:t>
            </a:r>
            <a:r>
              <a:rPr lang="en-US" sz="2500" b="1" dirty="0">
                <a:latin typeface="Constantia" panose="02030602050306030303" pitchFamily="18" charset="0"/>
              </a:rPr>
              <a:t> </a:t>
            </a:r>
            <a:r>
              <a:rPr lang="en-US" sz="2500" b="1" dirty="0" err="1">
                <a:latin typeface="Constantia" panose="02030602050306030303" pitchFamily="18" charset="0"/>
              </a:rPr>
              <a:t>motumikira</a:t>
            </a:r>
            <a:r>
              <a:rPr lang="en-US" sz="2500" b="1" dirty="0">
                <a:latin typeface="Constantia" panose="02030602050306030303" pitchFamily="18" charset="0"/>
              </a:rPr>
              <a:t> </a:t>
            </a:r>
            <a:r>
              <a:rPr lang="en-US" sz="2500" b="1" dirty="0" err="1">
                <a:latin typeface="Constantia" panose="02030602050306030303" pitchFamily="18" charset="0"/>
              </a:rPr>
              <a:t>uchimo</a:t>
            </a:r>
            <a:r>
              <a:rPr lang="en-US" sz="2500" b="1" dirty="0">
                <a:latin typeface="Constantia" panose="02030602050306030303" pitchFamily="18" charset="0"/>
              </a:rPr>
              <a:t>”</a:t>
            </a:r>
          </a:p>
          <a:p>
            <a:pPr>
              <a:spcBef>
                <a:spcPts val="600"/>
              </a:spcBef>
            </a:pPr>
            <a:endParaRPr lang="en" sz="2500" b="1" dirty="0">
              <a:latin typeface="Constantia" panose="02030602050306030303" pitchFamily="18" charset="0"/>
            </a:endParaRPr>
          </a:p>
        </p:txBody>
      </p:sp>
      <p:sp>
        <p:nvSpPr>
          <p:cNvPr id="4" name="CuadroTexto 3">
            <a:extLst>
              <a:ext uri="{FF2B5EF4-FFF2-40B4-BE49-F238E27FC236}">
                <a16:creationId xmlns:a16="http://schemas.microsoft.com/office/drawing/2014/main" id="{6B5B68A0-A876-4830-3252-B689374A96E8}"/>
              </a:ext>
            </a:extLst>
          </p:cNvPr>
          <p:cNvSpPr txBox="1"/>
          <p:nvPr/>
        </p:nvSpPr>
        <p:spPr>
          <a:xfrm>
            <a:off x="8480493" y="6491555"/>
            <a:ext cx="3542894" cy="338554"/>
          </a:xfrm>
          <a:prstGeom prst="rect">
            <a:avLst/>
          </a:prstGeom>
          <a:noFill/>
        </p:spPr>
        <p:txBody>
          <a:bodyPr wrap="none" rtlCol="0">
            <a:spAutoFit/>
          </a:bodyPr>
          <a:lstStyle/>
          <a:p>
            <a:pPr algn="r"/>
            <a:r>
              <a:rPr lang="en" sz="1600" b="1" dirty="0"/>
              <a:t>EGW (Patriarchs and Prophets, p. 246)</a:t>
            </a: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68138" y="426897"/>
            <a:ext cx="3923919" cy="60631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“Nthawi yonseyo nʼkuti ana a Israeli akulira chifukwa cha ukapolo wawo uja. Iwo anafuwula kupempha thandizo, ndipo kulira kwawoko kunafika kwa Mulungu. 24Mulungu anamva kubuwula kwawo ndipo anakumbukira pangano lake ndi Abrahamu, Isake ndi Yakobo. 25Mulungu ataona Aisraeli aja ndi masautso awo, Iye anawamvera chifundo”</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1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Eksodo</a:t>
            </a:r>
            <a:r>
              <a:rPr kumimoji="0" lang="es-ES" sz="1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2:23–25</a:t>
            </a:r>
          </a:p>
        </p:txBody>
      </p:sp>
    </p:spTree>
    <p:extLst>
      <p:ext uri="{BB962C8B-B14F-4D97-AF65-F5344CB8AC3E}">
        <p14:creationId xmlns:p14="http://schemas.microsoft.com/office/powerpoint/2010/main" val="27830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6037455" y="4199228"/>
            <a:ext cx="6187632" cy="2554545"/>
          </a:xfrm>
          <a:prstGeom prst="rect">
            <a:avLst/>
          </a:prstGeom>
          <a:noFill/>
        </p:spPr>
        <p:txBody>
          <a:bodyPr wrap="square" rtlCol="0">
            <a:spAutoFit/>
          </a:bodyPr>
          <a:lstStyle/>
          <a:p>
            <a:pPr>
              <a:spcBef>
                <a:spcPts val="1200"/>
              </a:spcBef>
            </a:pPr>
            <a:r>
              <a:rPr lang="en" sz="2000" b="1" dirty="0">
                <a:solidFill>
                  <a:schemeClr val="bg1"/>
                </a:solidFill>
                <a:effectLst>
                  <a:glow rad="101600">
                    <a:srgbClr val="4E5AC2"/>
                  </a:glow>
                </a:effectLst>
              </a:rPr>
              <a:t>Anthu a Mulungu mu Aigiputo</a:t>
            </a:r>
            <a:r>
              <a:rPr lang="en" sz="2000" b="1" dirty="0">
                <a:solidFill>
                  <a:schemeClr val="bg1"/>
                </a:solidFill>
              </a:rPr>
              <a:t> </a:t>
            </a:r>
            <a:r>
              <a:rPr lang="en" sz="2000" b="1" dirty="0"/>
              <a:t>(</a:t>
            </a:r>
            <a:r>
              <a:rPr lang="en-US" sz="2000" b="1" dirty="0"/>
              <a:t>Eksodo</a:t>
            </a:r>
            <a:r>
              <a:rPr lang="en" sz="2000" b="1" dirty="0"/>
              <a:t> 1:1-14)</a:t>
            </a:r>
          </a:p>
          <a:p>
            <a:pPr>
              <a:spcBef>
                <a:spcPts val="1200"/>
              </a:spcBef>
            </a:pPr>
            <a:r>
              <a:rPr lang="en-US" sz="2000" b="1" dirty="0">
                <a:solidFill>
                  <a:schemeClr val="bg1"/>
                </a:solidFill>
                <a:effectLst>
                  <a:glow rad="101600">
                    <a:srgbClr val="8E329A"/>
                  </a:glow>
                </a:effectLst>
              </a:rPr>
              <a:t>Kuchokera kwa Abrahamu mpaka kwa Mose</a:t>
            </a:r>
            <a:r>
              <a:rPr lang="en" sz="2000" b="1" dirty="0">
                <a:solidFill>
                  <a:schemeClr val="bg1"/>
                </a:solidFill>
                <a:effectLst>
                  <a:glow rad="101600">
                    <a:srgbClr val="8E329A"/>
                  </a:glow>
                </a:effectLst>
              </a:rPr>
              <a:t> </a:t>
            </a:r>
            <a:r>
              <a:rPr lang="en" sz="2000" b="1" dirty="0"/>
              <a:t>(Genesis 15:13; </a:t>
            </a:r>
            <a:r>
              <a:rPr lang="en-US" sz="2000" b="1" dirty="0"/>
              <a:t>Eksodo</a:t>
            </a:r>
            <a:r>
              <a:rPr lang="en" sz="2000" b="1" dirty="0"/>
              <a:t> 1:8)</a:t>
            </a:r>
          </a:p>
          <a:p>
            <a:pPr>
              <a:spcBef>
                <a:spcPts val="1200"/>
              </a:spcBef>
            </a:pPr>
            <a:r>
              <a:rPr lang="en-US" sz="2000" b="1" dirty="0">
                <a:solidFill>
                  <a:schemeClr val="bg1"/>
                </a:solidFill>
                <a:effectLst>
                  <a:glow rad="101600">
                    <a:srgbClr val="B950C6"/>
                  </a:glow>
                </a:effectLst>
              </a:rPr>
              <a:t>Kupambana kwa Kukhulupirika</a:t>
            </a:r>
            <a:r>
              <a:rPr lang="en" sz="2000" b="1" dirty="0">
                <a:solidFill>
                  <a:schemeClr val="bg1"/>
                </a:solidFill>
                <a:effectLst>
                  <a:glow rad="101600">
                    <a:srgbClr val="B950C6"/>
                  </a:glow>
                </a:effectLst>
              </a:rPr>
              <a:t> </a:t>
            </a:r>
            <a:r>
              <a:rPr lang="en" sz="2000" b="1" dirty="0"/>
              <a:t>(</a:t>
            </a:r>
            <a:r>
              <a:rPr lang="en-US" sz="2000" b="1" dirty="0"/>
              <a:t>Eksodo</a:t>
            </a:r>
            <a:r>
              <a:rPr lang="en" sz="2000" b="1" dirty="0"/>
              <a:t> 1:15-22)</a:t>
            </a:r>
          </a:p>
          <a:p>
            <a:pPr>
              <a:spcBef>
                <a:spcPts val="1200"/>
              </a:spcBef>
            </a:pPr>
            <a:r>
              <a:rPr lang="en-US" sz="2000" b="1" dirty="0">
                <a:solidFill>
                  <a:schemeClr val="bg1"/>
                </a:solidFill>
                <a:effectLst>
                  <a:glow rad="101600">
                    <a:srgbClr val="E97565"/>
                  </a:glow>
                </a:effectLst>
              </a:rPr>
              <a:t>Mwana </a:t>
            </a:r>
            <a:r>
              <a:rPr lang="en-US" sz="2000" b="1" dirty="0" err="1">
                <a:solidFill>
                  <a:schemeClr val="bg1"/>
                </a:solidFill>
                <a:effectLst>
                  <a:glow rad="101600">
                    <a:srgbClr val="E97565"/>
                  </a:glow>
                </a:effectLst>
              </a:rPr>
              <a:t>wa</a:t>
            </a:r>
            <a:r>
              <a:rPr lang="en-US" sz="2000" b="1" dirty="0">
                <a:solidFill>
                  <a:schemeClr val="bg1"/>
                </a:solidFill>
                <a:effectLst>
                  <a:glow rad="101600">
                    <a:srgbClr val="E97565"/>
                  </a:glow>
                </a:effectLst>
              </a:rPr>
              <a:t> </a:t>
            </a:r>
            <a:r>
              <a:rPr lang="en-US" sz="2000" b="1" dirty="0" err="1">
                <a:solidFill>
                  <a:schemeClr val="bg1"/>
                </a:solidFill>
                <a:effectLst>
                  <a:glow rad="101600">
                    <a:srgbClr val="E97565"/>
                  </a:glow>
                </a:effectLst>
              </a:rPr>
              <a:t>ku</a:t>
            </a:r>
            <a:r>
              <a:rPr lang="en-US" sz="2000" b="1" dirty="0">
                <a:solidFill>
                  <a:schemeClr val="bg1"/>
                </a:solidFill>
                <a:effectLst>
                  <a:glow rad="101600">
                    <a:srgbClr val="E97565"/>
                  </a:glow>
                </a:effectLst>
              </a:rPr>
              <a:t> Nailo</a:t>
            </a:r>
            <a:r>
              <a:rPr lang="en" sz="2000" b="1" dirty="0">
                <a:solidFill>
                  <a:schemeClr val="bg1"/>
                </a:solidFill>
                <a:effectLst>
                  <a:glow rad="101600">
                    <a:srgbClr val="E97565"/>
                  </a:glow>
                </a:effectLst>
              </a:rPr>
              <a:t> </a:t>
            </a:r>
            <a:r>
              <a:rPr lang="en" sz="2000" b="1" dirty="0"/>
              <a:t>(</a:t>
            </a:r>
            <a:r>
              <a:rPr lang="en-US" sz="2000" b="1" dirty="0"/>
              <a:t>Eksodo</a:t>
            </a:r>
            <a:r>
              <a:rPr lang="en" sz="2000" b="1" dirty="0"/>
              <a:t> 2:1-10)</a:t>
            </a:r>
          </a:p>
          <a:p>
            <a:pPr>
              <a:spcBef>
                <a:spcPts val="1200"/>
              </a:spcBef>
            </a:pPr>
            <a:r>
              <a:rPr lang="en-US" sz="2000" b="1" dirty="0" err="1">
                <a:solidFill>
                  <a:schemeClr val="bg1"/>
                </a:solidFill>
                <a:effectLst>
                  <a:glow rad="101600">
                    <a:srgbClr val="C98E50"/>
                  </a:glow>
                </a:effectLst>
              </a:rPr>
              <a:t>Wopulumutsa</a:t>
            </a:r>
            <a:r>
              <a:rPr lang="en-US" sz="2000" b="1" dirty="0">
                <a:solidFill>
                  <a:schemeClr val="bg1"/>
                </a:solidFill>
                <a:effectLst>
                  <a:glow rad="101600">
                    <a:srgbClr val="C98E50"/>
                  </a:glow>
                </a:effectLst>
              </a:rPr>
              <a:t> </a:t>
            </a:r>
            <a:r>
              <a:rPr lang="en-US" sz="2000" b="1" dirty="0" err="1">
                <a:solidFill>
                  <a:schemeClr val="bg1"/>
                </a:solidFill>
                <a:effectLst>
                  <a:glow rad="101600">
                    <a:srgbClr val="C98E50"/>
                  </a:glow>
                </a:effectLst>
              </a:rPr>
              <a:t>Wolephera</a:t>
            </a:r>
            <a:r>
              <a:rPr lang="en-US" sz="2000" b="1" dirty="0">
                <a:solidFill>
                  <a:schemeClr val="bg1"/>
                </a:solidFill>
                <a:effectLst>
                  <a:glow rad="101600">
                    <a:srgbClr val="C98E50"/>
                  </a:glow>
                </a:effectLst>
              </a:rPr>
              <a:t> </a:t>
            </a:r>
            <a:r>
              <a:rPr lang="en" sz="2000" b="1" dirty="0"/>
              <a:t>(</a:t>
            </a:r>
            <a:r>
              <a:rPr lang="en-US" sz="2000" b="1" dirty="0"/>
              <a:t>Eksodo</a:t>
            </a:r>
            <a:r>
              <a:rPr lang="en" sz="2000" b="1" dirty="0"/>
              <a:t> 2:11-25)</a:t>
            </a:r>
          </a:p>
        </p:txBody>
      </p:sp>
      <p:sp>
        <p:nvSpPr>
          <p:cNvPr id="3" name="CuadroTexto 2">
            <a:extLst>
              <a:ext uri="{FF2B5EF4-FFF2-40B4-BE49-F238E27FC236}">
                <a16:creationId xmlns:a16="http://schemas.microsoft.com/office/drawing/2014/main" id="{5183D30A-2427-35B9-2A25-305E040BB331}"/>
              </a:ext>
            </a:extLst>
          </p:cNvPr>
          <p:cNvSpPr txBox="1"/>
          <p:nvPr/>
        </p:nvSpPr>
        <p:spPr>
          <a:xfrm>
            <a:off x="856562" y="29470"/>
            <a:ext cx="7816747" cy="1107996"/>
          </a:xfrm>
          <a:prstGeom prst="rect">
            <a:avLst/>
          </a:prstGeom>
          <a:noFill/>
        </p:spPr>
        <p:txBody>
          <a:bodyPr wrap="square" rtlCol="0">
            <a:spAutoFit/>
          </a:bodyPr>
          <a:lstStyle/>
          <a:p>
            <a:pPr>
              <a:spcBef>
                <a:spcPts val="600"/>
              </a:spcBef>
            </a:pPr>
            <a:r>
              <a:rPr lang="en-US" sz="2200" b="1" dirty="0" err="1"/>
              <a:t>Buku</a:t>
            </a:r>
            <a:r>
              <a:rPr lang="en-US" sz="2200" b="1" dirty="0"/>
              <a:t> la </a:t>
            </a:r>
            <a:r>
              <a:rPr lang="en-US" sz="2200" b="1" dirty="0" err="1"/>
              <a:t>Ekisodo</a:t>
            </a:r>
            <a:r>
              <a:rPr lang="en-US" sz="2200" b="1" dirty="0"/>
              <a:t> </a:t>
            </a:r>
            <a:r>
              <a:rPr lang="en-US" sz="2200" b="1" dirty="0" err="1"/>
              <a:t>limayamba</a:t>
            </a:r>
            <a:r>
              <a:rPr lang="en-US" sz="2200" b="1" dirty="0"/>
              <a:t> </a:t>
            </a:r>
            <a:r>
              <a:rPr lang="en-US" sz="2200" b="1" dirty="0" err="1"/>
              <a:t>nkhani</a:t>
            </a:r>
            <a:r>
              <a:rPr lang="en-US" sz="2200" b="1" dirty="0"/>
              <a:t> </a:t>
            </a:r>
            <a:r>
              <a:rPr lang="en-US" sz="2200" b="1" dirty="0" err="1"/>
              <a:t>yake</a:t>
            </a:r>
            <a:r>
              <a:rPr lang="en-US" sz="2200" b="1" dirty="0"/>
              <a:t> </a:t>
            </a:r>
            <a:r>
              <a:rPr lang="en-US" sz="2200" b="1" dirty="0" err="1"/>
              <a:t>ndi</a:t>
            </a:r>
            <a:r>
              <a:rPr lang="en-US" sz="2200" b="1" dirty="0"/>
              <a:t> </a:t>
            </a:r>
            <a:r>
              <a:rPr lang="en-US" sz="2200" b="1" dirty="0" err="1"/>
              <a:t>banja</a:t>
            </a:r>
            <a:r>
              <a:rPr lang="en-US" sz="2200" b="1" dirty="0"/>
              <a:t> </a:t>
            </a:r>
            <a:r>
              <a:rPr lang="en-US" sz="2200" b="1" dirty="0" err="1"/>
              <a:t>laling'ono</a:t>
            </a:r>
            <a:r>
              <a:rPr lang="en-US" sz="2200" b="1" dirty="0"/>
              <a:t> </a:t>
            </a:r>
            <a:r>
              <a:rPr lang="en-US" sz="2200" b="1" dirty="0" err="1"/>
              <a:t>lomwe</a:t>
            </a:r>
            <a:r>
              <a:rPr lang="en-US" sz="2200" b="1" dirty="0"/>
              <a:t> </a:t>
            </a:r>
            <a:r>
              <a:rPr lang="en-US" sz="2200" b="1" dirty="0" err="1"/>
              <a:t>linakhazikika</a:t>
            </a:r>
            <a:r>
              <a:rPr lang="en-US" sz="2200" b="1" dirty="0"/>
              <a:t> </a:t>
            </a:r>
            <a:r>
              <a:rPr lang="en-US" sz="2200" b="1" dirty="0" err="1"/>
              <a:t>ku</a:t>
            </a:r>
            <a:r>
              <a:rPr lang="en-US" sz="2200" b="1" dirty="0"/>
              <a:t> </a:t>
            </a:r>
            <a:r>
              <a:rPr lang="en-US" sz="2200" b="1" dirty="0" err="1"/>
              <a:t>Igupto</a:t>
            </a:r>
            <a:r>
              <a:rPr lang="en-US" sz="2200" b="1" dirty="0"/>
              <a:t> </a:t>
            </a:r>
            <a:r>
              <a:rPr lang="en-US" sz="2200" b="1" dirty="0" err="1"/>
              <a:t>motsatira</a:t>
            </a:r>
            <a:r>
              <a:rPr lang="en-US" sz="2200" b="1" dirty="0"/>
              <a:t> </a:t>
            </a:r>
            <a:r>
              <a:rPr lang="en-US" sz="2200" b="1" dirty="0" err="1"/>
              <a:t>chilolezo</a:t>
            </a:r>
            <a:r>
              <a:rPr lang="en-US" sz="2200" b="1" dirty="0"/>
              <a:t> </a:t>
            </a:r>
            <a:r>
              <a:rPr lang="en-US" sz="2200" b="1" dirty="0" err="1"/>
              <a:t>choperekedwa</a:t>
            </a:r>
            <a:r>
              <a:rPr lang="en-US" sz="2200" b="1" dirty="0"/>
              <a:t> </a:t>
            </a:r>
            <a:r>
              <a:rPr lang="en-US" sz="2200" b="1" dirty="0" err="1"/>
              <a:t>ndi</a:t>
            </a:r>
            <a:r>
              <a:rPr lang="en-US" sz="2200" b="1" dirty="0"/>
              <a:t> </a:t>
            </a:r>
            <a:r>
              <a:rPr lang="en-US" sz="2200" b="1" dirty="0" err="1"/>
              <a:t>Farao</a:t>
            </a:r>
            <a:r>
              <a:rPr lang="en-US" sz="2200" b="1" dirty="0"/>
              <a:t>.</a:t>
            </a:r>
            <a:endParaRPr lang="en" sz="2200" b="1" dirty="0"/>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8745450" y="53262"/>
            <a:ext cx="3446550"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93051" y="2130251"/>
            <a:ext cx="3446550"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rotWithShape="1">
          <a:blip r:embed="rId5">
            <a:extLst>
              <a:ext uri="{28A0092B-C50C-407E-A947-70E740481C1C}">
                <a14:useLocalDpi xmlns:a14="http://schemas.microsoft.com/office/drawing/2010/main"/>
              </a:ext>
            </a:extLst>
          </a:blip>
          <a:srcRect l="2449" r="2449"/>
          <a:stretch>
            <a:fillRect/>
          </a:stretch>
        </p:blipFill>
        <p:spPr>
          <a:xfrm>
            <a:off x="152398" y="3980214"/>
            <a:ext cx="5078507"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5544558" y="5860613"/>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537035" y="6319826"/>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537035" y="4181284"/>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552081" y="4657085"/>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537035" y="5401402"/>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741019" y="2200915"/>
            <a:ext cx="7816746" cy="1785104"/>
          </a:xfrm>
          <a:prstGeom prst="rect">
            <a:avLst/>
          </a:prstGeom>
          <a:noFill/>
        </p:spPr>
        <p:txBody>
          <a:bodyPr wrap="square">
            <a:spAutoFit/>
          </a:bodyPr>
          <a:lstStyle/>
          <a:p>
            <a:pPr>
              <a:spcBef>
                <a:spcPts val="600"/>
              </a:spcBef>
            </a:pPr>
            <a:r>
              <a:rPr lang="en-US" sz="2200" b="1" dirty="0" err="1"/>
              <a:t>Zinthu</a:t>
            </a:r>
            <a:r>
              <a:rPr lang="en-US" sz="2200" b="1" dirty="0"/>
              <a:t> </a:t>
            </a:r>
            <a:r>
              <a:rPr lang="en-US" sz="2200" b="1" dirty="0" err="1"/>
              <a:t>zikadaipiraipirabe</a:t>
            </a:r>
            <a:r>
              <a:rPr lang="en-US" sz="2200" b="1" dirty="0"/>
              <a:t>. Pakati pa </a:t>
            </a:r>
            <a:r>
              <a:rPr lang="en-US" sz="2200" b="1" dirty="0" err="1"/>
              <a:t>zowawa</a:t>
            </a:r>
            <a:r>
              <a:rPr lang="en-US" sz="2200" b="1" dirty="0"/>
              <a:t>, </a:t>
            </a:r>
            <a:r>
              <a:rPr lang="en-US" sz="2200" b="1" dirty="0" err="1"/>
              <a:t>kukhulupirika</a:t>
            </a:r>
            <a:r>
              <a:rPr lang="en-US" sz="2200" b="1" dirty="0"/>
              <a:t> </a:t>
            </a:r>
            <a:r>
              <a:rPr lang="en-US" sz="2200" b="1" dirty="0" err="1"/>
              <a:t>kwa</a:t>
            </a:r>
            <a:r>
              <a:rPr lang="en-US" sz="2200" b="1" dirty="0"/>
              <a:t> </a:t>
            </a:r>
            <a:r>
              <a:rPr lang="en-US" sz="2200" b="1" dirty="0" err="1"/>
              <a:t>amayi</a:t>
            </a:r>
            <a:r>
              <a:rPr lang="en-US" sz="2200" b="1" dirty="0"/>
              <a:t> </a:t>
            </a:r>
            <a:r>
              <a:rPr lang="en-US" sz="2200" b="1" dirty="0" err="1"/>
              <a:t>awiri</a:t>
            </a:r>
            <a:r>
              <a:rPr lang="en-US" sz="2200" b="1" dirty="0"/>
              <a:t>, Shifra </a:t>
            </a:r>
            <a:r>
              <a:rPr lang="en-US" sz="2200" b="1" dirty="0" err="1"/>
              <a:t>ndi</a:t>
            </a:r>
            <a:r>
              <a:rPr lang="en-US" sz="2200" b="1" dirty="0"/>
              <a:t> Pua, </a:t>
            </a:r>
            <a:r>
              <a:rPr lang="en-US" sz="2200" b="1" dirty="0" err="1"/>
              <a:t>kunawala</a:t>
            </a:r>
            <a:r>
              <a:rPr lang="en-US" sz="2200" b="1" dirty="0"/>
              <a:t> </a:t>
            </a:r>
            <a:r>
              <a:rPr lang="en-US" sz="2200" b="1" dirty="0" err="1"/>
              <a:t>kwambiri</a:t>
            </a:r>
            <a:r>
              <a:rPr lang="en-US" sz="2200" b="1" dirty="0"/>
              <a:t>, </a:t>
            </a:r>
            <a:r>
              <a:rPr lang="en-US" sz="2200" b="1" dirty="0" err="1"/>
              <a:t>pamodzi</a:t>
            </a:r>
            <a:r>
              <a:rPr lang="en-US" sz="2200" b="1" dirty="0"/>
              <a:t> </a:t>
            </a:r>
            <a:r>
              <a:rPr lang="en-US" sz="2200" b="1" dirty="0" err="1"/>
              <a:t>ndi</a:t>
            </a:r>
            <a:r>
              <a:rPr lang="en-US" sz="2200" b="1" dirty="0"/>
              <a:t> </a:t>
            </a:r>
            <a:r>
              <a:rPr lang="en-US" sz="2200" b="1" dirty="0" err="1"/>
              <a:t>kuwala</a:t>
            </a:r>
            <a:r>
              <a:rPr lang="en-US" sz="2200" b="1" dirty="0"/>
              <a:t> </a:t>
            </a:r>
            <a:r>
              <a:rPr lang="en-US" sz="2200" b="1" dirty="0" err="1"/>
              <a:t>kwa</a:t>
            </a:r>
            <a:r>
              <a:rPr lang="en-US" sz="2200" b="1" dirty="0"/>
              <a:t> </a:t>
            </a:r>
            <a:r>
              <a:rPr lang="en-US" sz="2200" b="1" dirty="0" err="1"/>
              <a:t>chiyembekezo</a:t>
            </a:r>
            <a:r>
              <a:rPr lang="en-US" sz="2200" b="1" dirty="0"/>
              <a:t> </a:t>
            </a:r>
            <a:r>
              <a:rPr lang="en-US" sz="2200" b="1" dirty="0" err="1"/>
              <a:t>chimene</a:t>
            </a:r>
            <a:r>
              <a:rPr lang="en-US" sz="2200" b="1" dirty="0"/>
              <a:t> Mulungu </a:t>
            </a:r>
            <a:r>
              <a:rPr lang="en-US" sz="2200" b="1" dirty="0" err="1"/>
              <a:t>anapereka</a:t>
            </a:r>
            <a:r>
              <a:rPr lang="en-US" sz="2200" b="1" dirty="0"/>
              <a:t> </a:t>
            </a:r>
            <a:r>
              <a:rPr lang="en-US" sz="2200" b="1" dirty="0" err="1"/>
              <a:t>kwa</a:t>
            </a:r>
            <a:r>
              <a:rPr lang="en-US" sz="2200" b="1" dirty="0"/>
              <a:t> </a:t>
            </a:r>
            <a:r>
              <a:rPr lang="en-US" sz="2200" b="1" dirty="0" err="1"/>
              <a:t>anthu</a:t>
            </a:r>
            <a:r>
              <a:rPr lang="en-US" sz="2200" b="1" dirty="0"/>
              <a:t> </a:t>
            </a:r>
            <a:r>
              <a:rPr lang="en-US" sz="2200" b="1" dirty="0" err="1"/>
              <a:t>ake</a:t>
            </a:r>
            <a:r>
              <a:rPr lang="en-US" sz="2200" b="1" dirty="0"/>
              <a:t>: </a:t>
            </a:r>
            <a:r>
              <a:rPr lang="en-US" sz="2200" b="1" dirty="0" err="1"/>
              <a:t>mwana</a:t>
            </a:r>
            <a:r>
              <a:rPr lang="en-US" sz="2200" b="1" dirty="0"/>
              <a:t> </a:t>
            </a:r>
            <a:r>
              <a:rPr lang="en-US" sz="2200" b="1" dirty="0" err="1"/>
              <a:t>wokongola</a:t>
            </a:r>
            <a:r>
              <a:rPr lang="en-US" sz="2200" b="1" dirty="0"/>
              <a:t> amene </a:t>
            </a:r>
            <a:r>
              <a:rPr lang="en-US" sz="2200" b="1" dirty="0" err="1"/>
              <a:t>anapulumutsidwa</a:t>
            </a:r>
            <a:r>
              <a:rPr lang="en-US" sz="2200" b="1" dirty="0"/>
              <a:t> </a:t>
            </a:r>
            <a:r>
              <a:rPr lang="en-US" sz="2200" b="1" dirty="0" err="1"/>
              <a:t>m’Mtsinje</a:t>
            </a:r>
            <a:r>
              <a:rPr lang="en-US" sz="2200" b="1" dirty="0"/>
              <a:t> </a:t>
            </a:r>
            <a:r>
              <a:rPr lang="en-US" sz="2200" b="1" dirty="0" err="1"/>
              <a:t>wa</a:t>
            </a:r>
            <a:r>
              <a:rPr lang="en-US" sz="2200" b="1" dirty="0"/>
              <a:t> Nailo, Mose.</a:t>
            </a:r>
            <a:endParaRPr lang="en" sz="2200" b="1" dirty="0"/>
          </a:p>
        </p:txBody>
      </p:sp>
      <p:sp>
        <p:nvSpPr>
          <p:cNvPr id="12" name="CuadroTexto 11">
            <a:extLst>
              <a:ext uri="{FF2B5EF4-FFF2-40B4-BE49-F238E27FC236}">
                <a16:creationId xmlns:a16="http://schemas.microsoft.com/office/drawing/2014/main" id="{598CC7E3-D346-3615-F132-6B0F6A979270}"/>
              </a:ext>
            </a:extLst>
          </p:cNvPr>
          <p:cNvSpPr txBox="1"/>
          <p:nvPr/>
        </p:nvSpPr>
        <p:spPr>
          <a:xfrm>
            <a:off x="821277" y="1111750"/>
            <a:ext cx="7816746" cy="1107996"/>
          </a:xfrm>
          <a:prstGeom prst="rect">
            <a:avLst/>
          </a:prstGeom>
          <a:noFill/>
        </p:spPr>
        <p:txBody>
          <a:bodyPr wrap="square">
            <a:spAutoFit/>
          </a:bodyPr>
          <a:lstStyle/>
          <a:p>
            <a:pPr>
              <a:spcBef>
                <a:spcPts val="600"/>
              </a:spcBef>
            </a:pPr>
            <a:r>
              <a:rPr lang="en-US" sz="2200" b="1" dirty="0" err="1"/>
              <a:t>Mwadzidzidzi</a:t>
            </a:r>
            <a:r>
              <a:rPr lang="en-US" sz="2200" b="1" dirty="0"/>
              <a:t>, </a:t>
            </a:r>
            <a:r>
              <a:rPr lang="en-US" sz="2200" b="1" dirty="0" err="1"/>
              <a:t>zinthu</a:t>
            </a:r>
            <a:r>
              <a:rPr lang="en-US" sz="2200" b="1" dirty="0"/>
              <a:t> </a:t>
            </a:r>
            <a:r>
              <a:rPr lang="en-US" sz="2200" b="1" dirty="0" err="1"/>
              <a:t>zinasintha</a:t>
            </a:r>
            <a:r>
              <a:rPr lang="en-US" sz="2200" b="1" dirty="0"/>
              <a:t>, </a:t>
            </a:r>
            <a:r>
              <a:rPr lang="en-US" sz="2200" b="1" dirty="0" err="1"/>
              <a:t>ndipo</a:t>
            </a:r>
            <a:r>
              <a:rPr lang="en-US" sz="2200" b="1" dirty="0"/>
              <a:t> </a:t>
            </a:r>
            <a:r>
              <a:rPr lang="en-US" sz="2200" b="1" dirty="0" err="1"/>
              <a:t>anakhala</a:t>
            </a:r>
            <a:r>
              <a:rPr lang="en-US" sz="2200" b="1" dirty="0"/>
              <a:t> </a:t>
            </a:r>
            <a:r>
              <a:rPr lang="en-US" sz="2200" b="1" dirty="0" err="1"/>
              <a:t>akapolo</a:t>
            </a:r>
            <a:r>
              <a:rPr lang="en-US" sz="2200" b="1" dirty="0"/>
              <a:t> </a:t>
            </a:r>
            <a:r>
              <a:rPr lang="en-US" sz="2200" b="1" dirty="0" err="1"/>
              <a:t>okakamizidwa</a:t>
            </a:r>
            <a:r>
              <a:rPr lang="en-US" sz="2200" b="1" dirty="0"/>
              <a:t> </a:t>
            </a:r>
            <a:r>
              <a:rPr lang="en-US" sz="2200" b="1" dirty="0" err="1"/>
              <a:t>kugwirira</a:t>
            </a:r>
            <a:r>
              <a:rPr lang="en-US" sz="2200" b="1" dirty="0"/>
              <a:t> </a:t>
            </a:r>
            <a:r>
              <a:rPr lang="en-US" sz="2200" b="1" dirty="0" err="1"/>
              <a:t>ntchito</a:t>
            </a:r>
            <a:r>
              <a:rPr lang="en-US" sz="2200" b="1" dirty="0"/>
              <a:t> “</a:t>
            </a:r>
            <a:r>
              <a:rPr lang="en-US" sz="2200" b="1" dirty="0" err="1"/>
              <a:t>mabwana”awo</a:t>
            </a:r>
            <a:r>
              <a:rPr lang="en-US" sz="2200" b="1" dirty="0"/>
              <a:t> a </a:t>
            </a:r>
            <a:r>
              <a:rPr lang="en-US" sz="2200" b="1" dirty="0" err="1"/>
              <a:t>ku</a:t>
            </a:r>
            <a:r>
              <a:rPr lang="en-US" sz="2200" b="1" dirty="0"/>
              <a:t> </a:t>
            </a:r>
            <a:r>
              <a:rPr lang="en-US" sz="2200" b="1" dirty="0" err="1"/>
              <a:t>Igupto</a:t>
            </a:r>
            <a:r>
              <a:rPr lang="en-US" sz="2200" b="1" dirty="0"/>
              <a:t>.</a:t>
            </a:r>
            <a:r>
              <a:rPr lang="en" sz="2200" b="1" dirty="0"/>
              <a:t>”</a:t>
            </a:r>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0"/>
            <a:ext cx="9801224" cy="769441"/>
          </a:xfrm>
          <a:prstGeom prst="rect">
            <a:avLst/>
          </a:prstGeom>
          <a:noFill/>
        </p:spPr>
        <p:txBody>
          <a:bodyPr wrap="square">
            <a:spAutoFit/>
          </a:bodyPr>
          <a:lstStyle/>
          <a:p>
            <a:pPr algn="ctr"/>
            <a:r>
              <a:rPr lang="en-US"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ANTHU A MULUNGU KU IGUPUTO</a:t>
            </a:r>
            <a:endParaRPr lang="en"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423C9EFF-7410-3027-7BD5-612C5E06ED66}"/>
              </a:ext>
            </a:extLst>
          </p:cNvPr>
          <p:cNvSpPr txBox="1"/>
          <p:nvPr/>
        </p:nvSpPr>
        <p:spPr>
          <a:xfrm>
            <a:off x="2609849" y="623953"/>
            <a:ext cx="9363075" cy="646331"/>
          </a:xfrm>
          <a:prstGeom prst="rect">
            <a:avLst/>
          </a:prstGeom>
          <a:noFill/>
        </p:spPr>
        <p:txBody>
          <a:bodyPr wrap="square">
            <a:spAutoFit/>
          </a:bodyPr>
          <a:lstStyle/>
          <a:p>
            <a:pPr algn="ctr"/>
            <a:r>
              <a:rPr lang="en"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Awa ndi mayina a ana a Israeli amene anapita ku Igupto pamodzi ndi Yakobo abambo awo, aliyense ndi banja lake:</a:t>
            </a:r>
            <a:r>
              <a:rPr lang="en"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t>
            </a:r>
            <a:r>
              <a:rPr lang="en-US"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Eksodo</a:t>
            </a:r>
            <a:r>
              <a:rPr lang="en"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1:1)</a:t>
            </a:r>
          </a:p>
        </p:txBody>
      </p:sp>
      <p:sp>
        <p:nvSpPr>
          <p:cNvPr id="6" name="CuadroTexto 5">
            <a:extLst>
              <a:ext uri="{FF2B5EF4-FFF2-40B4-BE49-F238E27FC236}">
                <a16:creationId xmlns:a16="http://schemas.microsoft.com/office/drawing/2014/main" id="{ED46924E-4B24-5489-BF28-94317234CC10}"/>
              </a:ext>
            </a:extLst>
          </p:cNvPr>
          <p:cNvSpPr txBox="1"/>
          <p:nvPr/>
        </p:nvSpPr>
        <p:spPr>
          <a:xfrm>
            <a:off x="152399" y="1315945"/>
            <a:ext cx="8195661" cy="1015663"/>
          </a:xfrm>
          <a:prstGeom prst="rect">
            <a:avLst/>
          </a:prstGeom>
          <a:noFill/>
        </p:spPr>
        <p:txBody>
          <a:bodyPr wrap="square" rtlCol="0">
            <a:spAutoFit/>
          </a:bodyPr>
          <a:lstStyle/>
          <a:p>
            <a:pPr>
              <a:spcBef>
                <a:spcPts val="600"/>
              </a:spcBef>
            </a:pPr>
            <a:r>
              <a:rPr lang="en-US" sz="2000" b="1" dirty="0" err="1"/>
              <a:t>Bukhu</a:t>
            </a:r>
            <a:r>
              <a:rPr lang="en-US" sz="2000" b="1" dirty="0"/>
              <a:t> </a:t>
            </a:r>
            <a:r>
              <a:rPr lang="en-US" sz="2000" b="1" dirty="0" err="1"/>
              <a:t>lachiwiri</a:t>
            </a:r>
            <a:r>
              <a:rPr lang="en-US" sz="2000" b="1" dirty="0"/>
              <a:t> la Mose linkatchedwa “Eksodo” mu </a:t>
            </a:r>
            <a:r>
              <a:rPr lang="en-US" sz="2000" b="1" dirty="0" err="1"/>
              <a:t>Chilatini</a:t>
            </a:r>
            <a:r>
              <a:rPr lang="en-US" sz="2000" b="1" dirty="0"/>
              <a:t> chifukwa cha nkhani yake. Koma m’Chihebri limatchedwa “Shemoti” (Maina), chifukwa cha mawu </a:t>
            </a:r>
            <a:r>
              <a:rPr lang="en-US" sz="2000" b="1" dirty="0" err="1"/>
              <a:t>ake</a:t>
            </a:r>
            <a:r>
              <a:rPr lang="en-US" sz="2000" b="1" dirty="0"/>
              <a:t> </a:t>
            </a:r>
            <a:r>
              <a:rPr lang="en-US" sz="2000" b="1" dirty="0" err="1"/>
              <a:t>oyambilira</a:t>
            </a:r>
            <a:r>
              <a:rPr lang="en-US" sz="2000" b="1" dirty="0"/>
              <a:t> ( </a:t>
            </a:r>
            <a:r>
              <a:rPr lang="en-US" sz="2000" b="1" dirty="0" err="1"/>
              <a:t>Eksodo</a:t>
            </a:r>
            <a:r>
              <a:rPr lang="en-US" sz="2000" b="1" dirty="0"/>
              <a:t> 1:1).</a:t>
            </a:r>
            <a:endParaRPr lang="en" sz="2000" b="1" dirty="0"/>
          </a:p>
        </p:txBody>
      </p:sp>
      <p:pic>
        <p:nvPicPr>
          <p:cNvPr id="4" name="Imagen 3" descr="Imagen que contiene perro, grupo, parado, hombre&#10;&#10;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69632" y="1355413"/>
            <a:ext cx="1480642" cy="2348915"/>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071846" y="1355413"/>
            <a:ext cx="1977277" cy="2348915"/>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10;&#10;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2399" y="2396205"/>
            <a:ext cx="1146107"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10;&#10;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01000" y="4889386"/>
            <a:ext cx="1452363" cy="1900173"/>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587754" y="4822723"/>
            <a:ext cx="2461370" cy="1938992"/>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367118" y="3783063"/>
            <a:ext cx="10605806" cy="1015663"/>
          </a:xfrm>
          <a:prstGeom prst="rect">
            <a:avLst/>
          </a:prstGeom>
          <a:noFill/>
        </p:spPr>
        <p:txBody>
          <a:bodyPr wrap="square">
            <a:spAutoFit/>
          </a:bodyPr>
          <a:lstStyle/>
          <a:p>
            <a:pPr>
              <a:spcBef>
                <a:spcPts val="600"/>
              </a:spcBef>
            </a:pPr>
            <a:r>
              <a:rPr lang="en-US" sz="2000" b="1" dirty="0"/>
              <a:t>Mwana </a:t>
            </a:r>
            <a:r>
              <a:rPr lang="en-US" sz="2000" b="1" dirty="0" err="1"/>
              <a:t>wa</a:t>
            </a:r>
            <a:r>
              <a:rPr lang="en-US" sz="2000" b="1" dirty="0"/>
              <a:t> </a:t>
            </a:r>
            <a:r>
              <a:rPr lang="en-US" sz="2000" b="1" dirty="0" err="1"/>
              <a:t>Yakobo</a:t>
            </a:r>
            <a:r>
              <a:rPr lang="en-US" sz="2000" b="1" dirty="0"/>
              <a:t>, </a:t>
            </a:r>
            <a:r>
              <a:rPr lang="en-US" sz="2000" b="1" dirty="0" err="1"/>
              <a:t>Yosefe</a:t>
            </a:r>
            <a:r>
              <a:rPr lang="en-US" sz="2000" b="1" dirty="0"/>
              <a:t>, </a:t>
            </a:r>
            <a:r>
              <a:rPr lang="en-US" sz="2000" b="1" dirty="0" err="1"/>
              <a:t>anali</a:t>
            </a:r>
            <a:r>
              <a:rPr lang="en-US" sz="2000" b="1" dirty="0"/>
              <a:t> </a:t>
            </a:r>
            <a:r>
              <a:rPr lang="en-US" sz="2000" b="1" dirty="0" err="1"/>
              <a:t>nduna</a:t>
            </a:r>
            <a:r>
              <a:rPr lang="en-US" sz="2000" b="1" dirty="0"/>
              <a:t> </a:t>
            </a:r>
            <a:r>
              <a:rPr lang="en-US" sz="2000" b="1" dirty="0" err="1"/>
              <a:t>ya</a:t>
            </a:r>
            <a:r>
              <a:rPr lang="en-US" sz="2000" b="1" dirty="0"/>
              <a:t> </a:t>
            </a:r>
            <a:r>
              <a:rPr lang="en-US" sz="2000" b="1" dirty="0" err="1"/>
              <a:t>Farao</a:t>
            </a:r>
            <a:r>
              <a:rPr lang="en-US" sz="2000" b="1" dirty="0"/>
              <a:t> </a:t>
            </a:r>
            <a:r>
              <a:rPr lang="en-US" sz="2000" b="1" dirty="0" err="1"/>
              <a:t>wa</a:t>
            </a:r>
            <a:r>
              <a:rPr lang="en-US" sz="2000" b="1" dirty="0"/>
              <a:t> </a:t>
            </a:r>
            <a:r>
              <a:rPr lang="en-US" sz="2000" b="1" dirty="0" err="1"/>
              <a:t>m’mbadwa</a:t>
            </a:r>
            <a:r>
              <a:rPr lang="en-US" sz="2000" b="1" dirty="0"/>
              <a:t> </a:t>
            </a:r>
            <a:r>
              <a:rPr lang="en-US" sz="2000" b="1" dirty="0" err="1"/>
              <a:t>wa</a:t>
            </a:r>
            <a:r>
              <a:rPr lang="en-US" sz="2000" b="1" dirty="0"/>
              <a:t> </a:t>
            </a:r>
            <a:r>
              <a:rPr lang="en-US" sz="2000" b="1" dirty="0" err="1"/>
              <a:t>nambala</a:t>
            </a:r>
            <a:r>
              <a:rPr lang="en-US" sz="2000" b="1" dirty="0"/>
              <a:t> 17 </a:t>
            </a:r>
            <a:r>
              <a:rPr lang="en-US" sz="2000" b="1" dirty="0" err="1"/>
              <a:t>wa</a:t>
            </a:r>
            <a:r>
              <a:rPr lang="en-US" sz="2000" b="1" dirty="0"/>
              <a:t> Hyksos, </a:t>
            </a:r>
            <a:r>
              <a:rPr lang="en-US" sz="2000" b="1" dirty="0" err="1"/>
              <a:t>osati</a:t>
            </a:r>
            <a:r>
              <a:rPr lang="en-US" sz="2000" b="1" dirty="0"/>
              <a:t> </a:t>
            </a:r>
            <a:r>
              <a:rPr lang="en-US" sz="2000" b="1" dirty="0" err="1"/>
              <a:t>mbadwa</a:t>
            </a:r>
            <a:r>
              <a:rPr lang="en-US" sz="2000" b="1" dirty="0"/>
              <a:t> </a:t>
            </a:r>
            <a:r>
              <a:rPr lang="en-US" sz="2000" b="1" dirty="0" err="1"/>
              <a:t>ya</a:t>
            </a:r>
            <a:r>
              <a:rPr lang="en-US" sz="2000" b="1" dirty="0"/>
              <a:t> </a:t>
            </a:r>
            <a:r>
              <a:rPr lang="en-US" sz="2000" b="1" dirty="0" err="1"/>
              <a:t>Igupto</a:t>
            </a:r>
            <a:r>
              <a:rPr lang="en-US" sz="2000" b="1" dirty="0"/>
              <a:t>. Pamene a Hyksos anagonjetsedwa, </a:t>
            </a:r>
            <a:r>
              <a:rPr lang="en-US" sz="2000" b="1" dirty="0" err="1"/>
              <a:t>ufumu</a:t>
            </a:r>
            <a:r>
              <a:rPr lang="en-US" sz="2000" b="1" dirty="0"/>
              <a:t> watsopano </a:t>
            </a:r>
            <a:r>
              <a:rPr lang="en-US" sz="2000" b="1" dirty="0" err="1"/>
              <a:t>unayamba</a:t>
            </a:r>
            <a:r>
              <a:rPr lang="en-US" sz="2000" b="1" dirty="0"/>
              <a:t> </a:t>
            </a:r>
            <a:r>
              <a:rPr lang="en-US" sz="2000" b="1" dirty="0" err="1"/>
              <a:t>kulamulira</a:t>
            </a:r>
            <a:r>
              <a:rPr lang="en-US" sz="2000" b="1" dirty="0"/>
              <a:t> </a:t>
            </a:r>
            <a:r>
              <a:rPr lang="en-US" sz="2000" b="1" dirty="0" err="1"/>
              <a:t>ku</a:t>
            </a:r>
            <a:r>
              <a:rPr lang="en-US" sz="2000" b="1" dirty="0"/>
              <a:t> Igupto, </a:t>
            </a:r>
            <a:r>
              <a:rPr lang="en-US" sz="2000" b="1" dirty="0" err="1"/>
              <a:t>umene</a:t>
            </a:r>
            <a:r>
              <a:rPr lang="en-US" sz="2000" b="1" dirty="0"/>
              <a:t> “</a:t>
            </a:r>
            <a:r>
              <a:rPr lang="en-US" sz="2000" b="1" dirty="0" err="1"/>
              <a:t>sunkamudziwa</a:t>
            </a:r>
            <a:r>
              <a:rPr lang="en-US" sz="2000" b="1" dirty="0"/>
              <a:t> </a:t>
            </a:r>
            <a:r>
              <a:rPr lang="en-US" sz="2000" b="1" dirty="0" err="1"/>
              <a:t>Yosefe</a:t>
            </a:r>
            <a:r>
              <a:rPr lang="en-US" sz="2000" b="1" dirty="0"/>
              <a:t>” (</a:t>
            </a:r>
            <a:r>
              <a:rPr lang="en-US" sz="2000" b="1" dirty="0" err="1"/>
              <a:t>Eksodo</a:t>
            </a:r>
            <a:r>
              <a:rPr lang="en-US" sz="2000" b="1" dirty="0"/>
              <a:t> 1:7-8 ).</a:t>
            </a:r>
            <a:endParaRPr lang="en" sz="2000" b="1" dirty="0"/>
          </a:p>
        </p:txBody>
      </p:sp>
      <p:sp>
        <p:nvSpPr>
          <p:cNvPr id="17" name="CuadroTexto 16">
            <a:extLst>
              <a:ext uri="{FF2B5EF4-FFF2-40B4-BE49-F238E27FC236}">
                <a16:creationId xmlns:a16="http://schemas.microsoft.com/office/drawing/2014/main" id="{51FD9FF4-8280-F06C-48A7-87E2DDC1A433}"/>
              </a:ext>
            </a:extLst>
          </p:cNvPr>
          <p:cNvSpPr txBox="1"/>
          <p:nvPr/>
        </p:nvSpPr>
        <p:spPr>
          <a:xfrm>
            <a:off x="142877" y="4850567"/>
            <a:ext cx="7508500" cy="1938992"/>
          </a:xfrm>
          <a:prstGeom prst="rect">
            <a:avLst/>
          </a:prstGeom>
          <a:noFill/>
        </p:spPr>
        <p:txBody>
          <a:bodyPr wrap="square">
            <a:spAutoFit/>
          </a:bodyPr>
          <a:lstStyle/>
          <a:p>
            <a:pPr>
              <a:spcBef>
                <a:spcPts val="600"/>
              </a:spcBef>
            </a:pPr>
            <a:r>
              <a:rPr lang="en-US" sz="2000" b="1" dirty="0"/>
              <a:t>Izi </a:t>
            </a:r>
            <a:r>
              <a:rPr lang="en-US" sz="2000" b="1" dirty="0" err="1"/>
              <a:t>zinayika</a:t>
            </a:r>
            <a:r>
              <a:rPr lang="en-US" sz="2000" b="1" dirty="0"/>
              <a:t> </a:t>
            </a:r>
            <a:r>
              <a:rPr lang="en-US" sz="2000" b="1" dirty="0" err="1"/>
              <a:t>Aisraeli</a:t>
            </a:r>
            <a:r>
              <a:rPr lang="en-US" sz="2000" b="1" dirty="0"/>
              <a:t> </a:t>
            </a:r>
            <a:r>
              <a:rPr lang="en-US" sz="2000" b="1" dirty="0" err="1"/>
              <a:t>m’mavuto</a:t>
            </a:r>
            <a:r>
              <a:rPr lang="en-US" sz="2000" b="1" dirty="0"/>
              <a:t> </a:t>
            </a:r>
            <a:r>
              <a:rPr lang="en-US" sz="2000" b="1" dirty="0" err="1"/>
              <a:t>akulu</a:t>
            </a:r>
            <a:r>
              <a:rPr lang="en-US" sz="2000" b="1" dirty="0"/>
              <a:t> (</a:t>
            </a:r>
            <a:r>
              <a:rPr lang="en-US" sz="2000" b="1" dirty="0" err="1"/>
              <a:t>Ekisodo</a:t>
            </a:r>
            <a:r>
              <a:rPr lang="en-US" sz="2000" b="1" dirty="0"/>
              <a:t> 1:9-14). Koma, kumapeto kwa bukhu la Eksodo, zinthu zikusintha kotheratu: </a:t>
            </a:r>
            <a:r>
              <a:rPr lang="en-US" sz="2000" b="1" dirty="0" err="1"/>
              <a:t>Aisraeli</a:t>
            </a:r>
            <a:r>
              <a:rPr lang="en-US" sz="2000" b="1" dirty="0"/>
              <a:t> </a:t>
            </a:r>
            <a:r>
              <a:rPr lang="en-US" sz="2000" b="1" dirty="0" err="1"/>
              <a:t>amalambira</a:t>
            </a:r>
            <a:r>
              <a:rPr lang="en-US" sz="2000" b="1" dirty="0"/>
              <a:t> </a:t>
            </a:r>
            <a:r>
              <a:rPr lang="en-US" sz="2000" b="1" dirty="0" err="1"/>
              <a:t>mwa</a:t>
            </a:r>
            <a:r>
              <a:rPr lang="en-US" sz="2000" b="1" dirty="0"/>
              <a:t> </a:t>
            </a:r>
            <a:r>
              <a:rPr lang="en-US" sz="2000" b="1" dirty="0" err="1"/>
              <a:t>ufulu</a:t>
            </a:r>
            <a:r>
              <a:rPr lang="en-US" sz="2000" b="1" dirty="0"/>
              <a:t> </a:t>
            </a:r>
            <a:r>
              <a:rPr lang="en-US" sz="2000" b="1" dirty="0" err="1"/>
              <a:t>pamaso</a:t>
            </a:r>
            <a:r>
              <a:rPr lang="en-US" sz="2000" b="1" dirty="0"/>
              <a:t> pa Mulungu (Eksodo 40:38). </a:t>
            </a:r>
            <a:r>
              <a:rPr lang="en-US" sz="2000" b="1" dirty="0" err="1"/>
              <a:t>Maphunziro</a:t>
            </a:r>
            <a:r>
              <a:rPr lang="en-US" sz="2000" b="1" dirty="0"/>
              <a:t> a </a:t>
            </a:r>
            <a:r>
              <a:rPr lang="en-US" sz="2000" b="1" dirty="0" err="1"/>
              <a:t>buku</a:t>
            </a:r>
            <a:r>
              <a:rPr lang="en-US" sz="2000" b="1" dirty="0"/>
              <a:t> </a:t>
            </a:r>
            <a:r>
              <a:rPr lang="en-US" sz="2000" b="1" dirty="0" err="1"/>
              <a:t>limeneli</a:t>
            </a:r>
            <a:r>
              <a:rPr lang="en-US" sz="2000" b="1" dirty="0"/>
              <a:t> </a:t>
            </a:r>
            <a:r>
              <a:rPr lang="en-US" sz="2000" b="1" dirty="0" err="1"/>
              <a:t>ndi</a:t>
            </a:r>
            <a:r>
              <a:rPr lang="en-US" sz="2000" b="1" dirty="0"/>
              <a:t> </a:t>
            </a:r>
            <a:r>
              <a:rPr lang="en-US" sz="2000" b="1" dirty="0" err="1"/>
              <a:t>otsimikiza</a:t>
            </a:r>
            <a:r>
              <a:rPr lang="en-US" sz="2000" b="1" dirty="0"/>
              <a:t>: Mulungu </a:t>
            </a:r>
            <a:r>
              <a:rPr lang="en-US" sz="2000" b="1" dirty="0" err="1"/>
              <a:t>ali</a:t>
            </a:r>
            <a:r>
              <a:rPr lang="en-US" sz="2000" b="1" dirty="0"/>
              <a:t> </a:t>
            </a:r>
            <a:r>
              <a:rPr lang="en-US" sz="2000" b="1" dirty="0" err="1"/>
              <a:t>ndi</a:t>
            </a:r>
            <a:r>
              <a:rPr lang="en-US" sz="2000" b="1" dirty="0"/>
              <a:t> </a:t>
            </a:r>
            <a:r>
              <a:rPr lang="en-US" sz="2000" b="1" dirty="0" err="1"/>
              <a:t>ulamuliro</a:t>
            </a:r>
            <a:r>
              <a:rPr lang="en-US" sz="2000" b="1" dirty="0"/>
              <a:t>; </a:t>
            </a:r>
            <a:r>
              <a:rPr lang="en-US" sz="2000" b="1" dirty="0" err="1"/>
              <a:t>adzatipulumutsa</a:t>
            </a:r>
            <a:r>
              <a:rPr lang="en-US" sz="2000" b="1" dirty="0"/>
              <a:t> </a:t>
            </a:r>
            <a:r>
              <a:rPr lang="en-US" sz="2000" b="1" dirty="0" err="1"/>
              <a:t>ngakhale</a:t>
            </a:r>
            <a:r>
              <a:rPr lang="en-US" sz="2000" b="1" dirty="0"/>
              <a:t> </a:t>
            </a:r>
            <a:r>
              <a:rPr lang="en-US" sz="2000" b="1" dirty="0" err="1"/>
              <a:t>zinthu</a:t>
            </a:r>
            <a:r>
              <a:rPr lang="en-US" sz="2000" b="1" dirty="0"/>
              <a:t> </a:t>
            </a:r>
            <a:r>
              <a:rPr lang="en-US" sz="2000" b="1" dirty="0" err="1"/>
              <a:t>zikuwoneka</a:t>
            </a:r>
            <a:r>
              <a:rPr lang="en-US" sz="2000" b="1" dirty="0"/>
              <a:t> </a:t>
            </a:r>
            <a:r>
              <a:rPr lang="en-US" sz="2000" b="1" dirty="0" err="1"/>
              <a:t>ngati</a:t>
            </a:r>
            <a:r>
              <a:rPr lang="en-US" sz="2000" b="1" dirty="0"/>
              <a:t> </a:t>
            </a:r>
            <a:r>
              <a:rPr lang="en-US" sz="2000" b="1" dirty="0" err="1"/>
              <a:t>zosatheka</a:t>
            </a:r>
            <a:r>
              <a:rPr lang="en-US" sz="2000" b="1" dirty="0"/>
              <a:t>.</a:t>
            </a:r>
            <a:endParaRPr lang="en" sz="2000" b="1" dirty="0"/>
          </a:p>
        </p:txBody>
      </p:sp>
      <p:sp>
        <p:nvSpPr>
          <p:cNvPr id="19" name="CuadroTexto 18">
            <a:extLst>
              <a:ext uri="{FF2B5EF4-FFF2-40B4-BE49-F238E27FC236}">
                <a16:creationId xmlns:a16="http://schemas.microsoft.com/office/drawing/2014/main" id="{6FB4B8FE-80D5-FEA8-F10F-52D3A41AE76A}"/>
              </a:ext>
            </a:extLst>
          </p:cNvPr>
          <p:cNvSpPr txBox="1"/>
          <p:nvPr/>
        </p:nvSpPr>
        <p:spPr>
          <a:xfrm>
            <a:off x="1367118" y="2405875"/>
            <a:ext cx="6980942" cy="1323439"/>
          </a:xfrm>
          <a:prstGeom prst="rect">
            <a:avLst/>
          </a:prstGeom>
          <a:noFill/>
        </p:spPr>
        <p:txBody>
          <a:bodyPr wrap="square">
            <a:spAutoFit/>
          </a:bodyPr>
          <a:lstStyle/>
          <a:p>
            <a:pPr>
              <a:spcBef>
                <a:spcPts val="600"/>
              </a:spcBef>
            </a:pPr>
            <a:r>
              <a:rPr lang="en-US" sz="2000" b="1" dirty="0"/>
              <a:t>“Maina” amenewa ndi a Yakobo ndi ana ake.  Kagulu kakang’ono ka anthu 70 (Genesis 46:26-27; </a:t>
            </a:r>
            <a:r>
              <a:rPr lang="en-US" sz="2000" b="1" dirty="0" err="1"/>
              <a:t>Eksodo</a:t>
            </a:r>
            <a:r>
              <a:rPr lang="en-US" sz="2000" b="1" dirty="0"/>
              <a:t> 1:5 ). Koma </a:t>
            </a:r>
            <a:r>
              <a:rPr lang="en-US" sz="2000" b="1" dirty="0" err="1"/>
              <a:t>patapita</a:t>
            </a:r>
            <a:r>
              <a:rPr lang="en-US" sz="2000" b="1" dirty="0"/>
              <a:t> </a:t>
            </a:r>
            <a:r>
              <a:rPr lang="en-US" sz="2000" b="1" dirty="0" err="1"/>
              <a:t>kwa</a:t>
            </a:r>
            <a:r>
              <a:rPr lang="en-US" sz="2000" b="1" dirty="0"/>
              <a:t> </a:t>
            </a:r>
            <a:r>
              <a:rPr lang="en-US" sz="2000" b="1" dirty="0" err="1"/>
              <a:t>nthawi</a:t>
            </a:r>
            <a:r>
              <a:rPr lang="en-US" sz="2000" b="1" dirty="0"/>
              <a:t>, </a:t>
            </a:r>
            <a:r>
              <a:rPr lang="en-US" sz="2000" b="1" dirty="0" err="1"/>
              <a:t>kanakula</a:t>
            </a:r>
            <a:r>
              <a:rPr lang="en-US" sz="2000" b="1" dirty="0"/>
              <a:t> </a:t>
            </a:r>
            <a:r>
              <a:rPr lang="en-US" sz="2000" b="1" dirty="0" err="1"/>
              <a:t>ndikukhala</a:t>
            </a:r>
            <a:r>
              <a:rPr lang="en-US" sz="2000" b="1" dirty="0"/>
              <a:t> </a:t>
            </a:r>
            <a:r>
              <a:rPr lang="en-US" sz="2000" b="1" dirty="0" err="1"/>
              <a:t>mtundu</a:t>
            </a:r>
            <a:r>
              <a:rPr lang="en-US" sz="2000" b="1" dirty="0"/>
              <a:t> </a:t>
            </a:r>
            <a:r>
              <a:rPr lang="en-US" sz="2000" b="1" dirty="0" err="1"/>
              <a:t>wokhala</a:t>
            </a:r>
            <a:r>
              <a:rPr lang="en-US" sz="2000" b="1" dirty="0"/>
              <a:t> </a:t>
            </a:r>
            <a:r>
              <a:rPr lang="en-US" sz="2000" b="1" dirty="0" err="1"/>
              <a:t>ndi</a:t>
            </a:r>
            <a:r>
              <a:rPr lang="en-US" sz="2000" b="1" dirty="0"/>
              <a:t> </a:t>
            </a:r>
            <a:r>
              <a:rPr lang="en-US" sz="2000" b="1" dirty="0" err="1"/>
              <a:t>ankhondo</a:t>
            </a:r>
            <a:r>
              <a:rPr lang="en-US" sz="2000" b="1" dirty="0"/>
              <a:t> </a:t>
            </a:r>
            <a:r>
              <a:rPr lang="en-US" sz="2000" b="1" dirty="0" err="1"/>
              <a:t>pafupifupi</a:t>
            </a:r>
            <a:r>
              <a:rPr lang="en-US" sz="2000" b="1" dirty="0"/>
              <a:t> 600,000 (</a:t>
            </a:r>
            <a:r>
              <a:rPr lang="en-US" sz="2000" b="1" dirty="0" err="1"/>
              <a:t>Eksodo</a:t>
            </a:r>
            <a:r>
              <a:rPr lang="en-US" sz="2000" b="1" dirty="0"/>
              <a:t> 12:37).</a:t>
            </a:r>
            <a:endParaRPr lang="en" sz="2000" b="1" dirty="0"/>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67241"/>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0" y="0"/>
            <a:ext cx="12191999"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en" sz="4400" b="1" spc="300" dirty="0">
                <a:ln w="6600">
                  <a:noFill/>
                  <a:prstDash val="solid"/>
                </a:ln>
                <a:solidFill>
                  <a:srgbClr val="00CB00"/>
                </a:solidFill>
                <a:effectLst>
                  <a:outerShdw dist="38100" dir="2700000" algn="tl" rotWithShape="0">
                    <a:schemeClr val="tx1"/>
                  </a:outerShdw>
                </a:effectLst>
              </a:rPr>
              <a:t>FROM ABRAHAM </a:t>
            </a:r>
            <a:r>
              <a:rPr lang="en" sz="4400" b="1" spc="300" dirty="0">
                <a:ln w="6600">
                  <a:noFill/>
                  <a:prstDash val="solid"/>
                </a:ln>
                <a:solidFill>
                  <a:srgbClr val="FF9700"/>
                </a:solidFill>
                <a:effectLst>
                  <a:outerShdw dist="38100" dir="2700000" algn="tl" rotWithShape="0">
                    <a:schemeClr val="tx1"/>
                  </a:outerShdw>
                </a:effectLst>
              </a:rPr>
              <a:t>TO MOSES</a:t>
            </a:r>
          </a:p>
        </p:txBody>
      </p:sp>
      <p:sp>
        <p:nvSpPr>
          <p:cNvPr id="5" name="CuadroTexto 4">
            <a:extLst>
              <a:ext uri="{FF2B5EF4-FFF2-40B4-BE49-F238E27FC236}">
                <a16:creationId xmlns:a16="http://schemas.microsoft.com/office/drawing/2014/main" id="{C2F26270-9706-DEC8-71E2-EB32D53CC4C9}"/>
              </a:ext>
            </a:extLst>
          </p:cNvPr>
          <p:cNvSpPr txBox="1"/>
          <p:nvPr/>
        </p:nvSpPr>
        <p:spPr>
          <a:xfrm>
            <a:off x="761999" y="590847"/>
            <a:ext cx="10668000" cy="584775"/>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2">
                    <a:lumMod val="50000"/>
                  </a:schemeClr>
                </a:solidFill>
                <a:latin typeface="Comic Sans MS" panose="030F0702030302020204" pitchFamily="66" charset="0"/>
              </a:rPr>
              <a:t>“</a:t>
            </a:r>
            <a:r>
              <a:rPr lang="en-US" sz="1600" b="1" dirty="0">
                <a:solidFill>
                  <a:schemeClr val="accent2">
                    <a:lumMod val="50000"/>
                  </a:schemeClr>
                </a:solidFill>
                <a:latin typeface="Comic Sans MS" panose="030F0702030302020204" pitchFamily="66" charset="0"/>
              </a:rPr>
              <a:t>Tsono Yehova anati kwa iye, “Uyenera kudziwa mosakayika kuti zidzukulu zako zidzakhala alendo mʼdziko lachilendo ndipo zidzakhala akapolo ndi kuzunzidwa zaka 400</a:t>
            </a:r>
            <a:r>
              <a:rPr lang="en" sz="1600" b="1" dirty="0">
                <a:solidFill>
                  <a:schemeClr val="accent2">
                    <a:lumMod val="50000"/>
                  </a:schemeClr>
                </a:solidFill>
                <a:latin typeface="Comic Sans MS" panose="030F0702030302020204" pitchFamily="66" charset="0"/>
              </a:rPr>
              <a:t>.’” </a:t>
            </a:r>
            <a:r>
              <a:rPr lang="en" sz="1200" b="1" dirty="0">
                <a:solidFill>
                  <a:schemeClr val="accent2">
                    <a:lumMod val="50000"/>
                  </a:schemeClr>
                </a:solidFill>
                <a:latin typeface="Comic Sans MS" panose="030F0702030302020204" pitchFamily="66" charset="0"/>
              </a:rPr>
              <a:t>(Genesis 15:13)</a:t>
            </a:r>
          </a:p>
        </p:txBody>
      </p:sp>
      <p:sp>
        <p:nvSpPr>
          <p:cNvPr id="6" name="CuadroTexto 5">
            <a:extLst>
              <a:ext uri="{FF2B5EF4-FFF2-40B4-BE49-F238E27FC236}">
                <a16:creationId xmlns:a16="http://schemas.microsoft.com/office/drawing/2014/main" id="{3B575048-10C8-192C-7DAD-F531AD773020}"/>
              </a:ext>
            </a:extLst>
          </p:cNvPr>
          <p:cNvSpPr txBox="1"/>
          <p:nvPr/>
        </p:nvSpPr>
        <p:spPr>
          <a:xfrm>
            <a:off x="1344707" y="1107833"/>
            <a:ext cx="7718611" cy="1015663"/>
          </a:xfrm>
          <a:prstGeom prst="rect">
            <a:avLst/>
          </a:prstGeom>
          <a:noFill/>
        </p:spPr>
        <p:txBody>
          <a:bodyPr wrap="square" rtlCol="0">
            <a:spAutoFit/>
          </a:bodyPr>
          <a:lstStyle/>
          <a:p>
            <a:pPr>
              <a:spcBef>
                <a:spcPts val="600"/>
              </a:spcBef>
            </a:pPr>
            <a:r>
              <a:rPr lang="en-US" sz="2000" b="1" dirty="0"/>
              <a:t>Mulungu anali atalonjeza kuti adzapatsa Abrahamu dziko la Kanani, koma </a:t>
            </a:r>
            <a:r>
              <a:rPr lang="en-US" sz="2000" b="1" dirty="0" err="1"/>
              <a:t>anamuchenjeza</a:t>
            </a:r>
            <a:r>
              <a:rPr lang="en-US" sz="2000" b="1" dirty="0"/>
              <a:t>  </a:t>
            </a:r>
            <a:r>
              <a:rPr lang="en-US" sz="2000" b="1" dirty="0" err="1"/>
              <a:t>kuti</a:t>
            </a:r>
            <a:r>
              <a:rPr lang="en-US" sz="2000" b="1" dirty="0"/>
              <a:t> </a:t>
            </a:r>
            <a:r>
              <a:rPr lang="en-US" sz="2000" b="1" dirty="0" err="1"/>
              <a:t>dongosolo</a:t>
            </a:r>
            <a:r>
              <a:rPr lang="en-US" sz="2000" b="1" dirty="0"/>
              <a:t> </a:t>
            </a:r>
            <a:r>
              <a:rPr lang="en-US" sz="2000" b="1" dirty="0" err="1"/>
              <a:t>limeneli</a:t>
            </a:r>
            <a:r>
              <a:rPr lang="en-US" sz="2000" b="1" dirty="0"/>
              <a:t> </a:t>
            </a:r>
            <a:r>
              <a:rPr lang="en-US" sz="2000" b="1" dirty="0" err="1"/>
              <a:t>lidzachedwa</a:t>
            </a:r>
            <a:r>
              <a:rPr lang="en-US" sz="2000" b="1" dirty="0"/>
              <a:t> </a:t>
            </a:r>
            <a:r>
              <a:rPr lang="en-US" sz="2000" b="1" dirty="0" err="1"/>
              <a:t>kwa</a:t>
            </a:r>
            <a:r>
              <a:rPr lang="en-US" sz="2000" b="1" dirty="0"/>
              <a:t> </a:t>
            </a:r>
            <a:r>
              <a:rPr lang="en-US" sz="2000" b="1" dirty="0" err="1"/>
              <a:t>zaka</a:t>
            </a:r>
            <a:r>
              <a:rPr lang="en-US" sz="2000" b="1" dirty="0"/>
              <a:t> 400 </a:t>
            </a:r>
            <a:r>
              <a:rPr lang="en-US" sz="2000" b="1" dirty="0" err="1"/>
              <a:t>kuti</a:t>
            </a:r>
            <a:r>
              <a:rPr lang="en-US" sz="2000" b="1" dirty="0"/>
              <a:t> </a:t>
            </a:r>
            <a:r>
              <a:rPr lang="en-US" sz="2000" b="1" dirty="0" err="1"/>
              <a:t>likwaniritsidwe</a:t>
            </a:r>
            <a:r>
              <a:rPr lang="en-US" sz="2000" b="1" dirty="0"/>
              <a:t> (Genesis15:13-16).</a:t>
            </a:r>
            <a:endParaRPr lang="en" sz="2000" b="1" dirty="0"/>
          </a:p>
        </p:txBody>
      </p:sp>
      <p:sp>
        <p:nvSpPr>
          <p:cNvPr id="7" name="CuadroTexto 6">
            <a:extLst>
              <a:ext uri="{FF2B5EF4-FFF2-40B4-BE49-F238E27FC236}">
                <a16:creationId xmlns:a16="http://schemas.microsoft.com/office/drawing/2014/main" id="{DCEF6ABD-E1A3-7F99-52F8-93344682F231}"/>
              </a:ext>
            </a:extLst>
          </p:cNvPr>
          <p:cNvSpPr txBox="1"/>
          <p:nvPr/>
        </p:nvSpPr>
        <p:spPr>
          <a:xfrm>
            <a:off x="2783541" y="4707611"/>
            <a:ext cx="9408458" cy="1323439"/>
          </a:xfrm>
          <a:prstGeom prst="rect">
            <a:avLst/>
          </a:prstGeom>
          <a:noFill/>
        </p:spPr>
        <p:txBody>
          <a:bodyPr wrap="square" rtlCol="0">
            <a:spAutoFit/>
          </a:bodyPr>
          <a:lstStyle/>
          <a:p>
            <a:pPr>
              <a:spcBef>
                <a:spcPts val="600"/>
              </a:spcBef>
            </a:pPr>
            <a:r>
              <a:rPr lang="en-US" sz="2000" b="1" dirty="0"/>
              <a:t>Kodi </a:t>
            </a:r>
            <a:r>
              <a:rPr lang="en-US" sz="2000" b="1" dirty="0" err="1"/>
              <a:t>Yakobo</a:t>
            </a:r>
            <a:r>
              <a:rPr lang="en-US" sz="2000" b="1" dirty="0"/>
              <a:t> </a:t>
            </a:r>
            <a:r>
              <a:rPr lang="en-US" sz="2000" b="1" dirty="0" err="1"/>
              <a:t>anafika</a:t>
            </a:r>
            <a:r>
              <a:rPr lang="en-US" sz="2000" b="1" dirty="0"/>
              <a:t> </a:t>
            </a:r>
            <a:r>
              <a:rPr lang="en-US" sz="2000" b="1" dirty="0" err="1"/>
              <a:t>bwanji</a:t>
            </a:r>
            <a:r>
              <a:rPr lang="en-US" sz="2000" b="1" dirty="0"/>
              <a:t> </a:t>
            </a:r>
            <a:r>
              <a:rPr lang="en-US" sz="2000" b="1" dirty="0" err="1"/>
              <a:t>ku</a:t>
            </a:r>
            <a:r>
              <a:rPr lang="en-US" sz="2000" b="1" dirty="0"/>
              <a:t> </a:t>
            </a:r>
            <a:r>
              <a:rPr lang="en-US" sz="2000" b="1" dirty="0" err="1"/>
              <a:t>Igupto</a:t>
            </a:r>
            <a:r>
              <a:rPr lang="en-US" sz="2000" b="1" dirty="0"/>
              <a:t>? M'njira </a:t>
            </a:r>
            <a:r>
              <a:rPr lang="en-US" sz="2000" b="1" dirty="0" err="1"/>
              <a:t>yozizwitsa</a:t>
            </a:r>
            <a:r>
              <a:rPr lang="en-US" sz="2000" b="1" dirty="0"/>
              <a:t> </a:t>
            </a:r>
            <a:r>
              <a:rPr lang="en-US" sz="2000" b="1" dirty="0" err="1"/>
              <a:t>kwambiri</a:t>
            </a:r>
            <a:r>
              <a:rPr lang="en-US" sz="2000" b="1" dirty="0"/>
              <a:t>.                      Ngakhale kuti </a:t>
            </a:r>
            <a:r>
              <a:rPr lang="en-US" sz="2000" b="1" dirty="0" err="1"/>
              <a:t>abale</a:t>
            </a:r>
            <a:r>
              <a:rPr lang="en-US" sz="2000" b="1" dirty="0"/>
              <a:t> </a:t>
            </a:r>
            <a:r>
              <a:rPr lang="en-US" sz="2000" b="1" dirty="0" err="1"/>
              <a:t>ake</a:t>
            </a:r>
            <a:r>
              <a:rPr lang="en-US" sz="2000" b="1" dirty="0"/>
              <a:t> a </a:t>
            </a:r>
            <a:r>
              <a:rPr lang="en-US" sz="2000" b="1" dirty="0" err="1"/>
              <a:t>Yosefe</a:t>
            </a:r>
            <a:r>
              <a:rPr lang="en-US" sz="2000" b="1" dirty="0"/>
              <a:t> </a:t>
            </a:r>
            <a:r>
              <a:rPr lang="en-US" sz="2000" b="1" dirty="0" err="1"/>
              <a:t>ankafuna</a:t>
            </a:r>
            <a:r>
              <a:rPr lang="en-US" sz="2000" b="1" dirty="0"/>
              <a:t> </a:t>
            </a:r>
            <a:r>
              <a:rPr lang="en-US" sz="2000" b="1" dirty="0" err="1"/>
              <a:t>kumupha</a:t>
            </a:r>
            <a:r>
              <a:rPr lang="en-US" sz="2000" b="1" dirty="0"/>
              <a:t>, iye anakhala nduna yaikulu ya dziko la Iguputo. Chifukwa cha udindo wake, adatha kubweretsa banja lake lonse.</a:t>
            </a:r>
            <a:endParaRPr lang="en" sz="2000" b="1" dirty="0"/>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2599568044"/>
              </p:ext>
            </p:extLst>
          </p:nvPr>
        </p:nvGraphicFramePr>
        <p:xfrm>
          <a:off x="200024" y="3047916"/>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42875" y="1292866"/>
            <a:ext cx="1201832"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2422152"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697952393"/>
              </p:ext>
            </p:extLst>
          </p:nvPr>
        </p:nvGraphicFramePr>
        <p:xfrm>
          <a:off x="9063318" y="1360288"/>
          <a:ext cx="2985808"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344707" y="2050305"/>
            <a:ext cx="7426013" cy="1015663"/>
          </a:xfrm>
          <a:prstGeom prst="rect">
            <a:avLst/>
          </a:prstGeom>
          <a:noFill/>
        </p:spPr>
        <p:txBody>
          <a:bodyPr wrap="square">
            <a:spAutoFit/>
          </a:bodyPr>
          <a:lstStyle/>
          <a:p>
            <a:pPr>
              <a:spcBef>
                <a:spcPts val="600"/>
              </a:spcBef>
            </a:pPr>
            <a:r>
              <a:rPr lang="en-US" sz="2000" b="1" dirty="0"/>
              <a:t>Mose ndi Paulo anawonjezera zaka 30 </a:t>
            </a:r>
            <a:r>
              <a:rPr lang="en-US" sz="2000" b="1" dirty="0" err="1"/>
              <a:t>ku</a:t>
            </a:r>
            <a:r>
              <a:rPr lang="en-US" sz="2000" b="1" dirty="0"/>
              <a:t> </a:t>
            </a:r>
            <a:r>
              <a:rPr lang="en-US" sz="2000" b="1" dirty="0" err="1"/>
              <a:t>nthawi</a:t>
            </a:r>
            <a:r>
              <a:rPr lang="en-US" sz="2000" b="1" dirty="0"/>
              <a:t> imeneyi, </a:t>
            </a:r>
            <a:r>
              <a:rPr lang="en-US" sz="2000" b="1" dirty="0" err="1"/>
              <a:t>akuibwezeretso</a:t>
            </a:r>
            <a:r>
              <a:rPr lang="en-US" sz="2000" b="1" dirty="0"/>
              <a:t> </a:t>
            </a:r>
            <a:r>
              <a:rPr lang="en-US" sz="2000" b="1" dirty="0" err="1"/>
              <a:t>kunthawi</a:t>
            </a:r>
            <a:r>
              <a:rPr lang="en-US" sz="2000" b="1" dirty="0"/>
              <a:t> </a:t>
            </a:r>
            <a:r>
              <a:rPr lang="en-US" sz="2000" b="1" dirty="0" err="1"/>
              <a:t>yomwe</a:t>
            </a:r>
            <a:r>
              <a:rPr lang="en-US" sz="2000" b="1" dirty="0"/>
              <a:t> </a:t>
            </a:r>
            <a:r>
              <a:rPr lang="en-US" sz="2000" b="1" dirty="0" err="1"/>
              <a:t>anaitanidwa</a:t>
            </a:r>
            <a:r>
              <a:rPr lang="en-US" sz="2000" b="1" dirty="0"/>
              <a:t> </a:t>
            </a:r>
            <a:r>
              <a:rPr lang="en-US" sz="2000" b="1" dirty="0" err="1"/>
              <a:t>ku</a:t>
            </a:r>
            <a:r>
              <a:rPr lang="en-US" sz="2000" b="1" dirty="0"/>
              <a:t> Harana (</a:t>
            </a:r>
            <a:r>
              <a:rPr lang="en-US" sz="2000" b="1" dirty="0" err="1"/>
              <a:t>Eksodo</a:t>
            </a:r>
            <a:r>
              <a:rPr lang="en-US" sz="2000" b="1" dirty="0"/>
              <a:t> 12:40; </a:t>
            </a:r>
            <a:r>
              <a:rPr lang="en-US" sz="2000" b="1" dirty="0" err="1"/>
              <a:t>Agalatiya</a:t>
            </a:r>
            <a:r>
              <a:rPr lang="en-US" sz="2000" b="1" dirty="0"/>
              <a:t> 3:17 ):</a:t>
            </a:r>
            <a:endParaRPr lang="en" sz="2000" b="1" dirty="0"/>
          </a:p>
        </p:txBody>
      </p:sp>
      <p:sp>
        <p:nvSpPr>
          <p:cNvPr id="12" name="CuadroTexto 11">
            <a:extLst>
              <a:ext uri="{FF2B5EF4-FFF2-40B4-BE49-F238E27FC236}">
                <a16:creationId xmlns:a16="http://schemas.microsoft.com/office/drawing/2014/main" id="{8AFB8D1D-628E-14EE-DF73-CB4192EA751C}"/>
              </a:ext>
            </a:extLst>
          </p:cNvPr>
          <p:cNvSpPr txBox="1"/>
          <p:nvPr/>
        </p:nvSpPr>
        <p:spPr>
          <a:xfrm>
            <a:off x="2783541" y="5955947"/>
            <a:ext cx="9103660" cy="1015663"/>
          </a:xfrm>
          <a:prstGeom prst="rect">
            <a:avLst/>
          </a:prstGeom>
          <a:noFill/>
        </p:spPr>
        <p:txBody>
          <a:bodyPr wrap="square">
            <a:spAutoFit/>
          </a:bodyPr>
          <a:lstStyle/>
          <a:p>
            <a:pPr>
              <a:spcBef>
                <a:spcPts val="600"/>
              </a:spcBef>
            </a:pPr>
            <a:r>
              <a:rPr lang="en-US" sz="2000" b="1" dirty="0"/>
              <a:t>Kodi zonsezi zinachitika liti? Sitikudziwa </a:t>
            </a:r>
            <a:r>
              <a:rPr lang="en-US" sz="2000" b="1" dirty="0" err="1"/>
              <a:t>masiku</a:t>
            </a:r>
            <a:r>
              <a:rPr lang="en-US" sz="2000" b="1" dirty="0"/>
              <a:t> </a:t>
            </a:r>
            <a:r>
              <a:rPr lang="en-US" sz="2000" b="1" dirty="0" err="1"/>
              <a:t>enieni</a:t>
            </a:r>
            <a:r>
              <a:rPr lang="en-US" sz="2000" b="1" dirty="0"/>
              <a:t> </a:t>
            </a:r>
            <a:r>
              <a:rPr lang="en-US" sz="2000" b="1" dirty="0" err="1"/>
              <a:t>koma</a:t>
            </a:r>
            <a:r>
              <a:rPr lang="en-US" sz="2000" b="1" dirty="0"/>
              <a:t> </a:t>
            </a:r>
            <a:r>
              <a:rPr lang="en-US" sz="2000" b="1" dirty="0" err="1"/>
              <a:t>tikudziwa</a:t>
            </a:r>
            <a:r>
              <a:rPr lang="en-US" sz="2000" b="1" dirty="0"/>
              <a:t> </a:t>
            </a:r>
            <a:r>
              <a:rPr lang="en-US" sz="2000" b="1" dirty="0" err="1"/>
              <a:t>zambiri</a:t>
            </a:r>
            <a:r>
              <a:rPr lang="en-US" sz="2000" b="1" dirty="0"/>
              <a:t> </a:t>
            </a:r>
            <a:r>
              <a:rPr lang="en-US" sz="2000" b="1" dirty="0" err="1"/>
              <a:t>zokwanira</a:t>
            </a:r>
            <a:r>
              <a:rPr lang="en-US" sz="2000" b="1" dirty="0"/>
              <a:t> </a:t>
            </a:r>
            <a:r>
              <a:rPr lang="en-US" sz="2000" b="1" dirty="0" err="1"/>
              <a:t>kuti</a:t>
            </a:r>
            <a:r>
              <a:rPr lang="en-US" sz="2000" b="1" dirty="0"/>
              <a:t> </a:t>
            </a:r>
            <a:r>
              <a:rPr lang="en-US" sz="2000" b="1" dirty="0" err="1"/>
              <a:t>tizilumikize</a:t>
            </a:r>
            <a:r>
              <a:rPr lang="en-US" sz="2000" b="1" dirty="0"/>
              <a:t> </a:t>
            </a:r>
            <a:r>
              <a:rPr lang="en-US" sz="2000" b="1" dirty="0" err="1"/>
              <a:t>ndi</a:t>
            </a:r>
            <a:r>
              <a:rPr lang="en-US" sz="2000" b="1" dirty="0"/>
              <a:t> </a:t>
            </a:r>
            <a:r>
              <a:rPr lang="en-US" sz="2000" b="1" dirty="0" err="1"/>
              <a:t>mbiri</a:t>
            </a:r>
            <a:r>
              <a:rPr lang="en-US" sz="2000" b="1" dirty="0"/>
              <a:t> </a:t>
            </a:r>
            <a:r>
              <a:rPr lang="en-US" sz="2000" b="1" dirty="0" err="1"/>
              <a:t>yodziwika</a:t>
            </a:r>
            <a:r>
              <a:rPr lang="en-US" sz="2000" b="1" dirty="0"/>
              <a:t> (yomwe ilinso ndi </a:t>
            </a:r>
            <a:r>
              <a:rPr lang="en-US" sz="2000" b="1" dirty="0" err="1"/>
              <a:t>masiku</a:t>
            </a:r>
            <a:r>
              <a:rPr lang="en-US" sz="2000" b="1" dirty="0"/>
              <a:t> </a:t>
            </a:r>
            <a:r>
              <a:rPr lang="en-US" sz="2000" b="1" dirty="0" err="1"/>
              <a:t>osadziwika</a:t>
            </a:r>
            <a:r>
              <a:rPr lang="en-US" sz="2000" b="1" dirty="0"/>
              <a:t> </a:t>
            </a:r>
            <a:r>
              <a:rPr lang="en-US" sz="2000" b="1" dirty="0" err="1"/>
              <a:t>bwinobwino</a:t>
            </a:r>
            <a:r>
              <a:rPr lang="en-US" sz="2000" b="1" dirty="0"/>
              <a:t>).</a:t>
            </a:r>
            <a:endParaRPr lang="en" sz="2000" b="1" dirty="0"/>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3" dur="500"/>
                                        <p:tgtEl>
                                          <p:spTgt spid="2">
                                            <p:graphicEl>
                                              <a:dgm id="{5FEE1955-B321-4C66-AABB-E99006D24903}"/>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6" dur="500"/>
                                        <p:tgtEl>
                                          <p:spTgt spid="2">
                                            <p:graphicEl>
                                              <a:dgm id="{0C5BA5F6-7F62-43A7-810B-64AAE5C05AE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2">
                                            <p:graphicEl>
                                              <a:dgm id="{60485A36-15CA-4A79-8E90-A1F8B20B581D}"/>
                                            </p:graphicEl>
                                          </p:spTgt>
                                        </p:tgtEl>
                                        <p:attrNameLst>
                                          <p:attrName>style.visibility</p:attrName>
                                        </p:attrNameLst>
                                      </p:cBhvr>
                                      <p:to>
                                        <p:strVal val="visible"/>
                                      </p:to>
                                    </p:set>
                                    <p:animEffect transition="in" filter="wipe(right)">
                                      <p:cBhvr>
                                        <p:cTn id="61" dur="500"/>
                                        <p:tgtEl>
                                          <p:spTgt spid="2">
                                            <p:graphicEl>
                                              <a:dgm id="{60485A36-15CA-4A79-8E90-A1F8B20B581D}"/>
                                            </p:graphicEl>
                                          </p:spTgt>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2">
                                            <p:graphicEl>
                                              <a:dgm id="{312A6F92-255C-439C-AC5C-F01C8F825CDB}"/>
                                            </p:graphicEl>
                                          </p:spTgt>
                                        </p:tgtEl>
                                        <p:attrNameLst>
                                          <p:attrName>style.visibility</p:attrName>
                                        </p:attrNameLst>
                                      </p:cBhvr>
                                      <p:to>
                                        <p:strVal val="visible"/>
                                      </p:to>
                                    </p:set>
                                    <p:animEffect transition="in" filter="wipe(right)">
                                      <p:cBhvr>
                                        <p:cTn id="64" dur="500"/>
                                        <p:tgtEl>
                                          <p:spTgt spid="2">
                                            <p:graphicEl>
                                              <a:dgm id="{312A6F92-255C-439C-AC5C-F01C8F825CD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9" dur="500"/>
                                        <p:tgtEl>
                                          <p:spTgt spid="20">
                                            <p:graphicEl>
                                              <a:dgm id="{B109C72A-C06E-4C3D-BC59-744C76F90628}"/>
                                            </p:graphicEl>
                                          </p:spTgt>
                                        </p:tgtEl>
                                      </p:cBhvr>
                                    </p:animEffect>
                                  </p:childTnLst>
                                </p:cTn>
                              </p:par>
                            </p:childTnLst>
                          </p:cTn>
                        </p:par>
                        <p:par>
                          <p:cTn id="70" fill="hold">
                            <p:stCondLst>
                              <p:cond delay="500"/>
                            </p:stCondLst>
                            <p:childTnLst>
                              <p:par>
                                <p:cTn id="71" presetID="53" presetClass="entr" presetSubtype="16" fill="hold" grpId="0" nodeType="afterEffect">
                                  <p:stCondLst>
                                    <p:cond delay="0"/>
                                  </p:stCondLst>
                                  <p:childTnLst>
                                    <p:set>
                                      <p:cBhvr>
                                        <p:cTn id="72"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73"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74"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75" dur="500"/>
                                        <p:tgtEl>
                                          <p:spTgt spid="20">
                                            <p:graphicEl>
                                              <a:dgm id="{67AEB71F-284C-4CD2-8B47-3EF7136E2CA8}"/>
                                            </p:graphicEl>
                                          </p:spTgt>
                                        </p:tgtEl>
                                      </p:cBhvr>
                                    </p:animEffect>
                                  </p:childTnLst>
                                </p:cTn>
                              </p:par>
                            </p:childTnLst>
                          </p:cTn>
                        </p:par>
                        <p:par>
                          <p:cTn id="76" fill="hold">
                            <p:stCondLst>
                              <p:cond delay="1000"/>
                            </p:stCondLst>
                            <p:childTnLst>
                              <p:par>
                                <p:cTn id="77" presetID="22" presetClass="entr" presetSubtype="2" fill="hold" grpId="0" nodeType="afterEffect">
                                  <p:stCondLst>
                                    <p:cond delay="0"/>
                                  </p:stCondLst>
                                  <p:childTnLst>
                                    <p:set>
                                      <p:cBhvr>
                                        <p:cTn id="78"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9" dur="500"/>
                                        <p:tgtEl>
                                          <p:spTgt spid="20">
                                            <p:graphicEl>
                                              <a:dgm id="{9135E337-630C-4EED-BECA-D3793DA0A1CC}"/>
                                            </p:graphicEl>
                                          </p:spTgt>
                                        </p:tgtEl>
                                      </p:cBhvr>
                                    </p:animEffect>
                                  </p:childTnLst>
                                </p:cTn>
                              </p:par>
                            </p:childTnLst>
                          </p:cTn>
                        </p:par>
                        <p:par>
                          <p:cTn id="80" fill="hold">
                            <p:stCondLst>
                              <p:cond delay="1500"/>
                            </p:stCondLst>
                            <p:childTnLst>
                              <p:par>
                                <p:cTn id="81" presetID="53" presetClass="entr" presetSubtype="16" fill="hold" grpId="0" nodeType="afterEffect">
                                  <p:stCondLst>
                                    <p:cond delay="0"/>
                                  </p:stCondLst>
                                  <p:childTnLst>
                                    <p:set>
                                      <p:cBhvr>
                                        <p:cTn id="82"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83"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84"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85" dur="500"/>
                                        <p:tgtEl>
                                          <p:spTgt spid="20">
                                            <p:graphicEl>
                                              <a:dgm id="{A1CEC614-C944-443A-85EB-583C6864F61F}"/>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49" presetClass="entr" presetSubtype="0" decel="100000" fill="hold" nodeType="click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fill="hold"/>
                                        <p:tgtEl>
                                          <p:spTgt spid="10"/>
                                        </p:tgtEl>
                                        <p:attrNameLst>
                                          <p:attrName>ppt_w</p:attrName>
                                        </p:attrNameLst>
                                      </p:cBhvr>
                                      <p:tavLst>
                                        <p:tav tm="0">
                                          <p:val>
                                            <p:fltVal val="0"/>
                                          </p:val>
                                        </p:tav>
                                        <p:tav tm="100000">
                                          <p:val>
                                            <p:strVal val="#ppt_w"/>
                                          </p:val>
                                        </p:tav>
                                      </p:tavLst>
                                    </p:anim>
                                    <p:anim calcmode="lin" valueType="num">
                                      <p:cBhvr>
                                        <p:cTn id="91" dur="500" fill="hold"/>
                                        <p:tgtEl>
                                          <p:spTgt spid="10"/>
                                        </p:tgtEl>
                                        <p:attrNameLst>
                                          <p:attrName>ppt_h</p:attrName>
                                        </p:attrNameLst>
                                      </p:cBhvr>
                                      <p:tavLst>
                                        <p:tav tm="0">
                                          <p:val>
                                            <p:fltVal val="0"/>
                                          </p:val>
                                        </p:tav>
                                        <p:tav tm="100000">
                                          <p:val>
                                            <p:strVal val="#ppt_h"/>
                                          </p:val>
                                        </p:tav>
                                      </p:tavLst>
                                    </p:anim>
                                    <p:anim calcmode="lin" valueType="num">
                                      <p:cBhvr>
                                        <p:cTn id="92" dur="500" fill="hold"/>
                                        <p:tgtEl>
                                          <p:spTgt spid="10"/>
                                        </p:tgtEl>
                                        <p:attrNameLst>
                                          <p:attrName>style.rotation</p:attrName>
                                        </p:attrNameLst>
                                      </p:cBhvr>
                                      <p:tavLst>
                                        <p:tav tm="0">
                                          <p:val>
                                            <p:fltVal val="360"/>
                                          </p:val>
                                        </p:tav>
                                        <p:tav tm="100000">
                                          <p:val>
                                            <p:fltVal val="0"/>
                                          </p:val>
                                        </p:tav>
                                      </p:tavLst>
                                    </p:anim>
                                    <p:animEffect transition="in" filter="fade">
                                      <p:cBhvr>
                                        <p:cTn id="93" dur="500"/>
                                        <p:tgtEl>
                                          <p:spTgt spid="10"/>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ipe(left)">
                                      <p:cBhvr>
                                        <p:cTn id="97" dur="500"/>
                                        <p:tgtEl>
                                          <p:spTgt spid="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wipe(left)">
                                      <p:cBhvr>
                                        <p:cTn id="10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444607"/>
            <a:ext cx="11915775" cy="1323439"/>
          </a:xfrm>
          <a:prstGeom prst="rect">
            <a:avLst/>
          </a:prstGeom>
          <a:noFill/>
        </p:spPr>
        <p:txBody>
          <a:bodyPr wrap="square" rtlCol="0">
            <a:spAutoFit/>
          </a:bodyPr>
          <a:lstStyle/>
          <a:p>
            <a:pPr>
              <a:spcBef>
                <a:spcPts val="600"/>
              </a:spcBef>
            </a:pPr>
            <a:r>
              <a:rPr lang="en-US" sz="2000" b="1" dirty="0"/>
              <a:t>1 Mafumu 6:1 </a:t>
            </a:r>
            <a:r>
              <a:rPr lang="en-US" sz="2000" b="1" dirty="0" err="1"/>
              <a:t>amati</a:t>
            </a:r>
            <a:r>
              <a:rPr lang="en-US" sz="2000" b="1" dirty="0"/>
              <a:t> </a:t>
            </a:r>
            <a:r>
              <a:rPr lang="en-US" sz="2000" b="1" dirty="0" err="1"/>
              <a:t>Kutuluka</a:t>
            </a:r>
            <a:r>
              <a:rPr lang="en-US" sz="2000" b="1" dirty="0"/>
              <a:t> </a:t>
            </a:r>
            <a:r>
              <a:rPr lang="en-US" sz="2000" b="1" dirty="0" err="1"/>
              <a:t>ku</a:t>
            </a:r>
            <a:r>
              <a:rPr lang="en-US" sz="2000" b="1" dirty="0"/>
              <a:t> </a:t>
            </a:r>
            <a:r>
              <a:rPr lang="en-US" sz="2000" b="1" dirty="0" err="1"/>
              <a:t>Igupto</a:t>
            </a:r>
            <a:r>
              <a:rPr lang="en-US" sz="2000" b="1" dirty="0"/>
              <a:t> </a:t>
            </a:r>
            <a:r>
              <a:rPr lang="en-US" sz="2000" b="1" dirty="0" err="1"/>
              <a:t>kunachitika</a:t>
            </a:r>
            <a:r>
              <a:rPr lang="en-US" sz="2000" b="1" dirty="0"/>
              <a:t> zaka 480 chisanafike chaka chachiwiri cha </a:t>
            </a:r>
            <a:r>
              <a:rPr lang="en-US" sz="2000" b="1" dirty="0" err="1"/>
              <a:t>Solomoni</a:t>
            </a:r>
            <a:r>
              <a:rPr lang="en-US" sz="2000" b="1" dirty="0"/>
              <a:t>. </a:t>
            </a:r>
            <a:r>
              <a:rPr lang="en-US" sz="2000" b="1" dirty="0" err="1"/>
              <a:t>Ngati</a:t>
            </a:r>
            <a:r>
              <a:rPr lang="en-US" sz="2000" b="1" dirty="0"/>
              <a:t> </a:t>
            </a:r>
            <a:r>
              <a:rPr lang="en-US" sz="2000" b="1" dirty="0" err="1"/>
              <a:t>tsiku</a:t>
            </a:r>
            <a:r>
              <a:rPr lang="en-US" sz="2000" b="1" dirty="0"/>
              <a:t> </a:t>
            </a:r>
            <a:r>
              <a:rPr lang="en-US" sz="2000" b="1" dirty="0" err="1"/>
              <a:t>limeneli</a:t>
            </a:r>
            <a:r>
              <a:rPr lang="en-US" sz="2000" b="1" dirty="0"/>
              <a:t> </a:t>
            </a:r>
            <a:r>
              <a:rPr lang="en-US" sz="2000" b="1" dirty="0" err="1"/>
              <a:t>ndilolondola</a:t>
            </a:r>
            <a:r>
              <a:rPr lang="en-US" sz="2000" b="1" dirty="0"/>
              <a:t> </a:t>
            </a:r>
            <a:r>
              <a:rPr lang="en-US" sz="2000" b="1" dirty="0" err="1"/>
              <a:t>ndipo</a:t>
            </a:r>
            <a:r>
              <a:rPr lang="en-US" sz="2000" b="1" dirty="0"/>
              <a:t> </a:t>
            </a:r>
            <a:r>
              <a:rPr lang="en-US" sz="2000" b="1" dirty="0" err="1"/>
              <a:t>lili</a:t>
            </a:r>
            <a:r>
              <a:rPr lang="en-US" sz="2000" b="1" dirty="0"/>
              <a:t> </a:t>
            </a:r>
            <a:r>
              <a:rPr lang="en-US" sz="2000" b="1" dirty="0" err="1"/>
              <a:t>m’ndandanda</a:t>
            </a:r>
            <a:r>
              <a:rPr lang="en-US" sz="2000" b="1" dirty="0"/>
              <a:t>, </a:t>
            </a:r>
            <a:r>
              <a:rPr lang="en-US" sz="2000" b="1" dirty="0" err="1"/>
              <a:t>izi</a:t>
            </a:r>
            <a:r>
              <a:rPr lang="en-US" sz="2000" b="1" dirty="0"/>
              <a:t> </a:t>
            </a:r>
            <a:r>
              <a:rPr lang="en-US" sz="2000" b="1" dirty="0" err="1"/>
              <a:t>zimatifikitsa</a:t>
            </a:r>
            <a:r>
              <a:rPr lang="en-US" sz="2000" b="1" dirty="0"/>
              <a:t> mu 1445 BC. Ngati tilingalira izi "nambala yatunthu," ndikuganizira za imfa ya Farao, </a:t>
            </a:r>
            <a:r>
              <a:rPr lang="en-US" sz="2000" b="1" dirty="0" err="1"/>
              <a:t>Kutulukaku</a:t>
            </a:r>
            <a:r>
              <a:rPr lang="en-US" sz="2000" b="1" dirty="0"/>
              <a:t> </a:t>
            </a:r>
            <a:r>
              <a:rPr lang="en-US" sz="2000" b="1" dirty="0" err="1"/>
              <a:t>kunachitika</a:t>
            </a:r>
            <a:r>
              <a:rPr lang="en-US" sz="2000" b="1" dirty="0"/>
              <a:t> mu 1450 BC. Ndi </a:t>
            </a:r>
            <a:r>
              <a:rPr lang="en-US" sz="2000" b="1" dirty="0" err="1"/>
              <a:t>kuwerengeratsa</a:t>
            </a:r>
            <a:r>
              <a:rPr lang="en-US" sz="2000" b="1" dirty="0"/>
              <a:t> </a:t>
            </a:r>
            <a:r>
              <a:rPr lang="en-US" sz="2000" b="1" dirty="0" err="1"/>
              <a:t>kumeneku</a:t>
            </a:r>
            <a:r>
              <a:rPr lang="en-US" sz="2000" b="1" dirty="0"/>
              <a:t>, </a:t>
            </a:r>
            <a:r>
              <a:rPr lang="en-US" sz="2000" b="1" dirty="0" err="1"/>
              <a:t>titha</a:t>
            </a:r>
            <a:r>
              <a:rPr lang="en-US" sz="2000" b="1" dirty="0"/>
              <a:t> </a:t>
            </a:r>
            <a:r>
              <a:rPr lang="en-US" sz="2000" b="1" dirty="0" err="1"/>
              <a:t>kudziwa</a:t>
            </a:r>
            <a:r>
              <a:rPr lang="en-US" sz="2000" b="1" dirty="0"/>
              <a:t> </a:t>
            </a:r>
            <a:r>
              <a:rPr lang="en-US" sz="2000" b="1" dirty="0" err="1"/>
              <a:t>nthawi</a:t>
            </a:r>
            <a:r>
              <a:rPr lang="en-US" sz="2000" b="1" dirty="0"/>
              <a:t> </a:t>
            </a:r>
            <a:r>
              <a:rPr lang="en-US" sz="2000" b="1" dirty="0" err="1"/>
              <a:t>zingapo</a:t>
            </a:r>
            <a:r>
              <a:rPr lang="en-US" sz="2000" b="1" dirty="0"/>
              <a:t> </a:t>
            </a:r>
            <a:r>
              <a:rPr lang="en-US" sz="2000" b="1" dirty="0" err="1"/>
              <a:t>zofunika</a:t>
            </a:r>
            <a:r>
              <a:rPr lang="en-US" sz="2000" b="1" dirty="0"/>
              <a:t> </a:t>
            </a:r>
            <a:r>
              <a:rPr lang="en-US" sz="2000" b="1" dirty="0" err="1"/>
              <a:t>m’moyo</a:t>
            </a:r>
            <a:r>
              <a:rPr lang="en-US" sz="2000" b="1" dirty="0"/>
              <a:t> </a:t>
            </a:r>
            <a:r>
              <a:rPr lang="en-US" sz="2000" b="1" dirty="0" err="1"/>
              <a:t>wa</a:t>
            </a:r>
            <a:r>
              <a:rPr lang="en-US" sz="2000" b="1" dirty="0"/>
              <a:t> Mose.</a:t>
            </a:r>
            <a:endParaRPr lang="en" sz="2000" b="1" dirty="0"/>
          </a:p>
        </p:txBody>
      </p:sp>
      <p:sp>
        <p:nvSpPr>
          <p:cNvPr id="4" name="CuadroTexto 3">
            <a:extLst>
              <a:ext uri="{FF2B5EF4-FFF2-40B4-BE49-F238E27FC236}">
                <a16:creationId xmlns:a16="http://schemas.microsoft.com/office/drawing/2014/main" id="{789B043A-706D-2BC4-98AF-766AF8D16B67}"/>
              </a:ext>
            </a:extLst>
          </p:cNvPr>
          <p:cNvSpPr txBox="1"/>
          <p:nvPr/>
        </p:nvSpPr>
        <p:spPr>
          <a:xfrm>
            <a:off x="0" y="626416"/>
            <a:ext cx="12191998"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en-US" b="1" dirty="0">
                <a:solidFill>
                  <a:srgbClr val="C00000"/>
                </a:solidFill>
                <a:latin typeface="Comic Sans MS" panose="030F0702030302020204" pitchFamily="66" charset="0"/>
              </a:rPr>
              <a:t>Patapita zaka 480 Aisraeli atatuluka mʼdziko la Igupto, chaka chachinayi cha ulamuliro wa Solomoni mu Israeli, mwezi wa Zivi, umene ndi mwezi wachiwiri, Solomoni anayamba kumanga Nyumba ya Yehova.</a:t>
            </a:r>
            <a:r>
              <a:rPr lang="en" b="1" dirty="0">
                <a:solidFill>
                  <a:srgbClr val="C00000"/>
                </a:solidFill>
                <a:latin typeface="Comic Sans MS" panose="030F0702030302020204" pitchFamily="66" charset="0"/>
              </a:rPr>
              <a:t>”  </a:t>
            </a:r>
          </a:p>
          <a:p>
            <a:pPr algn="ctr"/>
            <a:r>
              <a:rPr lang="en" sz="1400" b="1" dirty="0">
                <a:solidFill>
                  <a:srgbClr val="C00000"/>
                </a:solidFill>
                <a:latin typeface="Comic Sans MS" panose="030F0702030302020204" pitchFamily="66" charset="0"/>
              </a:rPr>
              <a:t>(1 Mafumu 6:1)</a:t>
            </a: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0"/>
            <a:ext cx="12191998" cy="584775"/>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pPr algn="l"/>
            <a:r>
              <a:rPr lang="en-US" sz="3200" dirty="0"/>
              <a:t>KUCHOKERA KWA ABRAHAMU KUFIKA </a:t>
            </a:r>
            <a:r>
              <a:rPr lang="en" sz="3200" dirty="0"/>
              <a:t> </a:t>
            </a:r>
            <a:r>
              <a:rPr lang="en-US" sz="3200" dirty="0">
                <a:solidFill>
                  <a:srgbClr val="FF9700"/>
                </a:solidFill>
              </a:rPr>
              <a:t>KWA MOSE</a:t>
            </a:r>
            <a:endParaRPr lang="en" sz="3200" dirty="0">
              <a:solidFill>
                <a:srgbClr val="FF9700"/>
              </a:solidFill>
            </a:endParaRP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3983714884"/>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050"/>
            <a:ext cx="6572250" cy="523220"/>
          </a:xfrm>
          <a:prstGeom prst="rect">
            <a:avLst/>
          </a:prstGeom>
          <a:noFill/>
        </p:spPr>
        <p:txBody>
          <a:bodyPr wrap="square">
            <a:spAutoFit/>
            <a:scene3d>
              <a:camera prst="orthographicFront"/>
              <a:lightRig rig="sunset" dir="t"/>
            </a:scene3d>
            <a:sp3d extrusionH="57150">
              <a:bevelT h="25400" prst="softRound"/>
            </a:sp3d>
          </a:bodyPr>
          <a:lstStyle/>
          <a:p>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KUGONJETSA KWA KUKHULUPIRIKA</a:t>
            </a:r>
            <a:endParaRPr lang="en" sz="28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76E9E78C-E374-EFBF-2391-7022064B3868}"/>
              </a:ext>
            </a:extLst>
          </p:cNvPr>
          <p:cNvSpPr txBox="1"/>
          <p:nvPr/>
        </p:nvSpPr>
        <p:spPr>
          <a:xfrm>
            <a:off x="51416" y="290431"/>
            <a:ext cx="657224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75000"/>
                  </a:schemeClr>
                </a:solidFill>
                <a:latin typeface="Comic Sans MS" panose="030F0702030302020204" pitchFamily="66" charset="0"/>
              </a:rPr>
              <a:t>“</a:t>
            </a:r>
            <a:r>
              <a:rPr lang="en-US" b="1" dirty="0">
                <a:solidFill>
                  <a:schemeClr val="accent4">
                    <a:lumMod val="75000"/>
                  </a:schemeClr>
                </a:solidFill>
                <a:latin typeface="Comic Sans MS" panose="030F0702030302020204" pitchFamily="66" charset="0"/>
              </a:rPr>
              <a:t>Pakuti azambawo ankaopa Mulungu, Iye anawapatsa mabanja awoawo</a:t>
            </a:r>
            <a:r>
              <a:rPr lang="en" b="1" dirty="0">
                <a:solidFill>
                  <a:schemeClr val="accent4">
                    <a:lumMod val="75000"/>
                  </a:schemeClr>
                </a:solidFill>
                <a:latin typeface="Comic Sans MS" panose="030F0702030302020204" pitchFamily="66" charset="0"/>
              </a:rPr>
              <a:t>” </a:t>
            </a:r>
            <a:r>
              <a:rPr lang="en" sz="1400" b="1" dirty="0">
                <a:solidFill>
                  <a:schemeClr val="accent4">
                    <a:lumMod val="75000"/>
                  </a:schemeClr>
                </a:solidFill>
                <a:latin typeface="Comic Sans MS" panose="030F0702030302020204" pitchFamily="66" charset="0"/>
              </a:rPr>
              <a:t>(</a:t>
            </a:r>
            <a:r>
              <a:rPr lang="en-US" sz="1400" b="1" dirty="0">
                <a:solidFill>
                  <a:schemeClr val="accent4">
                    <a:lumMod val="75000"/>
                  </a:schemeClr>
                </a:solidFill>
                <a:latin typeface="Comic Sans MS" panose="030F0702030302020204" pitchFamily="66" charset="0"/>
              </a:rPr>
              <a:t>Eksodo</a:t>
            </a:r>
            <a:r>
              <a:rPr lang="en" sz="1400" b="1" dirty="0">
                <a:solidFill>
                  <a:schemeClr val="accent4">
                    <a:lumMod val="75000"/>
                  </a:schemeClr>
                </a:solidFill>
                <a:latin typeface="Comic Sans MS" panose="030F0702030302020204" pitchFamily="66" charset="0"/>
              </a:rPr>
              <a:t> 1:21)</a:t>
            </a:r>
          </a:p>
        </p:txBody>
      </p:sp>
      <p:sp>
        <p:nvSpPr>
          <p:cNvPr id="6" name="CuadroTexto 5">
            <a:extLst>
              <a:ext uri="{FF2B5EF4-FFF2-40B4-BE49-F238E27FC236}">
                <a16:creationId xmlns:a16="http://schemas.microsoft.com/office/drawing/2014/main" id="{932B4E65-AC52-6E5D-7FF8-AED25BB01FEF}"/>
              </a:ext>
            </a:extLst>
          </p:cNvPr>
          <p:cNvSpPr txBox="1"/>
          <p:nvPr/>
        </p:nvSpPr>
        <p:spPr>
          <a:xfrm>
            <a:off x="68570" y="930817"/>
            <a:ext cx="6520834" cy="1323439"/>
          </a:xfrm>
          <a:prstGeom prst="rect">
            <a:avLst/>
          </a:prstGeom>
          <a:noFill/>
        </p:spPr>
        <p:txBody>
          <a:bodyPr wrap="square" rtlCol="0">
            <a:spAutoFit/>
          </a:bodyPr>
          <a:lstStyle/>
          <a:p>
            <a:pPr>
              <a:spcBef>
                <a:spcPts val="600"/>
              </a:spcBef>
            </a:pPr>
            <a:r>
              <a:rPr lang="en-US" sz="2000" b="1" dirty="0"/>
              <a:t>Ufumu wa 18 wa ku Igupto unkadana ndi alendo. Komanso, Aisrayeli anali ochuluka moti akanatha kupanduka (Eks. 1:9-10). Kotero iwo pang'onopang'ono anawagonjetsa:</a:t>
            </a:r>
            <a:endParaRPr lang="en" sz="2000" b="1" dirty="0"/>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455674469"/>
              </p:ext>
            </p:extLst>
          </p:nvPr>
        </p:nvGraphicFramePr>
        <p:xfrm>
          <a:off x="171450" y="2170800"/>
          <a:ext cx="631507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6" y="4865863"/>
            <a:ext cx="6572248" cy="1323439"/>
          </a:xfrm>
          <a:prstGeom prst="rect">
            <a:avLst/>
          </a:prstGeom>
          <a:noFill/>
        </p:spPr>
        <p:txBody>
          <a:bodyPr wrap="square" rtlCol="0">
            <a:spAutoFit/>
          </a:bodyPr>
          <a:lstStyle/>
          <a:p>
            <a:pPr>
              <a:spcBef>
                <a:spcPts val="600"/>
              </a:spcBef>
            </a:pPr>
            <a:r>
              <a:rPr lang="en-US" sz="2000" b="1" dirty="0"/>
              <a:t>M’kati mwa kusautsika kumeneku, kukhulupirika kwa anamwino, Sifra ndi Puwa, kunaonekera kwambiri ( Eks. 1:15-19 ). Mose sanatchule dzina la Farao, koma watipatsa mayina awo.</a:t>
            </a:r>
            <a:endParaRPr lang="en" sz="2000" b="1" dirty="0"/>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2184" y="14019"/>
            <a:ext cx="5609816"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145597"/>
            <a:ext cx="431528" cy="646331"/>
          </a:xfrm>
          <a:prstGeom prst="rect">
            <a:avLst/>
          </a:prstGeom>
          <a:noFill/>
        </p:spPr>
        <p:txBody>
          <a:bodyPr wrap="none" rtlCol="0">
            <a:spAutoFit/>
          </a:bodyPr>
          <a:lstStyle/>
          <a:p>
            <a:pPr algn="ctr"/>
            <a:r>
              <a:rPr lang="en" sz="3600" b="1" dirty="0">
                <a:ln w="22225">
                  <a:solidFill>
                    <a:schemeClr val="accent2">
                      <a:lumMod val="50000"/>
                    </a:schemeClr>
                  </a:solidFill>
                  <a:prstDash val="solid"/>
                </a:ln>
                <a:noFill/>
              </a:rP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2894642"/>
            <a:ext cx="431528" cy="646331"/>
          </a:xfrm>
          <a:prstGeom prst="rect">
            <a:avLst/>
          </a:prstGeom>
          <a:noFill/>
        </p:spPr>
        <p:txBody>
          <a:bodyPr wrap="none" rtlCol="0">
            <a:spAutoFit/>
          </a:bodyPr>
          <a:lstStyle/>
          <a:p>
            <a:pPr algn="ctr"/>
            <a:r>
              <a:rPr lang="en" sz="3600" b="1" dirty="0">
                <a:ln w="22225">
                  <a:solidFill>
                    <a:srgbClr val="7030A0"/>
                  </a:solidFill>
                  <a:prstDash val="solid"/>
                </a:ln>
                <a:noFill/>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643687"/>
            <a:ext cx="431528" cy="646331"/>
          </a:xfrm>
          <a:prstGeom prst="rect">
            <a:avLst/>
          </a:prstGeom>
          <a:noFill/>
        </p:spPr>
        <p:txBody>
          <a:bodyPr wrap="none" rtlCol="0">
            <a:spAutoFit/>
          </a:bodyPr>
          <a:lstStyle/>
          <a:p>
            <a:pPr algn="ctr"/>
            <a:r>
              <a:rPr lang="en" sz="3600" b="1" dirty="0">
                <a:ln w="22225">
                  <a:solidFill>
                    <a:schemeClr val="accent4">
                      <a:lumMod val="50000"/>
                    </a:schemeClr>
                  </a:solidFill>
                  <a:prstDash val="solid"/>
                </a:ln>
                <a:noFill/>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392732"/>
            <a:ext cx="431528" cy="646331"/>
          </a:xfrm>
          <a:prstGeom prst="rect">
            <a:avLst/>
          </a:prstGeom>
          <a:noFill/>
        </p:spPr>
        <p:txBody>
          <a:bodyPr wrap="none" rtlCol="0">
            <a:spAutoFit/>
          </a:bodyPr>
          <a:lstStyle/>
          <a:p>
            <a:pPr algn="ctr"/>
            <a:r>
              <a:rPr lang="en" sz="3600" b="1" dirty="0">
                <a:ln w="22225">
                  <a:solidFill>
                    <a:schemeClr val="accent5">
                      <a:lumMod val="50000"/>
                    </a:schemeClr>
                  </a:solidFill>
                  <a:prstDash val="solid"/>
                </a:ln>
                <a:noFill/>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0" y="6022235"/>
            <a:ext cx="6572248" cy="1015663"/>
          </a:xfrm>
          <a:prstGeom prst="rect">
            <a:avLst/>
          </a:prstGeom>
          <a:noFill/>
        </p:spPr>
        <p:txBody>
          <a:bodyPr wrap="square">
            <a:spAutoFit/>
          </a:bodyPr>
          <a:lstStyle/>
          <a:p>
            <a:pPr>
              <a:spcBef>
                <a:spcPts val="600"/>
              </a:spcBef>
            </a:pPr>
            <a:r>
              <a:rPr lang="en" sz="2000" b="1" dirty="0"/>
              <a:t> M</a:t>
            </a:r>
            <a:r>
              <a:rPr lang="en-US" sz="2000" b="1" dirty="0"/>
              <a:t>alembo akutiphunzitsa ife momwe Mulungu adawadalitsira chifukwa cha kukhulupirika kwawo (Eks. 1:20-21).</a:t>
            </a:r>
            <a:endParaRPr lang="en" sz="2000" b="1" dirty="0"/>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0"/>
            <a:ext cx="6970868" cy="769441"/>
          </a:xfrm>
          <a:prstGeom prst="rect">
            <a:avLst/>
          </a:prstGeom>
          <a:noFill/>
        </p:spPr>
        <p:txBody>
          <a:bodyPr wrap="square">
            <a:spAutoFit/>
          </a:bodyPr>
          <a:lstStyle/>
          <a:p>
            <a:pPr algn="ctr"/>
            <a:r>
              <a:rPr lang="en-US" sz="4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MWANA WA KU NAILO</a:t>
            </a:r>
            <a:endParaRPr lang="en" sz="4400" b="1"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5" name="CuadroTexto 4">
            <a:extLst>
              <a:ext uri="{FF2B5EF4-FFF2-40B4-BE49-F238E27FC236}">
                <a16:creationId xmlns:a16="http://schemas.microsoft.com/office/drawing/2014/main" id="{22ACC589-2638-7096-5741-47F19FD0B09A}"/>
              </a:ext>
            </a:extLst>
          </p:cNvPr>
          <p:cNvSpPr txBox="1"/>
          <p:nvPr/>
        </p:nvSpPr>
        <p:spPr>
          <a:xfrm>
            <a:off x="5230502" y="530583"/>
            <a:ext cx="6970869" cy="769441"/>
          </a:xfrm>
          <a:prstGeom prst="rect">
            <a:avLst/>
          </a:prstGeom>
          <a:noFill/>
        </p:spPr>
        <p:txBody>
          <a:bodyPr wrap="square">
            <a:spAutoFit/>
          </a:bodyPr>
          <a:lstStyle/>
          <a:p>
            <a:pPr algn="ctr"/>
            <a:r>
              <a:rPr lang="en"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Mkaziyo anatenga pathupi ndipo anabereka mwana wamwamuna. Ataona kuti mwanayo anali wokongola, anamubisa kwa miyezi itatu.</a:t>
            </a:r>
            <a:r>
              <a:rPr lang="en"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en-US" sz="12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Eksodo</a:t>
            </a:r>
            <a:r>
              <a:rPr lang="en"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2:2)</a:t>
            </a:r>
          </a:p>
        </p:txBody>
      </p:sp>
      <p:sp>
        <p:nvSpPr>
          <p:cNvPr id="6" name="CuadroTexto 5">
            <a:extLst>
              <a:ext uri="{FF2B5EF4-FFF2-40B4-BE49-F238E27FC236}">
                <a16:creationId xmlns:a16="http://schemas.microsoft.com/office/drawing/2014/main" id="{0D5C07DE-BE43-A923-DB78-5B24DF6C2D9A}"/>
              </a:ext>
            </a:extLst>
          </p:cNvPr>
          <p:cNvSpPr txBox="1"/>
          <p:nvPr/>
        </p:nvSpPr>
        <p:spPr>
          <a:xfrm>
            <a:off x="3465290" y="1323302"/>
            <a:ext cx="8701125" cy="1631216"/>
          </a:xfrm>
          <a:prstGeom prst="rect">
            <a:avLst/>
          </a:prstGeom>
          <a:noFill/>
        </p:spPr>
        <p:txBody>
          <a:bodyPr wrap="square" rtlCol="0">
            <a:spAutoFit/>
          </a:bodyPr>
          <a:lstStyle/>
          <a:p>
            <a:pPr>
              <a:spcBef>
                <a:spcPts val="600"/>
              </a:spcBef>
            </a:pPr>
            <a:r>
              <a:rPr lang="en" sz="2000" b="1" dirty="0"/>
              <a:t>Mawu </a:t>
            </a:r>
            <a:r>
              <a:rPr lang="en" sz="2000" b="1" dirty="0" err="1"/>
              <a:t>oti</a:t>
            </a:r>
            <a:r>
              <a:rPr lang="en" sz="2000" b="1" dirty="0"/>
              <a:t> “</a:t>
            </a:r>
            <a:r>
              <a:rPr lang="en-US" sz="2000" b="1" dirty="0"/>
              <a:t>Wokongola” </a:t>
            </a:r>
            <a:r>
              <a:rPr lang="en-US" sz="2000" b="1" dirty="0" err="1"/>
              <a:t>amalephera</a:t>
            </a:r>
            <a:r>
              <a:rPr lang="en-US" sz="2000" b="1" dirty="0"/>
              <a:t> </a:t>
            </a:r>
            <a:r>
              <a:rPr lang="en-US" sz="2000" b="1" dirty="0" err="1"/>
              <a:t>kufotokozera</a:t>
            </a:r>
            <a:r>
              <a:rPr lang="en-US" sz="2000" b="1" dirty="0"/>
              <a:t> </a:t>
            </a:r>
            <a:r>
              <a:rPr lang="en-US" sz="2000" b="1" dirty="0" err="1"/>
              <a:t>bwino</a:t>
            </a:r>
            <a:r>
              <a:rPr lang="en-US" sz="2000" b="1" dirty="0"/>
              <a:t> za </a:t>
            </a:r>
            <a:r>
              <a:rPr lang="en-US" sz="2000" b="1" dirty="0" err="1"/>
              <a:t>mwana</a:t>
            </a:r>
            <a:r>
              <a:rPr lang="en-US" sz="2000" b="1" dirty="0"/>
              <a:t> </a:t>
            </a:r>
            <a:r>
              <a:rPr lang="en-US" sz="2000" b="1" dirty="0" err="1"/>
              <a:t>wa</a:t>
            </a:r>
            <a:r>
              <a:rPr lang="en-US" sz="2000" b="1" dirty="0"/>
              <a:t> </a:t>
            </a:r>
            <a:r>
              <a:rPr lang="en-US" sz="2000" b="1" dirty="0" err="1"/>
              <a:t>Yokebedi</a:t>
            </a:r>
            <a:r>
              <a:rPr lang="en-US" sz="2000" b="1" dirty="0"/>
              <a:t> (</a:t>
            </a:r>
            <a:r>
              <a:rPr lang="en-US" sz="2000" b="1" dirty="0" err="1"/>
              <a:t>Eksodo</a:t>
            </a:r>
            <a:r>
              <a:rPr lang="en-US" sz="2000" b="1" dirty="0"/>
              <a:t> 2:2 ). Mawu a </a:t>
            </a:r>
            <a:r>
              <a:rPr lang="en-US" sz="2000" b="1" dirty="0" err="1"/>
              <a:t>Chiheberi</a:t>
            </a:r>
            <a:r>
              <a:rPr lang="en-US" sz="2000" b="1" dirty="0"/>
              <a:t> </a:t>
            </a:r>
            <a:r>
              <a:rPr lang="en-US" sz="2000" b="1" dirty="0" err="1"/>
              <a:t>akuti</a:t>
            </a:r>
            <a:r>
              <a:rPr lang="en-US" sz="2000" b="1" dirty="0"/>
              <a:t> “</a:t>
            </a:r>
            <a:r>
              <a:rPr lang="en-US" sz="2000" b="1" dirty="0" err="1"/>
              <a:t>tob</a:t>
            </a:r>
            <a:r>
              <a:rPr lang="en-US" sz="2000" b="1" dirty="0"/>
              <a:t>” (</a:t>
            </a:r>
            <a:r>
              <a:rPr lang="en-US" sz="2000" b="1" dirty="0" err="1"/>
              <a:t>wabwino</a:t>
            </a:r>
            <a:r>
              <a:rPr lang="en-US" sz="2000" b="1" dirty="0"/>
              <a:t>, </a:t>
            </a:r>
            <a:r>
              <a:rPr lang="en-US" sz="2000" b="1" dirty="0" err="1"/>
              <a:t>wokongola</a:t>
            </a:r>
            <a:r>
              <a:rPr lang="en-US" sz="2000" b="1" dirty="0"/>
              <a:t>, </a:t>
            </a:r>
            <a:r>
              <a:rPr lang="en-US" sz="2000" b="1" dirty="0" err="1"/>
              <a:t>wathunthu</a:t>
            </a:r>
            <a:r>
              <a:rPr lang="en-US" sz="2000" b="1" dirty="0"/>
              <a:t>) </a:t>
            </a:r>
            <a:r>
              <a:rPr lang="en-US" sz="2000" b="1" dirty="0" err="1"/>
              <a:t>ndi</a:t>
            </a:r>
            <a:r>
              <a:rPr lang="en-US" sz="2000" b="1" dirty="0"/>
              <a:t> </a:t>
            </a:r>
            <a:r>
              <a:rPr lang="en-US" sz="2000" b="1" dirty="0" err="1"/>
              <a:t>mawu</a:t>
            </a:r>
            <a:r>
              <a:rPr lang="en-US" sz="2000" b="1" dirty="0"/>
              <a:t> </a:t>
            </a:r>
            <a:r>
              <a:rPr lang="en-US" sz="2000" b="1" dirty="0" err="1"/>
              <a:t>omwe</a:t>
            </a:r>
            <a:r>
              <a:rPr lang="en-US" sz="2000" b="1" dirty="0"/>
              <a:t> Mulungu </a:t>
            </a:r>
            <a:r>
              <a:rPr lang="en-US" sz="2000" b="1" dirty="0" err="1"/>
              <a:t>amagwiritsa</a:t>
            </a:r>
            <a:r>
              <a:rPr lang="en-US" sz="2000" b="1" dirty="0"/>
              <a:t> </a:t>
            </a:r>
            <a:r>
              <a:rPr lang="en-US" sz="2000" b="1" dirty="0" err="1"/>
              <a:t>ntchito</a:t>
            </a:r>
            <a:r>
              <a:rPr lang="en-US" sz="2000" b="1" dirty="0"/>
              <a:t> </a:t>
            </a:r>
            <a:r>
              <a:rPr lang="en-US" sz="2000" b="1" dirty="0" err="1"/>
              <a:t>kufotokoza</a:t>
            </a:r>
            <a:r>
              <a:rPr lang="en-US" sz="2000" b="1" dirty="0"/>
              <a:t> </a:t>
            </a:r>
            <a:r>
              <a:rPr lang="en-US" sz="2000" b="1" dirty="0" err="1"/>
              <a:t>kuwonongeka</a:t>
            </a:r>
            <a:r>
              <a:rPr lang="en-US" sz="2000" b="1" dirty="0"/>
              <a:t> </a:t>
            </a:r>
            <a:r>
              <a:rPr lang="en-US" sz="2000" b="1" dirty="0" err="1"/>
              <a:t>kwabwino</a:t>
            </a:r>
            <a:r>
              <a:rPr lang="en-US" sz="2000" b="1" dirty="0"/>
              <a:t> </a:t>
            </a:r>
            <a:r>
              <a:rPr lang="en-US" sz="2000" b="1" dirty="0" err="1"/>
              <a:t>kwa</a:t>
            </a:r>
            <a:r>
              <a:rPr lang="en-US" sz="2000" b="1" dirty="0"/>
              <a:t> </a:t>
            </a:r>
            <a:r>
              <a:rPr lang="en-US" sz="2000" b="1" dirty="0" err="1"/>
              <a:t>chilemgedwe</a:t>
            </a:r>
            <a:r>
              <a:rPr lang="en-US" sz="2000" b="1" dirty="0"/>
              <a:t> </a:t>
            </a:r>
            <a:r>
              <a:rPr lang="en-US" sz="2000" b="1" dirty="0" err="1"/>
              <a:t>chake</a:t>
            </a:r>
            <a:r>
              <a:rPr lang="en-US" sz="2000" b="1" dirty="0"/>
              <a:t> (</a:t>
            </a:r>
            <a:r>
              <a:rPr lang="en-US" sz="2000" b="1" dirty="0" err="1"/>
              <a:t>Genesisi</a:t>
            </a:r>
            <a:r>
              <a:rPr lang="en-US" sz="2000" b="1" dirty="0"/>
              <a:t> 1:31(Genesis 1:31).</a:t>
            </a:r>
            <a:endParaRPr lang="en" sz="2000" b="1" dirty="0"/>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288" y="125611"/>
            <a:ext cx="1137054"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279968" y="125611"/>
            <a:ext cx="1019479"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372633" y="125611"/>
            <a:ext cx="1019479"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0288" y="1422450"/>
            <a:ext cx="1137054"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279818" y="1422450"/>
            <a:ext cx="1019670"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372633" y="1422450"/>
            <a:ext cx="1019479"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288" y="2719289"/>
            <a:ext cx="1137054"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279968" y="2719289"/>
            <a:ext cx="1019479"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372633" y="2719289"/>
            <a:ext cx="1019479"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288" y="4016127"/>
            <a:ext cx="1137054"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279818" y="4016127"/>
            <a:ext cx="1019670"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2372633" y="4016127"/>
            <a:ext cx="1019479"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95259" y="5279352"/>
            <a:ext cx="7483885" cy="1631216"/>
          </a:xfrm>
          <a:prstGeom prst="rect">
            <a:avLst/>
          </a:prstGeom>
          <a:noFill/>
        </p:spPr>
        <p:txBody>
          <a:bodyPr wrap="square">
            <a:spAutoFit/>
          </a:bodyPr>
          <a:lstStyle/>
          <a:p>
            <a:pPr>
              <a:spcBef>
                <a:spcPts val="600"/>
              </a:spcBef>
            </a:pPr>
            <a:r>
              <a:rPr lang="en-US" sz="2000" b="1" dirty="0"/>
              <a:t>Amayi </a:t>
            </a:r>
            <a:r>
              <a:rPr lang="en-US" sz="2000" b="1" dirty="0" err="1"/>
              <a:t>ake</a:t>
            </a:r>
            <a:r>
              <a:rPr lang="en-US" sz="2000" b="1" dirty="0"/>
              <a:t> </a:t>
            </a:r>
            <a:r>
              <a:rPr lang="en-US" sz="2000" b="1" dirty="0" err="1"/>
              <a:t>anagwiritsa</a:t>
            </a:r>
            <a:r>
              <a:rPr lang="en-US" sz="2000" b="1" dirty="0"/>
              <a:t> </a:t>
            </a:r>
            <a:r>
              <a:rPr lang="en-US" sz="2000" b="1" dirty="0" err="1"/>
              <a:t>ntchito</a:t>
            </a:r>
            <a:r>
              <a:rPr lang="en-US" sz="2000" b="1" dirty="0"/>
              <a:t> </a:t>
            </a:r>
            <a:r>
              <a:rPr lang="en-US" sz="2000" b="1" dirty="0" err="1"/>
              <a:t>bwino</a:t>
            </a:r>
            <a:r>
              <a:rPr lang="en-US" sz="2000" b="1" dirty="0"/>
              <a:t> </a:t>
            </a:r>
            <a:r>
              <a:rPr lang="en-US" sz="2000" b="1" dirty="0" err="1"/>
              <a:t>zaka</a:t>
            </a:r>
            <a:r>
              <a:rPr lang="en-US" sz="2000" b="1" dirty="0"/>
              <a:t> </a:t>
            </a:r>
            <a:r>
              <a:rPr lang="en-US" sz="2000" b="1" dirty="0" err="1"/>
              <a:t>zochepa</a:t>
            </a:r>
            <a:r>
              <a:rPr lang="en-US" sz="2000" b="1" dirty="0"/>
              <a:t> </a:t>
            </a:r>
            <a:r>
              <a:rPr lang="en-US" sz="2000" b="1" dirty="0" err="1"/>
              <a:t>zimene</a:t>
            </a:r>
            <a:r>
              <a:rPr lang="en-US" sz="2000" b="1" dirty="0"/>
              <a:t> </a:t>
            </a:r>
            <a:r>
              <a:rPr lang="en-US" sz="2000" b="1" dirty="0" err="1"/>
              <a:t>anamusamalira</a:t>
            </a:r>
            <a:r>
              <a:rPr lang="en-US" sz="2000" b="1" dirty="0"/>
              <a:t> (</a:t>
            </a:r>
            <a:r>
              <a:rPr lang="en-US" sz="2000" b="1" dirty="0" err="1"/>
              <a:t>Eksodo</a:t>
            </a:r>
            <a:r>
              <a:rPr lang="en-US" sz="2000" b="1" dirty="0"/>
              <a:t> 2:8–9). </a:t>
            </a:r>
            <a:r>
              <a:rPr lang="en-US" sz="2000" b="1" dirty="0" err="1"/>
              <a:t>Anamuphunzitsa</a:t>
            </a:r>
            <a:r>
              <a:rPr lang="en-US" sz="2000" b="1" dirty="0"/>
              <a:t> </a:t>
            </a:r>
            <a:r>
              <a:rPr lang="en-US" sz="2000" b="1" dirty="0" err="1"/>
              <a:t>kukhala</a:t>
            </a:r>
            <a:r>
              <a:rPr lang="en-US" sz="2000" b="1" dirty="0"/>
              <a:t> </a:t>
            </a:r>
            <a:r>
              <a:rPr lang="en-US" sz="2000" b="1" dirty="0" err="1"/>
              <a:t>mwana</a:t>
            </a:r>
            <a:r>
              <a:rPr lang="en-US" sz="2000" b="1" dirty="0"/>
              <a:t> </a:t>
            </a:r>
            <a:r>
              <a:rPr lang="en-US" sz="2000" b="1" dirty="0" err="1"/>
              <a:t>woona</a:t>
            </a:r>
            <a:r>
              <a:rPr lang="en-US" sz="2000" b="1" dirty="0"/>
              <a:t> </a:t>
            </a:r>
            <a:r>
              <a:rPr lang="en-US" sz="2000" b="1" dirty="0" err="1"/>
              <a:t>wa</a:t>
            </a:r>
            <a:r>
              <a:rPr lang="en-US" sz="2000" b="1" dirty="0"/>
              <a:t> Mulungu. </a:t>
            </a:r>
            <a:r>
              <a:rPr lang="en-US" sz="2000" b="1" dirty="0" err="1"/>
              <a:t>Ndithu</a:t>
            </a:r>
            <a:r>
              <a:rPr lang="en-US" sz="2000" b="1" dirty="0"/>
              <a:t>, </a:t>
            </a:r>
            <a:r>
              <a:rPr lang="en-US" sz="2000" b="1" dirty="0" err="1"/>
              <a:t>ndi</a:t>
            </a:r>
            <a:r>
              <a:rPr lang="en-US" sz="2000" b="1" dirty="0"/>
              <a:t> </a:t>
            </a:r>
            <a:r>
              <a:rPr lang="en-US" sz="2000" b="1" dirty="0" err="1"/>
              <a:t>ntchito</a:t>
            </a:r>
            <a:r>
              <a:rPr lang="en-US" sz="2000" b="1" dirty="0"/>
              <a:t> </a:t>
            </a:r>
            <a:r>
              <a:rPr lang="en-US" sz="2000" b="1" dirty="0" err="1"/>
              <a:t>yofunika</a:t>
            </a:r>
            <a:r>
              <a:rPr lang="en-US" sz="2000" b="1" dirty="0"/>
              <a:t> </a:t>
            </a:r>
            <a:r>
              <a:rPr lang="en-US" sz="2000" b="1" dirty="0" err="1"/>
              <a:t>kwambiri</a:t>
            </a:r>
            <a:r>
              <a:rPr lang="en-US" sz="2000" b="1" dirty="0"/>
              <a:t> </a:t>
            </a:r>
            <a:r>
              <a:rPr lang="en-US" sz="2000" b="1" dirty="0" err="1"/>
              <a:t>imene</a:t>
            </a:r>
            <a:r>
              <a:rPr lang="en-US" sz="2000" b="1" dirty="0"/>
              <a:t> </a:t>
            </a:r>
            <a:r>
              <a:rPr lang="en-US" sz="2000" b="1" dirty="0" err="1"/>
              <a:t>amayi</a:t>
            </a:r>
            <a:r>
              <a:rPr lang="en-US" sz="2000" b="1" dirty="0"/>
              <a:t> </a:t>
            </a:r>
            <a:r>
              <a:rPr lang="en-US" sz="2000" b="1" dirty="0" err="1"/>
              <a:t>amachita</a:t>
            </a:r>
            <a:r>
              <a:rPr lang="en-US" sz="2000" b="1" dirty="0"/>
              <a:t> </a:t>
            </a:r>
            <a:r>
              <a:rPr lang="en-US" sz="2000" b="1" dirty="0" err="1"/>
              <a:t>polera</a:t>
            </a:r>
            <a:r>
              <a:rPr lang="en-US" sz="2000" b="1" dirty="0"/>
              <a:t> ana </a:t>
            </a:r>
            <a:r>
              <a:rPr lang="en-US" sz="2000" b="1" dirty="0" err="1"/>
              <a:t>awo</a:t>
            </a:r>
            <a:r>
              <a:rPr lang="en-US" sz="2000" b="1" dirty="0"/>
              <a:t> </a:t>
            </a:r>
            <a:r>
              <a:rPr lang="en-US" sz="2000" b="1" dirty="0" err="1"/>
              <a:t>kuopa</a:t>
            </a:r>
            <a:r>
              <a:rPr lang="en-US" sz="2000" b="1" dirty="0"/>
              <a:t> Mulungu!</a:t>
            </a:r>
            <a:endParaRPr lang="en" sz="2000" b="1" dirty="0"/>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7579144" y="5345281"/>
            <a:ext cx="1035424" cy="147985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9338039" y="5344492"/>
            <a:ext cx="2682039" cy="1458216"/>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8604527" y="5349608"/>
            <a:ext cx="1035424" cy="1457114"/>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3458900" y="3986423"/>
            <a:ext cx="8700939" cy="1323439"/>
          </a:xfrm>
          <a:prstGeom prst="rect">
            <a:avLst/>
          </a:prstGeom>
          <a:noFill/>
        </p:spPr>
        <p:txBody>
          <a:bodyPr wrap="square">
            <a:spAutoFit/>
          </a:bodyPr>
          <a:lstStyle/>
          <a:p>
            <a:pPr>
              <a:spcBef>
                <a:spcPts val="600"/>
              </a:spcBef>
            </a:pPr>
            <a:r>
              <a:rPr lang="en-US" sz="2000" b="1" dirty="0" err="1"/>
              <a:t>Sitikudziwa</a:t>
            </a:r>
            <a:r>
              <a:rPr lang="en-US" sz="2000" b="1" dirty="0"/>
              <a:t> </a:t>
            </a:r>
            <a:r>
              <a:rPr lang="en-US" sz="2000" b="1" dirty="0" err="1"/>
              <a:t>dzina</a:t>
            </a:r>
            <a:r>
              <a:rPr lang="en-US" sz="2000" b="1" dirty="0"/>
              <a:t> </a:t>
            </a:r>
            <a:r>
              <a:rPr lang="en-US" sz="2000" b="1" dirty="0" err="1"/>
              <a:t>limene</a:t>
            </a:r>
            <a:r>
              <a:rPr lang="en-US" sz="2000" b="1" dirty="0"/>
              <a:t> </a:t>
            </a:r>
            <a:r>
              <a:rPr lang="en-US" sz="2000" b="1" dirty="0" err="1"/>
              <a:t>makolo</a:t>
            </a:r>
            <a:r>
              <a:rPr lang="en-US" sz="2000" b="1" dirty="0"/>
              <a:t> </a:t>
            </a:r>
            <a:r>
              <a:rPr lang="en-US" sz="2000" b="1" dirty="0" err="1"/>
              <a:t>ake</a:t>
            </a:r>
            <a:r>
              <a:rPr lang="en-US" sz="2000" b="1" dirty="0"/>
              <a:t> </a:t>
            </a:r>
            <a:r>
              <a:rPr lang="en-US" sz="2000" b="1" dirty="0" err="1"/>
              <a:t>anamupatsa</a:t>
            </a:r>
            <a:r>
              <a:rPr lang="en-US" sz="2000" b="1" dirty="0"/>
              <a:t>, </a:t>
            </a:r>
            <a:r>
              <a:rPr lang="en-US" sz="2000" b="1" dirty="0" err="1"/>
              <a:t>koma</a:t>
            </a:r>
            <a:r>
              <a:rPr lang="en-US" sz="2000" b="1" dirty="0"/>
              <a:t> </a:t>
            </a:r>
            <a:r>
              <a:rPr lang="en-US" sz="2000" b="1" dirty="0" err="1"/>
              <a:t>tikudziwa</a:t>
            </a:r>
            <a:r>
              <a:rPr lang="en-US" sz="2000" b="1" dirty="0"/>
              <a:t> </a:t>
            </a:r>
            <a:r>
              <a:rPr lang="en-US" sz="2000" b="1" dirty="0" err="1"/>
              <a:t>dzina</a:t>
            </a:r>
            <a:r>
              <a:rPr lang="en-US" sz="2000" b="1" dirty="0"/>
              <a:t> </a:t>
            </a:r>
            <a:r>
              <a:rPr lang="en-US" sz="2000" b="1" dirty="0" err="1"/>
              <a:t>lomwe</a:t>
            </a:r>
            <a:r>
              <a:rPr lang="en-US" sz="2000" b="1" dirty="0"/>
              <a:t> </a:t>
            </a:r>
            <a:r>
              <a:rPr lang="en-US" sz="2000" b="1" dirty="0" err="1"/>
              <a:t>anamupatsa</a:t>
            </a:r>
            <a:r>
              <a:rPr lang="en-US" sz="2000" b="1" dirty="0"/>
              <a:t> </a:t>
            </a:r>
            <a:r>
              <a:rPr lang="en-US" sz="2000" b="1" dirty="0" err="1"/>
              <a:t>amayi</a:t>
            </a:r>
            <a:r>
              <a:rPr lang="en-US" sz="2000" b="1" dirty="0"/>
              <a:t> </a:t>
            </a:r>
            <a:r>
              <a:rPr lang="en-US" sz="2000" b="1" dirty="0" err="1"/>
              <a:t>olowa</a:t>
            </a:r>
            <a:r>
              <a:rPr lang="en-US" sz="2000" b="1" dirty="0"/>
              <a:t> </a:t>
            </a:r>
            <a:r>
              <a:rPr lang="en-US" sz="2000" b="1" dirty="0" err="1"/>
              <a:t>m’malo</a:t>
            </a:r>
            <a:r>
              <a:rPr lang="en-US" sz="2000" b="1" dirty="0"/>
              <a:t> </a:t>
            </a:r>
            <a:r>
              <a:rPr lang="en-US" sz="2000" b="1" dirty="0" err="1"/>
              <a:t>mwa</a:t>
            </a:r>
            <a:r>
              <a:rPr lang="en-US" sz="2000" b="1" dirty="0"/>
              <a:t> </a:t>
            </a:r>
            <a:r>
              <a:rPr lang="en-US" sz="2000" b="1" dirty="0" err="1"/>
              <a:t>mai</a:t>
            </a:r>
            <a:r>
              <a:rPr lang="en-US" sz="2000" b="1" dirty="0"/>
              <a:t> </a:t>
            </a:r>
            <a:r>
              <a:rPr lang="en-US" sz="2000" b="1" dirty="0" err="1"/>
              <a:t>ake</a:t>
            </a:r>
            <a:r>
              <a:rPr lang="en-US" sz="2000" b="1" dirty="0"/>
              <a:t>, </a:t>
            </a:r>
            <a:r>
              <a:rPr lang="en-US" sz="2000" b="1" dirty="0" err="1"/>
              <a:t>mwana</a:t>
            </a:r>
            <a:r>
              <a:rPr lang="en-US" sz="2000" b="1" dirty="0"/>
              <a:t> </a:t>
            </a:r>
            <a:r>
              <a:rPr lang="en-US" sz="2000" b="1" dirty="0" err="1"/>
              <a:t>wamkazi</a:t>
            </a:r>
            <a:r>
              <a:rPr lang="en-US" sz="2000" b="1" dirty="0"/>
              <a:t> </a:t>
            </a:r>
            <a:r>
              <a:rPr lang="en-US" sz="2000" b="1" dirty="0" err="1"/>
              <a:t>wa</a:t>
            </a:r>
            <a:r>
              <a:rPr lang="en-US" sz="2000" b="1" dirty="0"/>
              <a:t> </a:t>
            </a:r>
            <a:r>
              <a:rPr lang="en-US" sz="2000" b="1" dirty="0" err="1"/>
              <a:t>Farao</a:t>
            </a:r>
            <a:r>
              <a:rPr lang="en-US" sz="2000" b="1" dirty="0"/>
              <a:t>: </a:t>
            </a:r>
            <a:r>
              <a:rPr lang="en-US" sz="2000" b="1" dirty="0" err="1"/>
              <a:t>Hapimosisi</a:t>
            </a:r>
            <a:r>
              <a:rPr lang="en-US" sz="2000" b="1" dirty="0"/>
              <a:t> (</a:t>
            </a:r>
            <a:r>
              <a:rPr lang="en-US" sz="2000" b="1" dirty="0" err="1"/>
              <a:t>mwana</a:t>
            </a:r>
            <a:r>
              <a:rPr lang="en-US" sz="2000" b="1" dirty="0"/>
              <a:t> </a:t>
            </a:r>
            <a:r>
              <a:rPr lang="en-US" sz="2000" b="1" dirty="0" err="1"/>
              <a:t>wa</a:t>
            </a:r>
            <a:r>
              <a:rPr lang="en-US" sz="2000" b="1" dirty="0"/>
              <a:t> Mulungu </a:t>
            </a:r>
            <a:r>
              <a:rPr lang="en-US" sz="2000" b="1" dirty="0" err="1"/>
              <a:t>wa</a:t>
            </a:r>
            <a:r>
              <a:rPr lang="en-US" sz="2000" b="1" dirty="0"/>
              <a:t> </a:t>
            </a:r>
            <a:r>
              <a:rPr lang="en-US" sz="2000" b="1" dirty="0" err="1"/>
              <a:t>Ntsinje</a:t>
            </a:r>
            <a:r>
              <a:rPr lang="en-US" sz="2000" b="1" dirty="0"/>
              <a:t> </a:t>
            </a:r>
            <a:r>
              <a:rPr lang="en-US" sz="2000" b="1" dirty="0" err="1"/>
              <a:t>ya</a:t>
            </a:r>
            <a:r>
              <a:rPr lang="en-US" sz="2000" b="1" dirty="0"/>
              <a:t> Nailo). Koma iye </a:t>
            </a:r>
            <a:r>
              <a:rPr lang="en-US" sz="2000" b="1" dirty="0" err="1"/>
              <a:t>ankadzitchula</a:t>
            </a:r>
            <a:r>
              <a:rPr lang="en-US" sz="2000" b="1" dirty="0"/>
              <a:t> </a:t>
            </a:r>
            <a:r>
              <a:rPr lang="en-US" sz="2000" b="1" dirty="0" err="1"/>
              <a:t>yekha</a:t>
            </a:r>
            <a:r>
              <a:rPr lang="en-US" sz="2000" b="1" dirty="0"/>
              <a:t> </a:t>
            </a:r>
            <a:r>
              <a:rPr lang="en-US" sz="2000" b="1" dirty="0" err="1"/>
              <a:t>ngati</a:t>
            </a:r>
            <a:r>
              <a:rPr lang="en-US" sz="2000" b="1" dirty="0"/>
              <a:t> “</a:t>
            </a:r>
            <a:r>
              <a:rPr lang="en-US" sz="2000" b="1" dirty="0" err="1"/>
              <a:t>mwana</a:t>
            </a:r>
            <a:r>
              <a:rPr lang="en-US" sz="2000" b="1" dirty="0"/>
              <a:t>,” “</a:t>
            </a:r>
            <a:r>
              <a:rPr lang="en-US" sz="2000" b="1" dirty="0" err="1"/>
              <a:t>mosis</a:t>
            </a:r>
            <a:r>
              <a:rPr lang="en-US" sz="2000" b="1" dirty="0"/>
              <a:t>,” Mose (</a:t>
            </a:r>
            <a:r>
              <a:rPr lang="en-US" sz="2000" b="1" dirty="0" err="1"/>
              <a:t>Eksodo</a:t>
            </a:r>
            <a:r>
              <a:rPr lang="en-US" sz="2000" b="1" dirty="0"/>
              <a:t> 2:10).</a:t>
            </a:r>
            <a:endParaRPr lang="en" sz="2000" b="1" dirty="0"/>
          </a:p>
        </p:txBody>
      </p:sp>
      <p:sp>
        <p:nvSpPr>
          <p:cNvPr id="8" name="CuadroTexto 7">
            <a:extLst>
              <a:ext uri="{FF2B5EF4-FFF2-40B4-BE49-F238E27FC236}">
                <a16:creationId xmlns:a16="http://schemas.microsoft.com/office/drawing/2014/main" id="{C9E9F816-DB89-21F8-A1DD-64B6D74752D9}"/>
              </a:ext>
            </a:extLst>
          </p:cNvPr>
          <p:cNvSpPr txBox="1"/>
          <p:nvPr/>
        </p:nvSpPr>
        <p:spPr>
          <a:xfrm>
            <a:off x="3465298" y="2936130"/>
            <a:ext cx="8700939" cy="1015663"/>
          </a:xfrm>
          <a:prstGeom prst="rect">
            <a:avLst/>
          </a:prstGeom>
          <a:noFill/>
        </p:spPr>
        <p:txBody>
          <a:bodyPr wrap="square">
            <a:spAutoFit/>
          </a:bodyPr>
          <a:lstStyle/>
          <a:p>
            <a:pPr>
              <a:spcBef>
                <a:spcPts val="600"/>
              </a:spcBef>
            </a:pPr>
            <a:r>
              <a:rPr lang="en-US" sz="2000" b="1" dirty="0"/>
              <a:t>Mulungu anali ndi cholinga chapadera kwa iye. Mayi </a:t>
            </a:r>
            <a:r>
              <a:rPr lang="en-US" sz="2000" b="1" dirty="0" err="1"/>
              <a:t>analimba</a:t>
            </a:r>
            <a:r>
              <a:rPr lang="en-US" sz="2000" b="1" dirty="0"/>
              <a:t> </a:t>
            </a:r>
            <a:r>
              <a:rPr lang="en-US" sz="2000" b="1" dirty="0" err="1"/>
              <a:t>mtima</a:t>
            </a:r>
            <a:r>
              <a:rPr lang="en-US" sz="2000" b="1" dirty="0"/>
              <a:t>; mtsikana anakhudzidwa; mwana analankhula mwanzeru… ndipo mpulumutsi wamtsogolo anapulumutsidwa ku imfa (</a:t>
            </a:r>
            <a:r>
              <a:rPr lang="en-US" sz="2000" b="1" dirty="0" err="1"/>
              <a:t>Eksodo</a:t>
            </a:r>
            <a:r>
              <a:rPr lang="en-US" sz="2000" b="1" dirty="0"/>
              <a:t> 2:3-7).</a:t>
            </a:r>
            <a:endParaRPr lang="en" sz="2000" b="1" dirty="0"/>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1984864" y="1042857"/>
            <a:ext cx="9320922" cy="4939814"/>
          </a:xfrm>
          <a:prstGeom prst="rect">
            <a:avLst/>
          </a:prstGeom>
          <a:noFill/>
        </p:spPr>
        <p:txBody>
          <a:bodyPr wrap="square">
            <a:spAutoFit/>
          </a:bodyPr>
          <a:lstStyle/>
          <a:p>
            <a:r>
              <a:rPr lang="en-GB" sz="2100" i="1" dirty="0"/>
              <a:t>Mulungu </a:t>
            </a:r>
            <a:r>
              <a:rPr lang="en-GB" sz="2100" i="1" dirty="0" err="1"/>
              <a:t>anamva</a:t>
            </a:r>
            <a:r>
              <a:rPr lang="en-GB" sz="2100" i="1" dirty="0"/>
              <a:t> </a:t>
            </a:r>
            <a:r>
              <a:rPr lang="en-GB" sz="2100" i="1" dirty="0" err="1"/>
              <a:t>mapemphero</a:t>
            </a:r>
            <a:r>
              <a:rPr lang="en-GB" sz="2100" i="1" dirty="0"/>
              <a:t> a </a:t>
            </a:r>
            <a:r>
              <a:rPr lang="en-GB" sz="2100" i="1" dirty="0" err="1"/>
              <a:t>amayiyo</a:t>
            </a:r>
            <a:r>
              <a:rPr lang="en-GB" sz="2100" i="1" dirty="0"/>
              <a:t>; </a:t>
            </a:r>
            <a:r>
              <a:rPr lang="en-GB" sz="2100" i="1" dirty="0" err="1"/>
              <a:t>chikhulupiliro</a:t>
            </a:r>
            <a:r>
              <a:rPr lang="en-GB" sz="2100" i="1" dirty="0"/>
              <a:t> </a:t>
            </a:r>
            <a:r>
              <a:rPr lang="en-GB" sz="2100" i="1" dirty="0" err="1"/>
              <a:t>chake</a:t>
            </a:r>
            <a:r>
              <a:rPr lang="en-GB" sz="2100" i="1" dirty="0"/>
              <a:t> </a:t>
            </a:r>
            <a:r>
              <a:rPr lang="en-GB" sz="2100" i="1" dirty="0" err="1"/>
              <a:t>chinalandira</a:t>
            </a:r>
            <a:r>
              <a:rPr lang="en-GB" sz="2100" i="1" dirty="0"/>
              <a:t> </a:t>
            </a:r>
            <a:r>
              <a:rPr lang="en-GB" sz="2100" i="1" dirty="0" err="1"/>
              <a:t>mphoto</a:t>
            </a:r>
            <a:r>
              <a:rPr lang="en-GB" sz="2100" i="1" dirty="0"/>
              <a:t>. Ndi </a:t>
            </a:r>
            <a:r>
              <a:rPr lang="en-GB" sz="2100" i="1" dirty="0" err="1"/>
              <a:t>mtima</a:t>
            </a:r>
            <a:r>
              <a:rPr lang="en-GB" sz="2100" i="1" dirty="0"/>
              <a:t> </a:t>
            </a:r>
            <a:r>
              <a:rPr lang="en-GB" sz="2100" i="1" dirty="0" err="1"/>
              <a:t>wodzaza</a:t>
            </a:r>
            <a:r>
              <a:rPr lang="en-GB" sz="2100" i="1" dirty="0"/>
              <a:t> </a:t>
            </a:r>
            <a:r>
              <a:rPr lang="en-GB" sz="2100" i="1" dirty="0" err="1"/>
              <a:t>ndi</a:t>
            </a:r>
            <a:r>
              <a:rPr lang="en-GB" sz="2100" i="1" dirty="0"/>
              <a:t> </a:t>
            </a:r>
            <a:r>
              <a:rPr lang="en-GB" sz="2100" i="1" dirty="0" err="1"/>
              <a:t>chiyamiko</a:t>
            </a:r>
            <a:r>
              <a:rPr lang="en-GB" sz="2100" i="1" dirty="0"/>
              <a:t>, </a:t>
            </a:r>
            <a:r>
              <a:rPr lang="en-GB" sz="2100" i="1" dirty="0" err="1"/>
              <a:t>anayamba</a:t>
            </a:r>
            <a:r>
              <a:rPr lang="en-GB" sz="2100" i="1" dirty="0"/>
              <a:t> </a:t>
            </a:r>
            <a:r>
              <a:rPr lang="en-GB" sz="2100" i="1" dirty="0" err="1"/>
              <a:t>ntchito</a:t>
            </a:r>
            <a:r>
              <a:rPr lang="en-GB" sz="2100" i="1" dirty="0"/>
              <a:t> </a:t>
            </a:r>
            <a:r>
              <a:rPr lang="en-GB" sz="2100" i="1" dirty="0" err="1"/>
              <a:t>yatsopano</a:t>
            </a:r>
            <a:r>
              <a:rPr lang="en-GB" sz="2100" i="1" dirty="0"/>
              <a:t>—</a:t>
            </a:r>
            <a:r>
              <a:rPr lang="en-GB" sz="2100" i="1" dirty="0" err="1"/>
              <a:t>yotetezeka</a:t>
            </a:r>
            <a:r>
              <a:rPr lang="en-GB" sz="2100" i="1" dirty="0"/>
              <a:t> </a:t>
            </a:r>
            <a:r>
              <a:rPr lang="en-GB" sz="2100" i="1" dirty="0" err="1"/>
              <a:t>komanso</a:t>
            </a:r>
            <a:r>
              <a:rPr lang="en-GB" sz="2100" i="1" dirty="0"/>
              <a:t> </a:t>
            </a:r>
            <a:r>
              <a:rPr lang="en-GB" sz="2100" i="1" dirty="0" err="1"/>
              <a:t>yosangalatsa</a:t>
            </a:r>
            <a:r>
              <a:rPr lang="en-GB" sz="2100" i="1" dirty="0"/>
              <a:t>. </a:t>
            </a:r>
            <a:r>
              <a:rPr lang="en-GB" sz="2100" i="1" dirty="0" err="1"/>
              <a:t>Anagwiritsa</a:t>
            </a:r>
            <a:r>
              <a:rPr lang="en-GB" sz="2100" i="1" dirty="0"/>
              <a:t> </a:t>
            </a:r>
            <a:r>
              <a:rPr lang="en-GB" sz="2100" i="1" dirty="0" err="1"/>
              <a:t>ntchito</a:t>
            </a:r>
            <a:r>
              <a:rPr lang="en-GB" sz="2100" i="1" dirty="0"/>
              <a:t> </a:t>
            </a:r>
            <a:r>
              <a:rPr lang="en-GB" sz="2100" i="1" dirty="0" err="1"/>
              <a:t>mwayi</a:t>
            </a:r>
            <a:r>
              <a:rPr lang="en-GB" sz="2100" i="1" dirty="0"/>
              <a:t> wake </a:t>
            </a:r>
            <a:r>
              <a:rPr lang="en-GB" sz="2100" i="1" dirty="0" err="1"/>
              <a:t>mokhulupirika</a:t>
            </a:r>
            <a:r>
              <a:rPr lang="en-GB" sz="2100" i="1" dirty="0"/>
              <a:t> </a:t>
            </a:r>
            <a:r>
              <a:rPr lang="en-GB" sz="2100" i="1" dirty="0" err="1"/>
              <a:t>kuti</a:t>
            </a:r>
            <a:r>
              <a:rPr lang="en-GB" sz="2100" i="1" dirty="0"/>
              <a:t> </a:t>
            </a:r>
            <a:r>
              <a:rPr lang="en-GB" sz="2100" i="1" dirty="0" err="1"/>
              <a:t>aphunzitse</a:t>
            </a:r>
            <a:r>
              <a:rPr lang="en-GB" sz="2100" i="1" dirty="0"/>
              <a:t> </a:t>
            </a:r>
            <a:r>
              <a:rPr lang="en-GB" sz="2100" i="1" dirty="0" err="1"/>
              <a:t>mwanayo</a:t>
            </a:r>
            <a:r>
              <a:rPr lang="en-GB" sz="2100" i="1" dirty="0"/>
              <a:t> za Mulungu. Anali </a:t>
            </a:r>
            <a:r>
              <a:rPr lang="en-GB" sz="2100" i="1" dirty="0" err="1"/>
              <a:t>ndi</a:t>
            </a:r>
            <a:r>
              <a:rPr lang="en-GB" sz="2100" i="1" dirty="0"/>
              <a:t> </a:t>
            </a:r>
            <a:r>
              <a:rPr lang="en-GB" sz="2100" i="1" dirty="0" err="1"/>
              <a:t>chikhulupiliro</a:t>
            </a:r>
            <a:r>
              <a:rPr lang="en-GB" sz="2100" i="1" dirty="0"/>
              <a:t> </a:t>
            </a:r>
            <a:r>
              <a:rPr lang="en-GB" sz="2100" i="1" dirty="0" err="1"/>
              <a:t>cholimba</a:t>
            </a:r>
            <a:r>
              <a:rPr lang="en-GB" sz="2100" i="1" dirty="0"/>
              <a:t> </a:t>
            </a:r>
            <a:r>
              <a:rPr lang="en-GB" sz="2100" i="1" dirty="0" err="1"/>
              <a:t>kuti</a:t>
            </a:r>
            <a:r>
              <a:rPr lang="en-GB" sz="2100" i="1" dirty="0"/>
              <a:t> </a:t>
            </a:r>
            <a:r>
              <a:rPr lang="en-GB" sz="2100" i="1" dirty="0" err="1"/>
              <a:t>mwanayo</a:t>
            </a:r>
            <a:r>
              <a:rPr lang="en-GB" sz="2100" i="1" dirty="0"/>
              <a:t> </a:t>
            </a:r>
            <a:r>
              <a:rPr lang="en-GB" sz="2100" i="1" dirty="0" err="1"/>
              <a:t>anasungidwa</a:t>
            </a:r>
            <a:r>
              <a:rPr lang="en-GB" sz="2100" i="1" dirty="0"/>
              <a:t> </a:t>
            </a:r>
            <a:r>
              <a:rPr lang="en-GB" sz="2100" i="1" dirty="0" err="1"/>
              <a:t>kuti</a:t>
            </a:r>
            <a:r>
              <a:rPr lang="en-GB" sz="2100" i="1" dirty="0"/>
              <a:t> </a:t>
            </a:r>
            <a:r>
              <a:rPr lang="en-GB" sz="2100" i="1" dirty="0" err="1"/>
              <a:t>achite</a:t>
            </a:r>
            <a:r>
              <a:rPr lang="en-GB" sz="2100" i="1" dirty="0"/>
              <a:t> </a:t>
            </a:r>
            <a:r>
              <a:rPr lang="en-GB" sz="2100" i="1" dirty="0" err="1"/>
              <a:t>ntchito</a:t>
            </a:r>
            <a:r>
              <a:rPr lang="en-GB" sz="2100" i="1" dirty="0"/>
              <a:t> </a:t>
            </a:r>
            <a:r>
              <a:rPr lang="en-GB" sz="2100" i="1" dirty="0" err="1"/>
              <a:t>yayikulu</a:t>
            </a:r>
            <a:r>
              <a:rPr lang="en-GB" sz="2100" i="1" dirty="0"/>
              <a:t>, </a:t>
            </a:r>
            <a:r>
              <a:rPr lang="en-GB" sz="2100" i="1" dirty="0" err="1"/>
              <a:t>ndipo</a:t>
            </a:r>
            <a:r>
              <a:rPr lang="en-GB" sz="2100" i="1" dirty="0"/>
              <a:t> </a:t>
            </a:r>
            <a:r>
              <a:rPr lang="en-GB" sz="2100" i="1" dirty="0" err="1"/>
              <a:t>ankadziwa</a:t>
            </a:r>
            <a:r>
              <a:rPr lang="en-GB" sz="2100" i="1" dirty="0"/>
              <a:t> </a:t>
            </a:r>
            <a:r>
              <a:rPr lang="en-GB" sz="2100" i="1" dirty="0" err="1"/>
              <a:t>kuti</a:t>
            </a:r>
            <a:r>
              <a:rPr lang="en-GB" sz="2100" i="1" dirty="0"/>
              <a:t> </a:t>
            </a:r>
            <a:r>
              <a:rPr lang="en-GB" sz="2100" i="1" dirty="0" err="1"/>
              <a:t>posachedwa</a:t>
            </a:r>
            <a:r>
              <a:rPr lang="en-GB" sz="2100" i="1" dirty="0"/>
              <a:t> </a:t>
            </a:r>
            <a:r>
              <a:rPr lang="en-GB" sz="2100" i="1" dirty="0" err="1"/>
              <a:t>adzamupereka</a:t>
            </a:r>
            <a:r>
              <a:rPr lang="en-GB" sz="2100" i="1" dirty="0"/>
              <a:t> </a:t>
            </a:r>
            <a:r>
              <a:rPr lang="en-GB" sz="2100" i="1" dirty="0" err="1"/>
              <a:t>kwa</a:t>
            </a:r>
            <a:r>
              <a:rPr lang="en-GB" sz="2100" i="1" dirty="0"/>
              <a:t> </a:t>
            </a:r>
            <a:r>
              <a:rPr lang="en-GB" sz="2100" i="1" dirty="0" err="1"/>
              <a:t>amayi</a:t>
            </a:r>
            <a:r>
              <a:rPr lang="en-GB" sz="2100" i="1" dirty="0"/>
              <a:t> </a:t>
            </a:r>
            <a:r>
              <a:rPr lang="en-GB" sz="2100" i="1" dirty="0" err="1"/>
              <a:t>ake</a:t>
            </a:r>
            <a:r>
              <a:rPr lang="en-GB" sz="2100" i="1" dirty="0"/>
              <a:t> </a:t>
            </a:r>
            <a:r>
              <a:rPr lang="en-GB" sz="2100" i="1" dirty="0" err="1"/>
              <a:t>achifumu</a:t>
            </a:r>
            <a:r>
              <a:rPr lang="en-GB" sz="2100" i="1" dirty="0"/>
              <a:t>, </a:t>
            </a:r>
            <a:r>
              <a:rPr lang="en-GB" sz="2100" i="1" dirty="0" err="1"/>
              <a:t>kumene</a:t>
            </a:r>
            <a:r>
              <a:rPr lang="en-GB" sz="2100" i="1" dirty="0"/>
              <a:t> </a:t>
            </a:r>
            <a:r>
              <a:rPr lang="en-GB" sz="2100" i="1" dirty="0" err="1"/>
              <a:t>adzazunguliridwa</a:t>
            </a:r>
            <a:r>
              <a:rPr lang="en-GB" sz="2100" i="1" dirty="0"/>
              <a:t> </a:t>
            </a:r>
            <a:r>
              <a:rPr lang="en-GB" sz="2100" i="1" dirty="0" err="1"/>
              <a:t>ndi</a:t>
            </a:r>
            <a:r>
              <a:rPr lang="en-GB" sz="2100" i="1" dirty="0"/>
              <a:t> </a:t>
            </a:r>
            <a:r>
              <a:rPr lang="en-GB" sz="2100" i="1" dirty="0" err="1"/>
              <a:t>zinthu</a:t>
            </a:r>
            <a:r>
              <a:rPr lang="en-GB" sz="2100" i="1" dirty="0"/>
              <a:t> </a:t>
            </a:r>
            <a:r>
              <a:rPr lang="en-GB" sz="2100" i="1" dirty="0" err="1"/>
              <a:t>zomwe</a:t>
            </a:r>
            <a:r>
              <a:rPr lang="en-GB" sz="2100" i="1" dirty="0"/>
              <a:t> </a:t>
            </a:r>
            <a:r>
              <a:rPr lang="en-GB" sz="2100" i="1" dirty="0" err="1"/>
              <a:t>zikanamuchotsa</a:t>
            </a:r>
            <a:r>
              <a:rPr lang="en-GB" sz="2100" i="1" dirty="0"/>
              <a:t> </a:t>
            </a:r>
            <a:r>
              <a:rPr lang="en-GB" sz="2100" i="1" dirty="0" err="1"/>
              <a:t>kwa</a:t>
            </a:r>
            <a:r>
              <a:rPr lang="en-GB" sz="2100" i="1" dirty="0"/>
              <a:t> Mulungu.</a:t>
            </a:r>
            <a:r>
              <a:rPr lang="en-GB" sz="2100" dirty="0"/>
              <a:t> </a:t>
            </a:r>
            <a:r>
              <a:rPr lang="en-GB" sz="2100" i="1" dirty="0"/>
              <a:t>Izi </a:t>
            </a:r>
            <a:r>
              <a:rPr lang="en-GB" sz="2100" i="1" dirty="0" err="1"/>
              <a:t>zonse</a:t>
            </a:r>
            <a:r>
              <a:rPr lang="en-GB" sz="2100" i="1" dirty="0"/>
              <a:t> </a:t>
            </a:r>
            <a:r>
              <a:rPr lang="en-GB" sz="2100" i="1" dirty="0" err="1"/>
              <a:t>zinamuchititsa</a:t>
            </a:r>
            <a:r>
              <a:rPr lang="en-GB" sz="2100" i="1" dirty="0"/>
              <a:t> </a:t>
            </a:r>
            <a:r>
              <a:rPr lang="en-GB" sz="2100" i="1" dirty="0" err="1"/>
              <a:t>kukhala</a:t>
            </a:r>
            <a:r>
              <a:rPr lang="en-GB" sz="2100" i="1" dirty="0"/>
              <a:t> </a:t>
            </a:r>
            <a:r>
              <a:rPr lang="en-GB" sz="2100" i="1" dirty="0" err="1"/>
              <a:t>wakhama</a:t>
            </a:r>
            <a:r>
              <a:rPr lang="en-GB" sz="2100" i="1" dirty="0"/>
              <a:t> </a:t>
            </a:r>
            <a:r>
              <a:rPr lang="en-GB" sz="2100" i="1" dirty="0" err="1"/>
              <a:t>kwambiri</a:t>
            </a:r>
            <a:r>
              <a:rPr lang="en-GB" sz="2100" i="1" dirty="0"/>
              <a:t> </a:t>
            </a:r>
            <a:r>
              <a:rPr lang="en-GB" sz="2100" i="1" dirty="0" err="1"/>
              <a:t>komanso</a:t>
            </a:r>
            <a:r>
              <a:rPr lang="en-GB" sz="2100" i="1" dirty="0"/>
              <a:t> </a:t>
            </a:r>
            <a:r>
              <a:rPr lang="en-GB" sz="2100" i="1" dirty="0" err="1"/>
              <a:t>wosamala</a:t>
            </a:r>
            <a:r>
              <a:rPr lang="en-GB" sz="2100" i="1" dirty="0"/>
              <a:t> pa </a:t>
            </a:r>
            <a:r>
              <a:rPr lang="en-GB" sz="2100" i="1" dirty="0" err="1"/>
              <a:t>maphunziro</a:t>
            </a:r>
            <a:r>
              <a:rPr lang="en-GB" sz="2100" i="1" dirty="0"/>
              <a:t> a </a:t>
            </a:r>
            <a:r>
              <a:rPr lang="en-GB" sz="2100" i="1" dirty="0" err="1"/>
              <a:t>mwanayo</a:t>
            </a:r>
            <a:r>
              <a:rPr lang="en-GB" sz="2100" i="1" dirty="0"/>
              <a:t> </a:t>
            </a:r>
            <a:r>
              <a:rPr lang="en-GB" sz="2100" i="1" dirty="0" err="1"/>
              <a:t>kuposa</a:t>
            </a:r>
            <a:r>
              <a:rPr lang="en-GB" sz="2100" i="1" dirty="0"/>
              <a:t> ana </a:t>
            </a:r>
            <a:r>
              <a:rPr lang="en-GB" sz="2100" i="1" dirty="0" err="1"/>
              <a:t>ake</a:t>
            </a:r>
            <a:r>
              <a:rPr lang="en-GB" sz="2100" i="1" dirty="0"/>
              <a:t> </a:t>
            </a:r>
            <a:r>
              <a:rPr lang="en-GB" sz="2100" i="1" dirty="0" err="1"/>
              <a:t>ena</a:t>
            </a:r>
            <a:r>
              <a:rPr lang="en-GB" sz="2100" i="1" dirty="0"/>
              <a:t>. </a:t>
            </a:r>
            <a:r>
              <a:rPr lang="en-GB" sz="2100" i="1" dirty="0" err="1"/>
              <a:t>Anayesetsa</a:t>
            </a:r>
            <a:r>
              <a:rPr lang="en-GB" sz="2100" i="1" dirty="0"/>
              <a:t> </a:t>
            </a:r>
            <a:r>
              <a:rPr lang="en-GB" sz="2100" i="1" dirty="0" err="1"/>
              <a:t>kulowetsa</a:t>
            </a:r>
            <a:r>
              <a:rPr lang="en-GB" sz="2100" i="1" dirty="0"/>
              <a:t> mu </a:t>
            </a:r>
            <a:r>
              <a:rPr lang="en-GB" sz="2100" i="1" dirty="0" err="1"/>
              <a:t>mtima</a:t>
            </a:r>
            <a:r>
              <a:rPr lang="en-GB" sz="2100" i="1" dirty="0"/>
              <a:t> </a:t>
            </a:r>
            <a:r>
              <a:rPr lang="en-GB" sz="2100" i="1" dirty="0" err="1"/>
              <a:t>wa</a:t>
            </a:r>
            <a:r>
              <a:rPr lang="en-GB" sz="2100" i="1" dirty="0"/>
              <a:t> </a:t>
            </a:r>
            <a:r>
              <a:rPr lang="en-GB" sz="2100" i="1" dirty="0" err="1"/>
              <a:t>mwanayo</a:t>
            </a:r>
            <a:r>
              <a:rPr lang="en-GB" sz="2100" i="1" dirty="0"/>
              <a:t> </a:t>
            </a:r>
            <a:r>
              <a:rPr lang="en-GB" sz="2100" i="1" dirty="0" err="1"/>
              <a:t>mantha</a:t>
            </a:r>
            <a:r>
              <a:rPr lang="en-GB" sz="2100" i="1" dirty="0"/>
              <a:t> a Mulungu, </a:t>
            </a:r>
            <a:r>
              <a:rPr lang="en-GB" sz="2100" i="1" dirty="0" err="1"/>
              <a:t>chikondi</a:t>
            </a:r>
            <a:r>
              <a:rPr lang="en-GB" sz="2100" i="1" dirty="0"/>
              <a:t> cha </a:t>
            </a:r>
            <a:r>
              <a:rPr lang="en-GB" sz="2100" i="1" dirty="0" err="1"/>
              <a:t>choonadi</a:t>
            </a:r>
            <a:r>
              <a:rPr lang="en-GB" sz="2100" i="1" dirty="0"/>
              <a:t> </a:t>
            </a:r>
            <a:r>
              <a:rPr lang="en-GB" sz="2100" i="1" dirty="0" err="1"/>
              <a:t>ndi</a:t>
            </a:r>
            <a:r>
              <a:rPr lang="en-GB" sz="2100" i="1" dirty="0"/>
              <a:t> </a:t>
            </a:r>
            <a:r>
              <a:rPr lang="en-GB" sz="2100" i="1" dirty="0" err="1"/>
              <a:t>chilungamo</a:t>
            </a:r>
            <a:r>
              <a:rPr lang="en-GB" sz="2100" i="1" dirty="0"/>
              <a:t>, </a:t>
            </a:r>
            <a:r>
              <a:rPr lang="en-GB" sz="2100" i="1" dirty="0" err="1"/>
              <a:t>ndipo</a:t>
            </a:r>
            <a:r>
              <a:rPr lang="en-GB" sz="2100" i="1" dirty="0"/>
              <a:t> </a:t>
            </a:r>
            <a:r>
              <a:rPr lang="en-GB" sz="2100" i="1" dirty="0" err="1"/>
              <a:t>ankamupempherera</a:t>
            </a:r>
            <a:r>
              <a:rPr lang="en-GB" sz="2100" i="1" dirty="0"/>
              <a:t> </a:t>
            </a:r>
            <a:r>
              <a:rPr lang="en-GB" sz="2100" i="1" dirty="0" err="1"/>
              <a:t>mwakhama</a:t>
            </a:r>
            <a:r>
              <a:rPr lang="en-GB" sz="2100" i="1" dirty="0"/>
              <a:t> </a:t>
            </a:r>
            <a:r>
              <a:rPr lang="en-GB" sz="2100" i="1" dirty="0" err="1"/>
              <a:t>kuti</a:t>
            </a:r>
            <a:r>
              <a:rPr lang="en-GB" sz="2100" i="1" dirty="0"/>
              <a:t> </a:t>
            </a:r>
            <a:r>
              <a:rPr lang="en-GB" sz="2100" i="1" dirty="0" err="1"/>
              <a:t>asungidwe</a:t>
            </a:r>
            <a:r>
              <a:rPr lang="en-GB" sz="2100" i="1" dirty="0"/>
              <a:t> </a:t>
            </a:r>
            <a:r>
              <a:rPr lang="en-GB" sz="2100" i="1" dirty="0" err="1"/>
              <a:t>ku</a:t>
            </a:r>
            <a:r>
              <a:rPr lang="en-GB" sz="2100" i="1" dirty="0"/>
              <a:t> </a:t>
            </a:r>
            <a:r>
              <a:rPr lang="en-GB" sz="2100" i="1" dirty="0" err="1"/>
              <a:t>zoyipa</a:t>
            </a:r>
            <a:r>
              <a:rPr lang="en-GB" sz="2100" i="1" dirty="0"/>
              <a:t> </a:t>
            </a:r>
            <a:r>
              <a:rPr lang="en-GB" sz="2100" i="1" dirty="0" err="1"/>
              <a:t>zonse</a:t>
            </a:r>
            <a:r>
              <a:rPr lang="en-GB" sz="2100" i="1" dirty="0"/>
              <a:t> </a:t>
            </a:r>
            <a:r>
              <a:rPr lang="en-GB" sz="2100" i="1" dirty="0" err="1"/>
              <a:t>zomwe</a:t>
            </a:r>
            <a:r>
              <a:rPr lang="en-GB" sz="2100" i="1" dirty="0"/>
              <a:t> </a:t>
            </a:r>
            <a:r>
              <a:rPr lang="en-GB" sz="2100" i="1" dirty="0" err="1"/>
              <a:t>zikanamupatula</a:t>
            </a:r>
            <a:r>
              <a:rPr lang="en-GB" sz="2100" i="1" dirty="0"/>
              <a:t> </a:t>
            </a:r>
            <a:r>
              <a:rPr lang="en-GB" sz="2100" i="1" dirty="0" err="1"/>
              <a:t>ndi</a:t>
            </a:r>
            <a:r>
              <a:rPr lang="en-GB" sz="2100" i="1" dirty="0"/>
              <a:t> Mulungu.</a:t>
            </a:r>
            <a:r>
              <a:rPr lang="en-GB" sz="2100" dirty="0"/>
              <a:t> </a:t>
            </a:r>
            <a:r>
              <a:rPr lang="en-GB" sz="2100" i="1" dirty="0" err="1"/>
              <a:t>Ankamuwonetsa</a:t>
            </a:r>
            <a:r>
              <a:rPr lang="en-GB" sz="2100" i="1" dirty="0"/>
              <a:t> </a:t>
            </a:r>
            <a:r>
              <a:rPr lang="en-GB" sz="2100" i="1" dirty="0" err="1"/>
              <a:t>kuputsa</a:t>
            </a:r>
            <a:r>
              <a:rPr lang="en-GB" sz="2100" i="1" dirty="0"/>
              <a:t> </a:t>
            </a:r>
            <a:r>
              <a:rPr lang="en-GB" sz="2100" i="1" dirty="0" err="1"/>
              <a:t>ndi</a:t>
            </a:r>
            <a:r>
              <a:rPr lang="en-GB" sz="2100" i="1" dirty="0"/>
              <a:t> </a:t>
            </a:r>
            <a:r>
              <a:rPr lang="en-GB" sz="2100" i="1" dirty="0" err="1"/>
              <a:t>uchimo</a:t>
            </a:r>
            <a:r>
              <a:rPr lang="en-GB" sz="2100" i="1" dirty="0"/>
              <a:t> </a:t>
            </a:r>
            <a:r>
              <a:rPr lang="en-GB" sz="2100" i="1" dirty="0" err="1"/>
              <a:t>wolambira</a:t>
            </a:r>
            <a:r>
              <a:rPr lang="en-GB" sz="2100" i="1" dirty="0"/>
              <a:t> </a:t>
            </a:r>
            <a:r>
              <a:rPr lang="en-GB" sz="2100" i="1" dirty="0" err="1"/>
              <a:t>mafano</a:t>
            </a:r>
            <a:r>
              <a:rPr lang="en-GB" sz="2100" i="1" dirty="0"/>
              <a:t>, </a:t>
            </a:r>
            <a:r>
              <a:rPr lang="en-GB" sz="2100" i="1" dirty="0" err="1"/>
              <a:t>ndipo</a:t>
            </a:r>
            <a:r>
              <a:rPr lang="en-GB" sz="2100" i="1" dirty="0"/>
              <a:t> </a:t>
            </a:r>
            <a:r>
              <a:rPr lang="en-GB" sz="2100" i="1" dirty="0" err="1"/>
              <a:t>anayamba</a:t>
            </a:r>
            <a:r>
              <a:rPr lang="en-GB" sz="2100" i="1" dirty="0"/>
              <a:t> </a:t>
            </a:r>
            <a:r>
              <a:rPr lang="en-GB" sz="2100" i="1" dirty="0" err="1"/>
              <a:t>kumuphunzitsa</a:t>
            </a:r>
            <a:r>
              <a:rPr lang="en-GB" sz="2100" i="1" dirty="0"/>
              <a:t> </a:t>
            </a:r>
            <a:r>
              <a:rPr lang="en-GB" sz="2100" i="1" dirty="0" err="1"/>
              <a:t>ali</a:t>
            </a:r>
            <a:r>
              <a:rPr lang="en-GB" sz="2100" i="1" dirty="0"/>
              <a:t> </a:t>
            </a:r>
            <a:r>
              <a:rPr lang="en-GB" sz="2100" i="1" dirty="0" err="1"/>
              <a:t>mwana</a:t>
            </a:r>
            <a:r>
              <a:rPr lang="en-GB" sz="2100" i="1" dirty="0"/>
              <a:t> </a:t>
            </a:r>
            <a:r>
              <a:rPr lang="en-GB" sz="2100" i="1" dirty="0" err="1"/>
              <a:t>pang’ono</a:t>
            </a:r>
            <a:r>
              <a:rPr lang="en-GB" sz="2100" i="1" dirty="0"/>
              <a:t> </a:t>
            </a:r>
            <a:r>
              <a:rPr lang="en-GB" sz="2100" i="1" dirty="0" err="1"/>
              <a:t>kuti</a:t>
            </a:r>
            <a:r>
              <a:rPr lang="en-GB" sz="2100" i="1" dirty="0"/>
              <a:t> </a:t>
            </a:r>
            <a:r>
              <a:rPr lang="en-GB" sz="2100" i="1" dirty="0" err="1"/>
              <a:t>azapembedza</a:t>
            </a:r>
            <a:r>
              <a:rPr lang="en-GB" sz="2100" i="1" dirty="0"/>
              <a:t> </a:t>
            </a:r>
            <a:r>
              <a:rPr lang="en-GB" sz="2100" i="1" dirty="0" err="1"/>
              <a:t>ndi</a:t>
            </a:r>
            <a:r>
              <a:rPr lang="en-GB" sz="2100" i="1" dirty="0"/>
              <a:t> </a:t>
            </a:r>
            <a:r>
              <a:rPr lang="en-GB" sz="2100" i="1" dirty="0" err="1"/>
              <a:t>kupemphera</a:t>
            </a:r>
            <a:r>
              <a:rPr lang="en-GB" sz="2100" i="1" dirty="0"/>
              <a:t> </a:t>
            </a:r>
            <a:r>
              <a:rPr lang="en-GB" sz="2100" i="1" dirty="0" err="1"/>
              <a:t>kwa</a:t>
            </a:r>
            <a:r>
              <a:rPr lang="en-GB" sz="2100" i="1" dirty="0"/>
              <a:t> Mulungu </a:t>
            </a:r>
            <a:r>
              <a:rPr lang="en-GB" sz="2100" i="1" dirty="0" err="1"/>
              <a:t>wamoyo</a:t>
            </a:r>
            <a:r>
              <a:rPr lang="en-GB" sz="2100" i="1" dirty="0"/>
              <a:t>, amene </a:t>
            </a:r>
            <a:r>
              <a:rPr lang="en-GB" sz="2100" i="1" dirty="0" err="1"/>
              <a:t>yekhayo</a:t>
            </a:r>
            <a:r>
              <a:rPr lang="en-GB" sz="2100" i="1" dirty="0"/>
              <a:t> </a:t>
            </a:r>
            <a:r>
              <a:rPr lang="en-GB" sz="2100" i="1" dirty="0" err="1"/>
              <a:t>amamva</a:t>
            </a:r>
            <a:r>
              <a:rPr lang="en-GB" sz="2100" i="1" dirty="0"/>
              <a:t> </a:t>
            </a:r>
            <a:r>
              <a:rPr lang="en-GB" sz="2100" i="1" dirty="0" err="1"/>
              <a:t>ndi</a:t>
            </a:r>
            <a:r>
              <a:rPr lang="en-GB" sz="2100" i="1" dirty="0"/>
              <a:t> </a:t>
            </a:r>
            <a:r>
              <a:rPr lang="en-GB" sz="2100" i="1" dirty="0" err="1"/>
              <a:t>kuthandiza</a:t>
            </a:r>
            <a:r>
              <a:rPr lang="en-GB" sz="2100" i="1" dirty="0"/>
              <a:t> pa </a:t>
            </a:r>
            <a:r>
              <a:rPr lang="en-GB" sz="2100" i="1" dirty="0" err="1"/>
              <a:t>nthawi</a:t>
            </a:r>
            <a:r>
              <a:rPr lang="en-GB" sz="2100" i="1" dirty="0"/>
              <a:t> </a:t>
            </a:r>
            <a:r>
              <a:rPr lang="en-GB" sz="2100" i="1" dirty="0" err="1"/>
              <a:t>ya</a:t>
            </a:r>
            <a:r>
              <a:rPr lang="en-GB" sz="2100" i="1" dirty="0"/>
              <a:t> </a:t>
            </a:r>
            <a:r>
              <a:rPr lang="en-GB" sz="2100" i="1" dirty="0" err="1"/>
              <a:t>mavuto</a:t>
            </a:r>
            <a:r>
              <a:rPr lang="en-GB" sz="2100" i="1" dirty="0"/>
              <a:t> </a:t>
            </a:r>
            <a:r>
              <a:rPr lang="en-GB" sz="2100" i="1" dirty="0" err="1"/>
              <a:t>aliwonse</a:t>
            </a:r>
            <a:r>
              <a:rPr lang="en-GB" sz="2100" i="1" dirty="0"/>
              <a:t>.(</a:t>
            </a:r>
            <a:r>
              <a:rPr lang="en-GB" sz="2100" i="1" dirty="0" err="1"/>
              <a:t>tsamba</a:t>
            </a:r>
            <a:r>
              <a:rPr lang="en-GB" sz="2100" i="1" dirty="0"/>
              <a:t> 244)</a:t>
            </a:r>
            <a:endParaRPr lang="en-GB" sz="2100" dirty="0"/>
          </a:p>
        </p:txBody>
      </p:sp>
      <p:sp>
        <p:nvSpPr>
          <p:cNvPr id="4" name="CuadroTexto 3">
            <a:extLst>
              <a:ext uri="{FF2B5EF4-FFF2-40B4-BE49-F238E27FC236}">
                <a16:creationId xmlns:a16="http://schemas.microsoft.com/office/drawing/2014/main" id="{7AEC4923-22FD-55E8-1CB1-740AE4D49E92}"/>
              </a:ext>
            </a:extLst>
          </p:cNvPr>
          <p:cNvSpPr txBox="1"/>
          <p:nvPr/>
        </p:nvSpPr>
        <p:spPr>
          <a:xfrm>
            <a:off x="7549503" y="6000220"/>
            <a:ext cx="3685945" cy="338554"/>
          </a:xfrm>
          <a:prstGeom prst="rect">
            <a:avLst/>
          </a:prstGeom>
          <a:noFill/>
        </p:spPr>
        <p:txBody>
          <a:bodyPr wrap="none" rtlCol="0">
            <a:spAutoFit/>
          </a:bodyPr>
          <a:lstStyle/>
          <a:p>
            <a:pPr algn="r"/>
            <a:r>
              <a:rPr lang="en" sz="1600" b="1" dirty="0"/>
              <a:t>EGW (Patriarchs and Prophets, p. 243)</a:t>
            </a: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1255</TotalTime>
  <Words>1612</Words>
  <Application>Microsoft Office PowerPoint</Application>
  <PresentationFormat>Panorámica</PresentationFormat>
  <Paragraphs>71</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Comic Sans MS</vt:lpstr>
      <vt:lpstr>Arial</vt:lpstr>
      <vt:lpstr>Constantia</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102</cp:revision>
  <dcterms:created xsi:type="dcterms:W3CDTF">2025-06-14T14:00:46Z</dcterms:created>
  <dcterms:modified xsi:type="dcterms:W3CDTF">2025-07-05T04:57:46Z</dcterms:modified>
</cp:coreProperties>
</file>