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30" d="100"/>
          <a:sy n="30" d="100"/>
        </p:scale>
        <p:origin x="72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ONANI: </a:t>
          </a:r>
          <a:r>
            <a:rPr lang="en-US" sz="2000" b="1" dirty="0">
              <a:solidFill>
                <a:schemeClr val="tx1"/>
              </a:solidFill>
            </a:rPr>
            <a:t>Mulungu sanyalanyaza mavuto. Iye amawona chirichonse. Amaona makamaka zowawa </a:t>
          </a:r>
          <a:r>
            <a:rPr lang="en-US" sz="2000" b="1" dirty="0" err="1">
              <a:solidFill>
                <a:schemeClr val="tx1"/>
              </a:solidFill>
            </a:rPr>
            <a:t>ndi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kupanda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chilungamo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konse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kumachitikira</a:t>
          </a:r>
          <a:r>
            <a:rPr lang="en-US" sz="2000" b="1" dirty="0">
              <a:solidFill>
                <a:schemeClr val="tx1"/>
              </a:solidFill>
            </a:rPr>
            <a:t> anthu ake (2 Mafumu 9:26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KUTSIKA: </a:t>
          </a:r>
          <a:r>
            <a:rPr lang="en-US" sz="2000" b="1" dirty="0">
              <a:solidFill>
                <a:schemeClr val="tx1"/>
              </a:solidFill>
            </a:rPr>
            <a:t>Mulungu sakhala chete. Iye amabwera kudzayenda pakati pathu. Iye amakhala pakati pa </a:t>
          </a:r>
          <a:r>
            <a:rPr lang="en-US" sz="2000" b="1" dirty="0" err="1">
              <a:solidFill>
                <a:schemeClr val="tx1"/>
              </a:solidFill>
            </a:rPr>
            <a:t>anthu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Eksoodo</a:t>
          </a:r>
          <a:r>
            <a:rPr lang="en-US" sz="2000" b="1" dirty="0">
              <a:solidFill>
                <a:schemeClr val="tx1"/>
              </a:solidFill>
            </a:rPr>
            <a:t> 29:45; (Yohane 14:16-17)</a:t>
          </a:r>
          <a:endParaRPr lang="es-ES" sz="2000" dirty="0">
            <a:solidFill>
              <a:schemeClr val="tx1"/>
            </a:solidFill>
          </a:endParaRPr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US" sz="2000" b="1" dirty="0">
              <a:solidFill>
                <a:schemeClr val="accent3">
                  <a:lumMod val="50000"/>
                </a:schemeClr>
              </a:solidFill>
            </a:rPr>
            <a:t>KUTULUTSA: </a:t>
          </a:r>
          <a:r>
            <a:rPr lang="en-GB" sz="2000" b="1" dirty="0">
              <a:solidFill>
                <a:schemeClr val="tx1"/>
              </a:solidFill>
            </a:rPr>
            <a:t>Mulungu, pa </a:t>
          </a:r>
          <a:r>
            <a:rPr lang="en-GB" sz="2000" b="1" dirty="0" err="1">
              <a:solidFill>
                <a:schemeClr val="tx1"/>
              </a:solidFill>
            </a:rPr>
            <a:t>nthawi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yake</a:t>
          </a:r>
          <a:r>
            <a:rPr lang="en-GB" sz="2000" b="1" dirty="0">
              <a:solidFill>
                <a:schemeClr val="tx1"/>
              </a:solidFill>
            </a:rPr>
            <a:t>, </a:t>
          </a:r>
          <a:r>
            <a:rPr lang="en-GB" sz="2000" b="1" dirty="0" err="1">
              <a:solidFill>
                <a:schemeClr val="tx1"/>
              </a:solidFill>
            </a:rPr>
            <a:t>amachita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zinthu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kuti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atipulumutse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zowawa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ndiponso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kukwaniritsa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malonjezano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ake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US" sz="2000" b="1" dirty="0">
              <a:solidFill>
                <a:schemeClr val="tx1"/>
              </a:solidFill>
            </a:rPr>
            <a:t>(</a:t>
          </a:r>
          <a:r>
            <a:rPr lang="en-US" sz="2000" b="1" dirty="0" err="1">
              <a:solidFill>
                <a:schemeClr val="tx1"/>
              </a:solidFill>
            </a:rPr>
            <a:t>Yeremiya</a:t>
          </a:r>
          <a:r>
            <a:rPr lang="en-US" sz="2000" b="1" dirty="0">
              <a:solidFill>
                <a:schemeClr val="tx1"/>
              </a:solidFill>
            </a:rPr>
            <a:t> 29:11</a:t>
          </a:r>
          <a:r>
            <a:rPr lang="en-US" sz="2000" b="1" dirty="0">
              <a:solidFill>
                <a:schemeClr val="accent3">
                  <a:lumMod val="50000"/>
                </a:schemeClr>
              </a:solidFill>
            </a:rPr>
            <a:t>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50420" y="0"/>
          <a:ext cx="12091159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04858" y="336218"/>
          <a:ext cx="3666142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ONANI: </a:t>
          </a:r>
          <a:r>
            <a:rPr lang="en-US" sz="2000" b="1" kern="1200" dirty="0">
              <a:solidFill>
                <a:schemeClr val="tx1"/>
              </a:solidFill>
            </a:rPr>
            <a:t>Mulungu sanyalanyaza mavuto. Iye amawona chirichonse. Amaona makamaka zowawa </a:t>
          </a:r>
          <a:r>
            <a:rPr lang="en-US" sz="2000" b="1" kern="1200" dirty="0" err="1">
              <a:solidFill>
                <a:schemeClr val="tx1"/>
              </a:solidFill>
            </a:rPr>
            <a:t>ndi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kupanda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chilungamo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konse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kumachitikira</a:t>
          </a:r>
          <a:r>
            <a:rPr lang="en-US" sz="2000" b="1" kern="1200" dirty="0">
              <a:solidFill>
                <a:schemeClr val="tx1"/>
              </a:solidFill>
            </a:rPr>
            <a:t> anthu ake (2 Mafumu 9:26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).</a:t>
          </a:r>
          <a:endParaRPr lang="es-ES" sz="2000" kern="1200" dirty="0"/>
        </a:p>
      </dsp:txBody>
      <dsp:txXfrm>
        <a:off x="596735" y="428095"/>
        <a:ext cx="3482388" cy="1698353"/>
      </dsp:txXfrm>
    </dsp:sp>
    <dsp:sp modelId="{AC825C12-AF42-4BA1-AA13-23C63E1A3627}">
      <dsp:nvSpPr>
        <dsp:cNvPr id="0" name=""/>
        <dsp:cNvSpPr/>
      </dsp:nvSpPr>
      <dsp:spPr>
        <a:xfrm>
          <a:off x="4254884" y="336218"/>
          <a:ext cx="3666142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KUTSIKA: </a:t>
          </a:r>
          <a:r>
            <a:rPr lang="en-US" sz="2000" b="1" kern="1200" dirty="0">
              <a:solidFill>
                <a:schemeClr val="tx1"/>
              </a:solidFill>
            </a:rPr>
            <a:t>Mulungu sakhala chete. Iye amabwera kudzayenda pakati pathu. Iye amakhala pakati pa </a:t>
          </a:r>
          <a:r>
            <a:rPr lang="en-US" sz="2000" b="1" kern="1200" dirty="0" err="1">
              <a:solidFill>
                <a:schemeClr val="tx1"/>
              </a:solidFill>
            </a:rPr>
            <a:t>anthu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Eksoodo</a:t>
          </a:r>
          <a:r>
            <a:rPr lang="en-US" sz="2000" b="1" kern="1200" dirty="0">
              <a:solidFill>
                <a:schemeClr val="tx1"/>
              </a:solidFill>
            </a:rPr>
            <a:t> 29:45; (Yohane 14:16-17)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346761" y="428095"/>
        <a:ext cx="3482388" cy="1698353"/>
      </dsp:txXfrm>
    </dsp:sp>
    <dsp:sp modelId="{A6E77D58-24DC-441B-B8F3-E72D2F642819}">
      <dsp:nvSpPr>
        <dsp:cNvPr id="0" name=""/>
        <dsp:cNvSpPr/>
      </dsp:nvSpPr>
      <dsp:spPr>
        <a:xfrm>
          <a:off x="8002491" y="336218"/>
          <a:ext cx="3666142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KUTULUTSA: </a:t>
          </a:r>
          <a:r>
            <a:rPr lang="en-GB" sz="2000" b="1" kern="1200" dirty="0">
              <a:solidFill>
                <a:schemeClr val="tx1"/>
              </a:solidFill>
            </a:rPr>
            <a:t>Mulungu, pa </a:t>
          </a:r>
          <a:r>
            <a:rPr lang="en-GB" sz="2000" b="1" kern="1200" dirty="0" err="1">
              <a:solidFill>
                <a:schemeClr val="tx1"/>
              </a:solidFill>
            </a:rPr>
            <a:t>nthawi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yake</a:t>
          </a:r>
          <a:r>
            <a:rPr lang="en-GB" sz="2000" b="1" kern="1200" dirty="0">
              <a:solidFill>
                <a:schemeClr val="tx1"/>
              </a:solidFill>
            </a:rPr>
            <a:t>, </a:t>
          </a:r>
          <a:r>
            <a:rPr lang="en-GB" sz="2000" b="1" kern="1200" dirty="0" err="1">
              <a:solidFill>
                <a:schemeClr val="tx1"/>
              </a:solidFill>
            </a:rPr>
            <a:t>amachita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zinthu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kuti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atipulumutse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zowawa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ndiponso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kukwaniritsa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malonjezano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ake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 err="1">
              <a:solidFill>
                <a:schemeClr val="tx1"/>
              </a:solidFill>
            </a:rPr>
            <a:t>Yeremiya</a:t>
          </a:r>
          <a:r>
            <a:rPr lang="en-US" sz="2000" b="1" kern="1200" dirty="0">
              <a:solidFill>
                <a:schemeClr val="tx1"/>
              </a:solidFill>
            </a:rPr>
            <a:t> 29:11</a:t>
          </a: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)</a:t>
          </a:r>
          <a:endParaRPr lang="es-ES" sz="2000" kern="1200" dirty="0"/>
        </a:p>
      </dsp:txBody>
      <dsp:txXfrm>
        <a:off x="8094368" y="428095"/>
        <a:ext cx="3482388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11/07/2025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192486" y="28367"/>
            <a:ext cx="6999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CHITSAMBA CHOYAKA MOTO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455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err="1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 July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293399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KUBWERERA KU AIGUPUTO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Pambuyo pake Mose ali mʼnjira, pamalo wogona, Yehova anakumana naye, ndipo anafuna kumupha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274142" y="1490765"/>
            <a:ext cx="891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Chinthu choyamba chimene Mose anachita pobwerera ku Igupto chinali kupempha chilolezo kwa apongozi </a:t>
            </a:r>
            <a:r>
              <a:rPr lang="en-US" sz="2000" b="1" dirty="0" err="1"/>
              <a:t>ake</a:t>
            </a:r>
            <a:r>
              <a:rPr lang="en-US" sz="2000" b="1" dirty="0"/>
              <a:t> 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US" sz="2000" b="1" dirty="0"/>
              <a:t>4:18 ). Anatenga banja lake, nauyamba </a:t>
            </a:r>
            <a:r>
              <a:rPr lang="en-US" sz="2000" b="1" dirty="0" err="1"/>
              <a:t>ulendo</a:t>
            </a:r>
            <a:r>
              <a:rPr lang="en-US" sz="2000" b="1" dirty="0"/>
              <a:t> 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US" sz="2000" b="1" dirty="0"/>
              <a:t>4:20 ). Koma panachitika chinthu chodabwitsa. Ali m’njira, Mulungu anafuna </a:t>
            </a:r>
            <a:r>
              <a:rPr lang="en-US" sz="2000" b="1" dirty="0" err="1"/>
              <a:t>kumupha</a:t>
            </a:r>
            <a:r>
              <a:rPr lang="en-US" sz="2000" b="1" dirty="0"/>
              <a:t> (</a:t>
            </a:r>
            <a:r>
              <a:rPr lang="en" sz="2000" b="1" dirty="0" err="1"/>
              <a:t>Eksodo</a:t>
            </a:r>
            <a:r>
              <a:rPr lang="en-US" sz="2000" b="1" dirty="0"/>
              <a:t>. 4:24 ).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76364" y="4505948"/>
            <a:ext cx="7748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(mosonkhezeredwa ndi mkazi wake) anali asanadule mwana wake. Choncho, iye sanali kumvera malamulo a pangano limene Mulungu anakhazikitsa ndi Abrahamu (Genesis 17:10).</a:t>
            </a:r>
            <a:endParaRPr lang="en" sz="20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8035502" y="2767280"/>
            <a:ext cx="3943535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274142" y="2921331"/>
            <a:ext cx="4761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Zipora anamvetsa zimene zinali kuchitika, ndipo anatenga njira zofunika kuti asaphedwe: anadula mwana wake </a:t>
            </a:r>
            <a:r>
              <a:rPr lang="en-US" sz="2000" b="1" dirty="0" err="1"/>
              <a:t>wamwamuna</a:t>
            </a:r>
            <a:r>
              <a:rPr lang="en-US" sz="2000" b="1" dirty="0"/>
              <a:t> (</a:t>
            </a:r>
            <a:r>
              <a:rPr lang="en" sz="2000" b="1" dirty="0" err="1"/>
              <a:t>Eksodo</a:t>
            </a:r>
            <a:r>
              <a:rPr lang="en" sz="2000" b="1" dirty="0"/>
              <a:t> </a:t>
            </a:r>
            <a:r>
              <a:rPr lang="en-US" sz="2000" b="1" dirty="0"/>
              <a:t>4:25).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1" y="5582571"/>
            <a:ext cx="7748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Kukana mwachikumbumtima kumvera lamulo lomveka bwino la Mulungu kunachititsa Mose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wosayenera</a:t>
            </a:r>
            <a:r>
              <a:rPr lang="en-US" sz="2000" b="1" dirty="0"/>
              <a:t> kutsogolera anthu. Izi zinafunika kukonzedwa asanakwanitse ntchito yake.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7" y="589672"/>
            <a:ext cx="913891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Munthu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adzapedza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chipambana</a:t>
            </a:r>
            <a:r>
              <a:rPr lang="en-US" sz="2500" b="1" dirty="0">
                <a:latin typeface="Constantia" panose="02030602050306030303" pitchFamily="18" charset="0"/>
              </a:rPr>
              <a:t> pa </a:t>
            </a:r>
            <a:r>
              <a:rPr lang="en-US" sz="2500" b="1" dirty="0" err="1">
                <a:latin typeface="Constantia" panose="02030602050306030303" pitchFamily="18" charset="0"/>
              </a:rPr>
              <a:t>ntchito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ngati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amalandira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udindo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umene</a:t>
            </a:r>
            <a:r>
              <a:rPr lang="en-US" sz="2500" b="1" dirty="0">
                <a:latin typeface="Constantia" panose="02030602050306030303" pitchFamily="18" charset="0"/>
              </a:rPr>
              <a:t> Mulungu </a:t>
            </a:r>
            <a:r>
              <a:rPr lang="en-US" sz="2500" b="1" dirty="0" err="1">
                <a:latin typeface="Constantia" panose="02030602050306030303" pitchFamily="18" charset="0"/>
              </a:rPr>
              <a:t>wamupatsa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ndipo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mtima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wonse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amayesetsa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kukwaniritsa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bwino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zimenezi</a:t>
            </a:r>
            <a:r>
              <a:rPr lang="en-US" sz="2500" b="1" dirty="0">
                <a:latin typeface="Constantia" panose="02030602050306030303" pitchFamily="18" charset="0"/>
              </a:rPr>
              <a:t>. Kaya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m'malo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osavuta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kapena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zochepa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munthu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ameneyu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adzafika</a:t>
            </a:r>
            <a:r>
              <a:rPr lang="en-US" sz="2500" b="1" dirty="0">
                <a:latin typeface="Constantia" panose="02030602050306030303" pitchFamily="18" charset="0"/>
              </a:rPr>
              <a:t> pa </a:t>
            </a:r>
            <a:r>
              <a:rPr lang="en-US" sz="2500" b="1" dirty="0" err="1">
                <a:latin typeface="Constantia" panose="02030602050306030303" pitchFamily="18" charset="0"/>
              </a:rPr>
              <a:t>udindo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waukulu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yekhayo</a:t>
            </a:r>
            <a:r>
              <a:rPr lang="en-US" sz="2500" b="1" dirty="0">
                <a:latin typeface="Constantia" panose="02030602050306030303" pitchFamily="18" charset="0"/>
              </a:rPr>
              <a:t> amene, </a:t>
            </a:r>
            <a:r>
              <a:rPr lang="en-US" sz="2500" b="1" dirty="0" err="1">
                <a:latin typeface="Constantia" panose="02030602050306030303" pitchFamily="18" charset="0"/>
              </a:rPr>
              <a:t>pokhulupilira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za Mulungu, </a:t>
            </a:r>
            <a:r>
              <a:rPr lang="en-US" sz="2500" b="1" dirty="0" err="1">
                <a:latin typeface="Constantia" panose="02030602050306030303" pitchFamily="18" charset="0"/>
              </a:rPr>
              <a:t>amayesetsa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kuchita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ntchito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yake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mofatsa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komanso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molimba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mtima</a:t>
            </a:r>
            <a:r>
              <a:rPr lang="en-US" sz="2500" b="1" dirty="0">
                <a:latin typeface="Constantia" panose="02030602050306030303" pitchFamily="18" charset="0"/>
              </a:rPr>
              <a:t>. Mose </a:t>
            </a:r>
            <a:r>
              <a:rPr lang="en-US" sz="2500" b="1" dirty="0" err="1">
                <a:latin typeface="Constantia" panose="02030602050306030303" pitchFamily="18" charset="0"/>
              </a:rPr>
              <a:t>akanadalira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nzeru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zake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zokha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kuvomereza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mwachangu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ntchito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yayikulu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imeneyi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akanawonetsera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sanali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wokonzeka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kugwira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ntchito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imeneyi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Chimodzi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zinthu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zomwe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zimasonyeza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munthu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ali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yochepa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kumvetsetsa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kulemera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ntchito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yomwe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wapatsidwa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komanso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ayenera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kupanga</a:t>
            </a:r>
            <a:r>
              <a:rPr lang="en-US" sz="2500" b="1" dirty="0">
                <a:latin typeface="Constantia" panose="02030602050306030303" pitchFamily="18" charset="0"/>
              </a:rPr>
              <a:t> Mulungu </a:t>
            </a:r>
            <a:r>
              <a:rPr lang="en-US" sz="2500" b="1" dirty="0" err="1">
                <a:latin typeface="Constantia" panose="02030602050306030303" pitchFamily="18" charset="0"/>
              </a:rPr>
              <a:t>kukhala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mlangizi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ndi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mphamvu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yake</a:t>
            </a:r>
            <a:r>
              <a:rPr lang="en-US" sz="2500" b="1" dirty="0">
                <a:latin typeface="Constantia" panose="02030602050306030303" pitchFamily="18" charset="0"/>
              </a:rPr>
              <a:t>.”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558430"/>
            <a:ext cx="12191999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Yehova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anati, “Ine ndaona ndithu mazunzo a anthu anga amene ali ku Igupto. Ndamva kulira kwawo chifukwa cha anthu amene akuwapsinja, ndipo ndakhudzidwa ndi masautso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awo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Choncho ndabwera kuti ndiwapulumutse mʼdzanja la Aigupto, kuwatulutsa mʼdzikolo ndi kukawalowetsa mʼdziko labwino ndi lalikulu, dziko loyenda mkaka ndi uchi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 3:7, 8, 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5583382" y="3858628"/>
            <a:ext cx="658004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Kuyitana 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Chitsamba Choyaka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3:1-6)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Malamulo a Mulungu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Dzina la Mulungu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3:13-22)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Kukwaniritsa cholinga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Zowiringula ndi Zowiringula Zambiri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4:1-17)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Kubwerera ku Igupto Eksodo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Atalephera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kuyesera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kupulumutsa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Aisraeli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anakhala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m’chipululu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Midiyani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m’busa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imeneyo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ngakhale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anapitiriza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ubale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wapamtima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anasiya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ganizo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lake loti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adzakhala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mpulumutsi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Aisraeli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2986466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6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6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6" y="6262668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6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36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29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829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777480"/>
            <a:ext cx="7193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 Mulungu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sanasiye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ganizo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limenelo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Kwa Iye, Mose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akadali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mpulumutsi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wosankhidwa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sanayiwalenso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zowawa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Ake.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Tsopano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nthawi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inakwana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yotsogolera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Aisraeli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atuluke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ukapolo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wovutawo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KUITANA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CHITSAMBA CHOYAKA MOTO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63712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Kumeneko mngelo wa Yehova anaonekera kwa iye mʼmalawi amoto mʼchitsamba. Mose anaona kuti ngakhale chitsambacho chimayaka koma sichimanyeka.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1898073" y="1229995"/>
            <a:ext cx="10199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Zaka 40 zimene Mose anakhala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Midiyani</a:t>
            </a:r>
            <a:r>
              <a:rPr lang="en-US" sz="2000" b="1" dirty="0"/>
              <a:t> tingazifotokoze mwachidule motere: anakwatira, anabereka ana </a:t>
            </a:r>
            <a:r>
              <a:rPr lang="en-US" sz="2000" b="1" dirty="0" err="1"/>
              <a:t>aamuna</a:t>
            </a:r>
            <a:r>
              <a:rPr lang="en-US" sz="2000" b="1" dirty="0"/>
              <a:t> </a:t>
            </a:r>
            <a:r>
              <a:rPr lang="en-US" sz="2000" b="1" dirty="0" err="1"/>
              <a:t>awiri</a:t>
            </a:r>
            <a:r>
              <a:rPr lang="en-US" sz="2000" b="1" dirty="0"/>
              <a:t>, ndipo anatumikira monga </a:t>
            </a:r>
            <a:r>
              <a:rPr lang="en-US" sz="2000" b="1" dirty="0" err="1"/>
              <a:t>m’busa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ziweto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apongozi ake. </a:t>
            </a:r>
            <a:r>
              <a:rPr lang="en-US" sz="2000" b="1" dirty="0" err="1"/>
              <a:t>nagwiritsanso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 </a:t>
            </a:r>
            <a:r>
              <a:rPr lang="en-US" sz="2000" b="1" dirty="0" err="1"/>
              <a:t>polemba</a:t>
            </a:r>
            <a:r>
              <a:rPr lang="en-US" sz="2000" b="1" dirty="0"/>
              <a:t> </a:t>
            </a:r>
            <a:r>
              <a:rPr lang="en-US" sz="2000" b="1" dirty="0" err="1"/>
              <a:t>mabuku</a:t>
            </a:r>
            <a:r>
              <a:rPr lang="en-US" sz="2000" b="1" dirty="0"/>
              <a:t> </a:t>
            </a:r>
            <a:r>
              <a:rPr lang="en-US" sz="2000" b="1" dirty="0" err="1"/>
              <a:t>awiri</a:t>
            </a:r>
            <a:r>
              <a:rPr lang="en-US" sz="2000" b="1" dirty="0"/>
              <a:t>: </a:t>
            </a:r>
            <a:r>
              <a:rPr lang="en-US" sz="2000" b="1" dirty="0" err="1"/>
              <a:t>Yobu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Genesis, </a:t>
            </a:r>
            <a:r>
              <a:rPr lang="en-US" sz="2000" b="1" dirty="0" err="1"/>
              <a:t>ofunikira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timvetse</a:t>
            </a:r>
            <a:r>
              <a:rPr lang="en-US" sz="2000" b="1" dirty="0"/>
              <a:t> </a:t>
            </a:r>
            <a:r>
              <a:rPr lang="en-US" sz="2000" b="1" dirty="0" err="1"/>
              <a:t>mfundo</a:t>
            </a:r>
            <a:r>
              <a:rPr lang="en-US" sz="2000" b="1" dirty="0"/>
              <a:t> </a:t>
            </a:r>
            <a:r>
              <a:rPr lang="en-US" sz="2000" b="1" dirty="0" err="1"/>
              <a:t>zofunika</a:t>
            </a:r>
            <a:r>
              <a:rPr lang="en-US" sz="2000" b="1" dirty="0"/>
              <a:t> za </a:t>
            </a:r>
            <a:r>
              <a:rPr lang="en-US" sz="2000" b="1" dirty="0" err="1"/>
              <a:t>chipulumutso</a:t>
            </a:r>
            <a:r>
              <a:rPr lang="en-US" sz="2000" b="1" dirty="0"/>
              <a:t>. Koma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zinasintha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yomweyo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6" y="4258543"/>
            <a:ext cx="4117398" cy="2503202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1303590"/>
            <a:ext cx="1540452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4196210"/>
            <a:ext cx="2753729" cy="251260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4378040" y="4263997"/>
            <a:ext cx="4778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Polankhula ndi Mose, Mulungu anadzionetsa ngati Mulungu wa Abrahamu, Isake, ndi Yakobo. Lingaliro linali lomveka bwino: Mulungu anatsika kudzakwaniritsa lonjezo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analonjeza</a:t>
            </a:r>
            <a:r>
              <a:rPr lang="en-US" sz="2000" b="1" dirty="0"/>
              <a:t> kwa makolo akalewo ndi kupatsa Aisrayeli dziko la Kanani (Genesis 12:7; 26:3; 48:3-4 ).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667" y="-5698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1893976" y="2869804"/>
            <a:ext cx="10078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Ku Horebu (Phiri la Sinai), Mngelo wa Mulungu anaonekera kwa Mose m’chitsamba choyaka moto ( </a:t>
            </a:r>
            <a:r>
              <a:rPr lang="en-US" sz="2000" b="1" dirty="0" err="1"/>
              <a:t>Eksodo</a:t>
            </a:r>
            <a:r>
              <a:rPr lang="en-US" sz="2000" b="1" dirty="0"/>
              <a:t> 3:1-3 ). Kodi Mngelo ameneyu anali ndani? Anali Mulungu Mwiniwake ( </a:t>
            </a:r>
            <a:r>
              <a:rPr lang="en-US" sz="2000" b="1" dirty="0" err="1"/>
              <a:t>Eksodo</a:t>
            </a:r>
            <a:r>
              <a:rPr lang="en-US" sz="2000" b="1" dirty="0"/>
              <a:t> 3:4 ). </a:t>
            </a:r>
            <a:r>
              <a:rPr lang="en-US" sz="2000" b="1" dirty="0" err="1"/>
              <a:t>Asanakhale</a:t>
            </a:r>
            <a:r>
              <a:rPr lang="en-US" sz="2000" b="1" dirty="0"/>
              <a:t> munthu, Yesu anaonekera kangapo monga “Mngelo wa Yehova” ( Gen. 22:11-17; Oweruza 6:11, 16; 13:17-22; Zek. 3:1-2 ).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MALAMULO A MULUNGU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Kotero tsopano, pita. Ine ndikukutuma kwa Farao kuti ukatulutse anthu anga, Aisraeli mʼdziko la Igupto.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306979" y="1244443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amadziwonetsa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 </a:t>
            </a:r>
            <a:r>
              <a:rPr lang="en-US" sz="2000" b="1" dirty="0" err="1"/>
              <a:t>wochita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, </a:t>
            </a:r>
            <a:r>
              <a:rPr lang="en-US" sz="2000" b="1" dirty="0" err="1"/>
              <a:t>pogwiritsa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aneni</a:t>
            </a:r>
            <a:r>
              <a:rPr lang="en-US" sz="2000" b="1" dirty="0"/>
              <a:t> </a:t>
            </a:r>
            <a:r>
              <a:rPr lang="en-US" sz="2000" b="1" dirty="0" err="1"/>
              <a:t>ochita</a:t>
            </a:r>
            <a:r>
              <a:rPr lang="en-US" sz="2000" b="1" dirty="0"/>
              <a:t>: </a:t>
            </a:r>
            <a:r>
              <a:rPr lang="en-US" sz="2000" b="1" dirty="0" err="1"/>
              <a:t>kuona</a:t>
            </a:r>
            <a:r>
              <a:rPr lang="en-US" sz="2000" b="1" dirty="0"/>
              <a:t>, </a:t>
            </a:r>
            <a:r>
              <a:rPr lang="en-US" sz="2000" b="1" dirty="0" err="1"/>
              <a:t>kutsika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kutulutsa</a:t>
            </a:r>
            <a:r>
              <a:rPr lang="en-US" sz="2000" b="1" dirty="0"/>
              <a:t>(Eks. 3:7-8).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338435"/>
              </p:ext>
            </p:extLst>
          </p:nvPr>
        </p:nvGraphicFramePr>
        <p:xfrm>
          <a:off x="1" y="1832774"/>
          <a:ext cx="121920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10938" y="4327267"/>
            <a:ext cx="8032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anafunanso zochita zotsimikizika kuchokera kwa Mose: Pita ku Igupto ndi kutulutsa anthu anga mmenemo (</a:t>
            </a:r>
            <a:r>
              <a:rPr lang="en-US" sz="2000" b="1" dirty="0" err="1"/>
              <a:t>Eksodo</a:t>
            </a:r>
            <a:r>
              <a:rPr lang="en-US" sz="2000" b="1" dirty="0"/>
              <a:t> 3:10, 12). Mose anathedwa nzeru kotheratu ndi ntchitoyo. Sanafunenso kugwiritsa ntchito mphamvu zake; sanadzimvenso kuti angathe kukwaniritsa ntchitoyo; anangonena kuti, “Ndine ndani?” (</a:t>
            </a:r>
            <a:r>
              <a:rPr lang="en-US" sz="2000" b="1" dirty="0" err="1"/>
              <a:t>Eksodo</a:t>
            </a:r>
            <a:r>
              <a:rPr lang="en-US" sz="2000" b="1" dirty="0"/>
              <a:t> 3:11). </a:t>
            </a:r>
            <a:r>
              <a:rPr lang="en-US" sz="2000" b="1" dirty="0" err="1"/>
              <a:t>Kudzikweza</a:t>
            </a:r>
            <a:r>
              <a:rPr lang="en-US" sz="2000" b="1" dirty="0"/>
              <a:t> </a:t>
            </a:r>
            <a:r>
              <a:rPr lang="en-US" sz="2000" b="1" dirty="0" err="1"/>
              <a:t>kwake</a:t>
            </a:r>
            <a:r>
              <a:rPr lang="en-US" sz="2000" b="1" dirty="0"/>
              <a:t> </a:t>
            </a:r>
            <a:r>
              <a:rPr lang="en-US" sz="2000" b="1" dirty="0" err="1"/>
              <a:t>kunasanduka</a:t>
            </a:r>
            <a:r>
              <a:rPr lang="en-US" sz="2000" b="1" dirty="0"/>
              <a:t> </a:t>
            </a:r>
            <a:r>
              <a:rPr lang="en-US" sz="2000" b="1" dirty="0" err="1"/>
              <a:t>kudzichepetsa</a:t>
            </a:r>
            <a:r>
              <a:rPr lang="en-US" sz="2000" b="1" dirty="0"/>
              <a:t>. </a:t>
            </a:r>
            <a:r>
              <a:rPr lang="en-US" sz="2000" b="1" dirty="0" err="1"/>
              <a:t>Ndipotu</a:t>
            </a:r>
            <a:r>
              <a:rPr lang="en-US" sz="2000" b="1" dirty="0"/>
              <a:t>, pa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 </a:t>
            </a:r>
            <a:r>
              <a:rPr lang="en-US" sz="2000" b="1" dirty="0" err="1"/>
              <a:t>ndipamene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wokonzeka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utumiki</a:t>
            </a:r>
            <a:r>
              <a:rPr lang="en-US" sz="2000" b="1" dirty="0"/>
              <a:t> wake.</a:t>
            </a:r>
            <a:endParaRPr lang="en" sz="2000" b="1" dirty="0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77" y="-3219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4909" y="4467926"/>
            <a:ext cx="3945918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DZINA LA MULUNGU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72138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Mulungu anati kwa Mose, “NDINE AMENE NDILI. Izi ndi zimene ukanene kwa Aisraeli: ‘NDINE wandituma kwa inu.’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3511838" y="1491117"/>
            <a:ext cx="8551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aliyense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Igupto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dzina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Aisraeli</a:t>
            </a:r>
            <a:r>
              <a:rPr lang="en-US" sz="2000" b="1" dirty="0"/>
              <a:t> </a:t>
            </a:r>
            <a:r>
              <a:rPr lang="en-US" sz="2000" b="1" dirty="0" err="1"/>
              <a:t>ankalambira</a:t>
            </a:r>
            <a:r>
              <a:rPr lang="en-US" sz="2000" b="1" dirty="0"/>
              <a:t> “Mulungu </a:t>
            </a:r>
            <a:r>
              <a:rPr lang="en-US" sz="2000" b="1" dirty="0" err="1"/>
              <a:t>Wamphamvuyonse</a:t>
            </a:r>
            <a:r>
              <a:rPr lang="en-US" sz="2000" b="1" dirty="0"/>
              <a:t>” (</a:t>
            </a:r>
            <a:r>
              <a:rPr lang="en-US" sz="2000" b="1" dirty="0" err="1"/>
              <a:t>Eksodo</a:t>
            </a:r>
            <a:r>
              <a:rPr lang="en-US" sz="2000" b="1" dirty="0"/>
              <a:t> 6:3). </a:t>
            </a:r>
            <a:r>
              <a:rPr lang="en-US" sz="2000" b="1" dirty="0" err="1"/>
              <a:t>Patapita</a:t>
            </a:r>
            <a:r>
              <a:rPr lang="en-US" sz="2000" b="1" dirty="0"/>
              <a:t> </a:t>
            </a:r>
            <a:r>
              <a:rPr lang="en-US" sz="2000" b="1" dirty="0" err="1"/>
              <a:t>zaka</a:t>
            </a:r>
            <a:r>
              <a:rPr lang="en-US" sz="2000" b="1" dirty="0"/>
              <a:t> </a:t>
            </a:r>
            <a:r>
              <a:rPr lang="en-US" sz="2000" b="1" dirty="0" err="1"/>
              <a:t>zambiri</a:t>
            </a:r>
            <a:r>
              <a:rPr lang="en-US" sz="2000" b="1" dirty="0"/>
              <a:t> </a:t>
            </a:r>
            <a:r>
              <a:rPr lang="en-US" sz="2000" b="1" dirty="0" err="1"/>
              <a:t>zadzadza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zonyansa</a:t>
            </a:r>
            <a:r>
              <a:rPr lang="en-US" sz="2000" b="1" dirty="0"/>
              <a:t> za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Igupto</a:t>
            </a:r>
            <a:r>
              <a:rPr lang="en-US" sz="2000" b="1" dirty="0"/>
              <a:t>, </a:t>
            </a:r>
            <a:r>
              <a:rPr lang="en-US" sz="2000" b="1" dirty="0" err="1"/>
              <a:t>Aisraeli</a:t>
            </a:r>
            <a:r>
              <a:rPr lang="en-US" sz="2000" b="1" dirty="0"/>
              <a:t> </a:t>
            </a:r>
            <a:r>
              <a:rPr lang="en-US" sz="2000" b="1" dirty="0" err="1"/>
              <a:t>ankafuna</a:t>
            </a:r>
            <a:r>
              <a:rPr lang="en-US" sz="2000" b="1" dirty="0"/>
              <a:t> </a:t>
            </a:r>
            <a:r>
              <a:rPr lang="en-US" sz="2000" b="1" dirty="0" err="1"/>
              <a:t>kudziwa</a:t>
            </a:r>
            <a:r>
              <a:rPr lang="en-US" sz="2000" b="1" dirty="0"/>
              <a:t> </a:t>
            </a:r>
            <a:r>
              <a:rPr lang="en-US" sz="2000" b="1" dirty="0" err="1"/>
              <a:t>dzina</a:t>
            </a:r>
            <a:r>
              <a:rPr lang="en-US" sz="2000" b="1" dirty="0"/>
              <a:t> la </a:t>
            </a:r>
            <a:r>
              <a:rPr lang="en-US" sz="2000" b="1" dirty="0" err="1"/>
              <a:t>Mpulumutsi</a:t>
            </a:r>
            <a:r>
              <a:rPr lang="en-US" sz="2000" b="1" dirty="0"/>
              <a:t> </a:t>
            </a:r>
            <a:r>
              <a:rPr lang="en-US" sz="2000" b="1" dirty="0" err="1"/>
              <a:t>wawo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3:13)</a:t>
            </a:r>
            <a:endParaRPr lang="en" sz="2000" b="1" dirty="0"/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493" y="4788565"/>
            <a:ext cx="975917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8" y="4788566"/>
            <a:ext cx="1032516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88" y="4788565"/>
            <a:ext cx="1033323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521191"/>
            <a:ext cx="3252341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3556956" y="6049225"/>
            <a:ext cx="848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Chofunika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Mulungu </a:t>
            </a:r>
            <a:r>
              <a:rPr lang="en-US" sz="2000" b="1" dirty="0" err="1"/>
              <a:t>akufuna</a:t>
            </a:r>
            <a:r>
              <a:rPr lang="en-US" sz="2000" b="1" dirty="0"/>
              <a:t> </a:t>
            </a:r>
            <a:r>
              <a:rPr lang="en-US" sz="2000" b="1" dirty="0" err="1"/>
              <a:t>tizimva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bwenzi</a:t>
            </a:r>
            <a:r>
              <a:rPr lang="en-US" sz="2000" b="1" dirty="0"/>
              <a:t> </a:t>
            </a:r>
            <a:r>
              <a:rPr lang="en-US" sz="2000" b="1" dirty="0" err="1"/>
              <a:t>lapafupi</a:t>
            </a:r>
            <a:r>
              <a:rPr lang="en-US" sz="2000" b="1" dirty="0"/>
              <a:t> </a:t>
            </a:r>
            <a:r>
              <a:rPr lang="en-US" sz="2000" b="1" dirty="0" err="1"/>
              <a:t>nafe</a:t>
            </a:r>
            <a:r>
              <a:rPr lang="en-US" sz="2000" b="1" dirty="0"/>
              <a:t>, </a:t>
            </a:r>
            <a:r>
              <a:rPr lang="en-US" sz="2000" b="1" dirty="0" err="1"/>
              <a:t>ndiofikirika</a:t>
            </a:r>
            <a:r>
              <a:rPr lang="en-US" sz="2000" b="1" dirty="0"/>
              <a:t>, </a:t>
            </a:r>
            <a:r>
              <a:rPr lang="en-US" sz="2000" b="1" dirty="0" err="1"/>
              <a:t>tiri</a:t>
            </a:r>
            <a:r>
              <a:rPr lang="en-US" sz="2000" b="1" dirty="0"/>
              <a:t> </a:t>
            </a:r>
            <a:r>
              <a:rPr lang="en-US" sz="2000" b="1" dirty="0" err="1"/>
              <a:t>ofunika</a:t>
            </a:r>
            <a:r>
              <a:rPr lang="en-US" sz="2000" b="1" dirty="0"/>
              <a:t>,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mnzathu</a:t>
            </a:r>
            <a:r>
              <a:rPr lang="en-US" sz="2000" b="1" dirty="0"/>
              <a:t> </a:t>
            </a:r>
            <a:r>
              <a:rPr lang="en-US" sz="2000" b="1" dirty="0" err="1"/>
              <a:t>wapafupi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3519055" y="4433158"/>
            <a:ext cx="85447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M’kupita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, </a:t>
            </a:r>
            <a:r>
              <a:rPr lang="en-US" sz="2000" b="1" dirty="0" err="1"/>
              <a:t>kulankhula</a:t>
            </a:r>
            <a:r>
              <a:rPr lang="en-US" sz="2000" b="1" dirty="0"/>
              <a:t> </a:t>
            </a:r>
            <a:r>
              <a:rPr lang="en-US" sz="2000" b="1" dirty="0" err="1"/>
              <a:t>kolondola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dzinali</a:t>
            </a:r>
            <a:r>
              <a:rPr lang="en-US" sz="2000" b="1" dirty="0"/>
              <a:t> </a:t>
            </a:r>
            <a:r>
              <a:rPr lang="en-US" sz="2000" b="1" dirty="0" err="1"/>
              <a:t>kunatayika</a:t>
            </a:r>
            <a:r>
              <a:rPr lang="en-US" sz="2000" b="1" dirty="0"/>
              <a:t>. Mulungu </a:t>
            </a:r>
            <a:r>
              <a:rPr lang="en-US" sz="2000" b="1" dirty="0" err="1"/>
              <a:t>analola</a:t>
            </a:r>
            <a:r>
              <a:rPr lang="en-US" sz="2000" b="1" dirty="0"/>
              <a:t> </a:t>
            </a:r>
            <a:r>
              <a:rPr lang="en-US" sz="2000" b="1" dirty="0" err="1"/>
              <a:t>zimenezi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chofuna</a:t>
            </a:r>
            <a:r>
              <a:rPr lang="en-US" sz="2000" b="1" dirty="0"/>
              <a:t> </a:t>
            </a:r>
            <a:r>
              <a:rPr lang="en-US" sz="2000" b="1" dirty="0" err="1"/>
              <a:t>kutisonyeza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chofunika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dzina</a:t>
            </a:r>
            <a:r>
              <a:rPr lang="en-US" sz="2000" b="1" dirty="0"/>
              <a:t> </a:t>
            </a:r>
            <a:r>
              <a:rPr lang="en-US" sz="2000" b="1" dirty="0" err="1"/>
              <a:t>lenileni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makhalidwe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. Mulungu </a:t>
            </a:r>
            <a:r>
              <a:rPr lang="en-US" sz="2000" b="1" dirty="0" err="1"/>
              <a:t>amasinthira</a:t>
            </a:r>
            <a:r>
              <a:rPr lang="en-US" sz="2000" b="1" dirty="0"/>
              <a:t> </a:t>
            </a:r>
            <a:r>
              <a:rPr lang="en-US" sz="2000" b="1" dirty="0" err="1"/>
              <a:t>malinga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zosowa</a:t>
            </a:r>
            <a:r>
              <a:rPr lang="en-US" sz="2000" b="1" dirty="0"/>
              <a:t> </a:t>
            </a:r>
            <a:r>
              <a:rPr lang="en-US" sz="2000" b="1" dirty="0" err="1"/>
              <a:t>zathu</a:t>
            </a:r>
            <a:r>
              <a:rPr lang="en-US" sz="2000" b="1" dirty="0"/>
              <a:t>. </a:t>
            </a:r>
            <a:r>
              <a:rPr lang="en-US" sz="2000" b="1" dirty="0" err="1"/>
              <a:t>Titha</a:t>
            </a:r>
            <a:r>
              <a:rPr lang="en-US" sz="2000" b="1" dirty="0"/>
              <a:t> </a:t>
            </a:r>
            <a:r>
              <a:rPr lang="en-US" sz="2000" b="1" dirty="0" err="1"/>
              <a:t>kumutchula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“</a:t>
            </a:r>
            <a:r>
              <a:rPr lang="en-US" sz="2000" b="1" dirty="0" err="1"/>
              <a:t>M’busa</a:t>
            </a:r>
            <a:r>
              <a:rPr lang="en-US" sz="2000" b="1" dirty="0"/>
              <a:t>,” “</a:t>
            </a:r>
            <a:r>
              <a:rPr lang="en-US" sz="2000" b="1" dirty="0" err="1"/>
              <a:t>Wochiritsa</a:t>
            </a:r>
            <a:r>
              <a:rPr lang="en-US" sz="2000" b="1" dirty="0"/>
              <a:t>,” “</a:t>
            </a:r>
            <a:r>
              <a:rPr lang="en-US" sz="2000" b="1" dirty="0" err="1"/>
              <a:t>Wopereka</a:t>
            </a:r>
            <a:r>
              <a:rPr lang="en-US" sz="2000" b="1" dirty="0"/>
              <a:t>,” “</a:t>
            </a:r>
            <a:r>
              <a:rPr lang="en-US" sz="2000" b="1" dirty="0" err="1"/>
              <a:t>Atate</a:t>
            </a:r>
            <a:r>
              <a:rPr lang="en-US" sz="2000" b="1" dirty="0"/>
              <a:t>,” … “Chikondi..”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3519055" y="2837160"/>
            <a:ext cx="85447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imeneyo</a:t>
            </a:r>
            <a:r>
              <a:rPr lang="en-US" sz="2000" b="1" dirty="0"/>
              <a:t>, </a:t>
            </a:r>
            <a:r>
              <a:rPr lang="en-US" sz="2000" b="1" dirty="0" err="1"/>
              <a:t>dzina</a:t>
            </a:r>
            <a:r>
              <a:rPr lang="en-US" sz="2000" b="1" dirty="0"/>
              <a:t> </a:t>
            </a:r>
            <a:r>
              <a:rPr lang="en-US" sz="2000" b="1" dirty="0" err="1"/>
              <a:t>linkalumikizidwa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makhalidwe</a:t>
            </a:r>
            <a:r>
              <a:rPr lang="en-US" sz="2000" b="1" dirty="0"/>
              <a:t> a </a:t>
            </a:r>
            <a:r>
              <a:rPr lang="en-US" sz="2000" b="1" dirty="0" err="1"/>
              <a:t>munthu</a:t>
            </a:r>
            <a:r>
              <a:rPr lang="en-US" sz="2000" b="1" dirty="0"/>
              <a:t>. </a:t>
            </a:r>
            <a:r>
              <a:rPr lang="en-US" sz="2000" b="1" dirty="0" err="1"/>
              <a:t>Choncho</a:t>
            </a:r>
            <a:r>
              <a:rPr lang="en-US" sz="2000" b="1" dirty="0"/>
              <a:t> Mulungu </a:t>
            </a:r>
            <a:r>
              <a:rPr lang="en-US" sz="2000" b="1" dirty="0" err="1"/>
              <a:t>anazidziwitsa</a:t>
            </a:r>
            <a:r>
              <a:rPr lang="en-US" sz="2000" b="1" dirty="0"/>
              <a:t> </a:t>
            </a:r>
            <a:r>
              <a:rPr lang="en-US" sz="2000" b="1" dirty="0" err="1"/>
              <a:t>pogwiritsa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chimodzi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makhalidwe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akulu</a:t>
            </a:r>
            <a:r>
              <a:rPr lang="en-US" sz="2000" b="1" dirty="0"/>
              <a:t>: ‘</a:t>
            </a:r>
            <a:r>
              <a:rPr lang="en-US" sz="2000" b="1" dirty="0" err="1"/>
              <a:t>ehyeh</a:t>
            </a:r>
            <a:r>
              <a:rPr lang="en-US" sz="2000" b="1" dirty="0"/>
              <a:t> (</a:t>
            </a:r>
            <a:r>
              <a:rPr lang="en-US" sz="2000" b="1" dirty="0" err="1"/>
              <a:t>kukhala</a:t>
            </a:r>
            <a:r>
              <a:rPr lang="en-US" sz="2000" b="1" dirty="0"/>
              <a:t>). Mulungu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wamuyaya</a:t>
            </a:r>
            <a:r>
              <a:rPr lang="en-US" sz="2000" b="1" dirty="0"/>
              <a:t>—</a:t>
            </a:r>
            <a:r>
              <a:rPr lang="en-US" sz="2000" b="1" dirty="0" err="1"/>
              <a:t>wakhala</a:t>
            </a:r>
            <a:r>
              <a:rPr lang="en-US" sz="2000" b="1" dirty="0"/>
              <a:t> </a:t>
            </a:r>
            <a:r>
              <a:rPr lang="en-US" sz="2000" b="1" dirty="0" err="1"/>
              <a:t>alipo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zonse</a:t>
            </a:r>
            <a:r>
              <a:rPr lang="en-US" sz="2000" b="1" dirty="0"/>
              <a:t>, </a:t>
            </a:r>
            <a:r>
              <a:rPr lang="en-US" sz="2000" b="1" dirty="0" err="1"/>
              <a:t>alipo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adzakhalapobe</a:t>
            </a:r>
            <a:r>
              <a:rPr lang="en-US" sz="2000" b="1" dirty="0"/>
              <a:t>. </a:t>
            </a:r>
            <a:r>
              <a:rPr lang="en-US" sz="2000" b="1" dirty="0" err="1"/>
              <a:t>Ndiye</a:t>
            </a:r>
            <a:r>
              <a:rPr lang="en-US" sz="2000" b="1" dirty="0"/>
              <a:t> “INE NDINE” (</a:t>
            </a:r>
            <a:r>
              <a:rPr lang="en-US" sz="2000" b="1" dirty="0" err="1"/>
              <a:t>Eksodo</a:t>
            </a:r>
            <a:r>
              <a:rPr lang="en-US" sz="2000" b="1" dirty="0"/>
              <a:t> 3:14).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KWANIRITSANI CHOLINGA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“Ndine ndani?”                         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spc="300" dirty="0">
                <a:ln/>
                <a:solidFill>
                  <a:schemeClr val="accent3"/>
                </a:solidFill>
              </a:rPr>
              <a:t>Zowiringula ndi Zowiringula Zambiri </a:t>
            </a:r>
            <a:endParaRPr lang="en" sz="36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Koma Mose anati, “Chonde Ambuye, pepani, tumani wina kuti akachite zimenezi.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Asanavomereze poyera kuti sanafune kukwaniritsa ntchito imene Mulungu anam’patsa, Mose anapereka zifukwa zinayi “zangwiro” zokanira. </a:t>
            </a:r>
            <a:r>
              <a:rPr lang="en-US" sz="2000" b="1" dirty="0" err="1"/>
              <a:t>Pachowiringula</a:t>
            </a:r>
            <a:r>
              <a:rPr lang="en-US" sz="2000" b="1" dirty="0"/>
              <a:t> chilichonse, Mulungu adayankha ndi lonjezo.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52497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Pomaliza, Mulungu anauza Mose kuti: “Zakwana ndi zifukwa zako, ukhoza kutero, ndipo uzichita.”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Eksodo</a:t>
            </a:r>
            <a:r>
              <a:rPr lang="en-GB" b="1" dirty="0"/>
              <a:t>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“Ndidzakhala ndiiwe”      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4" y="2620689"/>
            <a:ext cx="6796386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Mphamvu yokwaniritsa ntchito imene Mulungu </a:t>
            </a:r>
            <a:r>
              <a:rPr lang="en-US" sz="1600" b="1" dirty="0" err="1">
                <a:solidFill>
                  <a:schemeClr val="tx1"/>
                </a:solidFill>
              </a:rPr>
              <a:t>watipatsa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siziri</a:t>
            </a:r>
            <a:r>
              <a:rPr lang="en-US" sz="1600" b="1" dirty="0">
                <a:solidFill>
                  <a:schemeClr val="tx1"/>
                </a:solidFill>
              </a:rPr>
              <a:t> mwa ife ayi, koma kuti Mulungu amatipatsa mphamvu. Adzakhala nafe </a:t>
            </a:r>
            <a:r>
              <a:rPr lang="en-US" sz="1600" b="1" dirty="0" err="1">
                <a:solidFill>
                  <a:schemeClr val="tx1"/>
                </a:solidFill>
              </a:rPr>
              <a:t>monga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analiri</a:t>
            </a:r>
            <a:r>
              <a:rPr lang="en-US" sz="1600" b="1" dirty="0">
                <a:solidFill>
                  <a:schemeClr val="tx1"/>
                </a:solidFill>
              </a:rPr>
              <a:t> ndi Mose.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“Dzina lako ndani?”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schemeClr val="tx1"/>
                </a:solidFill>
              </a:rPr>
              <a:t>Ndine Amene </a:t>
            </a:r>
            <a:r>
              <a:rPr lang="en-US" sz="1600" b="1" dirty="0" err="1">
                <a:solidFill>
                  <a:schemeClr val="tx1"/>
                </a:solidFill>
              </a:rPr>
              <a:t>Ndiri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r>
              <a:rPr lang="en" sz="1600" b="1" dirty="0">
                <a:solidFill>
                  <a:schemeClr val="tx1"/>
                </a:solidFill>
              </a:rPr>
              <a:t>”              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465049"/>
            <a:ext cx="6805916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Mulungu ndi woona, wamuyaya, ndi wamunthu; amalonjeza ndipo amasunga malonjezo ake </a:t>
            </a:r>
            <a:r>
              <a:rPr lang="en-US" sz="1600" b="1" dirty="0" err="1">
                <a:solidFill>
                  <a:schemeClr val="tx1"/>
                </a:solidFill>
              </a:rPr>
              <a:t>nthawi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zonse</a:t>
            </a:r>
            <a:r>
              <a:rPr lang="en-US" sz="1600" b="1" dirty="0">
                <a:solidFill>
                  <a:schemeClr val="tx1"/>
                </a:solidFill>
              </a:rPr>
              <a:t> zosatha; odalirika nthawi zonse.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schemeClr val="tx1"/>
                </a:solidFill>
              </a:rPr>
              <a:t>Sadzandikhulupirira kapena kumvera mawu anga </a:t>
            </a:r>
            <a:r>
              <a:rPr lang="en" sz="1600" b="1" dirty="0">
                <a:solidFill>
                  <a:schemeClr val="tx1"/>
                </a:solidFill>
              </a:rPr>
              <a:t>”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schemeClr val="tx1"/>
                </a:solidFill>
              </a:rPr>
              <a:t>Adzakukhulupirirani chifukwa cha zizindikiro zimene mudzachita”</a:t>
            </a:r>
            <a:r>
              <a:rPr lang="en" sz="1600" b="1" dirty="0">
                <a:solidFill>
                  <a:schemeClr val="tx1"/>
                </a:solidFill>
              </a:rPr>
              <a:t>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335967"/>
            <a:ext cx="6805916" cy="1064755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Mulungu anapatsa Mose mphamvu zochitira zozizwitsa, ndipo anagwira ntchito m’mitima ya anthu </a:t>
            </a:r>
            <a:r>
              <a:rPr lang="en-US" sz="1600" b="1" dirty="0" err="1">
                <a:solidFill>
                  <a:schemeClr val="tx1"/>
                </a:solidFill>
              </a:rPr>
              <a:t>kuti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akhulupirlre</a:t>
            </a:r>
            <a:r>
              <a:rPr lang="en-US" sz="1600" b="1" dirty="0">
                <a:solidFill>
                  <a:schemeClr val="tx1"/>
                </a:solidFill>
              </a:rPr>
              <a:t> zozizwitsa zimenezo. Yesu nayenso analonjeza kuti adzachita chimodzimodzi kwa </a:t>
            </a:r>
            <a:r>
              <a:rPr lang="en-US" sz="1600" b="1" dirty="0" err="1">
                <a:solidFill>
                  <a:schemeClr val="tx1"/>
                </a:solidFill>
              </a:rPr>
              <a:t>ife</a:t>
            </a:r>
            <a:r>
              <a:rPr lang="en-US" sz="1600" b="1" dirty="0">
                <a:solidFill>
                  <a:schemeClr val="tx1"/>
                </a:solidFill>
              </a:rPr>
              <a:t>  (Marko 16:17-18).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schemeClr val="tx1"/>
                </a:solidFill>
              </a:rPr>
              <a:t>Sindinakhalepo munthu womasuka kulankhula</a:t>
            </a:r>
            <a:r>
              <a:rPr lang="en" sz="1600" b="1" dirty="0">
                <a:solidFill>
                  <a:schemeClr val="tx1"/>
                </a:solidFill>
              </a:rPr>
              <a:t>”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US" sz="1600" b="1" dirty="0">
                <a:solidFill>
                  <a:schemeClr val="tx1"/>
                </a:solidFill>
              </a:rPr>
              <a:t>Ndidzakuphunzitsani zimene mudzanene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-US" sz="1600" b="1" dirty="0">
                <a:solidFill>
                  <a:schemeClr val="tx1"/>
                </a:solidFill>
              </a:rPr>
              <a:t> 4:12)</a:t>
            </a:r>
            <a:endParaRPr lang="en" sz="160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815445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b="1" dirty="0">
                <a:solidFill>
                  <a:schemeClr val="tx1"/>
                </a:solidFill>
              </a:rPr>
              <a:t>Iye amene analenga lilime adzatipatsa mawu oyenera pa nthawi </a:t>
            </a:r>
            <a:r>
              <a:rPr lang="nn-NO" sz="1600" b="1" dirty="0" err="1">
                <a:solidFill>
                  <a:schemeClr val="tx1"/>
                </a:solidFill>
              </a:rPr>
              <a:t>yoyenera</a:t>
            </a:r>
            <a:r>
              <a:rPr lang="nn-NO" sz="1600" b="1" dirty="0">
                <a:solidFill>
                  <a:schemeClr val="tx1"/>
                </a:solidFill>
              </a:rPr>
              <a:t> (</a:t>
            </a:r>
            <a:r>
              <a:rPr lang="en" sz="1600" b="1" dirty="0" err="1">
                <a:solidFill>
                  <a:schemeClr val="tx1"/>
                </a:solidFill>
              </a:rPr>
              <a:t>Eksodo</a:t>
            </a:r>
            <a:r>
              <a:rPr lang="en" sz="1600" b="1" dirty="0">
                <a:solidFill>
                  <a:schemeClr val="tx1"/>
                </a:solidFill>
              </a:rPr>
              <a:t> </a:t>
            </a:r>
            <a:r>
              <a:rPr lang="nn-NO" sz="1600" b="1" dirty="0">
                <a:solidFill>
                  <a:schemeClr val="tx1"/>
                </a:solidFill>
              </a:rPr>
              <a:t>4:11; Luka 12:11-12 )</a:t>
            </a:r>
            <a:endParaRPr lang="en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1272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84</cp:revision>
  <dcterms:created xsi:type="dcterms:W3CDTF">2025-06-21T06:58:03Z</dcterms:created>
  <dcterms:modified xsi:type="dcterms:W3CDTF">2025-07-11T19:59:51Z</dcterms:modified>
</cp:coreProperties>
</file>