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295" r:id="rId3"/>
    <p:sldId id="317" r:id="rId4"/>
    <p:sldId id="257" r:id="rId5"/>
    <p:sldId id="298" r:id="rId6"/>
    <p:sldId id="259" r:id="rId7"/>
    <p:sldId id="260" r:id="rId8"/>
    <p:sldId id="292" r:id="rId9"/>
    <p:sldId id="297" r:id="rId10"/>
    <p:sldId id="300" r:id="rId11"/>
    <p:sldId id="311" r:id="rId12"/>
    <p:sldId id="312" r:id="rId13"/>
    <p:sldId id="304" r:id="rId14"/>
    <p:sldId id="313" r:id="rId15"/>
    <p:sldId id="314" r:id="rId16"/>
    <p:sldId id="315" r:id="rId17"/>
    <p:sldId id="308" r:id="rId18"/>
    <p:sldId id="316" r:id="rId19"/>
    <p:sldId id="291" r:id="rId20"/>
  </p:sldIdLst>
  <p:sldSz cx="12192000" cy="6858000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Constantia" panose="02030602050306030303" pitchFamily="18" charset="0"/>
      <p:regular r:id="rId26"/>
      <p:bold r:id="rId27"/>
      <p:italic r:id="rId28"/>
      <p:boldItalic r:id="rId2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A6D"/>
    <a:srgbClr val="AE4522"/>
    <a:srgbClr val="F6F3FF"/>
    <a:srgbClr val="2254AE"/>
    <a:srgbClr val="EABDB4"/>
    <a:srgbClr val="C74F36"/>
    <a:srgbClr val="8443EC"/>
    <a:srgbClr val="E400EA"/>
    <a:srgbClr val="FEB3FF"/>
    <a:srgbClr val="D7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84"/>
  </p:normalViewPr>
  <p:slideViewPr>
    <p:cSldViewPr snapToGrid="0">
      <p:cViewPr varScale="1">
        <p:scale>
          <a:sx n="101" d="100"/>
          <a:sy n="101" d="100"/>
        </p:scale>
        <p:origin x="91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0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3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6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6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5A7ED7"/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Hapi, mulungu wa Nailo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5A7ED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626A6D"/>
        </a:solidFill>
        <a:ln>
          <a:solidFill>
            <a:srgbClr val="626A6D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mulungu wa dzuwa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26A6D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 custScaleY="79763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6064" custLinFactY="-100000" custLinFactNeighborX="100000" custLinFactNeighborY="-150423"/>
      <dgm:spPr>
        <a:prstGeom prst="plaque">
          <a:avLst/>
        </a:prstGeom>
        <a:ln>
          <a:solidFill>
            <a:srgbClr val="626A6D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8133" custLinFactY="-77844" custLinFactNeighborX="100000" custLinFactNeighborY="-100000"/>
      <dgm:spPr>
        <a:prstGeom prst="plaque">
          <a:avLst/>
        </a:prstGeom>
        <a:ln>
          <a:solidFill>
            <a:srgbClr val="626A6D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438E67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Heketi, mulungu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achule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438E6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E7144"/>
        </a:solidFill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Gebu, mulungu wa nthaka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E7144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/>
      <dgm:spPr/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/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/>
      <dgm:spPr/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F88B47"/>
        </a:solidFill>
        <a:ln>
          <a:solidFill>
            <a:srgbClr val="F88B47"/>
          </a:solidFill>
        </a:ln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Uatchit, mulungu wamkazi wa madambo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F88B47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F6691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12AA6C"/>
        </a:solidFill>
        <a:ln>
          <a:solidFill>
            <a:srgbClr val="12AA6C"/>
          </a:solidFill>
        </a:ln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Khunumi, mulungu wolenga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12AA6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12AA6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8443EC"/>
        </a:solidFill>
        <a:ln>
          <a:solidFill>
            <a:srgbClr val="8443EC"/>
          </a:solidFill>
        </a:ln>
      </dgm:spPr>
      <dgm:t>
        <a:bodyPr/>
        <a:lstStyle/>
        <a:p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mulungu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wamkazi</a:t>
          </a:r>
          <a:r>
            <a: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wochiritsa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8443EC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ellips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102448" custLinFactY="-154724" custLinFactNeighborX="2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ellips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53240" custLinFactY="-141082" custLinFactNeighborX="100000" custLinFactNeighborY="-200000"/>
      <dgm:spPr>
        <a:prstGeom prst="ellipse">
          <a:avLst/>
        </a:prstGeom>
        <a:ln>
          <a:solidFill>
            <a:srgbClr val="8443EC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Nati, </a:t>
          </a:r>
          <a:r>
            <a:rPr lang="en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mulungu wa mlengalenga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2254AE"/>
        </a:solidFill>
        <a:ln>
          <a:solidFill>
            <a:srgbClr val="2254AE"/>
          </a:solidFill>
        </a:ln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Seti, </a:t>
          </a:r>
          <a:r>
            <a:rPr 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mulungu wa mikuntho</a:t>
          </a:r>
          <a:endParaRPr lang="es-ES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2254AE"/>
          </a:solidFill>
        </a:ln>
      </dgm:spPr>
      <dgm:t>
        <a:bodyPr/>
        <a:lstStyle/>
        <a:p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2254AE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X="47613" custLinFactY="-100000" custLinFactNeighborX="100000" custLinFactNeighborY="-126439"/>
      <dgm:spPr>
        <a:prstGeom prst="plaque">
          <a:avLst/>
        </a:prstGeom>
        <a:ln>
          <a:solidFill>
            <a:srgbClr val="2254AE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40BAB67-2500-4EB8-9E8E-C3BE8A56A865}" type="doc">
      <dgm:prSet loTypeId="urn:microsoft.com/office/officeart/2008/layout/HexagonCluster" loCatId="pictur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3444280-FCAB-4A5A-8B86-9D46FC3EBCA7}">
      <dgm:prSet custT="1"/>
      <dgm:spPr>
        <a:solidFill>
          <a:srgbClr val="AE4522"/>
        </a:solidFill>
        <a:ln>
          <a:solidFill>
            <a:srgbClr val="AE4522"/>
          </a:solidFill>
        </a:ln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Nepa, mulungu wa tirigu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8A8581-FFAD-4B13-9B52-0305C57B24D5}" type="sibTrans" cxnId="{30E30401-B688-4274-913C-E4B736DBC061}">
      <dgm:prSet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AE4522"/>
          </a:solidFill>
        </a:ln>
      </dgm:spPr>
      <dgm:t>
        <a:bodyPr/>
        <a:lstStyle/>
        <a:p>
          <a:pPr algn="ctr"/>
          <a:endParaRPr lang="es-ES"/>
        </a:p>
      </dgm:t>
    </dgm:pt>
    <dgm:pt modelId="{ABB2160C-6E6D-4542-AF60-6496D5304CC0}" type="parTrans" cxnId="{30E30401-B688-4274-913C-E4B736DBC061}">
      <dgm:prSet/>
      <dgm:spPr/>
      <dgm:t>
        <a:bodyPr/>
        <a:lstStyle/>
        <a:p>
          <a:endParaRPr lang="es-ES"/>
        </a:p>
      </dgm:t>
    </dgm:pt>
    <dgm:pt modelId="{1A33D1AD-6088-4A4C-BE9B-65F89809F9B9}" type="pres">
      <dgm:prSet presAssocID="{A40BAB67-2500-4EB8-9E8E-C3BE8A56A865}" presName="Name0" presStyleCnt="0">
        <dgm:presLayoutVars>
          <dgm:chMax val="21"/>
          <dgm:chPref val="21"/>
        </dgm:presLayoutVars>
      </dgm:prSet>
      <dgm:spPr/>
    </dgm:pt>
    <dgm:pt modelId="{810CEB2D-B67E-4FE0-8E54-1B70430A0CE9}" type="pres">
      <dgm:prSet presAssocID="{83444280-FCAB-4A5A-8B86-9D46FC3EBCA7}" presName="text1" presStyleCnt="0"/>
      <dgm:spPr/>
    </dgm:pt>
    <dgm:pt modelId="{541A2A98-DADA-493E-AA67-012FA271BC58}" type="pres">
      <dgm:prSet presAssocID="{83444280-FCAB-4A5A-8B86-9D46FC3EBCA7}" presName="textRepeatNode" presStyleLbl="alignNode1" presStyleIdx="0" presStyleCnt="1">
        <dgm:presLayoutVars>
          <dgm:chMax val="0"/>
          <dgm:chPref val="0"/>
          <dgm:bulletEnabled val="1"/>
        </dgm:presLayoutVars>
      </dgm:prSet>
      <dgm:spPr>
        <a:prstGeom prst="plaque">
          <a:avLst/>
        </a:prstGeom>
      </dgm:spPr>
    </dgm:pt>
    <dgm:pt modelId="{B62EC72A-3A78-4D94-AE52-BD9F9F524F23}" type="pres">
      <dgm:prSet presAssocID="{83444280-FCAB-4A5A-8B86-9D46FC3EBCA7}" presName="textaccent1" presStyleCnt="0"/>
      <dgm:spPr/>
    </dgm:pt>
    <dgm:pt modelId="{4003989A-EAE1-47D4-B0F1-272D4DE7EFDC}" type="pres">
      <dgm:prSet presAssocID="{83444280-FCAB-4A5A-8B86-9D46FC3EBCA7}" presName="accentRepeatNode" presStyleLbl="solidAlignAcc1" presStyleIdx="0" presStyleCnt="2" custLinFactX="61451" custLinFactY="-119903" custLinFactNeighborX="100000" custLinFactNeighborY="-200000"/>
      <dgm:spPr>
        <a:prstGeom prst="plaque">
          <a:avLst/>
        </a:prstGeom>
        <a:ln>
          <a:solidFill>
            <a:srgbClr val="AE4522"/>
          </a:solidFill>
        </a:ln>
      </dgm:spPr>
    </dgm:pt>
    <dgm:pt modelId="{15264BFF-E96E-451D-9BBF-9874B747991F}" type="pres">
      <dgm:prSet presAssocID="{108A8581-FFAD-4B13-9B52-0305C57B24D5}" presName="image1" presStyleCnt="0"/>
      <dgm:spPr/>
    </dgm:pt>
    <dgm:pt modelId="{55665AE2-B3CF-4701-AD26-BB2DC9BB3BC9}" type="pres">
      <dgm:prSet presAssocID="{108A8581-FFAD-4B13-9B52-0305C57B24D5}" presName="imageRepeatNode" presStyleLbl="alignAcc1" presStyleIdx="0" presStyleCnt="1"/>
      <dgm:spPr>
        <a:prstGeom prst="plaque">
          <a:avLst/>
        </a:prstGeom>
      </dgm:spPr>
    </dgm:pt>
    <dgm:pt modelId="{5898163C-218A-4B45-A3CF-234AD7519FD8}" type="pres">
      <dgm:prSet presAssocID="{108A8581-FFAD-4B13-9B52-0305C57B24D5}" presName="imageaccent1" presStyleCnt="0"/>
      <dgm:spPr/>
    </dgm:pt>
    <dgm:pt modelId="{EEB6D9FE-3D47-461C-B945-D3B867989DA2}" type="pres">
      <dgm:prSet presAssocID="{108A8581-FFAD-4B13-9B52-0305C57B24D5}" presName="accentRepeatNode" presStyleLbl="solidAlignAcc1" presStyleIdx="1" presStyleCnt="2" custLinFactNeighborX="4750" custLinFactNeighborY="-33538"/>
      <dgm:spPr>
        <a:prstGeom prst="plaque">
          <a:avLst/>
        </a:prstGeom>
        <a:ln>
          <a:solidFill>
            <a:srgbClr val="AE4522"/>
          </a:solidFill>
        </a:ln>
      </dgm:spPr>
    </dgm:pt>
  </dgm:ptLst>
  <dgm:cxnLst>
    <dgm:cxn modelId="{30E30401-B688-4274-913C-E4B736DBC061}" srcId="{A40BAB67-2500-4EB8-9E8E-C3BE8A56A865}" destId="{83444280-FCAB-4A5A-8B86-9D46FC3EBCA7}" srcOrd="0" destOrd="0" parTransId="{ABB2160C-6E6D-4542-AF60-6496D5304CC0}" sibTransId="{108A8581-FFAD-4B13-9B52-0305C57B24D5}"/>
    <dgm:cxn modelId="{DFF1ED54-57B9-4DF6-B291-015C265B4D30}" type="presOf" srcId="{108A8581-FFAD-4B13-9B52-0305C57B24D5}" destId="{55665AE2-B3CF-4701-AD26-BB2DC9BB3BC9}" srcOrd="0" destOrd="0" presId="urn:microsoft.com/office/officeart/2008/layout/HexagonCluster"/>
    <dgm:cxn modelId="{6B123C96-3F63-4FC8-9432-E2F1C16C3227}" type="presOf" srcId="{83444280-FCAB-4A5A-8B86-9D46FC3EBCA7}" destId="{541A2A98-DADA-493E-AA67-012FA271BC58}" srcOrd="0" destOrd="0" presId="urn:microsoft.com/office/officeart/2008/layout/HexagonCluster"/>
    <dgm:cxn modelId="{D77BDDFB-178D-48FA-B5AB-18710E0E8BC8}" type="presOf" srcId="{A40BAB67-2500-4EB8-9E8E-C3BE8A56A865}" destId="{1A33D1AD-6088-4A4C-BE9B-65F89809F9B9}" srcOrd="0" destOrd="0" presId="urn:microsoft.com/office/officeart/2008/layout/HexagonCluster"/>
    <dgm:cxn modelId="{46E07F54-12D8-4C3D-9832-EC55963466A8}" type="presParOf" srcId="{1A33D1AD-6088-4A4C-BE9B-65F89809F9B9}" destId="{810CEB2D-B67E-4FE0-8E54-1B70430A0CE9}" srcOrd="0" destOrd="0" presId="urn:microsoft.com/office/officeart/2008/layout/HexagonCluster"/>
    <dgm:cxn modelId="{231EE34A-F1A0-4189-9DC3-BEC6A4EB83B7}" type="presParOf" srcId="{810CEB2D-B67E-4FE0-8E54-1B70430A0CE9}" destId="{541A2A98-DADA-493E-AA67-012FA271BC58}" srcOrd="0" destOrd="0" presId="urn:microsoft.com/office/officeart/2008/layout/HexagonCluster"/>
    <dgm:cxn modelId="{F31E2FED-2C99-4A46-85D3-432476EEF18B}" type="presParOf" srcId="{1A33D1AD-6088-4A4C-BE9B-65F89809F9B9}" destId="{B62EC72A-3A78-4D94-AE52-BD9F9F524F23}" srcOrd="1" destOrd="0" presId="urn:microsoft.com/office/officeart/2008/layout/HexagonCluster"/>
    <dgm:cxn modelId="{C4246FC0-F847-4976-844C-EAF655C6BD31}" type="presParOf" srcId="{B62EC72A-3A78-4D94-AE52-BD9F9F524F23}" destId="{4003989A-EAE1-47D4-B0F1-272D4DE7EFDC}" srcOrd="0" destOrd="0" presId="urn:microsoft.com/office/officeart/2008/layout/HexagonCluster"/>
    <dgm:cxn modelId="{88C122EC-D607-4BF3-8D7F-EC7C6CB97BC5}" type="presParOf" srcId="{1A33D1AD-6088-4A4C-BE9B-65F89809F9B9}" destId="{15264BFF-E96E-451D-9BBF-9874B747991F}" srcOrd="2" destOrd="0" presId="urn:microsoft.com/office/officeart/2008/layout/HexagonCluster"/>
    <dgm:cxn modelId="{2219615D-F4DB-4B93-B92C-BCD086CFAD47}" type="presParOf" srcId="{15264BFF-E96E-451D-9BBF-9874B747991F}" destId="{55665AE2-B3CF-4701-AD26-BB2DC9BB3BC9}" srcOrd="0" destOrd="0" presId="urn:microsoft.com/office/officeart/2008/layout/HexagonCluster"/>
    <dgm:cxn modelId="{6FFD5AF0-4B29-459B-A22B-145D43CCE0E5}" type="presParOf" srcId="{1A33D1AD-6088-4A4C-BE9B-65F89809F9B9}" destId="{5898163C-218A-4B45-A3CF-234AD7519FD8}" srcOrd="3" destOrd="0" presId="urn:microsoft.com/office/officeart/2008/layout/HexagonCluster"/>
    <dgm:cxn modelId="{15A794E7-949A-4F7D-BAFC-8F40D368CD1A}" type="presParOf" srcId="{5898163C-218A-4B45-A3CF-234AD7519FD8}" destId="{EEB6D9FE-3D47-461C-B945-D3B867989DA2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338274" y="848714"/>
          <a:ext cx="1619238" cy="1394429"/>
        </a:xfrm>
        <a:prstGeom prst="hexagon">
          <a:avLst>
            <a:gd name="adj" fmla="val 25000"/>
            <a:gd name="vf" fmla="val 115470"/>
          </a:avLst>
        </a:prstGeom>
        <a:solidFill>
          <a:srgbClr val="5A7ED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Hapi, mulungu wa Nailo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9413" y="1064986"/>
        <a:ext cx="1116960" cy="961885"/>
      </dsp:txXfrm>
    </dsp:sp>
    <dsp:sp modelId="{4003989A-EAE1-47D4-B0F1-272D4DE7EFDC}">
      <dsp:nvSpPr>
        <dsp:cNvPr id="0" name=""/>
        <dsp:cNvSpPr/>
      </dsp:nvSpPr>
      <dsp:spPr>
        <a:xfrm>
          <a:off x="1375835" y="146448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110988"/>
          <a:ext cx="1617168" cy="1394003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5A7ED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094871" y="1312031"/>
          <a:ext cx="188985" cy="163109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1048207"/>
          <a:ext cx="1787816" cy="1228033"/>
        </a:xfrm>
        <a:prstGeom prst="plaque">
          <a:avLst/>
        </a:prstGeom>
        <a:solidFill>
          <a:srgbClr val="626A6D"/>
        </a:solidFill>
        <a:ln>
          <a:solidFill>
            <a:srgbClr val="626A6D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Ra, mulungu wa dzuwa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3717" y="1192936"/>
        <a:ext cx="1498358" cy="938575"/>
      </dsp:txXfrm>
    </dsp:sp>
    <dsp:sp modelId="{4003989A-EAE1-47D4-B0F1-272D4DE7EFDC}">
      <dsp:nvSpPr>
        <dsp:cNvPr id="0" name=""/>
        <dsp:cNvSpPr/>
      </dsp:nvSpPr>
      <dsp:spPr>
        <a:xfrm>
          <a:off x="1916968" y="112130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77892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9339" y="108369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26A6D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59299" y="1029459"/>
          <a:ext cx="2128655" cy="1833121"/>
        </a:xfrm>
        <a:prstGeom prst="hexagon">
          <a:avLst>
            <a:gd name="adj" fmla="val 25000"/>
            <a:gd name="vf" fmla="val 115470"/>
          </a:avLst>
        </a:prstGeom>
        <a:solidFill>
          <a:srgbClr val="438E67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Heketi, mulungu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achule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9447" y="1313771"/>
        <a:ext cx="1468359" cy="1264497"/>
      </dsp:txXfrm>
    </dsp:sp>
    <dsp:sp modelId="{4003989A-EAE1-47D4-B0F1-272D4DE7EFDC}">
      <dsp:nvSpPr>
        <dsp:cNvPr id="0" name=""/>
        <dsp:cNvSpPr/>
      </dsp:nvSpPr>
      <dsp:spPr>
        <a:xfrm>
          <a:off x="1808676" y="1838948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0" y="59643"/>
          <a:ext cx="2125933" cy="1832560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438E67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39320" y="1638537"/>
          <a:ext cx="248440" cy="21442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hexagon">
          <a:avLst>
            <a:gd name="adj" fmla="val 25000"/>
            <a:gd name="vf" fmla="val 115470"/>
          </a:avLst>
        </a:prstGeom>
        <a:solidFill>
          <a:srgbClr val="8E714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Gebu, mulungu wa nthaka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95" y="1204879"/>
        <a:ext cx="1410698" cy="1214841"/>
      </dsp:txXfrm>
    </dsp:sp>
    <dsp:sp modelId="{4003989A-EAE1-47D4-B0F1-272D4DE7EFDC}">
      <dsp:nvSpPr>
        <dsp:cNvPr id="0" name=""/>
        <dsp:cNvSpPr/>
      </dsp:nvSpPr>
      <dsp:spPr>
        <a:xfrm>
          <a:off x="1761050" y="170943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hexagon">
          <a:avLst>
            <a:gd name="adj" fmla="val 25000"/>
            <a:gd name="vf" fmla="val 115470"/>
          </a:avLst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E714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406199" y="1516892"/>
          <a:ext cx="238684" cy="20600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F88B47"/>
        </a:solid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Uatchit, mulungu wamkazi wa madambo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F88B47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6691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12AA6C"/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Khunumi, mulungu wolenga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2AA6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713612" y="931732"/>
          <a:ext cx="2045064" cy="1761135"/>
        </a:xfrm>
        <a:prstGeom prst="ellipse">
          <a:avLst/>
        </a:prstGeom>
        <a:solidFill>
          <a:srgbClr val="8443EC"/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Sekhmeti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mulungu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wamkazi</a:t>
          </a:r>
          <a:r>
            <a:rPr lang="en-GB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wochiritsa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13105" y="1189644"/>
        <a:ext cx="1446078" cy="1245311"/>
      </dsp:txXfrm>
    </dsp:sp>
    <dsp:sp modelId="{4003989A-EAE1-47D4-B0F1-272D4DE7EFDC}">
      <dsp:nvSpPr>
        <dsp:cNvPr id="0" name=""/>
        <dsp:cNvSpPr/>
      </dsp:nvSpPr>
      <dsp:spPr>
        <a:xfrm>
          <a:off x="2482946" y="978685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23399" y="0"/>
          <a:ext cx="2042449" cy="1760597"/>
        </a:xfrm>
        <a:prstGeom prst="ellips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771959" y="814248"/>
          <a:ext cx="238684" cy="2060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443EC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Nati, </a:t>
          </a:r>
          <a:r>
            <a:rPr lang="en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mulungu wa mlengalenga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2254AE"/>
        </a:solidFill>
        <a:ln>
          <a:solidFill>
            <a:srgbClr val="2254AE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Seti, </a:t>
          </a:r>
          <a:r>
            <a:rPr lang="en-U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mulungu wa mikuntho</a:t>
          </a:r>
          <a:endParaRPr lang="es-ES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568254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2254AE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1A2A98-DADA-493E-AA67-012FA271BC58}">
      <dsp:nvSpPr>
        <dsp:cNvPr id="0" name=""/>
        <dsp:cNvSpPr/>
      </dsp:nvSpPr>
      <dsp:spPr>
        <a:xfrm>
          <a:off x="1528988" y="814530"/>
          <a:ext cx="1787816" cy="1539602"/>
        </a:xfrm>
        <a:prstGeom prst="plaque">
          <a:avLst/>
        </a:prstGeom>
        <a:solidFill>
          <a:srgbClr val="AE4522"/>
        </a:solidFill>
        <a:ln>
          <a:solidFill>
            <a:srgbClr val="AE4522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Nepa, mulungu wa tirigu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0436" y="995978"/>
        <a:ext cx="1424920" cy="1176706"/>
      </dsp:txXfrm>
    </dsp:sp>
    <dsp:sp modelId="{4003989A-EAE1-47D4-B0F1-272D4DE7EFDC}">
      <dsp:nvSpPr>
        <dsp:cNvPr id="0" name=""/>
        <dsp:cNvSpPr/>
      </dsp:nvSpPr>
      <dsp:spPr>
        <a:xfrm>
          <a:off x="1907343" y="918286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5665AE2-B3CF-4701-AD26-BB2DC9BB3BC9}">
      <dsp:nvSpPr>
        <dsp:cNvPr id="0" name=""/>
        <dsp:cNvSpPr/>
      </dsp:nvSpPr>
      <dsp:spPr>
        <a:xfrm>
          <a:off x="51387" y="0"/>
          <a:ext cx="1785530" cy="1539132"/>
        </a:xfrm>
        <a:prstGeom prst="plaque">
          <a:avLst/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B6D9FE-3D47-461C-B945-D3B867989DA2}">
      <dsp:nvSpPr>
        <dsp:cNvPr id="0" name=""/>
        <dsp:cNvSpPr/>
      </dsp:nvSpPr>
      <dsp:spPr>
        <a:xfrm>
          <a:off x="1270156" y="1265684"/>
          <a:ext cx="208660" cy="180091"/>
        </a:xfrm>
        <a:prstGeom prst="plaqu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E452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1FE80B-0763-4392-AFEC-354438841FD7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DB3F07-6A77-47EE-9E29-7A3E18A48FF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5368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B3F07-6A77-47EE-9E29-7A3E18A48FFE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452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C8958-DEB7-CE22-FC6D-874948BF9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EF29E2-AD31-C01F-58A2-5D3A78B0B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DE711F-8E64-54BD-9B60-E0FE3CC1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AB7981-DBB1-4A17-E46C-3EADF2371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F98C41-9286-C54D-DBE4-EE6D5C60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A76388-247B-3D63-6639-2397DC1F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5AF03D-D81D-0604-EABA-67C272975A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9EE5D0-F6D3-2B3F-F0B0-AE7F939F0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164F0C-96DC-4BB6-C435-4740AA38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D85E4C-9CC8-13F0-20EF-51613BB30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042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B0A970D-770E-571E-C3AA-9C7C2982A6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0197039-1AD1-B43E-C33F-B790CD07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B1716-A20D-3F86-0CEB-4C3B549D3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EA92CA-B51E-CF92-1DBC-C6E85ADA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5DC67D-D153-E694-1D82-DF43C956C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0697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60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91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843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669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193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079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769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D5125-5046-5F2F-2343-37DB7D6E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784373-01BF-1220-5EBE-91E1CB4BF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B5427E-3F54-B3F2-81E7-B30FDFDE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690D6-BBBF-6B02-EBBE-050F66B2A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11BF-E062-43D6-20D0-97123E98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798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222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8315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102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D089D1-DC0C-B76F-6145-88605D404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FF360C-F41B-91C6-0047-AF32273E3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ED7722-D889-89EA-CD35-7E43074D2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1D4814-A038-A670-AA70-524ACD39C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46418E-4AFC-C82C-7F43-603EDC447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481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E03DF-6290-4D7B-4A3F-9CFAAABDC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5F0331-DCCA-D8E6-1AFA-A98A2037A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9A39AB-334F-7115-3650-05F6FC951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6DDFF0-1923-8E05-C056-218E4E3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5E0A56-A4AC-1123-42C6-490DC7AB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B3349A-73D7-1591-B084-8DD0EDD78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98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B0784D-2F4A-0824-7888-A4F01E3B4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A4750-E1F5-02AF-942F-6EED89C77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3D45AB-3DD4-6E7C-AA6C-9BC54868B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FEA4474-9B8D-6BD9-7136-F2C0DA10D0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6584BE-939E-B706-2502-729980CFB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8BCE80-AAF9-1BF5-9956-1FD56E310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44780FF-3C5F-992F-9639-75579B8F9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9C8D03-1901-F2E4-8C9B-8112B4A70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161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DB36D-6633-70B0-F512-C5E09F66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C5DC6E2-0328-364B-DD05-D6DF162E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21B49F-A231-6378-C06D-70C6884AD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844733-1778-9887-439D-CAC974066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945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9BC637D-C03F-705A-5EE7-98F19480E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5F84BD-3819-6377-3CAE-752869394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A4B5AA-E84C-2014-5C9F-366859A5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468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874DEB-393F-ED00-8A84-634AB56E7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1F71C-2FEA-1977-7205-F21A6511B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3AEF4D-096F-CC25-9A4A-F787D3BC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EB55F0-911D-7351-D9CF-9E198E8A7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FB2D06-8850-52D4-18E4-D6D7E15BD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44B813-A5F0-B377-240A-D4593EFA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972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7AEDE-1A9E-040F-31E6-66F9B60E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00E7A2-D8EB-9534-B175-1C8A2414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F72D6-FD8B-36D6-3716-564C8B41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946F10-2E5E-5D77-034F-985DB095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5A8A0-36A1-4A87-9068-626A0DA9179F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DC7AE18-933E-076A-0A80-9B4FC9C5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AAC27D-71F7-8C6A-3E8B-F45252F59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9E0AD-476D-4439-8624-E1E7787E3D3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218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A8CE9C4-C26A-D45F-FCC6-C170A18A3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62B41F-B65A-B127-8B50-089DA3A96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362FA5-E187-0472-7BA2-8EE66BB696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35A8A0-36A1-4A87-9068-626A0DA9179F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D69CFD-9D71-4117-AE9A-B7845D039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564C53-EC07-5628-0E3C-1D56B3D20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9E0AD-476D-4439-8624-E1E7787E3D3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4962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26/07/2025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185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65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B81025-E3A0-6F59-52CC-D77FD91D3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473F330-3F0B-E513-A946-48688D94F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n 8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4D8139A3-04D6-F8A6-8F94-96FE518644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565"/>
            <a:ext cx="2693955" cy="1435903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CDF9E83D-C9DD-35D3-FA32-FDA5170AD1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1059474"/>
            <a:ext cx="2693955" cy="1435903"/>
          </a:xfrm>
          <a:prstGeom prst="rect">
            <a:avLst/>
          </a:prstGeom>
        </p:spPr>
      </p:pic>
      <p:pic>
        <p:nvPicPr>
          <p:cNvPr id="22" name="Imagen 21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796DBDA-9095-C82D-0E00-84FF713F6F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94948"/>
            <a:ext cx="2693955" cy="1435903"/>
          </a:xfrm>
          <a:prstGeom prst="rect">
            <a:avLst/>
          </a:prstGeom>
        </p:spPr>
      </p:pic>
      <p:pic>
        <p:nvPicPr>
          <p:cNvPr id="23" name="Imagen 2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9C19F68-0193-B217-CDAC-A43A3F89EE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4676987"/>
            <a:ext cx="2693955" cy="1435903"/>
          </a:xfrm>
          <a:prstGeom prst="rect">
            <a:avLst/>
          </a:prstGeom>
        </p:spPr>
      </p:pic>
      <p:pic>
        <p:nvPicPr>
          <p:cNvPr id="24" name="Imagen 23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186F4C80-854F-31D4-CC45-4E72860D8F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65627" flipV="1">
            <a:off x="-199936" y="2034710"/>
            <a:ext cx="2954044" cy="157453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DFB2F19-2B37-4768-9F9D-B8897B898E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3DE70AE-3FFB-9B00-1DD1-C4E55118CE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"/>
          <a:stretch>
            <a:fillRect/>
          </a:stretch>
        </p:blipFill>
        <p:spPr>
          <a:xfrm>
            <a:off x="9020439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42FCEF-43A9-88A0-5C11-502EA758CF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0439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6DAEF76-BE58-A3B4-86A2-4A9E7CB4A0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49921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F4EE753-455C-3037-4E6C-ED21843A86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8"/>
          <a:stretch>
            <a:fillRect/>
          </a:stretch>
        </p:blipFill>
        <p:spPr>
          <a:xfrm>
            <a:off x="5849921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BCC7871-84DC-DFF8-C91D-84DBD3FE80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"/>
          <a:stretch>
            <a:fillRect/>
          </a:stretch>
        </p:blipFill>
        <p:spPr>
          <a:xfrm>
            <a:off x="5849921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BF8EEE6-5426-D5E4-9EDB-F039FDF927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3955" y="169252"/>
            <a:ext cx="3017273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C7B0C9B-73B9-30D3-9B0A-BB0DEA76E8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3"/>
          <a:stretch>
            <a:fillRect/>
          </a:stretch>
        </p:blipFill>
        <p:spPr>
          <a:xfrm>
            <a:off x="2693955" y="2391883"/>
            <a:ext cx="3008340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D5BE6D0-5564-E511-4FCF-C4970A2754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3955" y="4620643"/>
            <a:ext cx="3016182" cy="2088000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4D0B3F37-679F-377F-000E-346FB817BC0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59255" y="-238126"/>
            <a:ext cx="1389996" cy="6062262"/>
          </a:xfrm>
          <a:prstGeom prst="rect">
            <a:avLst/>
          </a:prstGeom>
          <a:noFill/>
        </p:spPr>
        <p:txBody>
          <a:bodyPr vert="wordArtVert" wrap="square" rtlCol="0" anchor="ctr" anchorCtr="0">
            <a:spAutoFit/>
            <a:scene3d>
              <a:camera prst="orthographicFront"/>
              <a:lightRig rig="glow" dir="t"/>
            </a:scene3d>
            <a:sp3d extrusionH="57150" contourW="31750">
              <a:bevelT w="38100" h="38100" prst="relaxedInset"/>
              <a:contourClr>
                <a:schemeClr val="accent5">
                  <a:lumMod val="50000"/>
                </a:schemeClr>
              </a:contourClr>
            </a:sp3d>
          </a:bodyPr>
          <a:lstStyle/>
          <a:p>
            <a:pPr algn="ctr"/>
            <a:r>
              <a:rPr lang="en-US" sz="6600" b="1" kern="0" spc="-3000" dirty="0">
                <a:ln w="9525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254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MILIRI</a:t>
            </a:r>
            <a:endParaRPr lang="en" sz="6600" b="1" kern="0" spc="-3000" dirty="0">
              <a:ln w="9525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254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3F0B25D-8EFF-3246-7EBA-08D72A67C7C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171493"/>
            <a:ext cx="2554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chemeClr val="accent5">
                    <a:lumMod val="50000"/>
                  </a:schemeClr>
                </a:solidFill>
              </a:rPr>
              <a:t>Phunziro  4, July 26, 2025</a:t>
            </a:r>
          </a:p>
        </p:txBody>
      </p:sp>
    </p:spTree>
    <p:extLst>
      <p:ext uri="{BB962C8B-B14F-4D97-AF65-F5344CB8AC3E}">
        <p14:creationId xmlns:p14="http://schemas.microsoft.com/office/powerpoint/2010/main" val="42260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FD62EA-3F7A-9522-934C-608CD685B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gua, mujer, hombre, parado&#10;&#10;El contenido generado por IA puede ser incorrecto.">
            <a:extLst>
              <a:ext uri="{FF2B5EF4-FFF2-40B4-BE49-F238E27FC236}">
                <a16:creationId xmlns:a16="http://schemas.microsoft.com/office/drawing/2014/main" id="{9901A5B1-02F2-8EDE-C518-FA3EB6317D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02649" y="1571125"/>
            <a:ext cx="672730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5E0B570-BB3B-5613-4892-6123BC68514A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438E67"/>
                </a:solidFill>
                <a:latin typeface="Comic Sans MS" panose="030F0702030302020204" pitchFamily="66" charset="0"/>
              </a:rPr>
              <a:t>Ndipo Yehova anati kwa Mose, “Uza Aaroni kuti, ‘Loza ndodo yako ku mitsinje, ku ngalande ndi ku zithaphwi ndipo pakhale achule pa dziko lonse la Igupto.’ ”</a:t>
            </a:r>
            <a:r>
              <a:rPr lang="en" sz="18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rgbClr val="438E67"/>
                </a:solidFill>
                <a:latin typeface="Comic Sans MS" panose="030F0702030302020204" pitchFamily="66" charset="0"/>
              </a:rPr>
              <a:t> 8:5)</a:t>
            </a:r>
            <a:endParaRPr lang="es-ES" sz="1800" b="1" dirty="0">
              <a:solidFill>
                <a:srgbClr val="438E67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D55EC0-9B0A-02D5-85F0-A6A8270B6382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E8F4E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MLIRI WACHIWIRI (WOSAOPYSA): ACHULE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E8F4E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134BDEF-044F-59C4-A4D9-BE0888357CDF}"/>
              </a:ext>
            </a:extLst>
          </p:cNvPr>
          <p:cNvSpPr txBox="1"/>
          <p:nvPr/>
        </p:nvSpPr>
        <p:spPr>
          <a:xfrm>
            <a:off x="244285" y="489683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438E6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8:1-15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ADAB16B-03A2-8460-F132-DD87BE7ADC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4905247"/>
              </p:ext>
            </p:extLst>
          </p:nvPr>
        </p:nvGraphicFramePr>
        <p:xfrm>
          <a:off x="244285" y="1693248"/>
          <a:ext cx="3887955" cy="2922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9EAA392-0F05-BF9A-80A8-579DBCF35417}"/>
              </a:ext>
            </a:extLst>
          </p:cNvPr>
          <p:cNvSpPr txBox="1"/>
          <p:nvPr/>
        </p:nvSpPr>
        <p:spPr>
          <a:xfrm>
            <a:off x="244285" y="5296947"/>
            <a:ext cx="36814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Apanso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GB" sz="2000" b="1" dirty="0" err="1"/>
              <a:t>amatsenga</a:t>
            </a:r>
            <a:r>
              <a:rPr lang="en-GB" sz="2000" b="1" dirty="0"/>
              <a:t> </a:t>
            </a:r>
            <a:r>
              <a:rPr lang="en-GB" sz="2000" b="1" dirty="0" err="1"/>
              <a:t>anachitanso</a:t>
            </a:r>
            <a:r>
              <a:rPr lang="en-GB" sz="2000" b="1" dirty="0"/>
              <a:t> </a:t>
            </a:r>
            <a:r>
              <a:rPr lang="en-GB" sz="2000" b="1" dirty="0" err="1"/>
              <a:t>zofanana</a:t>
            </a:r>
            <a:r>
              <a:rPr lang="en-GB" sz="2000" b="1" dirty="0"/>
              <a:t> </a:t>
            </a:r>
            <a:r>
              <a:rPr lang="en-GB" sz="2000" b="1" dirty="0" err="1"/>
              <a:t>ndi</a:t>
            </a:r>
            <a:r>
              <a:rPr lang="en-GB" sz="2000" b="1" dirty="0"/>
              <a:t> </a:t>
            </a:r>
            <a:r>
              <a:rPr lang="en-GB" sz="2000" b="1" dirty="0" err="1"/>
              <a:t>mliriwo</a:t>
            </a:r>
            <a:r>
              <a:rPr lang="en-GB" sz="2000" b="1" dirty="0"/>
              <a:t>, </a:t>
            </a:r>
            <a:r>
              <a:rPr lang="en-GB" sz="2000" b="1" dirty="0" err="1"/>
              <a:t>koma</a:t>
            </a:r>
            <a:r>
              <a:rPr lang="en-GB" sz="2000" b="1" dirty="0"/>
              <a:t> </a:t>
            </a:r>
            <a:r>
              <a:rPr lang="en-GB" sz="2000" b="1" dirty="0" err="1"/>
              <a:t>sanathe</a:t>
            </a:r>
            <a:r>
              <a:rPr lang="en-GB" sz="2000" b="1" dirty="0"/>
              <a:t> </a:t>
            </a:r>
            <a:r>
              <a:rPr lang="en-GB" sz="2000" b="1" dirty="0" err="1"/>
              <a:t>kuuletsa</a:t>
            </a:r>
            <a:r>
              <a:rPr lang="en-GB" sz="2000" b="1" dirty="0"/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73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9FA7A1-892E-9A9A-CA21-92B131DFB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E050054-4EDD-697E-D20A-CDE4BDD4455F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8E7144"/>
                </a:solidFill>
                <a:latin typeface="Comic Sans MS" panose="030F0702030302020204" pitchFamily="66" charset="0"/>
              </a:rPr>
              <a:t>Kenaka Yehova anati kwa Mose, “Uza Aaroni kuti akweze ndodo yake ndi kumenya fumbi la pa nthaka, ndipo fumbilo lidzasanduka nsabwe pa dziko lonse la Igupto.</a:t>
            </a:r>
            <a:r>
              <a:rPr lang="en" sz="1800" b="1" dirty="0">
                <a:solidFill>
                  <a:srgbClr val="8E7144"/>
                </a:solidFill>
                <a:latin typeface="Comic Sans MS" panose="030F0702030302020204" pitchFamily="66" charset="0"/>
              </a:rPr>
              <a:t>’” </a:t>
            </a:r>
            <a:r>
              <a:rPr lang="en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rgbClr val="8E7144"/>
                </a:solidFill>
                <a:latin typeface="Comic Sans MS" panose="030F0702030302020204" pitchFamily="66" charset="0"/>
              </a:rPr>
              <a:t> 8:16)</a:t>
            </a:r>
            <a:endParaRPr lang="es-ES" sz="1800" b="1" dirty="0">
              <a:solidFill>
                <a:srgbClr val="8E7144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723346-4315-F375-8098-6C594C01D621}"/>
              </a:ext>
            </a:extLst>
          </p:cNvPr>
          <p:cNvSpPr txBox="1"/>
          <p:nvPr/>
        </p:nvSpPr>
        <p:spPr>
          <a:xfrm>
            <a:off x="1" y="-5775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1ECE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MLIRI WACHITATU (WOSAOPSYA): NSABWE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1ECE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882452-A1BB-CDFF-EBB7-E4DF8F2B3A6E}"/>
              </a:ext>
            </a:extLst>
          </p:cNvPr>
          <p:cNvSpPr txBox="1"/>
          <p:nvPr/>
        </p:nvSpPr>
        <p:spPr>
          <a:xfrm>
            <a:off x="395286" y="4112063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E7144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8:16-19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4D700DBF-50D2-13C5-E182-C50A828705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8236111"/>
              </p:ext>
            </p:extLst>
          </p:nvPr>
        </p:nvGraphicFramePr>
        <p:xfrm>
          <a:off x="395286" y="161925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:a16="http://schemas.microsoft.com/office/drawing/2014/main" id="{282CC8B4-E755-BE1B-BBB3-FDB5BC65F0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90655" y="1580750"/>
            <a:ext cx="7057060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4127C96-E1BE-5DD9-A9C6-CA935802D497}"/>
              </a:ext>
            </a:extLst>
          </p:cNvPr>
          <p:cNvSpPr txBox="1"/>
          <p:nvPr/>
        </p:nvSpPr>
        <p:spPr>
          <a:xfrm>
            <a:off x="395286" y="4435766"/>
            <a:ext cx="420442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Kulenga</a:t>
            </a:r>
            <a:r>
              <a:rPr lang="en-US" sz="2000" b="1" dirty="0">
                <a:solidFill>
                  <a:prstClr val="black"/>
                </a:solidFill>
              </a:rPr>
              <a:t> moyo kuchokera ku fumbi la </a:t>
            </a:r>
            <a:r>
              <a:rPr lang="en-US" sz="2000" b="1" dirty="0" err="1">
                <a:solidFill>
                  <a:prstClr val="black"/>
                </a:solidFill>
              </a:rPr>
              <a:t>nthaka</a:t>
            </a:r>
            <a:r>
              <a:rPr lang="en-US" sz="2000" b="1" dirty="0">
                <a:solidFill>
                  <a:prstClr val="black"/>
                </a:solidFill>
              </a:rPr>
              <a:t> (Genesis 1:24)? Panalibenso chikaiko ponena za chiyambi cha miliri: “Ichi ndi chala cha Mulungu” (</a:t>
            </a:r>
            <a:r>
              <a:rPr lang="en-US" sz="2000" b="1" dirty="0" err="1">
                <a:solidFill>
                  <a:prstClr val="black"/>
                </a:solidFill>
              </a:rPr>
              <a:t>Eksodo</a:t>
            </a:r>
            <a:r>
              <a:rPr lang="en-US" sz="2000" b="1" dirty="0">
                <a:solidFill>
                  <a:prstClr val="black"/>
                </a:solidFill>
              </a:rPr>
              <a:t> 8:19 ). </a:t>
            </a:r>
            <a:r>
              <a:rPr lang="en-US" sz="2000" b="1" dirty="0" err="1">
                <a:solidFill>
                  <a:prstClr val="black"/>
                </a:solidFill>
              </a:rPr>
              <a:t>Ndipo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pamapeto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pake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amatsenga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anangokhala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chete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054DC-64D8-A28A-ADF3-8AA17E452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1E8EA46-2BD0-0641-752B-6FF72DE12678}"/>
              </a:ext>
            </a:extLst>
          </p:cNvPr>
          <p:cNvSpPr txBox="1"/>
          <p:nvPr/>
        </p:nvSpPr>
        <p:spPr>
          <a:xfrm>
            <a:off x="690562" y="676186"/>
            <a:ext cx="108108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Kenaka, Farao anayitanitsa Mose ndi Aaroni ndipo anati, “Pemphera kwa Yehova kuti achulewa achoke kwa ine ndi anthu anga, ndipo ine ndidzalola kuti anthu anu apite kukapereka nsembe kwa Yehova.”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F6691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8:24)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F6691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35E404-73D1-0A2F-4CA9-8D03E430F84F}"/>
              </a:ext>
            </a:extLst>
          </p:cNvPr>
          <p:cNvSpPr txBox="1"/>
          <p:nvPr/>
        </p:nvSpPr>
        <p:spPr>
          <a:xfrm>
            <a:off x="1" y="0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MLIRI WACHINAYI (WOWOPYSA): NTCHENTCHE</a:t>
            </a:r>
            <a:endParaRPr lang="e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C3DBE5-AB9C-894D-5B9C-72698371C061}"/>
              </a:ext>
            </a:extLst>
          </p:cNvPr>
          <p:cNvSpPr txBox="1"/>
          <p:nvPr/>
        </p:nvSpPr>
        <p:spPr>
          <a:xfrm>
            <a:off x="6968390" y="4649429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F88B47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8:20-32.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629B6A6-209C-E965-4BE2-1CE5DB03BC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0745192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93BFA260-68A6-5861-0B03-840791D059B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E4ABBFB-5B65-309B-4D57-77827245C9A4}"/>
              </a:ext>
            </a:extLst>
          </p:cNvPr>
          <p:cNvSpPr txBox="1"/>
          <p:nvPr/>
        </p:nvSpPr>
        <p:spPr>
          <a:xfrm>
            <a:off x="6968390" y="4940123"/>
            <a:ext cx="48330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Kwa nthawi yoyamba, </a:t>
            </a:r>
            <a:r>
              <a:rPr lang="en-US" sz="2000" b="1" dirty="0" err="1">
                <a:solidFill>
                  <a:prstClr val="black"/>
                </a:solidFill>
              </a:rPr>
              <a:t>Aisraeli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anatetezedwa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mliri</a:t>
            </a:r>
            <a:r>
              <a:rPr lang="en-US" sz="2000" b="1" dirty="0">
                <a:solidFill>
                  <a:prstClr val="black"/>
                </a:solidFill>
              </a:rPr>
              <a:t>. Izi </a:t>
            </a:r>
            <a:r>
              <a:rPr lang="en-US" sz="2000" b="1" dirty="0" err="1">
                <a:solidFill>
                  <a:prstClr val="black"/>
                </a:solidFill>
              </a:rPr>
              <a:t>zinachititsa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Farao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ayambe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kukambirana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koma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potsiriza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analephera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kukwaniritsa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mbali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yake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mgwirizano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66A6C6-01CF-D6A1-F40E-52D2E3DF9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7B62C3C-B594-2A4F-23B2-584F706A8DB8}"/>
              </a:ext>
            </a:extLst>
          </p:cNvPr>
          <p:cNvSpPr txBox="1"/>
          <p:nvPr/>
        </p:nvSpPr>
        <p:spPr>
          <a:xfrm>
            <a:off x="690562" y="769441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dzanja la Yehova lidzakantha ziweto zako zimene zili ku munda, pamodzi ndi akavalo, abulu, ngamira, ngʼombe, nkhosa ndi mbuzi ndi mliri woopsa kwambiri.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12AA6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9:3)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12AA6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F9D26E-A1B0-76BD-3326-6657EEE067E6}"/>
              </a:ext>
            </a:extLst>
          </p:cNvPr>
          <p:cNvSpPr txBox="1"/>
          <p:nvPr/>
        </p:nvSpPr>
        <p:spPr>
          <a:xfrm>
            <a:off x="1" y="0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MLIRI WACHISANU (WOWIRI): IMFA YA NG’OMBE</a:t>
            </a:r>
            <a:endParaRPr lang="en" sz="3600" b="1" dirty="0">
              <a:ln w="22225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2C20041-4CD2-C5ED-CAC9-AAA235CBD330}"/>
              </a:ext>
            </a:extLst>
          </p:cNvPr>
          <p:cNvSpPr txBox="1"/>
          <p:nvPr/>
        </p:nvSpPr>
        <p:spPr>
          <a:xfrm>
            <a:off x="7044639" y="4921772"/>
            <a:ext cx="4456798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12AA6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9:1-7.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F903568-9884-D2D7-00C9-1A044253D6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5150260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5CDEA013-B74C-1BEB-C3B5-E04BD9B1039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3" y="1858563"/>
            <a:ext cx="6100834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7F5698B-BFE7-E204-83C9-CED1F4BB9FC1}"/>
              </a:ext>
            </a:extLst>
          </p:cNvPr>
          <p:cNvSpPr txBox="1"/>
          <p:nvPr/>
        </p:nvSpPr>
        <p:spPr>
          <a:xfrm>
            <a:off x="7044638" y="5321882"/>
            <a:ext cx="44567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Milungu yambiri inali ndi mitu ya nyama, choncho mliri umenewu unachititsa </a:t>
            </a:r>
            <a:r>
              <a:rPr lang="en-US" sz="2000" b="1" dirty="0" err="1">
                <a:solidFill>
                  <a:prstClr val="black"/>
                </a:solidFill>
              </a:rPr>
              <a:t>manyazi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yambiri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ya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mulunguwo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68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A916C8-6CB1-38B5-774C-413FE3883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787A0E7-218B-6515-FDDE-066F8E2A2F4B}"/>
              </a:ext>
            </a:extLst>
          </p:cNvPr>
          <p:cNvSpPr txBox="1"/>
          <p:nvPr/>
        </p:nvSpPr>
        <p:spPr>
          <a:xfrm>
            <a:off x="430304" y="775839"/>
            <a:ext cx="11331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Kotero anatenga phulusa la pa moto ndi kuyima pamaso pa Farao. Mose analiwaza mmwamba, ndipo panabuka zotupa zophulika zokha pa munthu aliyense ndi pa ziweto.</a:t>
            </a:r>
            <a:r>
              <a:rPr lang="en" sz="18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chemeClr val="bg1"/>
                </a:solidFill>
                <a:effectLst>
                  <a:glow rad="127000">
                    <a:srgbClr val="8443EC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9:10)</a:t>
            </a:r>
            <a:endParaRPr lang="es-ES" sz="1800" b="1" dirty="0">
              <a:solidFill>
                <a:schemeClr val="bg1"/>
              </a:solidFill>
              <a:effectLst>
                <a:glow rad="127000">
                  <a:srgbClr val="8443EC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A7288F4-2A6A-6D59-F814-5F68871C6693}"/>
              </a:ext>
            </a:extLst>
          </p:cNvPr>
          <p:cNvSpPr txBox="1"/>
          <p:nvPr/>
        </p:nvSpPr>
        <p:spPr>
          <a:xfrm>
            <a:off x="1" y="0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MLIRI WACHISANU NDI CHIMODZI (WAKUCHITA): ZILONDA</a:t>
            </a:r>
            <a:endParaRPr lang="en" sz="32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C9531C6-7866-BE3C-B213-3CBDC6E70D4E}"/>
              </a:ext>
            </a:extLst>
          </p:cNvPr>
          <p:cNvSpPr txBox="1"/>
          <p:nvPr/>
        </p:nvSpPr>
        <p:spPr>
          <a:xfrm>
            <a:off x="5403274" y="4567713"/>
            <a:ext cx="5661955" cy="4001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 </a:t>
            </a:r>
            <a:r>
              <a:rPr lang="en" sz="2000" b="1" dirty="0">
                <a:solidFill>
                  <a:srgbClr val="8443EC"/>
                </a:solidFill>
                <a:latin typeface="Aptos" panose="02110004020202020204"/>
              </a:rPr>
              <a:t>8-12 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8443EC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7098E087-2A0A-4415-6600-1B5568D49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6259077"/>
              </p:ext>
            </p:extLst>
          </p:nvPr>
        </p:nvGraphicFramePr>
        <p:xfrm>
          <a:off x="7719360" y="2074900"/>
          <a:ext cx="3782077" cy="2692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B94E89F9-BBE4-A2BC-9F5C-8B2BF538C7D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664" y="1858563"/>
            <a:ext cx="4958936" cy="4602384"/>
          </a:xfrm>
          <a:prstGeom prst="snip2DiagRect">
            <a:avLst>
              <a:gd name="adj1" fmla="val 0"/>
              <a:gd name="adj2" fmla="val 2879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742A4D2-A3D6-6E5C-EE49-3D7422EFB795}"/>
              </a:ext>
            </a:extLst>
          </p:cNvPr>
          <p:cNvSpPr txBox="1"/>
          <p:nvPr/>
        </p:nvSpPr>
        <p:spPr>
          <a:xfrm>
            <a:off x="5403274" y="4918633"/>
            <a:ext cx="678872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Ngakhale amatsenga sanathe kudzichiritsa okha (Eksodo 9:11). </a:t>
            </a:r>
            <a:r>
              <a:rPr lang="en-US" sz="2000" b="1" dirty="0" err="1">
                <a:solidFill>
                  <a:prstClr val="black"/>
                </a:solidFill>
              </a:rPr>
              <a:t>Farao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sanakayikire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chilichonse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chokhudza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komwe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miliri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imene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ija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inachokera</a:t>
            </a:r>
            <a:r>
              <a:rPr lang="en-US" sz="2000" b="1" dirty="0">
                <a:solidFill>
                  <a:prstClr val="black"/>
                </a:solidFill>
              </a:rPr>
              <a:t>. Koma anaganiza zokana kugwadira Mulungu, ndipo Mulungu anamulola kukolola zipatso za kupanduka </a:t>
            </a:r>
            <a:r>
              <a:rPr lang="en-US" sz="2000" b="1" dirty="0" err="1">
                <a:solidFill>
                  <a:prstClr val="black"/>
                </a:solidFill>
              </a:rPr>
              <a:t>kwake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Eksodo</a:t>
            </a:r>
            <a:r>
              <a:rPr lang="en-US" sz="2000" b="1" dirty="0">
                <a:solidFill>
                  <a:prstClr val="black"/>
                </a:solidFill>
              </a:rPr>
              <a:t> 9:12 ).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6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3" grpId="0">
        <p:bldAsOne/>
      </p:bldGraphic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D6B1AF-1BC4-BAFF-2F5C-5A070A5AB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9AAF885-A2F5-408D-C811-2867B824022D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Nʼchifukwa chake mawa, nthawi ngati ino, ndidzagwetsa matalala amphamvu amene sanagwepo pa Igupto, kuyambira pachiyambi mpaka lero</a:t>
            </a:r>
            <a:r>
              <a:rPr lang="en" sz="18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rgbClr val="F6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9:18)</a:t>
            </a:r>
            <a:endParaRPr lang="es-ES" sz="1800" b="1" dirty="0">
              <a:solidFill>
                <a:srgbClr val="F6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8C607-DFC0-5B78-C74C-A3C9FD5D82B3}"/>
              </a:ext>
            </a:extLst>
          </p:cNvPr>
          <p:cNvSpPr txBox="1"/>
          <p:nvPr/>
        </p:nvSpPr>
        <p:spPr>
          <a:xfrm>
            <a:off x="1" y="0"/>
            <a:ext cx="1219199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dirty="0">
                <a:ln/>
                <a:solidFill>
                  <a:schemeClr val="accent4"/>
                </a:solidFill>
              </a:rPr>
              <a:t>MLIRI WA CHISANU NDI CHIWIRI (WOWONONGA): DZAMALI</a:t>
            </a:r>
            <a:endParaRPr lang="en" sz="2800" b="1" dirty="0">
              <a:ln/>
              <a:solidFill>
                <a:schemeClr val="accent4"/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7D08DB-D194-20D5-D98A-BFAA27CB5413}"/>
              </a:ext>
            </a:extLst>
          </p:cNvPr>
          <p:cNvSpPr txBox="1"/>
          <p:nvPr/>
        </p:nvSpPr>
        <p:spPr>
          <a:xfrm>
            <a:off x="4214751" y="2119418"/>
            <a:ext cx="31094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2254A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9:13-35.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CB47C43-8A27-DF18-8CAF-D79AA66E4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6843618"/>
              </p:ext>
            </p:extLst>
          </p:nvPr>
        </p:nvGraphicFramePr>
        <p:xfrm>
          <a:off x="356788" y="1705512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93BE1DE-D1E3-7200-756E-157F431602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6026416"/>
              </p:ext>
            </p:extLst>
          </p:nvPr>
        </p:nvGraphicFramePr>
        <p:xfrm>
          <a:off x="356788" y="4189395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D9F6C3D-0AE3-88FF-B73E-98094084F8F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23" y="1564104"/>
            <a:ext cx="4150360" cy="5173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757219E-1DC4-344C-4662-0CBBF98A1690}"/>
              </a:ext>
            </a:extLst>
          </p:cNvPr>
          <p:cNvSpPr txBox="1"/>
          <p:nvPr/>
        </p:nvSpPr>
        <p:spPr>
          <a:xfrm>
            <a:off x="4214751" y="2519528"/>
            <a:ext cx="336819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Chikhulupiriro cha Aigupto chinayesedwa. Iwo amene </a:t>
            </a:r>
            <a:r>
              <a:rPr lang="en-US" sz="2000" b="1" dirty="0" err="1">
                <a:solidFill>
                  <a:prstClr val="black"/>
                </a:solidFill>
              </a:rPr>
              <a:t>anakhulupilira</a:t>
            </a:r>
            <a:r>
              <a:rPr lang="en-US" sz="2000" b="1" dirty="0">
                <a:solidFill>
                  <a:prstClr val="black"/>
                </a:solidFill>
              </a:rPr>
              <a:t> anapulumutsa miyoyo ya akapolo awo ndi ziweto zawo (</a:t>
            </a:r>
            <a:r>
              <a:rPr lang="en-US" sz="2000" b="1" dirty="0" err="1">
                <a:solidFill>
                  <a:prstClr val="black"/>
                </a:solidFill>
              </a:rPr>
              <a:t>Eksodo</a:t>
            </a:r>
            <a:r>
              <a:rPr lang="en-US" sz="2000" b="1" dirty="0">
                <a:solidFill>
                  <a:prstClr val="black"/>
                </a:solidFill>
              </a:rPr>
              <a:t> 9:20). Farao sanakhulupirire, ndipo ngakhale anaulula tchimo lake, kuvomereza kwake sikunali koona (</a:t>
            </a:r>
            <a:r>
              <a:rPr lang="en-US" sz="2000" b="1" dirty="0" err="1">
                <a:solidFill>
                  <a:prstClr val="black"/>
                </a:solidFill>
              </a:rPr>
              <a:t>Eksodo</a:t>
            </a:r>
            <a:r>
              <a:rPr lang="en-US" sz="2000" b="1" dirty="0">
                <a:solidFill>
                  <a:prstClr val="black"/>
                </a:solidFill>
              </a:rPr>
              <a:t> 9:27-30).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62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Graphic spid="3" grpId="0">
        <p:bldAsOne/>
      </p:bldGraphic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C150A-2268-4263-73BD-6E62C56B5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8D6FD46-6334-2167-4EA6-E2C13C1F94B8}"/>
              </a:ext>
            </a:extLst>
          </p:cNvPr>
          <p:cNvSpPr txBox="1"/>
          <p:nvPr/>
        </p:nvSpPr>
        <p:spPr>
          <a:xfrm>
            <a:off x="596777" y="598561"/>
            <a:ext cx="10810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Ngati ukana kuwalola, ndigwetsa dzombe mʼdziko lako lino mawa. </a:t>
            </a:r>
            <a:r>
              <a:rPr lang="en" sz="18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10:4)</a:t>
            </a:r>
            <a:endParaRPr lang="es-ES" sz="1800" b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01CDCF-7EE7-2AED-519D-7A15EF303620}"/>
              </a:ext>
            </a:extLst>
          </p:cNvPr>
          <p:cNvSpPr txBox="1"/>
          <p:nvPr/>
        </p:nvSpPr>
        <p:spPr>
          <a:xfrm>
            <a:off x="2" y="0"/>
            <a:ext cx="1219199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MLIRI WACHISANU NDI CHIWIRI (OWONONGA): DZAMALI</a:t>
            </a:r>
            <a:endParaRPr lang="en" sz="3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B1F340-336F-B309-6D88-59272B1E7E67}"/>
              </a:ext>
            </a:extLst>
          </p:cNvPr>
          <p:cNvSpPr txBox="1"/>
          <p:nvPr/>
        </p:nvSpPr>
        <p:spPr>
          <a:xfrm>
            <a:off x="241283" y="4311690"/>
            <a:ext cx="3589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AE452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10:1-20.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C6BC07-2808-93E4-CBAA-9FA91EC3DB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74564"/>
              </p:ext>
            </p:extLst>
          </p:nvPr>
        </p:nvGraphicFramePr>
        <p:xfrm>
          <a:off x="462663" y="1609259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D6DDCF6F-B541-DF30-7E69-010B5FB533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7A7CFF1-7107-3639-B807-575CE68043D1}"/>
              </a:ext>
            </a:extLst>
          </p:cNvPr>
          <p:cNvSpPr txBox="1"/>
          <p:nvPr/>
        </p:nvSpPr>
        <p:spPr>
          <a:xfrm>
            <a:off x="241283" y="4711800"/>
            <a:ext cx="358957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Pamene Aigupto </a:t>
            </a:r>
            <a:r>
              <a:rPr lang="en-US" sz="2000" b="1" dirty="0" err="1">
                <a:solidFill>
                  <a:prstClr val="black"/>
                </a:solidFill>
              </a:rPr>
              <a:t>anali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ataonongedwa</a:t>
            </a:r>
            <a:r>
              <a:rPr lang="en-US" sz="2000" b="1" dirty="0">
                <a:solidFill>
                  <a:prstClr val="black"/>
                </a:solidFill>
              </a:rPr>
              <a:t>, Aigupto nawonso anachonderera Farao </a:t>
            </a:r>
            <a:r>
              <a:rPr lang="en-US" sz="2000" b="1" dirty="0" err="1">
                <a:solidFill>
                  <a:prstClr val="black"/>
                </a:solidFill>
              </a:rPr>
              <a:t>kuti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awalole</a:t>
            </a:r>
            <a:r>
              <a:rPr lang="en-US" sz="2000" b="1" dirty="0">
                <a:solidFill>
                  <a:prstClr val="black"/>
                </a:solidFill>
              </a:rPr>
              <a:t> Aisrayeli amuke ( </a:t>
            </a:r>
            <a:r>
              <a:rPr lang="en-US" sz="2000" b="1" dirty="0" err="1">
                <a:solidFill>
                  <a:prstClr val="black"/>
                </a:solidFill>
              </a:rPr>
              <a:t>Eksoko</a:t>
            </a:r>
            <a:r>
              <a:rPr lang="en-US" sz="2000" b="1" dirty="0">
                <a:solidFill>
                  <a:prstClr val="black"/>
                </a:solidFill>
              </a:rPr>
              <a:t> 10:7 ).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2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CFFE-E128-A059-D1F9-8FDCB1D88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07E65032-ED16-4008-6A46-5AF1B2CF2FA9}"/>
              </a:ext>
            </a:extLst>
          </p:cNvPr>
          <p:cNvSpPr txBox="1"/>
          <p:nvPr/>
        </p:nvSpPr>
        <p:spPr>
          <a:xfrm>
            <a:off x="690562" y="676186"/>
            <a:ext cx="10810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Kenaka Yehova anati kwa Mose, “Tambasulira dzanja lako kumwamba kuti kukhale mdima umene udzaphimba dziko lonse la Igupto, mdima wandiweyani.</a:t>
            </a:r>
            <a:r>
              <a:rPr lang="en" sz="1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’” 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10:21)</a:t>
            </a:r>
            <a:endParaRPr lang="es-ES" sz="18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47BB59-4904-5FBA-CCB9-B71F88664C36}"/>
              </a:ext>
            </a:extLst>
          </p:cNvPr>
          <p:cNvSpPr txBox="1"/>
          <p:nvPr/>
        </p:nvSpPr>
        <p:spPr>
          <a:xfrm>
            <a:off x="1" y="0"/>
            <a:ext cx="1219199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4"/>
                </a:solidFill>
              </a:defRPr>
            </a:lvl1pPr>
          </a:lstStyle>
          <a:p>
            <a:pPr algn="l"/>
            <a:r>
              <a:rPr lang="en-US" sz="36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MLIRI WACHISANU NDI CHINAI (WOWONONGA): MDIMA</a:t>
            </a:r>
            <a:endParaRPr lang="en" sz="36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A408383-1839-D338-FED0-30BEE13A4716}"/>
              </a:ext>
            </a:extLst>
          </p:cNvPr>
          <p:cNvSpPr txBox="1"/>
          <p:nvPr/>
        </p:nvSpPr>
        <p:spPr>
          <a:xfrm>
            <a:off x="224440" y="3858101"/>
            <a:ext cx="37820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626A6D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10:21-29.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B710B13-AE9B-7B60-645B-A8C8F8A6A8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2727074"/>
              </p:ext>
            </p:extLst>
          </p:nvPr>
        </p:nvGraphicFramePr>
        <p:xfrm>
          <a:off x="441809" y="1503968"/>
          <a:ext cx="3368192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2240E1FD-744E-1BA6-31B7-404B377DC4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3033" y="1721470"/>
            <a:ext cx="7858224" cy="490071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193DC52-8702-3997-4B43-2E8559CFAE88}"/>
              </a:ext>
            </a:extLst>
          </p:cNvPr>
          <p:cNvSpPr txBox="1"/>
          <p:nvPr/>
        </p:nvSpPr>
        <p:spPr>
          <a:xfrm>
            <a:off x="224440" y="4257054"/>
            <a:ext cx="39785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Moyo ku Aigupto unayima kwa masiku atatu (Kupatula ku Gosheni). Mulungu anapereka nthawi yosinkhasinkha, imene Farao sanaigwiritse </a:t>
            </a:r>
            <a:r>
              <a:rPr lang="en-US" sz="2000" b="1" dirty="0" err="1">
                <a:solidFill>
                  <a:prstClr val="black"/>
                </a:solidFill>
              </a:rPr>
              <a:t>ntchito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moyenerera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0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Graphic spid="2" grpId="0">
        <p:bldAsOne/>
      </p:bldGraphic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2112D0D-E55F-AA28-4AFF-44843A5ADA00}"/>
              </a:ext>
            </a:extLst>
          </p:cNvPr>
          <p:cNvSpPr txBox="1"/>
          <p:nvPr/>
        </p:nvSpPr>
        <p:spPr>
          <a:xfrm>
            <a:off x="270911" y="1612085"/>
            <a:ext cx="1159870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 err="1">
                <a:latin typeface="Constantia" panose="02030602050306030303" pitchFamily="18" charset="0"/>
              </a:rPr>
              <a:t>Mliri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uliwonse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usanagwe</a:t>
            </a:r>
            <a:r>
              <a:rPr lang="en-US" sz="2400" b="1" dirty="0">
                <a:latin typeface="Constantia" panose="02030602050306030303" pitchFamily="18" charset="0"/>
              </a:rPr>
              <a:t>, Mose </a:t>
            </a:r>
            <a:r>
              <a:rPr lang="en-US" sz="2400" b="1" dirty="0" err="1">
                <a:latin typeface="Constantia" panose="02030602050306030303" pitchFamily="18" charset="0"/>
              </a:rPr>
              <a:t>anayenera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kufotokoza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chikhalidwe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chake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zotsatira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zake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kuti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mfumu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idzipulumutse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yokha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chilangocho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ngati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isankha.Chilango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chilichonse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chokanidwa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chidzatsatiridwa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china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choopsa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mpaka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mtima</a:t>
            </a:r>
            <a:r>
              <a:rPr lang="en-US" sz="2400" b="1" dirty="0">
                <a:latin typeface="Constantia" panose="02030602050306030303" pitchFamily="18" charset="0"/>
              </a:rPr>
              <a:t> wake </a:t>
            </a:r>
            <a:r>
              <a:rPr lang="en-US" sz="2400" b="1" dirty="0" err="1">
                <a:latin typeface="Constantia" panose="02030602050306030303" pitchFamily="18" charset="0"/>
              </a:rPr>
              <a:t>wodzikuza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udzachepetsedwa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ndipo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adzavomereza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Mlengi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kumwamba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dziko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lapansi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monga</a:t>
            </a:r>
            <a:r>
              <a:rPr lang="en-US" sz="2400" b="1" dirty="0">
                <a:latin typeface="Constantia" panose="02030602050306030303" pitchFamily="18" charset="0"/>
              </a:rPr>
              <a:t> Mulungu </a:t>
            </a:r>
            <a:r>
              <a:rPr lang="en-US" sz="2400" b="1" dirty="0" err="1">
                <a:latin typeface="Constantia" panose="02030602050306030303" pitchFamily="18" charset="0"/>
              </a:rPr>
              <a:t>woona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wamoyo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Ambuye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anapatsa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Aigupto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mwayi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woti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awone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momwe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nzeru</a:t>
            </a:r>
            <a:r>
              <a:rPr lang="en-US" sz="2400" b="1" dirty="0">
                <a:latin typeface="Constantia" panose="02030602050306030303" pitchFamily="18" charset="0"/>
              </a:rPr>
              <a:t> za </a:t>
            </a:r>
            <a:r>
              <a:rPr lang="en-US" sz="2400" b="1" dirty="0" err="1">
                <a:latin typeface="Constantia" panose="02030602050306030303" pitchFamily="18" charset="0"/>
              </a:rPr>
              <a:t>amuna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amphamvu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zawo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zinali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zopanda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ntchito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ndiponso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kufooka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mphamvu</a:t>
            </a:r>
            <a:r>
              <a:rPr lang="en-US" sz="2400" b="1" dirty="0">
                <a:latin typeface="Constantia" panose="02030602050306030303" pitchFamily="18" charset="0"/>
              </a:rPr>
              <a:t> za </a:t>
            </a:r>
            <a:r>
              <a:rPr lang="en-US" sz="2400" b="1" dirty="0" err="1">
                <a:latin typeface="Constantia" panose="02030602050306030303" pitchFamily="18" charset="0"/>
              </a:rPr>
              <a:t>milungu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yawo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pamene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akamatsutsana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malamulo</a:t>
            </a:r>
            <a:r>
              <a:rPr lang="en-US" sz="2400" b="1" dirty="0">
                <a:latin typeface="Constantia" panose="02030602050306030303" pitchFamily="18" charset="0"/>
              </a:rPr>
              <a:t> a </a:t>
            </a:r>
            <a:r>
              <a:rPr lang="en-US" sz="2400" b="1" dirty="0" err="1">
                <a:latin typeface="Constantia" panose="02030602050306030303" pitchFamily="18" charset="0"/>
              </a:rPr>
              <a:t>Yehova</a:t>
            </a:r>
            <a:r>
              <a:rPr lang="en-US" sz="2400" b="1" dirty="0">
                <a:latin typeface="Constantia" panose="02030602050306030303" pitchFamily="18" charset="0"/>
              </a:rPr>
              <a:t>, iye </a:t>
            </a:r>
            <a:r>
              <a:rPr lang="en-US" sz="2400" b="1" dirty="0" err="1">
                <a:latin typeface="Constantia" panose="02030602050306030303" pitchFamily="18" charset="0"/>
              </a:rPr>
              <a:t>akanalanga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anthu</a:t>
            </a:r>
            <a:r>
              <a:rPr lang="en-US" sz="2400" b="1" dirty="0">
                <a:latin typeface="Constantia" panose="02030602050306030303" pitchFamily="18" charset="0"/>
              </a:rPr>
              <a:t> a </a:t>
            </a:r>
            <a:r>
              <a:rPr lang="en-US" sz="2400" b="1" dirty="0" err="1">
                <a:latin typeface="Constantia" panose="02030602050306030303" pitchFamily="18" charset="0"/>
              </a:rPr>
              <a:t>ku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Igupto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chifukwa</a:t>
            </a:r>
            <a:r>
              <a:rPr lang="en-US" sz="2400" b="1" dirty="0">
                <a:latin typeface="Constantia" panose="02030602050306030303" pitchFamily="18" charset="0"/>
              </a:rPr>
              <a:t> cha </a:t>
            </a:r>
            <a:r>
              <a:rPr lang="en-US" sz="2400" b="1" dirty="0" err="1">
                <a:latin typeface="Constantia" panose="02030602050306030303" pitchFamily="18" charset="0"/>
              </a:rPr>
              <a:t>kulambira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mafano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kulethetsa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kudzitamandira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kwawo</a:t>
            </a:r>
            <a:r>
              <a:rPr lang="en-US" sz="2400" b="1" dirty="0">
                <a:latin typeface="Constantia" panose="02030602050306030303" pitchFamily="18" charset="0"/>
              </a:rPr>
              <a:t> pa </a:t>
            </a:r>
            <a:r>
              <a:rPr lang="en-US" sz="2400" b="1" dirty="0" err="1">
                <a:latin typeface="Constantia" panose="02030602050306030303" pitchFamily="18" charset="0"/>
              </a:rPr>
              <a:t>madalitso</a:t>
            </a:r>
            <a:r>
              <a:rPr lang="en-US" sz="2400" b="1" dirty="0">
                <a:latin typeface="Constantia" panose="02030602050306030303" pitchFamily="18" charset="0"/>
              </a:rPr>
              <a:t> amene </a:t>
            </a:r>
            <a:r>
              <a:rPr lang="en-US" sz="2400" b="1" dirty="0" err="1">
                <a:latin typeface="Constantia" panose="02030602050306030303" pitchFamily="18" charset="0"/>
              </a:rPr>
              <a:t>analandira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kuchokera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milungu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yopanda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nzeru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kuti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mitundu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imve</a:t>
            </a:r>
            <a:r>
              <a:rPr lang="en-US" sz="2400" b="1" dirty="0">
                <a:latin typeface="Constantia" panose="02030602050306030303" pitchFamily="18" charset="0"/>
              </a:rPr>
              <a:t> za </a:t>
            </a:r>
            <a:r>
              <a:rPr lang="en-US" sz="2400" b="1" dirty="0" err="1">
                <a:latin typeface="Constantia" panose="02030602050306030303" pitchFamily="18" charset="0"/>
              </a:rPr>
              <a:t>mphamvu</a:t>
            </a:r>
            <a:r>
              <a:rPr lang="en-US" sz="2400" b="1" dirty="0">
                <a:latin typeface="Constantia" panose="02030602050306030303" pitchFamily="18" charset="0"/>
              </a:rPr>
              <a:t> Yake </a:t>
            </a:r>
            <a:r>
              <a:rPr lang="en-US" sz="2400" b="1" dirty="0" err="1">
                <a:latin typeface="Constantia" panose="02030602050306030303" pitchFamily="18" charset="0"/>
              </a:rPr>
              <a:t>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kunthunthumira</a:t>
            </a:r>
            <a:r>
              <a:rPr lang="en-US" sz="2400" b="1" dirty="0">
                <a:latin typeface="Constantia" panose="02030602050306030303" pitchFamily="18" charset="0"/>
              </a:rPr>
              <a:t> pa </a:t>
            </a:r>
            <a:r>
              <a:rPr lang="en-US" sz="2400" b="1" dirty="0" err="1">
                <a:latin typeface="Constantia" panose="02030602050306030303" pitchFamily="18" charset="0"/>
              </a:rPr>
              <a:t>ntchito</a:t>
            </a:r>
            <a:r>
              <a:rPr lang="en-US" sz="2400" b="1" dirty="0">
                <a:latin typeface="Constantia" panose="02030602050306030303" pitchFamily="18" charset="0"/>
              </a:rPr>
              <a:t> Zake </a:t>
            </a:r>
            <a:r>
              <a:rPr lang="en-US" sz="2400" b="1" dirty="0" err="1">
                <a:latin typeface="Constantia" panose="02030602050306030303" pitchFamily="18" charset="0"/>
              </a:rPr>
              <a:t>zamphamvu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anthu</a:t>
            </a:r>
            <a:r>
              <a:rPr lang="en-US" sz="2400" b="1" dirty="0">
                <a:latin typeface="Constantia" panose="02030602050306030303" pitchFamily="18" charset="0"/>
              </a:rPr>
              <a:t> Ake </a:t>
            </a:r>
            <a:r>
              <a:rPr lang="en-US" sz="2400" b="1" dirty="0" err="1">
                <a:latin typeface="Constantia" panose="02030602050306030303" pitchFamily="18" charset="0"/>
              </a:rPr>
              <a:t>atembenuke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kusiya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kulambira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mafano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kumulambira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koyera</a:t>
            </a:r>
            <a:r>
              <a:rPr lang="en-US" sz="2400" b="1" dirty="0">
                <a:latin typeface="Constantia" panose="02030602050306030303" pitchFamily="18" charset="0"/>
              </a:rPr>
              <a:t>.</a:t>
            </a:r>
            <a:r>
              <a:rPr lang="en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74E5FC-383C-D18E-234E-4DEC4C25BEFA}"/>
              </a:ext>
            </a:extLst>
          </p:cNvPr>
          <p:cNvSpPr txBox="1"/>
          <p:nvPr/>
        </p:nvSpPr>
        <p:spPr>
          <a:xfrm>
            <a:off x="67376" y="637859"/>
            <a:ext cx="980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b="1" dirty="0"/>
              <a:t>EGW (Patriarchs and Prophets, p. 263)</a:t>
            </a:r>
          </a:p>
        </p:txBody>
      </p:sp>
    </p:spTree>
    <p:extLst>
      <p:ext uri="{BB962C8B-B14F-4D97-AF65-F5344CB8AC3E}">
        <p14:creationId xmlns:p14="http://schemas.microsoft.com/office/powerpoint/2010/main" val="4451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C59F55-A893-A990-A133-FAB2C0FA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F0C74-14A2-D2FD-B356-A218BBB97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Imagen que contiene persona, interior, a rayas, sostener&#10;&#10;El contenido generado por IA puede ser incorrecto.">
            <a:extLst>
              <a:ext uri="{FF2B5EF4-FFF2-40B4-BE49-F238E27FC236}">
                <a16:creationId xmlns:a16="http://schemas.microsoft.com/office/drawing/2014/main" id="{50EE0C82-4FD9-103F-6F5C-B928286D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3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473E252-DC24-C923-8E28-0823DB5593D4}"/>
              </a:ext>
            </a:extLst>
          </p:cNvPr>
          <p:cNvSpPr txBox="1"/>
          <p:nvPr/>
        </p:nvSpPr>
        <p:spPr>
          <a:xfrm>
            <a:off x="0" y="198367"/>
            <a:ext cx="6591299" cy="20928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“Choncho Farao sanalole kuti Aisraeli apite monga momwe Yehova anamuwuzira Mose.”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Eksodo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196B24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9:35</a:t>
            </a:r>
          </a:p>
        </p:txBody>
      </p:sp>
    </p:spTree>
    <p:extLst>
      <p:ext uri="{BB962C8B-B14F-4D97-AF65-F5344CB8AC3E}">
        <p14:creationId xmlns:p14="http://schemas.microsoft.com/office/powerpoint/2010/main" val="1597586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752233-2D7B-5003-51DD-2A0D336D4302}"/>
              </a:ext>
            </a:extLst>
          </p:cNvPr>
          <p:cNvSpPr txBox="1"/>
          <p:nvPr/>
        </p:nvSpPr>
        <p:spPr>
          <a:xfrm>
            <a:off x="6181624" y="3768382"/>
            <a:ext cx="60008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4F7F0D"/>
                </a:solidFill>
              </a:rPr>
              <a:t>Mawu oyamba</a:t>
            </a:r>
            <a:r>
              <a:rPr lang="en" sz="2000" b="1" dirty="0">
                <a:solidFill>
                  <a:srgbClr val="4F7F0D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Nkhondo ya Njoka</a:t>
            </a:r>
            <a:r>
              <a:rPr lang="en" sz="2000" b="1" dirty="0"/>
              <a:t> (</a:t>
            </a:r>
            <a:r>
              <a:rPr lang="en-US" sz="2000" b="1" dirty="0"/>
              <a:t>Eksodo</a:t>
            </a:r>
            <a:r>
              <a:rPr lang="en" sz="2000" b="1" dirty="0"/>
              <a:t> 7:8-12)</a:t>
            </a:r>
          </a:p>
          <a:p>
            <a:pPr lvl="1">
              <a:spcBef>
                <a:spcPts val="600"/>
              </a:spcBef>
            </a:pPr>
            <a:r>
              <a:rPr lang="en-GB" sz="2000" b="1" dirty="0"/>
              <a:t>⁠  ⁠Mtima </a:t>
            </a:r>
            <a:r>
              <a:rPr lang="en-GB" sz="2000" b="1" dirty="0" err="1"/>
              <a:t>owuma</a:t>
            </a:r>
            <a:r>
              <a:rPr lang="en-GB" sz="2000" b="1" dirty="0"/>
              <a:t> </a:t>
            </a:r>
            <a:r>
              <a:rPr lang="en" sz="2000" b="1" dirty="0"/>
              <a:t>(</a:t>
            </a:r>
            <a:r>
              <a:rPr lang="en-US" sz="2000" b="1" dirty="0"/>
              <a:t>Eksodo</a:t>
            </a:r>
            <a:r>
              <a:rPr lang="en" sz="2000" b="1" dirty="0"/>
              <a:t> 7:13)</a:t>
            </a:r>
          </a:p>
          <a:p>
            <a:pPr>
              <a:spcBef>
                <a:spcPts val="1800"/>
              </a:spcBef>
            </a:pPr>
            <a:r>
              <a:rPr lang="en" sz="2000" b="1" dirty="0">
                <a:solidFill>
                  <a:srgbClr val="263DCA"/>
                </a:solidFill>
              </a:rPr>
              <a:t>Miliri: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Miliri itatu yosaopysa (</a:t>
            </a:r>
            <a:r>
              <a:rPr lang="en-US" sz="2000" b="1" dirty="0"/>
              <a:t>Eksodo</a:t>
            </a:r>
            <a:r>
              <a:rPr lang="en" sz="2000" b="1" dirty="0"/>
              <a:t> 7:14-8:19)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Miliri itatu yoopysa (</a:t>
            </a:r>
            <a:r>
              <a:rPr lang="en-US" sz="2000" b="1" dirty="0"/>
              <a:t>Eksodo</a:t>
            </a:r>
            <a:r>
              <a:rPr lang="en" sz="2000" b="1" dirty="0"/>
              <a:t> 8:20-9:12)</a:t>
            </a:r>
          </a:p>
          <a:p>
            <a:pPr lvl="1">
              <a:spcBef>
                <a:spcPts val="600"/>
              </a:spcBef>
            </a:pPr>
            <a:r>
              <a:rPr lang="en-US" sz="2000" b="1" dirty="0"/>
              <a:t>Miliri itatu yowononga</a:t>
            </a:r>
            <a:r>
              <a:rPr lang="en" sz="2000" b="1" dirty="0"/>
              <a:t> (</a:t>
            </a:r>
            <a:r>
              <a:rPr lang="en-US" sz="2000" b="1" dirty="0"/>
              <a:t>Eksodo</a:t>
            </a:r>
            <a:r>
              <a:rPr lang="en" sz="2000" b="1" dirty="0"/>
              <a:t> 9:13-10:29)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43EB75B-1830-7BA1-58B6-07C3FE278B8F}"/>
              </a:ext>
            </a:extLst>
          </p:cNvPr>
          <p:cNvSpPr txBox="1"/>
          <p:nvPr/>
        </p:nvSpPr>
        <p:spPr>
          <a:xfrm>
            <a:off x="161924" y="130441"/>
            <a:ext cx="70978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Pamene</a:t>
            </a:r>
            <a:r>
              <a:rPr lang="en-US" sz="2000" b="1" dirty="0"/>
              <a:t> </a:t>
            </a:r>
            <a:r>
              <a:rPr lang="en-US" sz="2000" b="1" dirty="0" err="1"/>
              <a:t>anthu</a:t>
            </a:r>
            <a:r>
              <a:rPr lang="en-US" sz="2000" b="1" dirty="0"/>
              <a:t> a Mulungu </a:t>
            </a:r>
            <a:r>
              <a:rPr lang="en-US" sz="2000" b="1" dirty="0" err="1"/>
              <a:t>ankakumana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nkhondo</a:t>
            </a:r>
            <a:r>
              <a:rPr lang="en-US" sz="2000" b="1" dirty="0"/>
              <a:t>, Mulungu </a:t>
            </a:r>
            <a:r>
              <a:rPr lang="en-US" sz="2000" b="1" dirty="0" err="1"/>
              <a:t>anawalangiza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⁠</a:t>
            </a:r>
            <a:r>
              <a:rPr lang="en-US" sz="2000" b="1" dirty="0" err="1"/>
              <a:t>adziyamba</a:t>
            </a:r>
            <a:r>
              <a:rPr lang="en-US" sz="2000" b="1" dirty="0"/>
              <a:t> </a:t>
            </a:r>
            <a:r>
              <a:rPr lang="en-US" sz="2000" b="1" dirty="0" err="1"/>
              <a:t>akambirana</a:t>
            </a:r>
            <a:r>
              <a:rPr lang="en-US" sz="2000" b="1" dirty="0"/>
              <a:t> za </a:t>
            </a:r>
            <a:r>
              <a:rPr lang="en-US" sz="2000" b="1" dirty="0" err="1"/>
              <a:t>mtendere</a:t>
            </a:r>
            <a:r>
              <a:rPr lang="en-US" sz="2000" b="1" dirty="0"/>
              <a:t>. </a:t>
            </a:r>
            <a:r>
              <a:rPr lang="en-US" sz="2000" b="1" dirty="0" err="1"/>
              <a:t>Ngati</a:t>
            </a:r>
            <a:r>
              <a:rPr lang="en-US" sz="2000" b="1" dirty="0"/>
              <a:t> </a:t>
            </a:r>
            <a:r>
              <a:rPr lang="en-US" sz="2000" b="1" dirty="0" err="1"/>
              <a:t>sangafikire</a:t>
            </a:r>
            <a:r>
              <a:rPr lang="en-US" sz="2000" b="1" dirty="0"/>
              <a:t> pa </a:t>
            </a:r>
            <a:r>
              <a:rPr lang="en-US" sz="2000" b="1" dirty="0" err="1"/>
              <a:t>mgwirizano</a:t>
            </a:r>
            <a:r>
              <a:rPr lang="en-US" sz="2000" b="1" dirty="0"/>
              <a:t>, </a:t>
            </a:r>
            <a:r>
              <a:rPr lang="en-US" sz="2000" b="1" dirty="0" err="1"/>
              <a:t>ndiye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ayenera</a:t>
            </a:r>
            <a:r>
              <a:rPr lang="en-US" sz="2000" b="1" dirty="0"/>
              <a:t> </a:t>
            </a:r>
            <a:r>
              <a:rPr lang="en-US" sz="2000" b="1" dirty="0" err="1"/>
              <a:t>kuchita</a:t>
            </a:r>
            <a:r>
              <a:rPr lang="en-US" sz="2000" b="1" dirty="0"/>
              <a:t> </a:t>
            </a:r>
            <a:r>
              <a:rPr lang="en-US" sz="2000" b="1" dirty="0" err="1"/>
              <a:t>zinthu</a:t>
            </a:r>
            <a:r>
              <a:rPr lang="en-US" sz="2000" b="1" dirty="0"/>
              <a:t> zina (</a:t>
            </a:r>
            <a:r>
              <a:rPr lang="en-US" sz="2000" b="1" dirty="0" err="1"/>
              <a:t>Deuteronomo</a:t>
            </a:r>
            <a:r>
              <a:rPr lang="en-US" sz="2000" b="1" dirty="0"/>
              <a:t> 20:10-12).</a:t>
            </a:r>
            <a:endParaRPr lang="en" sz="2000" b="1" dirty="0"/>
          </a:p>
        </p:txBody>
      </p:sp>
      <p:pic>
        <p:nvPicPr>
          <p:cNvPr id="5" name="Imagen 4" descr="Un pastel de bodas&#10;&#10;El contenido generado por IA puede ser incorrecto.">
            <a:extLst>
              <a:ext uri="{FF2B5EF4-FFF2-40B4-BE49-F238E27FC236}">
                <a16:creationId xmlns:a16="http://schemas.microsoft.com/office/drawing/2014/main" id="{94173006-7BB6-E051-F500-D68C7719D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617" y="335126"/>
            <a:ext cx="4699653" cy="286426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Imagen que contiene fila, tabla, grande, montón&#10;&#10;El contenido generado por IA puede ser incorrecto.">
            <a:extLst>
              <a:ext uri="{FF2B5EF4-FFF2-40B4-BE49-F238E27FC236}">
                <a16:creationId xmlns:a16="http://schemas.microsoft.com/office/drawing/2014/main" id="{4DB78BC9-AC11-2CC2-595A-A3E13F335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9" y="3922386"/>
            <a:ext cx="3943372" cy="25972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33701EE-55DF-BCA0-768A-0C90FF8C9A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7625" y="3922385"/>
            <a:ext cx="1809752" cy="28051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B554827B-3D73-6FC5-2D56-772F326984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5108683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B1489463-AD26-82A5-6571-758D70F6C8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811" y="3800249"/>
            <a:ext cx="297825" cy="2978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Flecha&#10;&#10;El contenido generado por IA puede ser incorrecto.">
            <a:extLst>
              <a:ext uri="{FF2B5EF4-FFF2-40B4-BE49-F238E27FC236}">
                <a16:creationId xmlns:a16="http://schemas.microsoft.com/office/drawing/2014/main" id="{C79A316D-86B5-9EB8-4549-E8BE341B160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532909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magen que contiene monitor, pantalla, computadora, firmar&#10;&#10;El contenido generado por IA puede ser incorrecto.">
            <a:extLst>
              <a:ext uri="{FF2B5EF4-FFF2-40B4-BE49-F238E27FC236}">
                <a16:creationId xmlns:a16="http://schemas.microsoft.com/office/drawing/2014/main" id="{D5B0FAEE-5089-56BC-82DA-783E8A4CDE4F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592289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F828DBF-D763-812E-FBEF-2D6A94C6638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240441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Pantalla de video juego&#10;&#10;El contenido generado por IA puede ser incorrecto.">
            <a:extLst>
              <a:ext uri="{FF2B5EF4-FFF2-40B4-BE49-F238E27FC236}">
                <a16:creationId xmlns:a16="http://schemas.microsoft.com/office/drawing/2014/main" id="{D106AF38-DD73-A16A-1B04-C5A2B5255AC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4616236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Forma, Flecha&#10;&#10;El contenido generado por IA puede ser incorrecto.">
            <a:extLst>
              <a:ext uri="{FF2B5EF4-FFF2-40B4-BE49-F238E27FC236}">
                <a16:creationId xmlns:a16="http://schemas.microsoft.com/office/drawing/2014/main" id="{79681E11-24CD-1221-1E2C-1F00C50A6C8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52209" y="6313523"/>
            <a:ext cx="396564" cy="2061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8DAC17A-4566-3704-2BA7-CD93EBE5778A}"/>
              </a:ext>
            </a:extLst>
          </p:cNvPr>
          <p:cNvSpPr txBox="1"/>
          <p:nvPr/>
        </p:nvSpPr>
        <p:spPr>
          <a:xfrm>
            <a:off x="161923" y="2639908"/>
            <a:ext cx="7097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Pamene</a:t>
            </a:r>
            <a:r>
              <a:rPr lang="en-US" sz="2000" b="1" dirty="0"/>
              <a:t> </a:t>
            </a:r>
            <a:r>
              <a:rPr lang="en-US" sz="2000" b="1" dirty="0" err="1"/>
              <a:t>miliri</a:t>
            </a:r>
            <a:r>
              <a:rPr lang="en-US" sz="2000" b="1" dirty="0"/>
              <a:t> inagwa, </a:t>
            </a:r>
            <a:r>
              <a:rPr lang="en-US" sz="2000" b="1" dirty="0" err="1"/>
              <a:t>palibe</a:t>
            </a:r>
            <a:r>
              <a:rPr lang="en-US" sz="2000" b="1" dirty="0"/>
              <a:t> </a:t>
            </a:r>
            <a:r>
              <a:rPr lang="en-US" sz="2000" b="1" dirty="0" err="1"/>
              <a:t>mulungu</a:t>
            </a:r>
            <a:r>
              <a:rPr lang="en-US" sz="2000" b="1" dirty="0"/>
              <a:t> </a:t>
            </a:r>
            <a:r>
              <a:rPr lang="en-US" sz="2000" b="1" dirty="0" err="1"/>
              <a:t>aliyense</a:t>
            </a:r>
            <a:r>
              <a:rPr lang="en-US" sz="2000" b="1" dirty="0"/>
              <a:t> </a:t>
            </a:r>
            <a:r>
              <a:rPr lang="en-US" sz="2000" b="1" dirty="0" err="1"/>
              <a:t>mugulu</a:t>
            </a:r>
            <a:r>
              <a:rPr lang="en-US" sz="2000" b="1" dirty="0"/>
              <a:t> </a:t>
            </a:r>
            <a:r>
              <a:rPr lang="en-US" sz="2000" b="1" dirty="0" err="1"/>
              <a:t>lalikulu</a:t>
            </a:r>
            <a:r>
              <a:rPr lang="en-US" sz="2000" b="1" dirty="0"/>
              <a:t> la </a:t>
            </a:r>
            <a:r>
              <a:rPr lang="en-US" sz="2000" b="1" dirty="0" err="1"/>
              <a:t>milungu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Igupto</a:t>
            </a:r>
            <a:r>
              <a:rPr lang="en-US" sz="2000" b="1" dirty="0"/>
              <a:t> amene </a:t>
            </a:r>
            <a:r>
              <a:rPr lang="en-US" sz="2000" b="1" dirty="0" err="1"/>
              <a:t>anatha</a:t>
            </a:r>
            <a:r>
              <a:rPr lang="en-US" sz="2000" b="1" dirty="0"/>
              <a:t> </a:t>
            </a:r>
            <a:r>
              <a:rPr lang="en-US" sz="2000" b="1" dirty="0" err="1"/>
              <a:t>kuteteza</a:t>
            </a:r>
            <a:r>
              <a:rPr lang="en-US" sz="2000" b="1" dirty="0"/>
              <a:t> </a:t>
            </a:r>
            <a:r>
              <a:rPr lang="en-US" sz="2000" b="1" dirty="0" err="1"/>
              <a:t>Igupto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mphamvu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Mulungu </a:t>
            </a:r>
            <a:r>
              <a:rPr lang="en-US" sz="2000" b="1" dirty="0" err="1"/>
              <a:t>m’modzi</a:t>
            </a:r>
            <a:r>
              <a:rPr lang="en-US" sz="2000" b="1" dirty="0"/>
              <a:t> </a:t>
            </a:r>
            <a:r>
              <a:rPr lang="en-US" sz="2000" b="1" dirty="0" err="1"/>
              <a:t>woonai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299A7AC-BB09-3D6B-1080-81E4096BF6E5}"/>
              </a:ext>
            </a:extLst>
          </p:cNvPr>
          <p:cNvSpPr txBox="1"/>
          <p:nvPr/>
        </p:nvSpPr>
        <p:spPr>
          <a:xfrm>
            <a:off x="161922" y="1539062"/>
            <a:ext cx="70978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Umu ndi mmene Mulungu anachitira ndi Aigupto. </a:t>
            </a:r>
            <a:r>
              <a:rPr lang="en-US" sz="2000" b="1" dirty="0" err="1"/>
              <a:t>Anayesa</a:t>
            </a:r>
            <a:r>
              <a:rPr lang="en-US" sz="2000" b="1" dirty="0"/>
              <a:t> </a:t>
            </a:r>
            <a:r>
              <a:rPr lang="en-US" sz="2000" b="1" dirty="0" err="1"/>
              <a:t>njira</a:t>
            </a:r>
            <a:r>
              <a:rPr lang="en-US" sz="2000" b="1" dirty="0"/>
              <a:t> </a:t>
            </a:r>
            <a:r>
              <a:rPr lang="en-US" sz="2000" b="1" dirty="0" err="1"/>
              <a:t>yamtendere</a:t>
            </a:r>
            <a:r>
              <a:rPr lang="en-US" sz="2000" b="1" dirty="0"/>
              <a:t> </a:t>
            </a:r>
            <a:r>
              <a:rPr lang="en-US" sz="2000" b="1" dirty="0" err="1"/>
              <a:t>poyamba</a:t>
            </a:r>
            <a:r>
              <a:rPr lang="en-US" sz="2000" b="1" dirty="0"/>
              <a:t>, </a:t>
            </a:r>
            <a:r>
              <a:rPr lang="en-US" sz="2000" b="1" dirty="0" err="1"/>
              <a:t>koma</a:t>
            </a:r>
            <a:r>
              <a:rPr lang="en-US" sz="2000" b="1" dirty="0"/>
              <a:t> Thutmose </a:t>
            </a:r>
            <a:r>
              <a:rPr lang="en-US" sz="2000" b="1" dirty="0" err="1"/>
              <a:t>anakana</a:t>
            </a:r>
            <a:r>
              <a:rPr lang="en-US" sz="2000" b="1" dirty="0"/>
              <a:t> </a:t>
            </a:r>
            <a:r>
              <a:rPr lang="en-US" sz="2000" b="1" dirty="0" err="1"/>
              <a:t>kuvomera</a:t>
            </a:r>
            <a:r>
              <a:rPr lang="en-US" sz="2000" b="1" dirty="0"/>
              <a:t>. Nthawi yoti  achitepo kanthu inali itakwana.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4269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8A80C-338E-C7CA-2732-4E7A7F067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persona, hombre, parado, sostener&#10;&#10;El contenido generado por IA puede ser incorrecto.">
            <a:extLst>
              <a:ext uri="{FF2B5EF4-FFF2-40B4-BE49-F238E27FC236}">
                <a16:creationId xmlns:a16="http://schemas.microsoft.com/office/drawing/2014/main" id="{CC4848F7-4CE5-44F8-FDD6-8A7066EB8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5297" y="360828"/>
            <a:ext cx="4694384" cy="6366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 descr="Imagen que contiene persona, sostener, mujer, jugador&#10;&#10;El contenido generado por IA puede ser incorrecto.">
            <a:extLst>
              <a:ext uri="{FF2B5EF4-FFF2-40B4-BE49-F238E27FC236}">
                <a16:creationId xmlns:a16="http://schemas.microsoft.com/office/drawing/2014/main" id="{9035E35C-5379-939A-8495-370D8743D0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94" y="360828"/>
            <a:ext cx="5355865" cy="6366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BAD165-29AD-D175-0BAB-F2B24B1F4CC0}"/>
              </a:ext>
            </a:extLst>
          </p:cNvPr>
          <p:cNvSpPr txBox="1"/>
          <p:nvPr/>
        </p:nvSpPr>
        <p:spPr>
          <a:xfrm>
            <a:off x="4995426" y="2466975"/>
            <a:ext cx="4833746" cy="1850658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C79399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/>
                <a:solidFill>
                  <a:srgbClr val="783E45"/>
                </a:solidFill>
                <a:effectLst>
                  <a:outerShdw blurRad="50800" dist="76200" dir="13500000" algn="br" rotWithShape="0">
                    <a:srgbClr val="5E3035">
                      <a:alpha val="40000"/>
                    </a:srgbClr>
                  </a:outerShdw>
                </a:effectLst>
              </a:rPr>
              <a:t>ZOYAMBA</a:t>
            </a:r>
            <a:endParaRPr lang="en" sz="6000" b="1" dirty="0">
              <a:ln/>
              <a:solidFill>
                <a:srgbClr val="783E45"/>
              </a:solidFill>
              <a:effectLst>
                <a:outerShdw blurRad="50800" dist="76200" dir="13500000" algn="br" rotWithShape="0">
                  <a:srgbClr val="5E3035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80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A5781A-76FA-237E-6E92-F5148238EDC4}"/>
              </a:ext>
            </a:extLst>
          </p:cNvPr>
          <p:cNvSpPr txBox="1"/>
          <p:nvPr/>
        </p:nvSpPr>
        <p:spPr>
          <a:xfrm>
            <a:off x="1" y="-57750"/>
            <a:ext cx="103626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905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en-U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BB4F2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NKHONDO YA NYOKA</a:t>
            </a:r>
            <a:endParaRPr lang="en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BB4F28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C758F2-9F4C-8465-50E1-EDB79CDA39C7}"/>
              </a:ext>
            </a:extLst>
          </p:cNvPr>
          <p:cNvSpPr txBox="1"/>
          <p:nvPr/>
        </p:nvSpPr>
        <p:spPr>
          <a:xfrm>
            <a:off x="204491" y="523909"/>
            <a:ext cx="9953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3A4567"/>
                </a:solidFill>
                <a:latin typeface="Comic Sans MS" panose="030F0702030302020204" pitchFamily="66" charset="0"/>
              </a:rPr>
              <a:t>Aliyense wa iwo anaponya ndodo yake pansi ndipo inasanduka njoka. Koma ndodo ya Aaroni inameza ndodo zawo.</a:t>
            </a:r>
            <a:r>
              <a:rPr lang="en" b="1" dirty="0">
                <a:solidFill>
                  <a:srgbClr val="3A4567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3A4567"/>
                </a:solidFill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rgbClr val="3A4567"/>
                </a:solidFill>
                <a:latin typeface="Comic Sans MS" panose="030F0702030302020204" pitchFamily="66" charset="0"/>
              </a:rPr>
              <a:t> 7:12)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0B65F5-184A-D4E4-6B37-DB6DEE7E580C}"/>
              </a:ext>
            </a:extLst>
          </p:cNvPr>
          <p:cNvSpPr txBox="1"/>
          <p:nvPr/>
        </p:nvSpPr>
        <p:spPr>
          <a:xfrm>
            <a:off x="175138" y="1330949"/>
            <a:ext cx="768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Mulungu ananena kuti kupulumutsidwa kwa </a:t>
            </a:r>
            <a:r>
              <a:rPr lang="en-US" sz="2000" b="1" dirty="0" err="1"/>
              <a:t>Aisiraeli</a:t>
            </a:r>
            <a:r>
              <a:rPr lang="en-US" sz="2000" b="1" dirty="0"/>
              <a:t> </a:t>
            </a:r>
            <a:r>
              <a:rPr lang="en-US" sz="2000" b="1" dirty="0" err="1"/>
              <a:t>inali</a:t>
            </a:r>
            <a:r>
              <a:rPr lang="en-US" sz="2000" b="1" dirty="0"/>
              <a:t> </a:t>
            </a:r>
            <a:r>
              <a:rPr lang="en-US" sz="2000" b="1" dirty="0" err="1"/>
              <a:t>nkhondo</a:t>
            </a:r>
            <a:r>
              <a:rPr lang="en-US" sz="2000" b="1" dirty="0"/>
              <a:t> </a:t>
            </a:r>
            <a:r>
              <a:rPr lang="en-US" sz="2000" b="1" dirty="0" err="1"/>
              <a:t>yomwe</a:t>
            </a:r>
            <a:r>
              <a:rPr lang="en-US" sz="2000" b="1" dirty="0"/>
              <a:t> Iye </a:t>
            </a:r>
            <a:r>
              <a:rPr lang="en-US" sz="2000" b="1" dirty="0" err="1"/>
              <a:t>mwini</a:t>
            </a:r>
            <a:r>
              <a:rPr lang="en-US" sz="2000" b="1" dirty="0"/>
              <a:t> </a:t>
            </a:r>
            <a:r>
              <a:rPr lang="en-US" sz="2000" b="1" dirty="0" err="1"/>
              <a:t>anamenya</a:t>
            </a:r>
            <a:r>
              <a:rPr lang="en-US" sz="2000" b="1" dirty="0"/>
              <a:t> </a:t>
            </a:r>
            <a:r>
              <a:rPr lang="en-US" sz="2000" b="1" dirty="0" err="1"/>
              <a:t>motsutsana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milungu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Igupto</a:t>
            </a:r>
            <a:r>
              <a:rPr lang="en-US" sz="2000" b="1" dirty="0"/>
              <a:t> (</a:t>
            </a:r>
            <a:r>
              <a:rPr lang="en-US" sz="2000" b="1" dirty="0" err="1"/>
              <a:t>Eksodo</a:t>
            </a:r>
            <a:r>
              <a:rPr lang="en-US" sz="2000" b="1" dirty="0"/>
              <a:t> 12:12; Numeri 33:4 ).</a:t>
            </a:r>
            <a:endParaRPr lang="en" sz="2000" b="1" dirty="0"/>
          </a:p>
        </p:txBody>
      </p:sp>
      <p:pic>
        <p:nvPicPr>
          <p:cNvPr id="7" name="Imagen 6" descr="Imagen que contiene persona, a rayas, corbata, vistiendo&#10;&#10;El contenido generado por IA puede ser incorrecto.">
            <a:extLst>
              <a:ext uri="{FF2B5EF4-FFF2-40B4-BE49-F238E27FC236}">
                <a16:creationId xmlns:a16="http://schemas.microsoft.com/office/drawing/2014/main" id="{99C8C92B-BB39-DAB2-5C88-2A6D9B9A77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4478" y="57324"/>
            <a:ext cx="1636830" cy="3429426"/>
          </a:xfrm>
          <a:prstGeom prst="rect">
            <a:avLst/>
          </a:prstGeom>
        </p:spPr>
      </p:pic>
      <p:pic>
        <p:nvPicPr>
          <p:cNvPr id="13" name="Imagen 12" descr="Pintura de unas personas&#10;&#10;El contenido generado por IA puede ser incorrecto.">
            <a:extLst>
              <a:ext uri="{FF2B5EF4-FFF2-40B4-BE49-F238E27FC236}">
                <a16:creationId xmlns:a16="http://schemas.microsoft.com/office/drawing/2014/main" id="{75929E2A-56AF-9B1E-B736-87811D91B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46" r="1446"/>
          <a:stretch>
            <a:fillRect/>
          </a:stretch>
        </p:blipFill>
        <p:spPr>
          <a:xfrm>
            <a:off x="173601" y="3516690"/>
            <a:ext cx="5398524" cy="3190387"/>
          </a:xfrm>
          <a:prstGeom prst="rect">
            <a:avLst/>
          </a:prstGeom>
          <a:ln w="38100" cap="sq">
            <a:solidFill>
              <a:srgbClr val="E08C6E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613FD9F9-09C2-AF44-F67F-8D02EB2C3B59}"/>
              </a:ext>
            </a:extLst>
          </p:cNvPr>
          <p:cNvSpPr txBox="1"/>
          <p:nvPr/>
        </p:nvSpPr>
        <p:spPr>
          <a:xfrm>
            <a:off x="5667398" y="3522983"/>
            <a:ext cx="65246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Posandutsa</a:t>
            </a:r>
            <a:r>
              <a:rPr lang="en-US" sz="2000" b="1" dirty="0"/>
              <a:t> ndodo kukhala njoka, Mulungu </a:t>
            </a:r>
            <a:r>
              <a:rPr lang="en-US" sz="2000" b="1" dirty="0" err="1"/>
              <a:t>ankatsutsa</a:t>
            </a:r>
            <a:r>
              <a:rPr lang="en-US" sz="2000" b="1" dirty="0"/>
              <a:t> mwachindunji mulungu ameneyu (</a:t>
            </a:r>
            <a:r>
              <a:rPr lang="en-US" sz="2000" b="1" dirty="0" err="1"/>
              <a:t>Eksodo</a:t>
            </a:r>
            <a:r>
              <a:rPr lang="en-US" sz="2000" b="1" dirty="0"/>
              <a:t> 7:10). Kodi iye akanatha kuteteza Farao?</a:t>
            </a:r>
            <a:endParaRPr lang="en" sz="2000" b="1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EC270841-C439-4E99-8C90-D7E2A02E70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04913" y="1438853"/>
            <a:ext cx="2019349" cy="199014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522322A-8022-85C6-A809-BE559355E2EF}"/>
              </a:ext>
            </a:extLst>
          </p:cNvPr>
          <p:cNvSpPr txBox="1"/>
          <p:nvPr/>
        </p:nvSpPr>
        <p:spPr>
          <a:xfrm>
            <a:off x="188966" y="2325648"/>
            <a:ext cx="764998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 korona wake, </a:t>
            </a:r>
            <a:r>
              <a:rPr lang="en-US" sz="2000" b="1" dirty="0" err="1"/>
              <a:t>panali</a:t>
            </a:r>
            <a:r>
              <a:rPr lang="en-US" sz="2000" b="1" dirty="0"/>
              <a:t> </a:t>
            </a:r>
            <a:r>
              <a:rPr lang="en-US" sz="2000" b="1" dirty="0" err="1"/>
              <a:t>chizindikiro</a:t>
            </a:r>
            <a:r>
              <a:rPr lang="en-US" sz="2000" b="1" dirty="0"/>
              <a:t> cha </a:t>
            </a:r>
            <a:r>
              <a:rPr lang="en-US" sz="2000" b="1" dirty="0" err="1"/>
              <a:t>mphamvu</a:t>
            </a:r>
            <a:r>
              <a:rPr lang="en-US" sz="2000" b="1" dirty="0"/>
              <a:t> </a:t>
            </a:r>
            <a:r>
              <a:rPr lang="en-US" sz="2000" b="1" dirty="0" err="1"/>
              <a:t>yake</a:t>
            </a:r>
            <a:r>
              <a:rPr lang="en-US" sz="2000" b="1" dirty="0"/>
              <a:t>, </a:t>
            </a:r>
            <a:r>
              <a:rPr lang="en-US" sz="2000" b="1" dirty="0" err="1"/>
              <a:t>Farao</a:t>
            </a:r>
            <a:r>
              <a:rPr lang="en-US" sz="2000" b="1" dirty="0"/>
              <a:t> </a:t>
            </a:r>
            <a:r>
              <a:rPr lang="en-US" sz="2000" b="1" dirty="0" err="1"/>
              <a:t>ankavala</a:t>
            </a:r>
            <a:r>
              <a:rPr lang="en-US" sz="2000" b="1" dirty="0"/>
              <a:t> </a:t>
            </a:r>
            <a:r>
              <a:rPr lang="en-US" sz="2000" b="1" dirty="0" err="1"/>
              <a:t>njoka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mamba </a:t>
            </a:r>
            <a:r>
              <a:rPr lang="en-US" sz="2000" b="1" dirty="0" err="1"/>
              <a:t>yokongola</a:t>
            </a:r>
            <a:r>
              <a:rPr lang="en-US" sz="2000" b="1" dirty="0"/>
              <a:t> </a:t>
            </a:r>
            <a:r>
              <a:rPr lang="en-US" sz="2000" b="1" dirty="0" err="1"/>
              <a:t>yomwe</a:t>
            </a:r>
            <a:r>
              <a:rPr lang="en-US" sz="2000" b="1" dirty="0"/>
              <a:t> </a:t>
            </a:r>
            <a:r>
              <a:rPr lang="en-US" sz="2000" b="1" dirty="0" err="1"/>
              <a:t>imayimira</a:t>
            </a:r>
            <a:r>
              <a:rPr lang="en-US" sz="2000" b="1" dirty="0"/>
              <a:t> </a:t>
            </a:r>
            <a:r>
              <a:rPr lang="en-US" sz="2000" b="1" dirty="0" err="1"/>
              <a:t>mulungu</a:t>
            </a:r>
            <a:r>
              <a:rPr lang="en-US" sz="2000" b="1" dirty="0"/>
              <a:t> </a:t>
            </a:r>
            <a:r>
              <a:rPr lang="en-US" sz="2000" b="1" dirty="0" err="1"/>
              <a:t>wamkazi</a:t>
            </a:r>
            <a:r>
              <a:rPr lang="en-US" sz="2000" b="1" dirty="0"/>
              <a:t> </a:t>
            </a:r>
            <a:r>
              <a:rPr lang="en-US" sz="2000" b="1" dirty="0" err="1"/>
              <a:t>Uadyet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6FC0F6-9B03-5367-D796-5741C791E609}"/>
              </a:ext>
            </a:extLst>
          </p:cNvPr>
          <p:cNvSpPr txBox="1"/>
          <p:nvPr/>
        </p:nvSpPr>
        <p:spPr>
          <a:xfrm>
            <a:off x="5684797" y="6111624"/>
            <a:ext cx="6524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Motero Mulungu anasonyeza kuti Iye, osati milungu ya Aigupto, </a:t>
            </a:r>
            <a:r>
              <a:rPr lang="en-US" sz="2000" b="1" dirty="0" err="1"/>
              <a:t>ndiamene</a:t>
            </a:r>
            <a:r>
              <a:rPr lang="en-US" sz="2000" b="1" dirty="0"/>
              <a:t> </a:t>
            </a:r>
            <a:r>
              <a:rPr lang="en-US" sz="2000" b="1" dirty="0" err="1"/>
              <a:t>ali</a:t>
            </a:r>
            <a:r>
              <a:rPr lang="en-US" sz="2000" b="1" dirty="0"/>
              <a:t> ndi mphamvu ndi ulamuliro.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B8DDBEB-529F-6458-00BC-0FDECC76B4CB}"/>
              </a:ext>
            </a:extLst>
          </p:cNvPr>
          <p:cNvSpPr txBox="1"/>
          <p:nvPr/>
        </p:nvSpPr>
        <p:spPr>
          <a:xfrm>
            <a:off x="5684797" y="4523257"/>
            <a:ext cx="652460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Satana anatsanzira chozizwitsacho </a:t>
            </a:r>
            <a:r>
              <a:rPr lang="en-US" sz="2000" b="1" dirty="0" err="1"/>
              <a:t>kudzera</a:t>
            </a:r>
            <a:r>
              <a:rPr lang="en-US" sz="2000" b="1" dirty="0"/>
              <a:t> mu </a:t>
            </a:r>
            <a:r>
              <a:rPr lang="en-US" sz="2000" b="1" dirty="0" err="1"/>
              <a:t>amatsenga</a:t>
            </a:r>
            <a:r>
              <a:rPr lang="en-US" sz="2000" b="1" dirty="0"/>
              <a:t> (</a:t>
            </a:r>
            <a:r>
              <a:rPr lang="en-US" sz="2000" b="1" dirty="0" err="1"/>
              <a:t>Eksodo</a:t>
            </a:r>
            <a:r>
              <a:rPr lang="en-US" sz="2000" b="1" dirty="0"/>
              <a:t> 7:11). Koma iye </a:t>
            </a:r>
            <a:r>
              <a:rPr lang="en-US" sz="2000" b="1" dirty="0" err="1"/>
              <a:t>sangapange</a:t>
            </a:r>
            <a:r>
              <a:rPr lang="en-US" sz="2000" b="1" dirty="0"/>
              <a:t> </a:t>
            </a:r>
            <a:r>
              <a:rPr lang="en-US" sz="2000" b="1" dirty="0" err="1"/>
              <a:t>moyo</a:t>
            </a:r>
            <a:r>
              <a:rPr lang="en-US" sz="2000" b="1" dirty="0"/>
              <a:t>; </a:t>
            </a:r>
            <a:r>
              <a:rPr lang="en-US" sz="2000" b="1" dirty="0" err="1"/>
              <a:t>njoka</a:t>
            </a:r>
            <a:r>
              <a:rPr lang="en-US" sz="2000" b="1" dirty="0"/>
              <a:t> </a:t>
            </a:r>
            <a:r>
              <a:rPr lang="en-US" sz="2000" b="1" dirty="0" err="1"/>
              <a:t>zake</a:t>
            </a:r>
            <a:r>
              <a:rPr lang="en-US" sz="2000" b="1" dirty="0"/>
              <a:t> </a:t>
            </a:r>
            <a:r>
              <a:rPr lang="en-US" sz="2000" b="1" dirty="0" err="1"/>
              <a:t>zinkangofanana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njoka</a:t>
            </a:r>
            <a:r>
              <a:rPr lang="en-US" sz="2000" b="1" dirty="0"/>
              <a:t>. Koma Mulungu </a:t>
            </a:r>
            <a:r>
              <a:rPr lang="en-US" sz="2000" b="1" dirty="0" err="1"/>
              <a:t>anapanga</a:t>
            </a:r>
            <a:r>
              <a:rPr lang="en-US" sz="2000" b="1" dirty="0"/>
              <a:t> </a:t>
            </a:r>
            <a:r>
              <a:rPr lang="en-US" sz="2000" b="1" dirty="0" err="1"/>
              <a:t>njoka</a:t>
            </a:r>
            <a:r>
              <a:rPr lang="en-US" sz="2000" b="1" dirty="0"/>
              <a:t> </a:t>
            </a:r>
            <a:r>
              <a:rPr lang="en-US" sz="2000" b="1" dirty="0" err="1"/>
              <a:t>yamoyo</a:t>
            </a:r>
            <a:r>
              <a:rPr lang="en-US" sz="2000" b="1" dirty="0"/>
              <a:t>, </a:t>
            </a:r>
            <a:r>
              <a:rPr lang="en-US" sz="2000" b="1" dirty="0" err="1"/>
              <a:t>yomwe</a:t>
            </a:r>
            <a:r>
              <a:rPr lang="en-US" sz="2000" b="1" dirty="0"/>
              <a:t> </a:t>
            </a:r>
            <a:r>
              <a:rPr lang="en-US" sz="2000" b="1" dirty="0" err="1"/>
              <a:t>inkatha</a:t>
            </a:r>
            <a:r>
              <a:rPr lang="en-US" sz="2000" b="1" dirty="0"/>
              <a:t> </a:t>
            </a:r>
            <a:r>
              <a:rPr lang="en-US" sz="2000" b="1" dirty="0" err="1"/>
              <a:t>kumeza</a:t>
            </a:r>
            <a:r>
              <a:rPr lang="en-US" sz="2000" b="1" dirty="0"/>
              <a:t> </a:t>
            </a:r>
            <a:r>
              <a:rPr lang="en-US" sz="2000" b="1" dirty="0" err="1"/>
              <a:t>zinthu</a:t>
            </a:r>
            <a:r>
              <a:rPr lang="en-US" sz="2000" b="1" dirty="0"/>
              <a:t> </a:t>
            </a:r>
            <a:r>
              <a:rPr lang="en-US" sz="2000" b="1" dirty="0" err="1"/>
              <a:t>zopanda</a:t>
            </a:r>
            <a:r>
              <a:rPr lang="en-US" sz="2000" b="1" dirty="0"/>
              <a:t> </a:t>
            </a:r>
            <a:r>
              <a:rPr lang="en-US" sz="2000" b="1" dirty="0" err="1"/>
              <a:t>moyo</a:t>
            </a:r>
            <a:r>
              <a:rPr lang="en-US" sz="2000" b="1" dirty="0"/>
              <a:t> (</a:t>
            </a:r>
            <a:r>
              <a:rPr lang="en-US" sz="2000" b="1" dirty="0" err="1"/>
              <a:t>Eksodo</a:t>
            </a:r>
            <a:r>
              <a:rPr lang="en-US" sz="2000" b="1" dirty="0"/>
              <a:t> 7:12 ).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7575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5" grpId="0"/>
      <p:bldP spid="4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A4A55B2-7EEB-96AE-8682-60586465427D}"/>
              </a:ext>
            </a:extLst>
          </p:cNvPr>
          <p:cNvSpPr txBox="1"/>
          <p:nvPr/>
        </p:nvSpPr>
        <p:spPr>
          <a:xfrm>
            <a:off x="0" y="-48125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</a:sp3d>
          </a:bodyPr>
          <a:lstStyle/>
          <a:p>
            <a:pPr algn="ctr"/>
            <a:r>
              <a:rPr lang="en-US" sz="4400" b="1" spc="600" dirty="0">
                <a:ln w="9525">
                  <a:noFill/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12700" dist="63500" dir="2700000" algn="tl" rotWithShape="0">
                    <a:srgbClr val="FFB098"/>
                  </a:outerShdw>
                </a:effectLst>
              </a:rPr>
              <a:t>MTIMA WOUMA</a:t>
            </a:r>
            <a:endParaRPr lang="en" sz="4400" b="1" spc="600" dirty="0">
              <a:ln w="9525">
                <a:noFill/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blurRad="12700" dist="63500" dir="2700000" algn="tl" rotWithShape="0">
                  <a:srgbClr val="FFB09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4380C4B-9373-AD63-A168-B7A9773F0231}"/>
              </a:ext>
            </a:extLst>
          </p:cNvPr>
          <p:cNvSpPr txBox="1"/>
          <p:nvPr/>
        </p:nvSpPr>
        <p:spPr>
          <a:xfrm>
            <a:off x="0" y="58576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Koma mtima wa Farao unawuma ndipo sanawamvere monga momwe Yehova ananenera.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Eksodo</a:t>
            </a:r>
            <a:r>
              <a:rPr lang="en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7:13)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17459D9-68F7-BBC9-E995-23A439A6A564}"/>
              </a:ext>
            </a:extLst>
          </p:cNvPr>
          <p:cNvSpPr txBox="1"/>
          <p:nvPr/>
        </p:nvSpPr>
        <p:spPr>
          <a:xfrm>
            <a:off x="2763532" y="1051354"/>
            <a:ext cx="93546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Mubuku</a:t>
            </a:r>
            <a:r>
              <a:rPr lang="en-US" sz="2000" b="1" dirty="0"/>
              <a:t> la Eksodo, </a:t>
            </a:r>
            <a:r>
              <a:rPr lang="en-US" sz="2000" b="1" dirty="0" err="1"/>
              <a:t>mau</a:t>
            </a:r>
            <a:r>
              <a:rPr lang="en-US" sz="2000" b="1" dirty="0"/>
              <a:t> </a:t>
            </a:r>
            <a:r>
              <a:rPr lang="en-US" sz="2000" b="1" dirty="0" err="1"/>
              <a:t>akuti</a:t>
            </a:r>
            <a:r>
              <a:rPr lang="en-US" sz="2000" b="1" dirty="0"/>
              <a:t> Mulungu anaumitsa mtima wa </a:t>
            </a:r>
            <a:r>
              <a:rPr lang="en-US" sz="2000" b="1" dirty="0" err="1"/>
              <a:t>Farao</a:t>
            </a:r>
            <a:r>
              <a:rPr lang="en-US" sz="2000" b="1" dirty="0"/>
              <a:t> </a:t>
            </a:r>
            <a:r>
              <a:rPr lang="en-US" sz="2000" b="1" dirty="0" err="1"/>
              <a:t>kunenedwa</a:t>
            </a:r>
            <a:r>
              <a:rPr lang="en-US" sz="2000" b="1" dirty="0"/>
              <a:t> </a:t>
            </a:r>
            <a:r>
              <a:rPr lang="en-US" sz="2000" b="1" dirty="0" err="1"/>
              <a:t>nthawi</a:t>
            </a:r>
            <a:r>
              <a:rPr lang="en-US" sz="2000" b="1" dirty="0"/>
              <a:t> </a:t>
            </a:r>
            <a:r>
              <a:rPr lang="en-US" sz="2000" b="1" dirty="0" err="1"/>
              <a:t>zisanu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zinayi</a:t>
            </a:r>
            <a:r>
              <a:rPr lang="en-US" sz="2000" b="1" dirty="0"/>
              <a:t> ( </a:t>
            </a:r>
            <a:r>
              <a:rPr lang="en-US" sz="2000" b="1" dirty="0" err="1"/>
              <a:t>Eksodo</a:t>
            </a:r>
            <a:r>
              <a:rPr lang="en-US" sz="2000" b="1" dirty="0"/>
              <a:t> 4:21; 7:3; 9:12; 10:1; 10:20; 10:27; 11:10; 14:4; 14:8 ), </a:t>
            </a:r>
            <a:r>
              <a:rPr lang="en-US" sz="2000" b="1" dirty="0" err="1"/>
              <a:t>ndipo</a:t>
            </a:r>
            <a:r>
              <a:rPr lang="en-US" sz="2000" b="1" dirty="0"/>
              <a:t> </a:t>
            </a:r>
            <a:r>
              <a:rPr lang="en-US" sz="2000" b="1" dirty="0" err="1"/>
              <a:t>nthawi</a:t>
            </a:r>
            <a:r>
              <a:rPr lang="en-US" sz="2000" b="1" dirty="0"/>
              <a:t> zina </a:t>
            </a:r>
            <a:r>
              <a:rPr lang="en-US" sz="2000" b="1" dirty="0" err="1"/>
              <a:t>zisanu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zinayi</a:t>
            </a:r>
            <a:r>
              <a:rPr lang="en-US" sz="2000" b="1" dirty="0"/>
              <a:t> </a:t>
            </a:r>
            <a:r>
              <a:rPr lang="en-US" sz="2000" b="1" dirty="0" err="1"/>
              <a:t>zimanenedwanso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Farao</a:t>
            </a:r>
            <a:r>
              <a:rPr lang="en-US" sz="2000" b="1" dirty="0"/>
              <a:t> </a:t>
            </a:r>
            <a:r>
              <a:rPr lang="en-US" sz="2000" b="1" dirty="0" err="1"/>
              <a:t>mwamwake</a:t>
            </a:r>
            <a:r>
              <a:rPr lang="en-US" sz="2000" b="1" dirty="0"/>
              <a:t> </a:t>
            </a:r>
            <a:r>
              <a:rPr lang="en-US" sz="2000" b="1" dirty="0" err="1"/>
              <a:t>anaumitsa</a:t>
            </a:r>
            <a:r>
              <a:rPr lang="en-US" sz="2000" b="1" dirty="0"/>
              <a:t> </a:t>
            </a:r>
            <a:r>
              <a:rPr lang="en-US" sz="2000" b="1" dirty="0" err="1"/>
              <a:t>mtima</a:t>
            </a:r>
            <a:r>
              <a:rPr lang="en-US" sz="2000" b="1" dirty="0"/>
              <a:t> wake </a:t>
            </a:r>
            <a:r>
              <a:rPr lang="en-US" sz="2000" b="1" dirty="0" err="1"/>
              <a:t>Eksodo</a:t>
            </a:r>
            <a:r>
              <a:rPr lang="en-US" sz="2000" b="1" dirty="0"/>
              <a:t> 7:14; 7:22; 8:19; </a:t>
            </a:r>
            <a:r>
              <a:rPr lang="en-US" sz="2000" b="1" dirty="0" err="1"/>
              <a:t>Zikugwirizana</a:t>
            </a:r>
            <a:r>
              <a:rPr lang="en-US" sz="2000" b="1" dirty="0"/>
              <a:t>! </a:t>
            </a:r>
            <a:r>
              <a:rPr lang="en-US" sz="2000" b="1" dirty="0" err="1"/>
              <a:t>Ndani</a:t>
            </a:r>
            <a:r>
              <a:rPr lang="en-US" sz="2000" b="1" dirty="0"/>
              <a:t> amene </a:t>
            </a:r>
            <a:r>
              <a:rPr lang="en-US" sz="2000" b="1" dirty="0" err="1"/>
              <a:t>anaumitsa</a:t>
            </a:r>
            <a:r>
              <a:rPr lang="en-US" sz="2000" b="1" dirty="0"/>
              <a:t> </a:t>
            </a:r>
            <a:r>
              <a:rPr lang="en-US" sz="2000" b="1" dirty="0" err="1"/>
              <a:t>mtima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Farao</a:t>
            </a:r>
            <a:r>
              <a:rPr lang="en-US" sz="2000" b="1" dirty="0"/>
              <a:t>?</a:t>
            </a:r>
            <a:endParaRPr lang="en" sz="2000" b="1" dirty="0"/>
          </a:p>
        </p:txBody>
      </p:sp>
      <p:pic>
        <p:nvPicPr>
          <p:cNvPr id="4" name="Imagen 3" descr="Imagen que contiene interior, tabla, vidrio, florero&#10;&#10;El contenido generado por IA puede ser incorrecto.">
            <a:extLst>
              <a:ext uri="{FF2B5EF4-FFF2-40B4-BE49-F238E27FC236}">
                <a16:creationId xmlns:a16="http://schemas.microsoft.com/office/drawing/2014/main" id="{84754893-A1C4-D832-7D95-B5D5146204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769" y="1243860"/>
            <a:ext cx="1241763" cy="3000882"/>
          </a:xfrm>
          <a:prstGeom prst="rect">
            <a:avLst/>
          </a:prstGeom>
        </p:spPr>
      </p:pic>
      <p:pic>
        <p:nvPicPr>
          <p:cNvPr id="8" name="Imagen 7" descr="Mano de una persona&#10;&#10;El contenido generado por IA puede ser incorrecto.">
            <a:extLst>
              <a:ext uri="{FF2B5EF4-FFF2-40B4-BE49-F238E27FC236}">
                <a16:creationId xmlns:a16="http://schemas.microsoft.com/office/drawing/2014/main" id="{2D9491FC-5E42-BC6A-DB7D-53EAA52419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74" y="1243860"/>
            <a:ext cx="1202217" cy="3000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FCBB26-CAA5-75E2-1021-30D0BF91F38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131" y="3863390"/>
            <a:ext cx="2898152" cy="2903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8A000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080797F-174A-A96C-FB89-2E3FA62FB560}"/>
              </a:ext>
            </a:extLst>
          </p:cNvPr>
          <p:cNvSpPr txBox="1"/>
          <p:nvPr/>
        </p:nvSpPr>
        <p:spPr>
          <a:xfrm>
            <a:off x="171638" y="4494296"/>
            <a:ext cx="86814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Utatha</a:t>
            </a:r>
            <a:r>
              <a:rPr lang="en-US" sz="2000" b="1" dirty="0"/>
              <a:t> </a:t>
            </a:r>
            <a:r>
              <a:rPr lang="en-US" sz="2000" b="1" dirty="0" err="1"/>
              <a:t>mliri</a:t>
            </a:r>
            <a:r>
              <a:rPr lang="en-US" sz="2000" b="1" dirty="0"/>
              <a:t> </a:t>
            </a:r>
            <a:r>
              <a:rPr lang="en-US" sz="2000" b="1" dirty="0" err="1"/>
              <a:t>wachisanu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chimodzi</a:t>
            </a:r>
            <a:r>
              <a:rPr lang="en-US" sz="2000" b="1" dirty="0"/>
              <a:t>, Mulungu </a:t>
            </a:r>
            <a:r>
              <a:rPr lang="en-US" sz="2000" b="1" dirty="0" err="1"/>
              <a:t>ndiye</a:t>
            </a:r>
            <a:r>
              <a:rPr lang="en-US" sz="2000" b="1" dirty="0"/>
              <a:t> </a:t>
            </a:r>
            <a:r>
              <a:rPr lang="en-US" sz="2000" b="1" dirty="0" err="1"/>
              <a:t>anaumitsa</a:t>
            </a:r>
            <a:r>
              <a:rPr lang="en-US" sz="2000" b="1" dirty="0"/>
              <a:t> </a:t>
            </a:r>
            <a:r>
              <a:rPr lang="en-US" sz="2000" b="1" dirty="0" err="1"/>
              <a:t>mtima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Farao</a:t>
            </a:r>
            <a:r>
              <a:rPr lang="en-US" sz="2000" b="1" dirty="0"/>
              <a:t> (Eksodo 9:12). </a:t>
            </a:r>
            <a:r>
              <a:rPr lang="en-US" sz="2000" b="1" dirty="0" err="1"/>
              <a:t>Zikuwoneka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Farao</a:t>
            </a:r>
            <a:r>
              <a:rPr lang="en-US" sz="2000" b="1" dirty="0"/>
              <a:t> </a:t>
            </a:r>
            <a:r>
              <a:rPr lang="en-US" sz="2000" b="1" dirty="0" err="1"/>
              <a:t>anali</a:t>
            </a:r>
            <a:r>
              <a:rPr lang="en-US" sz="2000" b="1" dirty="0"/>
              <a:t> </a:t>
            </a:r>
            <a:r>
              <a:rPr lang="en-US" sz="2000" b="1" dirty="0" err="1"/>
              <a:t>atadutsa</a:t>
            </a:r>
            <a:r>
              <a:rPr lang="en-US" sz="2000" b="1" dirty="0"/>
              <a:t> </a:t>
            </a:r>
            <a:r>
              <a:rPr lang="en-US" sz="2000" b="1" dirty="0" err="1"/>
              <a:t>malire</a:t>
            </a:r>
            <a:r>
              <a:rPr lang="en-US" sz="2000" b="1" dirty="0"/>
              <a:t> a </a:t>
            </a:r>
            <a:r>
              <a:rPr lang="en-US" sz="2000" b="1" dirty="0" err="1"/>
              <a:t>kulapa</a:t>
            </a:r>
            <a:r>
              <a:rPr lang="en-US" sz="2000" b="1" dirty="0"/>
              <a:t>. </a:t>
            </a:r>
            <a:r>
              <a:rPr lang="en-US" sz="2000" b="1" dirty="0" err="1"/>
              <a:t>Komabe</a:t>
            </a:r>
            <a:r>
              <a:rPr lang="en-US" sz="2000" b="1" dirty="0"/>
              <a:t>, pa </a:t>
            </a:r>
            <a:r>
              <a:rPr lang="en-US" sz="2000" b="1" dirty="0" err="1"/>
              <a:t>mliri</a:t>
            </a:r>
            <a:r>
              <a:rPr lang="en-US" sz="2000" b="1" dirty="0"/>
              <a:t> </a:t>
            </a:r>
            <a:r>
              <a:rPr lang="en-US" sz="2000" b="1" dirty="0" err="1"/>
              <a:t>wachisanu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chiwiri</a:t>
            </a:r>
            <a:r>
              <a:rPr lang="en-US" sz="2000" b="1" dirty="0"/>
              <a:t>, </a:t>
            </a:r>
            <a:r>
              <a:rPr lang="en-US" sz="2000" b="1" dirty="0" err="1"/>
              <a:t>anapatsidwanso</a:t>
            </a:r>
            <a:r>
              <a:rPr lang="en-US" sz="2000" b="1" dirty="0"/>
              <a:t> </a:t>
            </a:r>
            <a:r>
              <a:rPr lang="en-US" sz="2000" b="1" dirty="0" err="1"/>
              <a:t>mwayi</a:t>
            </a:r>
            <a:r>
              <a:rPr lang="en-US" sz="2000" b="1" dirty="0"/>
              <a:t> </a:t>
            </a:r>
            <a:r>
              <a:rPr lang="en-US" sz="2000" b="1" dirty="0" err="1"/>
              <a:t>wina</a:t>
            </a:r>
            <a:r>
              <a:rPr lang="en-US" sz="2000" b="1" dirty="0"/>
              <a:t>, </a:t>
            </a:r>
            <a:r>
              <a:rPr lang="en-US" sz="2000" b="1" dirty="0" err="1"/>
              <a:t>koma</a:t>
            </a:r>
            <a:r>
              <a:rPr lang="en-US" sz="2000" b="1" dirty="0"/>
              <a:t> </a:t>
            </a:r>
            <a:r>
              <a:rPr lang="en-US" sz="2000" b="1" dirty="0" err="1"/>
              <a:t>anaumitsanso</a:t>
            </a:r>
            <a:r>
              <a:rPr lang="en-US" sz="2000" b="1" dirty="0"/>
              <a:t> </a:t>
            </a:r>
            <a:r>
              <a:rPr lang="en-US" sz="2000" b="1" dirty="0" err="1"/>
              <a:t>mtima</a:t>
            </a:r>
            <a:r>
              <a:rPr lang="en-US" sz="2000" b="1" dirty="0"/>
              <a:t> wake (</a:t>
            </a:r>
            <a:r>
              <a:rPr lang="en-US" sz="2000" b="1" dirty="0" err="1"/>
              <a:t>Eksodo</a:t>
            </a:r>
            <a:r>
              <a:rPr lang="en-US" sz="2000" b="1" dirty="0"/>
              <a:t> 9:34–35).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E1A211-6E64-AD53-8617-376EB90FDA88}"/>
              </a:ext>
            </a:extLst>
          </p:cNvPr>
          <p:cNvSpPr txBox="1"/>
          <p:nvPr/>
        </p:nvSpPr>
        <p:spPr>
          <a:xfrm>
            <a:off x="2820069" y="2679259"/>
            <a:ext cx="93546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Itatha</a:t>
            </a:r>
            <a:r>
              <a:rPr lang="en-US" sz="2000" b="1" dirty="0"/>
              <a:t> </a:t>
            </a:r>
            <a:r>
              <a:rPr lang="en-US" sz="2000" b="1" dirty="0" err="1"/>
              <a:t>miliri</a:t>
            </a:r>
            <a:r>
              <a:rPr lang="en-US" sz="2000" b="1" dirty="0"/>
              <a:t> isanu yoyambirira, </a:t>
            </a:r>
            <a:r>
              <a:rPr lang="en-US" sz="2000" b="1" dirty="0" err="1"/>
              <a:t>Baibulo</a:t>
            </a:r>
            <a:r>
              <a:rPr lang="en-US" sz="2000" b="1" dirty="0"/>
              <a:t> </a:t>
            </a:r>
            <a:r>
              <a:rPr lang="en-US" sz="2000" b="1" dirty="0" err="1"/>
              <a:t>limanena</a:t>
            </a:r>
            <a:r>
              <a:rPr lang="en-US" sz="2000" b="1" dirty="0"/>
              <a:t> </a:t>
            </a:r>
            <a:r>
              <a:rPr lang="en-US" sz="2000" b="1" dirty="0" err="1"/>
              <a:t>momveka</a:t>
            </a:r>
            <a:r>
              <a:rPr lang="en-US" sz="2000" b="1" dirty="0"/>
              <a:t> </a:t>
            </a:r>
            <a:r>
              <a:rPr lang="en-US" sz="2000" b="1" dirty="0" err="1"/>
              <a:t>bwino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Farao</a:t>
            </a:r>
            <a:r>
              <a:rPr lang="en-US" sz="2000" b="1" dirty="0"/>
              <a:t> </a:t>
            </a:r>
            <a:r>
              <a:rPr lang="en-US" sz="2000" b="1" dirty="0" err="1"/>
              <a:t>anaumitsa</a:t>
            </a:r>
            <a:r>
              <a:rPr lang="en-US" sz="2000" b="1" dirty="0"/>
              <a:t> </a:t>
            </a:r>
            <a:r>
              <a:rPr lang="en-US" sz="2000" b="1" dirty="0" err="1"/>
              <a:t>mtima</a:t>
            </a:r>
            <a:r>
              <a:rPr lang="en-US" sz="2000" b="1" dirty="0"/>
              <a:t> wake. Izi </a:t>
            </a:r>
            <a:r>
              <a:rPr lang="en-US" sz="2000" b="1" dirty="0" err="1"/>
              <a:t>zikutanthauza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anakana</a:t>
            </a:r>
            <a:r>
              <a:rPr lang="en-US" sz="2000" b="1" dirty="0"/>
              <a:t> </a:t>
            </a:r>
            <a:r>
              <a:rPr lang="en-US" sz="2000" b="1" dirty="0" err="1"/>
              <a:t>kuyankha</a:t>
            </a:r>
            <a:r>
              <a:rPr lang="en-US" sz="2000" b="1" dirty="0"/>
              <a:t> </a:t>
            </a:r>
            <a:r>
              <a:rPr lang="en-US" sz="2000" b="1" dirty="0" err="1"/>
              <a:t>moyenera</a:t>
            </a:r>
            <a:r>
              <a:rPr lang="en-US" sz="2000" b="1" dirty="0"/>
              <a:t> </a:t>
            </a:r>
            <a:r>
              <a:rPr lang="en-US" sz="2000" b="1" dirty="0" err="1"/>
              <a:t>kuitana</a:t>
            </a:r>
            <a:r>
              <a:rPr lang="en-US" sz="2000" b="1" dirty="0"/>
              <a:t> </a:t>
            </a:r>
            <a:r>
              <a:rPr lang="en-US" sz="2000" b="1" dirty="0" err="1"/>
              <a:t>kwa</a:t>
            </a:r>
            <a:r>
              <a:rPr lang="en-US" sz="2000" b="1" dirty="0"/>
              <a:t> </a:t>
            </a:r>
            <a:r>
              <a:rPr lang="en-US" sz="2000" b="1" dirty="0" err="1"/>
              <a:t>Mzimu</a:t>
            </a:r>
            <a:r>
              <a:rPr lang="en-US" sz="2000" b="1" dirty="0"/>
              <a:t> </a:t>
            </a:r>
            <a:r>
              <a:rPr lang="en-US" sz="2000" b="1" dirty="0" err="1"/>
              <a:t>Woyera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alole</a:t>
            </a:r>
            <a:r>
              <a:rPr lang="en-US" sz="2000" b="1" dirty="0"/>
              <a:t> </a:t>
            </a:r>
            <a:r>
              <a:rPr lang="en-US" sz="2000" b="1" dirty="0" err="1"/>
              <a:t>Aisraeli</a:t>
            </a:r>
            <a:r>
              <a:rPr lang="en-US" sz="2000" b="1" dirty="0"/>
              <a:t> apite mwaufulu.</a:t>
            </a:r>
            <a:endParaRPr lang="en" sz="2000" b="1" dirty="0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64C8EB67-F939-2EA0-8396-0473C4BC0E98}"/>
              </a:ext>
            </a:extLst>
          </p:cNvPr>
          <p:cNvGrpSpPr/>
          <p:nvPr/>
        </p:nvGrpSpPr>
        <p:grpSpPr>
          <a:xfrm>
            <a:off x="3429442" y="3628713"/>
            <a:ext cx="5423600" cy="914411"/>
            <a:chOff x="3496818" y="3628713"/>
            <a:chExt cx="4203394" cy="914411"/>
          </a:xfrm>
        </p:grpSpPr>
        <p:pic>
          <p:nvPicPr>
            <p:cNvPr id="16" name="Imagen 15" descr="Imagen que contiene muñeca, juguete, mujer, hombre&#10;&#10;El contenido generado por IA puede ser incorrecto.">
              <a:extLst>
                <a:ext uri="{FF2B5EF4-FFF2-40B4-BE49-F238E27FC236}">
                  <a16:creationId xmlns:a16="http://schemas.microsoft.com/office/drawing/2014/main" id="{DEFDE8BC-C98E-5D42-A38A-C91B28977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96818" y="3698232"/>
              <a:ext cx="4203394" cy="76789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" name="Imagen 17" descr="Ave de color blanco&#10;&#10;El contenido generado por IA puede ser incorrecto.">
              <a:extLst>
                <a:ext uri="{FF2B5EF4-FFF2-40B4-BE49-F238E27FC236}">
                  <a16:creationId xmlns:a16="http://schemas.microsoft.com/office/drawing/2014/main" id="{9E10AB2E-0C05-D525-714C-5B6D58D89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030" y="3628713"/>
              <a:ext cx="1288243" cy="914411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87D80DF-4D40-3B87-4B33-7A8CBDC75DC3}"/>
              </a:ext>
            </a:extLst>
          </p:cNvPr>
          <p:cNvSpPr txBox="1"/>
          <p:nvPr/>
        </p:nvSpPr>
        <p:spPr>
          <a:xfrm>
            <a:off x="171640" y="5810472"/>
            <a:ext cx="87783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Kuyambira pamenepo, </a:t>
            </a:r>
            <a:r>
              <a:rPr lang="en-US" sz="2000" b="1" dirty="0" err="1"/>
              <a:t>tsogolo</a:t>
            </a:r>
            <a:r>
              <a:rPr lang="en-US" sz="2000" b="1" dirty="0"/>
              <a:t> lake </a:t>
            </a:r>
            <a:r>
              <a:rPr lang="en-US" sz="2000" b="1" dirty="0" err="1"/>
              <a:t>linali</a:t>
            </a:r>
            <a:r>
              <a:rPr lang="en-US" sz="2000" b="1" dirty="0"/>
              <a:t> </a:t>
            </a:r>
            <a:r>
              <a:rPr lang="en-US" sz="2000" b="1" dirty="0" err="1"/>
              <a:t>latsimikizika</a:t>
            </a:r>
            <a:r>
              <a:rPr lang="en-US" sz="2000" b="1" dirty="0"/>
              <a:t>. Mulungu anaumitsa mtima wa Farao </a:t>
            </a:r>
            <a:r>
              <a:rPr lang="en-US" sz="2000" b="1" dirty="0" err="1"/>
              <a:t>chifukwa</a:t>
            </a:r>
            <a:r>
              <a:rPr lang="en-US" sz="2000" b="1" dirty="0"/>
              <a:t> iye </a:t>
            </a:r>
            <a:r>
              <a:rPr lang="en-US" sz="2000" b="1" dirty="0" err="1"/>
              <a:t>anali</a:t>
            </a:r>
            <a:r>
              <a:rPr lang="en-US" sz="2000" b="1" dirty="0"/>
              <a:t> </a:t>
            </a:r>
            <a:r>
              <a:rPr lang="en-US" sz="2000" b="1" dirty="0" err="1"/>
              <a:t>ataganiza</a:t>
            </a:r>
            <a:r>
              <a:rPr lang="en-US" sz="2000" b="1" dirty="0"/>
              <a:t> </a:t>
            </a:r>
            <a:r>
              <a:rPr lang="en-US" sz="2000" b="1" dirty="0" err="1"/>
              <a:t>motsimikizika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sadzalapa</a:t>
            </a:r>
            <a:r>
              <a:rPr lang="en-US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6441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648954-9D07-68FA-50A4-B6CB4B281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0E68AFB-7452-E282-0EFE-15C2B4C23C18}"/>
              </a:ext>
            </a:extLst>
          </p:cNvPr>
          <p:cNvSpPr txBox="1"/>
          <p:nvPr/>
        </p:nvSpPr>
        <p:spPr>
          <a:xfrm>
            <a:off x="798898" y="1583335"/>
            <a:ext cx="10935902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600" b="1" dirty="0">
                <a:latin typeface="Constantia" panose="02030602050306030303" pitchFamily="18" charset="0"/>
              </a:rPr>
              <a:t>“</a:t>
            </a:r>
            <a:r>
              <a:rPr lang="en-US" sz="2600" b="1" dirty="0">
                <a:latin typeface="Constantia" panose="02030602050306030303" pitchFamily="18" charset="0"/>
              </a:rPr>
              <a:t>Pa </a:t>
            </a:r>
            <a:r>
              <a:rPr lang="en-US" sz="2600" b="1" dirty="0" err="1">
                <a:latin typeface="Constantia" panose="02030602050306030303" pitchFamily="18" charset="0"/>
              </a:rPr>
              <a:t>nthawi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iliyonse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imene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Farao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ankakana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kuwona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kuwala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Ambuye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ankawonjezera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kuwonetsa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mphamvu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zake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momveka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bwino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koma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kuuma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mtima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mfumu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kunakula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umboni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uliwonse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watsopano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mphamvu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ukulu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</a:t>
            </a:r>
            <a:r>
              <a:rPr lang="en-US" sz="2600" b="1" dirty="0">
                <a:latin typeface="Constantia" panose="02030602050306030303" pitchFamily="18" charset="0"/>
              </a:rPr>
              <a:t> Mulungu </a:t>
            </a:r>
            <a:r>
              <a:rPr lang="en-US" sz="2600" b="1" dirty="0" err="1">
                <a:latin typeface="Constantia" panose="02030602050306030303" pitchFamily="18" charset="0"/>
              </a:rPr>
              <a:t>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Kumwamba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mpaka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muvi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wotsiriza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wachifundo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chaumulungu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chinatha</a:t>
            </a:r>
            <a:r>
              <a:rPr lang="en-US" sz="2600" b="1" dirty="0">
                <a:latin typeface="Constantia" panose="02030602050306030303" pitchFamily="18" charset="0"/>
              </a:rPr>
              <a:t> . </a:t>
            </a:r>
            <a:r>
              <a:rPr lang="en-US" sz="2600" b="1" dirty="0" err="1">
                <a:latin typeface="Constantia" panose="02030602050306030303" pitchFamily="18" charset="0"/>
              </a:rPr>
              <a:t>Pamenepo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munthuyo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anauma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mtima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kwathunthu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chifukwa</a:t>
            </a:r>
            <a:r>
              <a:rPr lang="en-US" sz="2600" b="1" dirty="0">
                <a:latin typeface="Constantia" panose="02030602050306030303" pitchFamily="18" charset="0"/>
              </a:rPr>
              <a:t> cha </a:t>
            </a:r>
            <a:r>
              <a:rPr lang="en-US" sz="2600" b="1" dirty="0" err="1">
                <a:latin typeface="Constantia" panose="02030602050306030303" pitchFamily="18" charset="0"/>
              </a:rPr>
              <a:t>kukana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kosalekeza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Farao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anadzala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kukhota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mtima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ndipo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anakolola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khalidwe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lomwelo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m’moyo</a:t>
            </a:r>
            <a:r>
              <a:rPr lang="en-US" sz="2600" b="1" dirty="0">
                <a:latin typeface="Constantia" panose="02030602050306030303" pitchFamily="18" charset="0"/>
              </a:rPr>
              <a:t> wake. </a:t>
            </a:r>
            <a:r>
              <a:rPr lang="en-US" sz="2600" b="1" dirty="0" err="1">
                <a:latin typeface="Constantia" panose="02030602050306030303" pitchFamily="18" charset="0"/>
              </a:rPr>
              <a:t>Ambuye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sanaone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china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chilichonse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chimene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akanachitanso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kuti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amutsimikizire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chifukwa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anali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atadzikwirira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kukhota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mtima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kwake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moti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Mzimu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Woyera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sanaone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njira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yotha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kufikira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mtima</a:t>
            </a:r>
            <a:r>
              <a:rPr lang="en-US" sz="2600" b="1" dirty="0">
                <a:latin typeface="Constantia" panose="02030602050306030303" pitchFamily="18" charset="0"/>
              </a:rPr>
              <a:t> wake. </a:t>
            </a:r>
            <a:r>
              <a:rPr lang="en-US" sz="2600" b="1" dirty="0" err="1">
                <a:latin typeface="Constantia" panose="02030602050306030303" pitchFamily="18" charset="0"/>
              </a:rPr>
              <a:t>Farao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anaperekedwa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kusakhulupirira</a:t>
            </a:r>
            <a:r>
              <a:rPr lang="en-US" sz="2600" b="1">
                <a:latin typeface="Constantia" panose="02030602050306030303" pitchFamily="18" charset="0"/>
              </a:rPr>
              <a:t> ndi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kuuma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mtima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kwake</a:t>
            </a:r>
            <a:r>
              <a:rPr lang="en-US" sz="2600" b="1" dirty="0">
                <a:latin typeface="Constantia" panose="02030602050306030303" pitchFamily="18" charset="0"/>
              </a:rPr>
              <a:t>.</a:t>
            </a:r>
            <a:r>
              <a:rPr lang="en" sz="26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AE1EA3-C854-4738-445B-9DEB6A485FB8}"/>
              </a:ext>
            </a:extLst>
          </p:cNvPr>
          <p:cNvSpPr txBox="1"/>
          <p:nvPr/>
        </p:nvSpPr>
        <p:spPr>
          <a:xfrm>
            <a:off x="3161703" y="530180"/>
            <a:ext cx="586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b="1" dirty="0"/>
              <a:t>EGW ( </a:t>
            </a:r>
            <a:r>
              <a:rPr lang="en" b="1" noProof="0" dirty="0"/>
              <a:t>The Review and Herald </a:t>
            </a:r>
            <a:r>
              <a:rPr lang="en" b="1" dirty="0"/>
              <a:t>, February 17, 1891)</a:t>
            </a:r>
          </a:p>
        </p:txBody>
      </p:sp>
    </p:spTree>
    <p:extLst>
      <p:ext uri="{BB962C8B-B14F-4D97-AF65-F5344CB8AC3E}">
        <p14:creationId xmlns:p14="http://schemas.microsoft.com/office/powerpoint/2010/main" val="34322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20BA9-1DFE-768A-8ED1-97BD54F75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462C098-87EF-3D43-0109-CB53CF601837}"/>
              </a:ext>
            </a:extLst>
          </p:cNvPr>
          <p:cNvSpPr txBox="1"/>
          <p:nvPr/>
        </p:nvSpPr>
        <p:spPr>
          <a:xfrm>
            <a:off x="3433320" y="2900515"/>
            <a:ext cx="5356718" cy="1138867"/>
          </a:xfrm>
          <a:prstGeom prst="rect">
            <a:avLst/>
          </a:prstGeom>
          <a:noFill/>
          <a:effectLst>
            <a:outerShdw blurRad="50800" dist="152400" dir="13500000" algn="br" rotWithShape="0">
              <a:srgbClr val="1DB4FF">
                <a:alpha val="40000"/>
              </a:srgbClr>
            </a:outerShdw>
          </a:effectLst>
        </p:spPr>
        <p:txBody>
          <a:bodyPr wrap="square">
            <a:prstTxWarp prst="textWave2">
              <a:avLst>
                <a:gd name="adj1" fmla="val 13321"/>
                <a:gd name="adj2" fmla="val 0"/>
              </a:avLst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convex"/>
              <a:contourClr>
                <a:schemeClr val="accent2">
                  <a:lumMod val="50000"/>
                </a:schemeClr>
              </a:contourClr>
            </a:sp3d>
          </a:bodyPr>
          <a:lstStyle/>
          <a:p>
            <a:pPr algn="ctr"/>
            <a:r>
              <a:rPr lang="en" sz="6000" b="1" dirty="0">
                <a:ln/>
                <a:solidFill>
                  <a:srgbClr val="006699"/>
                </a:solidFill>
                <a:effectLst>
                  <a:outerShdw blurRad="50800" dist="76200" dir="13500000" algn="br" rotWithShape="0">
                    <a:srgbClr val="004364">
                      <a:alpha val="40000"/>
                    </a:srgbClr>
                  </a:outerShdw>
                </a:effectLst>
              </a:rPr>
              <a:t>MILIRI</a:t>
            </a:r>
          </a:p>
        </p:txBody>
      </p:sp>
      <p:pic>
        <p:nvPicPr>
          <p:cNvPr id="10" name="Imagen 9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6DF10C50-14D6-EA3C-4B47-D1E458DEFD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>
            <a:fillRect/>
          </a:stretch>
        </p:blipFill>
        <p:spPr>
          <a:xfrm>
            <a:off x="161192" y="182127"/>
            <a:ext cx="2434524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agua, tabla, parado, pareja&#10;&#10;El contenido generado por IA puede ser incorrecto.">
            <a:extLst>
              <a:ext uri="{FF2B5EF4-FFF2-40B4-BE49-F238E27FC236}">
                <a16:creationId xmlns:a16="http://schemas.microsoft.com/office/drawing/2014/main" id="{B424D368-F74F-B140-5673-B4D7142C43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9438969" y="182127"/>
            <a:ext cx="2591840" cy="6493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3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B0755492-204D-1C05-ADBD-79B73F183B8D}"/>
              </a:ext>
            </a:extLst>
          </p:cNvPr>
          <p:cNvSpPr txBox="1"/>
          <p:nvPr/>
        </p:nvSpPr>
        <p:spPr>
          <a:xfrm>
            <a:off x="288131" y="667186"/>
            <a:ext cx="1161573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1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Izi ndi zimene Yehova akunena: Ndi ndodo imene ili mʼdzanja langa ndidzamenya madzi a mu Nailo, ndipo madzi adzasanduka magazi. Ndikadzachita ichi udzadziwa kuti Ine ndine Yehova: </a:t>
            </a:r>
            <a:r>
              <a:rPr lang="en-US" sz="1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(Eksodo7:17)</a:t>
            </a:r>
            <a:endParaRPr lang="en" sz="1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132D8B-2616-0037-BF4D-5653E0A3534D}"/>
              </a:ext>
            </a:extLst>
          </p:cNvPr>
          <p:cNvSpPr txBox="1"/>
          <p:nvPr/>
        </p:nvSpPr>
        <p:spPr>
          <a:xfrm>
            <a:off x="2" y="-44280"/>
            <a:ext cx="12191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E9E5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MLIRI WOYAMBA (WOSAPYSA): MWAZI</a:t>
            </a:r>
            <a:endParaRPr lang="en" sz="4400" b="1" dirty="0">
              <a:ln w="10160">
                <a:solidFill>
                  <a:schemeClr val="accent3"/>
                </a:solidFill>
                <a:prstDash val="solid"/>
              </a:ln>
              <a:solidFill>
                <a:srgbClr val="FFE9E5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FE6557-F4DD-5E64-BA32-759560EAEA40}"/>
              </a:ext>
            </a:extLst>
          </p:cNvPr>
          <p:cNvSpPr txBox="1"/>
          <p:nvPr/>
        </p:nvSpPr>
        <p:spPr>
          <a:xfrm>
            <a:off x="395287" y="4229087"/>
            <a:ext cx="3681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Eksodo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7:14-25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CC9BC21C-4F62-D018-51DC-C1F4EC9ECA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5878620"/>
              </p:ext>
            </p:extLst>
          </p:nvPr>
        </p:nvGraphicFramePr>
        <p:xfrm>
          <a:off x="395287" y="1619250"/>
          <a:ext cx="2957513" cy="2354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n 14" descr="Un grupo de personas junto a un cuerpo de agua junto a un caballo&#10;&#10;El contenido generado por IA puede ser incorrecto.">
            <a:extLst>
              <a:ext uri="{FF2B5EF4-FFF2-40B4-BE49-F238E27FC236}">
                <a16:creationId xmlns:a16="http://schemas.microsoft.com/office/drawing/2014/main" id="{5E31FE68-9DF5-C985-E372-5F873ADC950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317" y="1743062"/>
            <a:ext cx="7476767" cy="497205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8442964-3B70-F5C5-6321-7BC287B788F0}"/>
              </a:ext>
            </a:extLst>
          </p:cNvPr>
          <p:cNvSpPr txBox="1"/>
          <p:nvPr/>
        </p:nvSpPr>
        <p:spPr>
          <a:xfrm>
            <a:off x="395287" y="4494278"/>
            <a:ext cx="406003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Mtsinje wa Nailo, ndi kusefukira kwake, unapatsa moyo Aigupto. Koma </a:t>
            </a:r>
            <a:r>
              <a:rPr lang="en-US" sz="2000" b="1" dirty="0" err="1">
                <a:solidFill>
                  <a:prstClr val="black"/>
                </a:solidFill>
              </a:rPr>
              <a:t>ndani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anapanga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gwero</a:t>
            </a:r>
            <a:r>
              <a:rPr lang="en-US" sz="2000" b="1" dirty="0">
                <a:solidFill>
                  <a:prstClr val="black"/>
                </a:solidFill>
              </a:rPr>
              <a:t> la </a:t>
            </a:r>
            <a:r>
              <a:rPr lang="en-US" sz="2000" b="1" dirty="0" err="1">
                <a:solidFill>
                  <a:prstClr val="black"/>
                </a:solidFill>
              </a:rPr>
              <a:t>madzi</a:t>
            </a:r>
            <a:r>
              <a:rPr lang="en-US" sz="2000" b="1" dirty="0">
                <a:solidFill>
                  <a:prstClr val="black"/>
                </a:solidFill>
              </a:rPr>
              <a:t>? </a:t>
            </a:r>
            <a:r>
              <a:rPr lang="en-US" sz="2000" b="1" dirty="0" err="1">
                <a:solidFill>
                  <a:prstClr val="black"/>
                </a:solidFill>
              </a:rPr>
              <a:t>Amatsenga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anayerekeza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kutembenuka</a:t>
            </a:r>
            <a:r>
              <a:rPr lang="en-US" sz="2000" b="1" dirty="0">
                <a:solidFill>
                  <a:prstClr val="black"/>
                </a:solidFill>
              </a:rPr>
              <a:t> kwa madzi, </a:t>
            </a:r>
            <a:r>
              <a:rPr lang="en-US" sz="2000" b="1" dirty="0" err="1">
                <a:solidFill>
                  <a:prstClr val="black"/>
                </a:solidFill>
              </a:rPr>
              <a:t>koma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sanathe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kubwezeretsa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kusinthaku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Graphic spid="13" grpId="0">
        <p:bldAsOne/>
      </p:bldGraphic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1409</Words>
  <Application>Microsoft Office PowerPoint</Application>
  <PresentationFormat>Panorámica</PresentationFormat>
  <Paragraphs>80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Aptos Display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134</cp:revision>
  <dcterms:created xsi:type="dcterms:W3CDTF">2025-06-28T14:27:47Z</dcterms:created>
  <dcterms:modified xsi:type="dcterms:W3CDTF">2025-07-26T14:29:25Z</dcterms:modified>
</cp:coreProperties>
</file>