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717"/>
  </p:normalViewPr>
  <p:slideViewPr>
    <p:cSldViewPr snapToGrid="0">
      <p:cViewPr varScale="1">
        <p:scale>
          <a:sx n="87" d="100"/>
          <a:sy n="87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Mulungu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akuwuza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Aisraeli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zochita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n-GB" sz="1700" b="1" dirty="0" err="1"/>
            <a:t>Mverani</a:t>
          </a:r>
          <a:r>
            <a:rPr lang="en-GB" sz="1700" b="1" dirty="0"/>
            <a:t> </a:t>
          </a:r>
          <a:r>
            <a:rPr lang="en-GB" sz="1700" b="1" dirty="0" err="1"/>
            <a:t>mawu</a:t>
          </a:r>
          <a:r>
            <a:rPr lang="en-GB" sz="1700" b="1" dirty="0"/>
            <a:t> </a:t>
          </a:r>
          <a:r>
            <a:rPr lang="en-GB" sz="1700" b="1" dirty="0" err="1"/>
            <a:t>ake</a:t>
          </a:r>
          <a:r>
            <a:rPr lang="en-GB" sz="1700" b="1" dirty="0"/>
            <a:t>, </a:t>
          </a:r>
          <a:r>
            <a:rPr lang="en-GB" sz="1700" b="1" dirty="0" err="1"/>
            <a:t>kuti</a:t>
          </a:r>
          <a:r>
            <a:rPr lang="en-GB" sz="1700" b="1" dirty="0"/>
            <a:t> Mulungu </a:t>
          </a:r>
          <a:r>
            <a:rPr lang="en-GB" sz="1700" b="1" dirty="0" err="1"/>
            <a:t>akhale</a:t>
          </a:r>
          <a:r>
            <a:rPr lang="en-GB" sz="1700" b="1" dirty="0"/>
            <a:t> </a:t>
          </a:r>
          <a:r>
            <a:rPr lang="en-GB" sz="1700" b="1" dirty="0" err="1"/>
            <a:t>mdani</a:t>
          </a:r>
          <a:r>
            <a:rPr lang="en-GB" sz="1700" b="1" dirty="0"/>
            <a:t> </a:t>
          </a:r>
          <a:r>
            <a:rPr lang="en-GB" sz="1700" b="1" dirty="0" err="1"/>
            <a:t>wa</a:t>
          </a:r>
          <a:r>
            <a:rPr lang="en-GB" sz="1700" b="1" dirty="0"/>
            <a:t> </a:t>
          </a:r>
          <a:r>
            <a:rPr lang="en-GB" sz="1700" b="1" dirty="0" err="1"/>
            <a:t>adani</a:t>
          </a:r>
          <a:r>
            <a:rPr lang="en-GB" sz="1700" b="1" dirty="0"/>
            <a:t> </a:t>
          </a:r>
          <a:r>
            <a:rPr lang="en-GB" sz="1700" b="1" dirty="0" err="1"/>
            <a:t>ake</a:t>
          </a:r>
          <a:br>
            <a:rPr lang="es-ES" sz="1700" b="1" dirty="0"/>
          </a:br>
          <a:r>
            <a:rPr lang="en" sz="1700" b="1" dirty="0"/>
            <a:t>(23:21-22)</a:t>
          </a:r>
          <a:endParaRPr lang="es-ES" sz="17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GB" sz="1800" b="1" dirty="0" err="1"/>
            <a:t>Tumikirani</a:t>
          </a:r>
          <a:r>
            <a:rPr lang="en-GB" sz="1800" b="1" dirty="0"/>
            <a:t> Mulungu </a:t>
          </a:r>
          <a:r>
            <a:rPr lang="en-GB" sz="1800" b="1" dirty="0" err="1"/>
            <a:t>yekha</a:t>
          </a:r>
          <a:r>
            <a:rPr lang="en-GB" sz="1800" b="1" dirty="0"/>
            <a:t>, </a:t>
          </a:r>
          <a:r>
            <a:rPr lang="en-GB" sz="1800" b="1" dirty="0" err="1"/>
            <a:t>kuti</a:t>
          </a:r>
          <a:r>
            <a:rPr lang="en-GB" sz="1800" b="1" dirty="0"/>
            <a:t> Iye </a:t>
          </a:r>
          <a:r>
            <a:rPr lang="en-GB" sz="1800" b="1" dirty="0" err="1"/>
            <a:t>achotse</a:t>
          </a:r>
          <a:r>
            <a:rPr lang="en-GB" sz="1800" b="1" dirty="0"/>
            <a:t> </a:t>
          </a:r>
          <a:r>
            <a:rPr lang="en-GB" sz="1800" b="1" dirty="0" err="1"/>
            <a:t>matenda</a:t>
          </a:r>
          <a:r>
            <a:rPr lang="en-GB" sz="1800" b="1" dirty="0"/>
            <a:t> </a:t>
          </a:r>
          <a:r>
            <a:rPr lang="en-GB" sz="1800" b="1" dirty="0" err="1"/>
            <a:t>onse</a:t>
          </a:r>
          <a:r>
            <a:rPr lang="en-GB" sz="1800" b="1" dirty="0"/>
            <a:t> </a:t>
          </a:r>
          <a:r>
            <a:rPr lang="en" sz="1800" b="1" dirty="0"/>
            <a:t>(23:24-26)</a:t>
          </a:r>
          <a:endParaRPr lang="es-ES" sz="18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GB" sz="1750" b="1" dirty="0" err="1"/>
            <a:t>Musapange</a:t>
          </a:r>
          <a:r>
            <a:rPr lang="en-GB" sz="1750" b="1" dirty="0"/>
            <a:t> </a:t>
          </a:r>
          <a:r>
            <a:rPr lang="en-GB" sz="1750" b="1" dirty="0" err="1"/>
            <a:t>mgwirizano</a:t>
          </a:r>
          <a:r>
            <a:rPr lang="en-GB" sz="1750" b="1" dirty="0"/>
            <a:t> </a:t>
          </a:r>
          <a:r>
            <a:rPr lang="en-GB" sz="1750" b="1" dirty="0" err="1"/>
            <a:t>ndi</a:t>
          </a:r>
          <a:r>
            <a:rPr lang="en-GB" sz="1750" b="1" dirty="0"/>
            <a:t> </a:t>
          </a:r>
          <a:r>
            <a:rPr lang="en-GB" sz="1750" b="1" dirty="0" err="1"/>
            <a:t>Akanani</a:t>
          </a:r>
          <a:r>
            <a:rPr lang="en-GB" sz="1750" b="1" dirty="0"/>
            <a:t>, </a:t>
          </a:r>
          <a:r>
            <a:rPr lang="en-GB" sz="1750" b="1" dirty="0" err="1"/>
            <a:t>kuti</a:t>
          </a:r>
          <a:r>
            <a:rPr lang="en-GB" sz="1750" b="1" dirty="0"/>
            <a:t> </a:t>
          </a:r>
          <a:r>
            <a:rPr lang="en-GB" sz="1750" b="1" dirty="0" err="1"/>
            <a:t>musalambire</a:t>
          </a:r>
          <a:r>
            <a:rPr lang="en-GB" sz="1750" b="1" dirty="0"/>
            <a:t> </a:t>
          </a:r>
          <a:r>
            <a:rPr lang="en-GB" sz="1750" b="1" dirty="0" err="1"/>
            <a:t>milungu</a:t>
          </a:r>
          <a:r>
            <a:rPr lang="en-GB" sz="1750" b="1" dirty="0"/>
            <a:t> </a:t>
          </a:r>
          <a:r>
            <a:rPr lang="en-GB" sz="1750" b="1" dirty="0" err="1"/>
            <a:t>yawo</a:t>
          </a:r>
          <a:r>
            <a:rPr lang="en-GB" sz="1750" b="1" dirty="0"/>
            <a:t> </a:t>
          </a:r>
          <a:r>
            <a:rPr lang="en" sz="1800" b="1" dirty="0"/>
            <a:t>(23:32-33)</a:t>
          </a:r>
          <a:endParaRPr lang="es-ES" sz="18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Mulungu </a:t>
          </a:r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akuwuza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Aisraeli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zomwe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adzachite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GB" sz="1800" b="1" dirty="0" err="1"/>
            <a:t>Mngelo</a:t>
          </a:r>
          <a:r>
            <a:rPr lang="en-GB" sz="1800" b="1" dirty="0"/>
            <a:t> </a:t>
          </a:r>
          <a:r>
            <a:rPr lang="en-GB" sz="1800" b="1" dirty="0" err="1"/>
            <a:t>adzawatsogolera</a:t>
          </a:r>
          <a:r>
            <a:rPr lang="en-GB" sz="1800" b="1" dirty="0"/>
            <a:t> </a:t>
          </a:r>
          <a:r>
            <a:rPr lang="en-GB" sz="1800" b="1" dirty="0" err="1"/>
            <a:t>ndi</a:t>
          </a:r>
          <a:r>
            <a:rPr lang="en-GB" sz="1800" b="1" dirty="0"/>
            <a:t> </a:t>
          </a:r>
          <a:r>
            <a:rPr lang="en-GB" sz="1800" b="1" dirty="0" err="1"/>
            <a:t>kuwafikitsa</a:t>
          </a:r>
          <a:r>
            <a:rPr lang="en-GB" sz="1800" b="1" dirty="0"/>
            <a:t> </a:t>
          </a:r>
          <a:r>
            <a:rPr lang="en-GB" sz="1800" b="1" dirty="0" err="1"/>
            <a:t>ku</a:t>
          </a:r>
          <a:r>
            <a:rPr lang="en-GB" sz="1800" b="1" dirty="0"/>
            <a:t> Kanani [</a:t>
          </a:r>
          <a:r>
            <a:rPr lang="en-GB" sz="1800" b="1" dirty="0" err="1"/>
            <a:t>kuwongolera</a:t>
          </a:r>
          <a:r>
            <a:rPr lang="en" sz="1800" b="1" dirty="0"/>
            <a:t>] (23:23)</a:t>
          </a:r>
          <a:endParaRPr lang="es-ES" sz="18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800" b="1" dirty="0" err="1"/>
            <a:t>Adzachititsa</a:t>
          </a:r>
          <a:r>
            <a:rPr lang="en" sz="1800" b="1" dirty="0"/>
            <a:t> </a:t>
          </a:r>
          <a:r>
            <a:rPr lang="en" sz="1800" b="1" dirty="0" err="1"/>
            <a:t>mantha</a:t>
          </a:r>
          <a:r>
            <a:rPr lang="en" sz="1800" b="1" dirty="0"/>
            <a:t> </a:t>
          </a:r>
          <a:r>
            <a:rPr lang="en-GB" sz="1800" b="1" dirty="0" err="1"/>
            <a:t>kwa</a:t>
          </a:r>
          <a:r>
            <a:rPr lang="en-GB" sz="1800" b="1" dirty="0"/>
            <a:t> </a:t>
          </a:r>
          <a:r>
            <a:rPr lang="en-GB" sz="1800" b="1" dirty="0" err="1"/>
            <a:t>okhala</a:t>
          </a:r>
          <a:r>
            <a:rPr lang="en-GB" sz="1800" b="1" dirty="0"/>
            <a:t> </a:t>
          </a:r>
          <a:r>
            <a:rPr lang="en-GB" sz="1800" b="1" dirty="0" err="1"/>
            <a:t>m’dzikolo</a:t>
          </a:r>
          <a:r>
            <a:rPr lang="en" sz="1800" b="1" dirty="0"/>
            <a:t>  (23:27)</a:t>
          </a:r>
          <a:endParaRPr lang="es-ES" sz="18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en-GB" sz="1800" b="1" dirty="0" err="1"/>
            <a:t>Adzatumiza</a:t>
          </a:r>
          <a:r>
            <a:rPr lang="en-GB" sz="1800" b="1" dirty="0"/>
            <a:t> </a:t>
          </a:r>
          <a:r>
            <a:rPr lang="en-GB" sz="1800" b="1" dirty="0" err="1"/>
            <a:t>mavu</a:t>
          </a:r>
          <a:r>
            <a:rPr lang="en-GB" sz="1800" b="1" dirty="0"/>
            <a:t> </a:t>
          </a:r>
          <a:r>
            <a:rPr lang="en-GB" sz="1800" b="1" dirty="0" err="1"/>
            <a:t>kuti</a:t>
          </a:r>
          <a:r>
            <a:rPr lang="en-GB" sz="1800" b="1" dirty="0"/>
            <a:t> </a:t>
          </a:r>
          <a:r>
            <a:rPr lang="en-GB" sz="1800" b="1" dirty="0" err="1"/>
            <a:t>awathamangitse</a:t>
          </a:r>
          <a:r>
            <a:rPr lang="en" sz="1800" b="1" dirty="0"/>
            <a:t>(23:28)</a:t>
          </a:r>
          <a:endParaRPr lang="es-ES" sz="18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GB" sz="1600" b="1" baseline="0" dirty="0" err="1"/>
            <a:t>Adzawathamangitsa</a:t>
          </a:r>
          <a:r>
            <a:rPr lang="en-GB" sz="1600" b="1" baseline="0" dirty="0"/>
            <a:t> </a:t>
          </a:r>
          <a:r>
            <a:rPr lang="en-GB" sz="1600" b="1" baseline="0" dirty="0" err="1"/>
            <a:t>pang’onopang’ono</a:t>
          </a:r>
          <a:r>
            <a:rPr lang="en-GB" sz="1600" b="1" baseline="0" dirty="0"/>
            <a:t> </a:t>
          </a:r>
          <a:r>
            <a:rPr lang="en" sz="1600" b="1" baseline="0" dirty="0"/>
            <a:t>(23:29-30)</a:t>
          </a:r>
          <a:endParaRPr lang="es-ES" sz="1600" baseline="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GB" sz="1400" b="1" baseline="0" dirty="0"/>
            <a:t>Iye </a:t>
          </a:r>
          <a:r>
            <a:rPr lang="en-GB" sz="1400" b="1" baseline="0" dirty="0" err="1"/>
            <a:t>adzawapereka</a:t>
          </a:r>
          <a:r>
            <a:rPr lang="en-GB" sz="1400" b="1" baseline="0" dirty="0"/>
            <a:t> </a:t>
          </a:r>
          <a:r>
            <a:rPr lang="en-GB" sz="1400" b="1" baseline="0" dirty="0" err="1"/>
            <a:t>m’manja</a:t>
          </a:r>
          <a:r>
            <a:rPr lang="en-GB" sz="1400" b="1" baseline="0" dirty="0"/>
            <a:t> </a:t>
          </a:r>
          <a:r>
            <a:rPr lang="en-GB" sz="1400" b="1" baseline="0" dirty="0" err="1"/>
            <a:t>mwa</a:t>
          </a:r>
          <a:r>
            <a:rPr lang="en-GB" sz="1400" b="1" baseline="0" dirty="0"/>
            <a:t> </a:t>
          </a:r>
          <a:r>
            <a:rPr lang="en-GB" sz="1400" b="1" baseline="0" dirty="0" err="1"/>
            <a:t>Aisiraeli</a:t>
          </a:r>
          <a:r>
            <a:rPr lang="en-GB" sz="1400" b="1" baseline="0" dirty="0"/>
            <a:t> </a:t>
          </a:r>
          <a:r>
            <a:rPr lang="en-GB" sz="1400" b="1" baseline="0" dirty="0" err="1"/>
            <a:t>mpaka</a:t>
          </a:r>
          <a:r>
            <a:rPr lang="en-GB" sz="1400" b="1" baseline="0" dirty="0"/>
            <a:t> </a:t>
          </a:r>
          <a:r>
            <a:rPr lang="en-GB" sz="1400" b="1" baseline="0" dirty="0" err="1"/>
            <a:t>atayamba</a:t>
          </a:r>
          <a:r>
            <a:rPr lang="en-GB" sz="1400" b="1" baseline="0" dirty="0"/>
            <a:t> </a:t>
          </a:r>
          <a:r>
            <a:rPr lang="en-GB" sz="1400" b="1" baseline="0" dirty="0" err="1"/>
            <a:t>kulamulira</a:t>
          </a:r>
          <a:r>
            <a:rPr lang="en-GB" sz="1400" b="1" baseline="0" dirty="0"/>
            <a:t> </a:t>
          </a:r>
          <a:r>
            <a:rPr lang="en-GB" sz="1400" b="1" baseline="0" dirty="0" err="1"/>
            <a:t>kuchokera</a:t>
          </a:r>
          <a:r>
            <a:rPr lang="en-GB" sz="1400" b="1" baseline="0" dirty="0"/>
            <a:t> </a:t>
          </a:r>
          <a:r>
            <a:rPr lang="en-GB" sz="1400" b="1" baseline="0" dirty="0" err="1"/>
            <a:t>ku</a:t>
          </a:r>
          <a:r>
            <a:rPr lang="en-GB" sz="1400" b="1" baseline="0" dirty="0"/>
            <a:t> Nyanja </a:t>
          </a:r>
          <a:r>
            <a:rPr lang="en-GB" sz="1400" b="1" baseline="0" dirty="0" err="1"/>
            <a:t>ya</a:t>
          </a:r>
          <a:r>
            <a:rPr lang="en-GB" sz="1400" b="1" baseline="0" dirty="0"/>
            <a:t> </a:t>
          </a:r>
          <a:r>
            <a:rPr lang="en-GB" sz="1400" b="1" baseline="0" dirty="0" err="1"/>
            <a:t>Mediteraniyani</a:t>
          </a:r>
          <a:r>
            <a:rPr lang="en-GB" sz="1400" b="1" baseline="0" dirty="0"/>
            <a:t> </a:t>
          </a:r>
          <a:r>
            <a:rPr lang="en-GB" sz="1400" b="1" baseline="0" dirty="0" err="1"/>
            <a:t>kukafika</a:t>
          </a:r>
          <a:r>
            <a:rPr lang="en-GB" sz="1400" b="1" baseline="0" dirty="0"/>
            <a:t>  </a:t>
          </a:r>
          <a:r>
            <a:rPr lang="en-GB" sz="1400" b="1" baseline="0" dirty="0" err="1"/>
            <a:t>ku</a:t>
          </a:r>
          <a:r>
            <a:rPr lang="en-GB" sz="1400" b="1" baseline="0" dirty="0"/>
            <a:t> </a:t>
          </a:r>
          <a:r>
            <a:rPr lang="en-GB" sz="1400" b="1" baseline="0" dirty="0" err="1"/>
            <a:t>mtsinje</a:t>
          </a:r>
          <a:r>
            <a:rPr lang="en-GB" sz="1400" b="1" baseline="0" dirty="0"/>
            <a:t> </a:t>
          </a:r>
          <a:r>
            <a:rPr lang="en-GB" sz="1400" b="1" baseline="0" dirty="0" err="1"/>
            <a:t>wa</a:t>
          </a:r>
          <a:r>
            <a:rPr lang="en-GB" sz="1400" b="1" baseline="0" dirty="0"/>
            <a:t> </a:t>
          </a:r>
          <a:r>
            <a:rPr lang="en-GB" sz="1400" b="1" baseline="0" dirty="0" err="1"/>
            <a:t>Firate</a:t>
          </a:r>
          <a:r>
            <a:rPr lang="en" sz="1400" b="1" baseline="0" dirty="0"/>
            <a:t>(23:31)</a:t>
          </a:r>
          <a:endParaRPr lang="es-ES" sz="1400" baseline="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GB" sz="1600" b="1" baseline="0" dirty="0" err="1"/>
            <a:t>Adzatumiza</a:t>
          </a:r>
          <a:r>
            <a:rPr lang="en-GB" sz="1600" b="1" baseline="0" dirty="0"/>
            <a:t> </a:t>
          </a:r>
          <a:r>
            <a:rPr lang="en-GB" sz="1600" b="1" baseline="0" dirty="0" err="1"/>
            <a:t>Mngelo</a:t>
          </a:r>
          <a:r>
            <a:rPr lang="en-GB" sz="1600" b="1" baseline="0" dirty="0"/>
            <a:t> Wake </a:t>
          </a:r>
          <a:r>
            <a:rPr lang="en-GB" sz="1600" b="1" baseline="0" dirty="0" err="1"/>
            <a:t>kuti</a:t>
          </a:r>
          <a:r>
            <a:rPr lang="en-GB" sz="1600" b="1" baseline="0" dirty="0"/>
            <a:t> </a:t>
          </a:r>
          <a:r>
            <a:rPr lang="en-GB" sz="1600" b="1" baseline="0" dirty="0" err="1"/>
            <a:t>awasunge</a:t>
          </a:r>
          <a:r>
            <a:rPr lang="en-GB" sz="1600" b="1" baseline="0" dirty="0"/>
            <a:t> </a:t>
          </a:r>
          <a:r>
            <a:rPr lang="en-GB" sz="1600" b="1" baseline="0" dirty="0" err="1"/>
            <a:t>ndi</a:t>
          </a:r>
          <a:r>
            <a:rPr lang="en-GB" sz="1600" b="1" baseline="0" dirty="0"/>
            <a:t> </a:t>
          </a:r>
          <a:r>
            <a:rPr lang="en-GB" sz="1600" b="1" baseline="0" dirty="0" err="1"/>
            <a:t>kuwalowetsa</a:t>
          </a:r>
          <a:r>
            <a:rPr lang="en-GB" sz="1600" b="1" baseline="0" dirty="0"/>
            <a:t> </a:t>
          </a:r>
          <a:r>
            <a:rPr lang="en-GB" sz="1600" b="1" baseline="0" dirty="0" err="1"/>
            <a:t>m’menemo</a:t>
          </a:r>
          <a:r>
            <a:rPr lang="en" sz="1600" b="1" baseline="0" dirty="0"/>
            <a:t>[</a:t>
          </a:r>
          <a:r>
            <a:rPr lang="en" sz="1600" b="1" baseline="0" dirty="0" err="1"/>
            <a:t>chitetezo</a:t>
          </a:r>
          <a:r>
            <a:rPr lang="en" sz="1600" b="1" baseline="0" dirty="0"/>
            <a:t>] (23:20)</a:t>
          </a:r>
          <a:endParaRPr lang="es-ES" sz="1600" baseline="0" dirty="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43210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89" y="125467"/>
          <a:ext cx="2240305" cy="579378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Mulungu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akuwuza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Aisraeli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zochita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058" y="142436"/>
        <a:ext cx="2206367" cy="545440"/>
      </dsp:txXfrm>
    </dsp:sp>
    <dsp:sp modelId="{764F3D33-8790-42F3-A612-9A10B698F301}">
      <dsp:nvSpPr>
        <dsp:cNvPr id="0" name=""/>
        <dsp:cNvSpPr/>
      </dsp:nvSpPr>
      <dsp:spPr>
        <a:xfrm>
          <a:off x="224120" y="704846"/>
          <a:ext cx="224030" cy="824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4927"/>
              </a:lnTo>
              <a:lnTo>
                <a:pt x="224030" y="824927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48150" y="849690"/>
          <a:ext cx="1934567" cy="1360166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 err="1"/>
            <a:t>Mverani</a:t>
          </a:r>
          <a:r>
            <a:rPr lang="en-GB" sz="1700" b="1" kern="1200" dirty="0"/>
            <a:t> </a:t>
          </a:r>
          <a:r>
            <a:rPr lang="en-GB" sz="1700" b="1" kern="1200" dirty="0" err="1"/>
            <a:t>mawu</a:t>
          </a:r>
          <a:r>
            <a:rPr lang="en-GB" sz="1700" b="1" kern="1200" dirty="0"/>
            <a:t> </a:t>
          </a:r>
          <a:r>
            <a:rPr lang="en-GB" sz="1700" b="1" kern="1200" dirty="0" err="1"/>
            <a:t>ake</a:t>
          </a:r>
          <a:r>
            <a:rPr lang="en-GB" sz="1700" b="1" kern="1200" dirty="0"/>
            <a:t>, </a:t>
          </a:r>
          <a:r>
            <a:rPr lang="en-GB" sz="1700" b="1" kern="1200" dirty="0" err="1"/>
            <a:t>kuti</a:t>
          </a:r>
          <a:r>
            <a:rPr lang="en-GB" sz="1700" b="1" kern="1200" dirty="0"/>
            <a:t> Mulungu </a:t>
          </a:r>
          <a:r>
            <a:rPr lang="en-GB" sz="1700" b="1" kern="1200" dirty="0" err="1"/>
            <a:t>akhale</a:t>
          </a:r>
          <a:r>
            <a:rPr lang="en-GB" sz="1700" b="1" kern="1200" dirty="0"/>
            <a:t> </a:t>
          </a:r>
          <a:r>
            <a:rPr lang="en-GB" sz="1700" b="1" kern="1200" dirty="0" err="1"/>
            <a:t>mdani</a:t>
          </a:r>
          <a:r>
            <a:rPr lang="en-GB" sz="1700" b="1" kern="1200" dirty="0"/>
            <a:t> </a:t>
          </a:r>
          <a:r>
            <a:rPr lang="en-GB" sz="1700" b="1" kern="1200" dirty="0" err="1"/>
            <a:t>wa</a:t>
          </a:r>
          <a:r>
            <a:rPr lang="en-GB" sz="1700" b="1" kern="1200" dirty="0"/>
            <a:t> </a:t>
          </a:r>
          <a:r>
            <a:rPr lang="en-GB" sz="1700" b="1" kern="1200" dirty="0" err="1"/>
            <a:t>adani</a:t>
          </a:r>
          <a:r>
            <a:rPr lang="en-GB" sz="1700" b="1" kern="1200" dirty="0"/>
            <a:t> </a:t>
          </a:r>
          <a:r>
            <a:rPr lang="en-GB" sz="1700" b="1" kern="1200" dirty="0" err="1"/>
            <a:t>ake</a:t>
          </a:r>
          <a:br>
            <a:rPr lang="es-ES" sz="1700" b="1" kern="1200" dirty="0"/>
          </a:br>
          <a:r>
            <a:rPr lang="en" sz="1700" b="1" kern="1200" dirty="0"/>
            <a:t>(23:21-22)</a:t>
          </a:r>
          <a:endParaRPr lang="es-ES" sz="1700" kern="1200" dirty="0"/>
        </a:p>
      </dsp:txBody>
      <dsp:txXfrm>
        <a:off x="487988" y="889528"/>
        <a:ext cx="1854891" cy="1280490"/>
      </dsp:txXfrm>
    </dsp:sp>
    <dsp:sp modelId="{646C048A-3FAC-4BFD-8BC1-3F55D6CA3F61}">
      <dsp:nvSpPr>
        <dsp:cNvPr id="0" name=""/>
        <dsp:cNvSpPr/>
      </dsp:nvSpPr>
      <dsp:spPr>
        <a:xfrm>
          <a:off x="224120" y="704846"/>
          <a:ext cx="224030" cy="2292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2116"/>
              </a:lnTo>
              <a:lnTo>
                <a:pt x="224030" y="2292116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48150" y="2316880"/>
          <a:ext cx="1934567" cy="1360166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/>
            <a:t>Tumikirani</a:t>
          </a:r>
          <a:r>
            <a:rPr lang="en-GB" sz="1800" b="1" kern="1200" dirty="0"/>
            <a:t> Mulungu </a:t>
          </a:r>
          <a:r>
            <a:rPr lang="en-GB" sz="1800" b="1" kern="1200" dirty="0" err="1"/>
            <a:t>yekha</a:t>
          </a:r>
          <a:r>
            <a:rPr lang="en-GB" sz="1800" b="1" kern="1200" dirty="0"/>
            <a:t>, </a:t>
          </a:r>
          <a:r>
            <a:rPr lang="en-GB" sz="1800" b="1" kern="1200" dirty="0" err="1"/>
            <a:t>kuti</a:t>
          </a:r>
          <a:r>
            <a:rPr lang="en-GB" sz="1800" b="1" kern="1200" dirty="0"/>
            <a:t> Iye </a:t>
          </a:r>
          <a:r>
            <a:rPr lang="en-GB" sz="1800" b="1" kern="1200" dirty="0" err="1"/>
            <a:t>achotse</a:t>
          </a:r>
          <a:r>
            <a:rPr lang="en-GB" sz="1800" b="1" kern="1200" dirty="0"/>
            <a:t> </a:t>
          </a:r>
          <a:r>
            <a:rPr lang="en-GB" sz="1800" b="1" kern="1200" dirty="0" err="1"/>
            <a:t>matenda</a:t>
          </a:r>
          <a:r>
            <a:rPr lang="en-GB" sz="1800" b="1" kern="1200" dirty="0"/>
            <a:t> </a:t>
          </a:r>
          <a:r>
            <a:rPr lang="en-GB" sz="1800" b="1" kern="1200" dirty="0" err="1"/>
            <a:t>onse</a:t>
          </a:r>
          <a:r>
            <a:rPr lang="en-GB" sz="1800" b="1" kern="1200" dirty="0"/>
            <a:t> </a:t>
          </a:r>
          <a:r>
            <a:rPr lang="en" sz="1800" b="1" kern="1200" dirty="0"/>
            <a:t>(23:24-26)</a:t>
          </a:r>
          <a:endParaRPr lang="es-ES" sz="1800" kern="1200" dirty="0"/>
        </a:p>
      </dsp:txBody>
      <dsp:txXfrm>
        <a:off x="487988" y="2356718"/>
        <a:ext cx="1854891" cy="1280490"/>
      </dsp:txXfrm>
    </dsp:sp>
    <dsp:sp modelId="{2CAC2AF5-3F99-4D75-A510-79A9E815886C}">
      <dsp:nvSpPr>
        <dsp:cNvPr id="0" name=""/>
        <dsp:cNvSpPr/>
      </dsp:nvSpPr>
      <dsp:spPr>
        <a:xfrm>
          <a:off x="224120" y="704846"/>
          <a:ext cx="224030" cy="3809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09961"/>
              </a:lnTo>
              <a:lnTo>
                <a:pt x="224030" y="3809961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48150" y="3784069"/>
          <a:ext cx="1934567" cy="146147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50" b="1" kern="1200" dirty="0" err="1"/>
            <a:t>Musapange</a:t>
          </a:r>
          <a:r>
            <a:rPr lang="en-GB" sz="1750" b="1" kern="1200" dirty="0"/>
            <a:t> </a:t>
          </a:r>
          <a:r>
            <a:rPr lang="en-GB" sz="1750" b="1" kern="1200" dirty="0" err="1"/>
            <a:t>mgwirizano</a:t>
          </a:r>
          <a:r>
            <a:rPr lang="en-GB" sz="1750" b="1" kern="1200" dirty="0"/>
            <a:t> </a:t>
          </a:r>
          <a:r>
            <a:rPr lang="en-GB" sz="1750" b="1" kern="1200" dirty="0" err="1"/>
            <a:t>ndi</a:t>
          </a:r>
          <a:r>
            <a:rPr lang="en-GB" sz="1750" b="1" kern="1200" dirty="0"/>
            <a:t> </a:t>
          </a:r>
          <a:r>
            <a:rPr lang="en-GB" sz="1750" b="1" kern="1200" dirty="0" err="1"/>
            <a:t>Akanani</a:t>
          </a:r>
          <a:r>
            <a:rPr lang="en-GB" sz="1750" b="1" kern="1200" dirty="0"/>
            <a:t>, </a:t>
          </a:r>
          <a:r>
            <a:rPr lang="en-GB" sz="1750" b="1" kern="1200" dirty="0" err="1"/>
            <a:t>kuti</a:t>
          </a:r>
          <a:r>
            <a:rPr lang="en-GB" sz="1750" b="1" kern="1200" dirty="0"/>
            <a:t> </a:t>
          </a:r>
          <a:r>
            <a:rPr lang="en-GB" sz="1750" b="1" kern="1200" dirty="0" err="1"/>
            <a:t>musalambire</a:t>
          </a:r>
          <a:r>
            <a:rPr lang="en-GB" sz="1750" b="1" kern="1200" dirty="0"/>
            <a:t> </a:t>
          </a:r>
          <a:r>
            <a:rPr lang="en-GB" sz="1750" b="1" kern="1200" dirty="0" err="1"/>
            <a:t>milungu</a:t>
          </a:r>
          <a:r>
            <a:rPr lang="en-GB" sz="1750" b="1" kern="1200" dirty="0"/>
            <a:t> </a:t>
          </a:r>
          <a:r>
            <a:rPr lang="en-GB" sz="1750" b="1" kern="1200" dirty="0" err="1"/>
            <a:t>yawo</a:t>
          </a:r>
          <a:r>
            <a:rPr lang="en-GB" sz="1750" b="1" kern="1200" dirty="0"/>
            <a:t> </a:t>
          </a:r>
          <a:r>
            <a:rPr lang="en" sz="1800" b="1" kern="1200" dirty="0"/>
            <a:t>(23:32-33)</a:t>
          </a:r>
          <a:endParaRPr lang="es-ES" sz="1800" kern="1200" dirty="0"/>
        </a:p>
      </dsp:txBody>
      <dsp:txXfrm>
        <a:off x="490955" y="3826874"/>
        <a:ext cx="1848957" cy="1375866"/>
      </dsp:txXfrm>
    </dsp:sp>
    <dsp:sp modelId="{2C16D801-25D9-476F-A96A-456EF4DC99BF}">
      <dsp:nvSpPr>
        <dsp:cNvPr id="0" name=""/>
        <dsp:cNvSpPr/>
      </dsp:nvSpPr>
      <dsp:spPr>
        <a:xfrm>
          <a:off x="2530084" y="125467"/>
          <a:ext cx="2818212" cy="579378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Mulungu </a:t>
          </a: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akuwuza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Aisraeli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zomwe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adzachite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47053" y="142436"/>
        <a:ext cx="2784274" cy="545440"/>
      </dsp:txXfrm>
    </dsp:sp>
    <dsp:sp modelId="{48A48776-191B-4C31-B6FC-C0F773CE0533}">
      <dsp:nvSpPr>
        <dsp:cNvPr id="0" name=""/>
        <dsp:cNvSpPr/>
      </dsp:nvSpPr>
      <dsp:spPr>
        <a:xfrm>
          <a:off x="2811906" y="704846"/>
          <a:ext cx="281821" cy="651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884"/>
              </a:lnTo>
              <a:lnTo>
                <a:pt x="281821" y="651884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93727" y="849690"/>
          <a:ext cx="2868831" cy="101408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baseline="0" dirty="0" err="1"/>
            <a:t>Adzatumiza</a:t>
          </a:r>
          <a:r>
            <a:rPr lang="en-GB" sz="1600" b="1" kern="1200" baseline="0" dirty="0"/>
            <a:t> </a:t>
          </a:r>
          <a:r>
            <a:rPr lang="en-GB" sz="1600" b="1" kern="1200" baseline="0" dirty="0" err="1"/>
            <a:t>Mngelo</a:t>
          </a:r>
          <a:r>
            <a:rPr lang="en-GB" sz="1600" b="1" kern="1200" baseline="0" dirty="0"/>
            <a:t> Wake </a:t>
          </a:r>
          <a:r>
            <a:rPr lang="en-GB" sz="1600" b="1" kern="1200" baseline="0" dirty="0" err="1"/>
            <a:t>kuti</a:t>
          </a:r>
          <a:r>
            <a:rPr lang="en-GB" sz="1600" b="1" kern="1200" baseline="0" dirty="0"/>
            <a:t> </a:t>
          </a:r>
          <a:r>
            <a:rPr lang="en-GB" sz="1600" b="1" kern="1200" baseline="0" dirty="0" err="1"/>
            <a:t>awasunge</a:t>
          </a:r>
          <a:r>
            <a:rPr lang="en-GB" sz="1600" b="1" kern="1200" baseline="0" dirty="0"/>
            <a:t> </a:t>
          </a:r>
          <a:r>
            <a:rPr lang="en-GB" sz="1600" b="1" kern="1200" baseline="0" dirty="0" err="1"/>
            <a:t>ndi</a:t>
          </a:r>
          <a:r>
            <a:rPr lang="en-GB" sz="1600" b="1" kern="1200" baseline="0" dirty="0"/>
            <a:t> </a:t>
          </a:r>
          <a:r>
            <a:rPr lang="en-GB" sz="1600" b="1" kern="1200" baseline="0" dirty="0" err="1"/>
            <a:t>kuwalowetsa</a:t>
          </a:r>
          <a:r>
            <a:rPr lang="en-GB" sz="1600" b="1" kern="1200" baseline="0" dirty="0"/>
            <a:t> </a:t>
          </a:r>
          <a:r>
            <a:rPr lang="en-GB" sz="1600" b="1" kern="1200" baseline="0" dirty="0" err="1"/>
            <a:t>m’menemo</a:t>
          </a:r>
          <a:r>
            <a:rPr lang="en" sz="1600" b="1" kern="1200" baseline="0" dirty="0"/>
            <a:t>[</a:t>
          </a:r>
          <a:r>
            <a:rPr lang="en" sz="1600" b="1" kern="1200" baseline="0" dirty="0" err="1"/>
            <a:t>chitetezo</a:t>
          </a:r>
          <a:r>
            <a:rPr lang="en" sz="1600" b="1" kern="1200" baseline="0" dirty="0"/>
            <a:t>] (23:20)</a:t>
          </a:r>
          <a:endParaRPr lang="es-ES" sz="1600" kern="1200" baseline="0" dirty="0"/>
        </a:p>
      </dsp:txBody>
      <dsp:txXfrm>
        <a:off x="3123428" y="879391"/>
        <a:ext cx="2809429" cy="954678"/>
      </dsp:txXfrm>
    </dsp:sp>
    <dsp:sp modelId="{FC03CFAA-8D1B-4B4D-B6E7-202EB01B9AF3}">
      <dsp:nvSpPr>
        <dsp:cNvPr id="0" name=""/>
        <dsp:cNvSpPr/>
      </dsp:nvSpPr>
      <dsp:spPr>
        <a:xfrm>
          <a:off x="2811906" y="704846"/>
          <a:ext cx="281821" cy="1726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6773"/>
              </a:lnTo>
              <a:lnTo>
                <a:pt x="281821" y="172677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93727" y="2008615"/>
          <a:ext cx="2868831" cy="846008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/>
            <a:t>Mngelo</a:t>
          </a:r>
          <a:r>
            <a:rPr lang="en-GB" sz="1800" b="1" kern="1200" dirty="0"/>
            <a:t> </a:t>
          </a:r>
          <a:r>
            <a:rPr lang="en-GB" sz="1800" b="1" kern="1200" dirty="0" err="1"/>
            <a:t>adzawatsogolera</a:t>
          </a:r>
          <a:r>
            <a:rPr lang="en-GB" sz="1800" b="1" kern="1200" dirty="0"/>
            <a:t> </a:t>
          </a:r>
          <a:r>
            <a:rPr lang="en-GB" sz="1800" b="1" kern="1200" dirty="0" err="1"/>
            <a:t>ndi</a:t>
          </a:r>
          <a:r>
            <a:rPr lang="en-GB" sz="1800" b="1" kern="1200" dirty="0"/>
            <a:t> </a:t>
          </a:r>
          <a:r>
            <a:rPr lang="en-GB" sz="1800" b="1" kern="1200" dirty="0" err="1"/>
            <a:t>kuwafikitsa</a:t>
          </a:r>
          <a:r>
            <a:rPr lang="en-GB" sz="1800" b="1" kern="1200" dirty="0"/>
            <a:t> </a:t>
          </a:r>
          <a:r>
            <a:rPr lang="en-GB" sz="1800" b="1" kern="1200" dirty="0" err="1"/>
            <a:t>ku</a:t>
          </a:r>
          <a:r>
            <a:rPr lang="en-GB" sz="1800" b="1" kern="1200" dirty="0"/>
            <a:t> Kanani [</a:t>
          </a:r>
          <a:r>
            <a:rPr lang="en-GB" sz="1800" b="1" kern="1200" dirty="0" err="1"/>
            <a:t>kuwongolera</a:t>
          </a:r>
          <a:r>
            <a:rPr lang="en" sz="1800" b="1" kern="1200" dirty="0"/>
            <a:t>] (23:23)</a:t>
          </a:r>
          <a:endParaRPr lang="es-ES" sz="1800" kern="1200" dirty="0"/>
        </a:p>
      </dsp:txBody>
      <dsp:txXfrm>
        <a:off x="3118506" y="2033394"/>
        <a:ext cx="2819273" cy="796450"/>
      </dsp:txXfrm>
    </dsp:sp>
    <dsp:sp modelId="{0B4D5CE0-CDE7-416B-8E23-2559268C5123}">
      <dsp:nvSpPr>
        <dsp:cNvPr id="0" name=""/>
        <dsp:cNvSpPr/>
      </dsp:nvSpPr>
      <dsp:spPr>
        <a:xfrm>
          <a:off x="2811906" y="704846"/>
          <a:ext cx="281821" cy="25843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4311"/>
              </a:lnTo>
              <a:lnTo>
                <a:pt x="281821" y="258431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93727" y="2999469"/>
          <a:ext cx="2868831" cy="579378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 err="1"/>
            <a:t>Adzachititsa</a:t>
          </a:r>
          <a:r>
            <a:rPr lang="en" sz="1800" b="1" kern="1200" dirty="0"/>
            <a:t> </a:t>
          </a:r>
          <a:r>
            <a:rPr lang="en" sz="1800" b="1" kern="1200" dirty="0" err="1"/>
            <a:t>mantha</a:t>
          </a:r>
          <a:r>
            <a:rPr lang="en" sz="1800" b="1" kern="1200" dirty="0"/>
            <a:t> </a:t>
          </a:r>
          <a:r>
            <a:rPr lang="en-GB" sz="1800" b="1" kern="1200" dirty="0" err="1"/>
            <a:t>kwa</a:t>
          </a:r>
          <a:r>
            <a:rPr lang="en-GB" sz="1800" b="1" kern="1200" dirty="0"/>
            <a:t> </a:t>
          </a:r>
          <a:r>
            <a:rPr lang="en-GB" sz="1800" b="1" kern="1200" dirty="0" err="1"/>
            <a:t>okhala</a:t>
          </a:r>
          <a:r>
            <a:rPr lang="en-GB" sz="1800" b="1" kern="1200" dirty="0"/>
            <a:t> </a:t>
          </a:r>
          <a:r>
            <a:rPr lang="en-GB" sz="1800" b="1" kern="1200" dirty="0" err="1"/>
            <a:t>m’dzikolo</a:t>
          </a:r>
          <a:r>
            <a:rPr lang="en" sz="1800" b="1" kern="1200" dirty="0"/>
            <a:t>  (23:27)</a:t>
          </a:r>
          <a:endParaRPr lang="es-ES" sz="1800" kern="1200" dirty="0"/>
        </a:p>
      </dsp:txBody>
      <dsp:txXfrm>
        <a:off x="3110696" y="3016438"/>
        <a:ext cx="2834893" cy="545440"/>
      </dsp:txXfrm>
    </dsp:sp>
    <dsp:sp modelId="{C9AD4B2F-B8D5-441A-822E-E35D0C26A0F9}">
      <dsp:nvSpPr>
        <dsp:cNvPr id="0" name=""/>
        <dsp:cNvSpPr/>
      </dsp:nvSpPr>
      <dsp:spPr>
        <a:xfrm>
          <a:off x="2811906" y="704846"/>
          <a:ext cx="281821" cy="3308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08535"/>
              </a:lnTo>
              <a:lnTo>
                <a:pt x="281821" y="330853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93727" y="3723692"/>
          <a:ext cx="2868831" cy="579378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/>
            <a:t>Adzatumiza</a:t>
          </a:r>
          <a:r>
            <a:rPr lang="en-GB" sz="1800" b="1" kern="1200" dirty="0"/>
            <a:t> </a:t>
          </a:r>
          <a:r>
            <a:rPr lang="en-GB" sz="1800" b="1" kern="1200" dirty="0" err="1"/>
            <a:t>mavu</a:t>
          </a:r>
          <a:r>
            <a:rPr lang="en-GB" sz="1800" b="1" kern="1200" dirty="0"/>
            <a:t> </a:t>
          </a:r>
          <a:r>
            <a:rPr lang="en-GB" sz="1800" b="1" kern="1200" dirty="0" err="1"/>
            <a:t>kuti</a:t>
          </a:r>
          <a:r>
            <a:rPr lang="en-GB" sz="1800" b="1" kern="1200" dirty="0"/>
            <a:t> </a:t>
          </a:r>
          <a:r>
            <a:rPr lang="en-GB" sz="1800" b="1" kern="1200" dirty="0" err="1"/>
            <a:t>awathamangitse</a:t>
          </a:r>
          <a:r>
            <a:rPr lang="en" sz="1800" b="1" kern="1200" dirty="0"/>
            <a:t>(23:28)</a:t>
          </a:r>
          <a:endParaRPr lang="es-ES" sz="1800" kern="1200" dirty="0"/>
        </a:p>
      </dsp:txBody>
      <dsp:txXfrm>
        <a:off x="3110696" y="3740661"/>
        <a:ext cx="2834893" cy="545440"/>
      </dsp:txXfrm>
    </dsp:sp>
    <dsp:sp modelId="{B84EDD32-83AD-4C7B-8D37-09AEC8E052F9}">
      <dsp:nvSpPr>
        <dsp:cNvPr id="0" name=""/>
        <dsp:cNvSpPr/>
      </dsp:nvSpPr>
      <dsp:spPr>
        <a:xfrm>
          <a:off x="2811906" y="704846"/>
          <a:ext cx="281821" cy="4032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2758"/>
              </a:lnTo>
              <a:lnTo>
                <a:pt x="281821" y="4032758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93727" y="4447915"/>
          <a:ext cx="2868831" cy="579378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baseline="0" dirty="0" err="1"/>
            <a:t>Adzawathamangitsa</a:t>
          </a:r>
          <a:r>
            <a:rPr lang="en-GB" sz="1600" b="1" kern="1200" baseline="0" dirty="0"/>
            <a:t> </a:t>
          </a:r>
          <a:r>
            <a:rPr lang="en-GB" sz="1600" b="1" kern="1200" baseline="0" dirty="0" err="1"/>
            <a:t>pang’onopang’ono</a:t>
          </a:r>
          <a:r>
            <a:rPr lang="en-GB" sz="1600" b="1" kern="1200" baseline="0" dirty="0"/>
            <a:t> </a:t>
          </a:r>
          <a:r>
            <a:rPr lang="en" sz="1600" b="1" kern="1200" baseline="0" dirty="0"/>
            <a:t>(23:29-30)</a:t>
          </a:r>
          <a:endParaRPr lang="es-ES" sz="1600" kern="1200" baseline="0" dirty="0"/>
        </a:p>
      </dsp:txBody>
      <dsp:txXfrm>
        <a:off x="3110696" y="4464884"/>
        <a:ext cx="2834893" cy="545440"/>
      </dsp:txXfrm>
    </dsp:sp>
    <dsp:sp modelId="{B18A2427-8B60-4E58-9E91-3D82907DCED2}">
      <dsp:nvSpPr>
        <dsp:cNvPr id="0" name=""/>
        <dsp:cNvSpPr/>
      </dsp:nvSpPr>
      <dsp:spPr>
        <a:xfrm>
          <a:off x="2811906" y="704846"/>
          <a:ext cx="281821" cy="4990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90314"/>
              </a:lnTo>
              <a:lnTo>
                <a:pt x="281821" y="4990314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93727" y="5172138"/>
          <a:ext cx="2868831" cy="1046044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baseline="0" dirty="0"/>
            <a:t>Iye </a:t>
          </a:r>
          <a:r>
            <a:rPr lang="en-GB" sz="1400" b="1" kern="1200" baseline="0" dirty="0" err="1"/>
            <a:t>adzawapereka</a:t>
          </a:r>
          <a:r>
            <a:rPr lang="en-GB" sz="1400" b="1" kern="1200" baseline="0" dirty="0"/>
            <a:t> </a:t>
          </a:r>
          <a:r>
            <a:rPr lang="en-GB" sz="1400" b="1" kern="1200" baseline="0" dirty="0" err="1"/>
            <a:t>m’manja</a:t>
          </a:r>
          <a:r>
            <a:rPr lang="en-GB" sz="1400" b="1" kern="1200" baseline="0" dirty="0"/>
            <a:t> </a:t>
          </a:r>
          <a:r>
            <a:rPr lang="en-GB" sz="1400" b="1" kern="1200" baseline="0" dirty="0" err="1"/>
            <a:t>mwa</a:t>
          </a:r>
          <a:r>
            <a:rPr lang="en-GB" sz="1400" b="1" kern="1200" baseline="0" dirty="0"/>
            <a:t> </a:t>
          </a:r>
          <a:r>
            <a:rPr lang="en-GB" sz="1400" b="1" kern="1200" baseline="0" dirty="0" err="1"/>
            <a:t>Aisiraeli</a:t>
          </a:r>
          <a:r>
            <a:rPr lang="en-GB" sz="1400" b="1" kern="1200" baseline="0" dirty="0"/>
            <a:t> </a:t>
          </a:r>
          <a:r>
            <a:rPr lang="en-GB" sz="1400" b="1" kern="1200" baseline="0" dirty="0" err="1"/>
            <a:t>mpaka</a:t>
          </a:r>
          <a:r>
            <a:rPr lang="en-GB" sz="1400" b="1" kern="1200" baseline="0" dirty="0"/>
            <a:t> </a:t>
          </a:r>
          <a:r>
            <a:rPr lang="en-GB" sz="1400" b="1" kern="1200" baseline="0" dirty="0" err="1"/>
            <a:t>atayamba</a:t>
          </a:r>
          <a:r>
            <a:rPr lang="en-GB" sz="1400" b="1" kern="1200" baseline="0" dirty="0"/>
            <a:t> </a:t>
          </a:r>
          <a:r>
            <a:rPr lang="en-GB" sz="1400" b="1" kern="1200" baseline="0" dirty="0" err="1"/>
            <a:t>kulamulira</a:t>
          </a:r>
          <a:r>
            <a:rPr lang="en-GB" sz="1400" b="1" kern="1200" baseline="0" dirty="0"/>
            <a:t> </a:t>
          </a:r>
          <a:r>
            <a:rPr lang="en-GB" sz="1400" b="1" kern="1200" baseline="0" dirty="0" err="1"/>
            <a:t>kuchokera</a:t>
          </a:r>
          <a:r>
            <a:rPr lang="en-GB" sz="1400" b="1" kern="1200" baseline="0" dirty="0"/>
            <a:t> </a:t>
          </a:r>
          <a:r>
            <a:rPr lang="en-GB" sz="1400" b="1" kern="1200" baseline="0" dirty="0" err="1"/>
            <a:t>ku</a:t>
          </a:r>
          <a:r>
            <a:rPr lang="en-GB" sz="1400" b="1" kern="1200" baseline="0" dirty="0"/>
            <a:t> Nyanja </a:t>
          </a:r>
          <a:r>
            <a:rPr lang="en-GB" sz="1400" b="1" kern="1200" baseline="0" dirty="0" err="1"/>
            <a:t>ya</a:t>
          </a:r>
          <a:r>
            <a:rPr lang="en-GB" sz="1400" b="1" kern="1200" baseline="0" dirty="0"/>
            <a:t> </a:t>
          </a:r>
          <a:r>
            <a:rPr lang="en-GB" sz="1400" b="1" kern="1200" baseline="0" dirty="0" err="1"/>
            <a:t>Mediteraniyani</a:t>
          </a:r>
          <a:r>
            <a:rPr lang="en-GB" sz="1400" b="1" kern="1200" baseline="0" dirty="0"/>
            <a:t> </a:t>
          </a:r>
          <a:r>
            <a:rPr lang="en-GB" sz="1400" b="1" kern="1200" baseline="0" dirty="0" err="1"/>
            <a:t>kukafika</a:t>
          </a:r>
          <a:r>
            <a:rPr lang="en-GB" sz="1400" b="1" kern="1200" baseline="0" dirty="0"/>
            <a:t>  </a:t>
          </a:r>
          <a:r>
            <a:rPr lang="en-GB" sz="1400" b="1" kern="1200" baseline="0" dirty="0" err="1"/>
            <a:t>ku</a:t>
          </a:r>
          <a:r>
            <a:rPr lang="en-GB" sz="1400" b="1" kern="1200" baseline="0" dirty="0"/>
            <a:t> </a:t>
          </a:r>
          <a:r>
            <a:rPr lang="en-GB" sz="1400" b="1" kern="1200" baseline="0" dirty="0" err="1"/>
            <a:t>mtsinje</a:t>
          </a:r>
          <a:r>
            <a:rPr lang="en-GB" sz="1400" b="1" kern="1200" baseline="0" dirty="0"/>
            <a:t> </a:t>
          </a:r>
          <a:r>
            <a:rPr lang="en-GB" sz="1400" b="1" kern="1200" baseline="0" dirty="0" err="1"/>
            <a:t>wa</a:t>
          </a:r>
          <a:r>
            <a:rPr lang="en-GB" sz="1400" b="1" kern="1200" baseline="0" dirty="0"/>
            <a:t> </a:t>
          </a:r>
          <a:r>
            <a:rPr lang="en-GB" sz="1400" b="1" kern="1200" baseline="0" dirty="0" err="1"/>
            <a:t>Firate</a:t>
          </a:r>
          <a:r>
            <a:rPr lang="en" sz="1400" b="1" kern="1200" baseline="0" dirty="0"/>
            <a:t>(23:31)</a:t>
          </a:r>
          <a:endParaRPr lang="es-ES" sz="1400" kern="1200" baseline="0" dirty="0"/>
        </a:p>
      </dsp:txBody>
      <dsp:txXfrm>
        <a:off x="3124365" y="5202776"/>
        <a:ext cx="2807555" cy="984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23849" y="137696"/>
            <a:ext cx="67558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KUKHALA MOLINGANA NDI LAMULO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2703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Phunziro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9, August 30, 2025</a:t>
            </a: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LAMULO LAKUBWEREZA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399309" y="594300"/>
            <a:ext cx="9311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kulipira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dzino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kulipira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dzino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mkono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kulipa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mkono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phazi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kulipa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phazi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GB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4" y="1052006"/>
            <a:ext cx="8938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Pamene</a:t>
            </a:r>
            <a:r>
              <a:rPr lang="en-GB" sz="2000" b="1" dirty="0"/>
              <a:t> Yesu </a:t>
            </a:r>
            <a:r>
              <a:rPr lang="en-GB" sz="2000" b="1" dirty="0" err="1"/>
              <a:t>anapereka</a:t>
            </a:r>
            <a:r>
              <a:rPr lang="en-GB" sz="2000" b="1" dirty="0"/>
              <a:t> </a:t>
            </a:r>
            <a:r>
              <a:rPr lang="en-GB" sz="2000" b="1" dirty="0" err="1"/>
              <a:t>Uthenga</a:t>
            </a:r>
            <a:r>
              <a:rPr lang="en-GB" sz="2000" b="1" dirty="0"/>
              <a:t> pa Phiri, </a:t>
            </a:r>
            <a:r>
              <a:rPr lang="en-GB" sz="2000" b="1" dirty="0" err="1"/>
              <a:t>anachotsa</a:t>
            </a:r>
            <a:r>
              <a:rPr lang="en-GB" sz="2000" b="1" dirty="0"/>
              <a:t> </a:t>
            </a:r>
            <a:r>
              <a:rPr lang="en-GB" sz="2000" b="1" dirty="0" err="1"/>
              <a:t>lamulo</a:t>
            </a:r>
            <a:r>
              <a:rPr lang="en-GB" sz="2000" b="1" dirty="0"/>
              <a:t> la </a:t>
            </a:r>
            <a:r>
              <a:rPr lang="en-GB" sz="2000" b="1" dirty="0" err="1"/>
              <a:t>kubwezera</a:t>
            </a:r>
            <a:r>
              <a:rPr lang="en-GB" sz="2000" b="1" dirty="0"/>
              <a:t> (Mateyu 5:38-42)… </a:t>
            </a:r>
            <a:r>
              <a:rPr lang="en-GB" sz="2000" b="1" dirty="0" err="1"/>
              <a:t>kapena</a:t>
            </a:r>
            <a:r>
              <a:rPr lang="en-GB" sz="2000" b="1" dirty="0"/>
              <a:t> </a:t>
            </a:r>
            <a:r>
              <a:rPr lang="en-GB" sz="2000" b="1" dirty="0" err="1"/>
              <a:t>sanatero</a:t>
            </a:r>
            <a:r>
              <a:rPr lang="en-US" sz="2000" b="1" dirty="0"/>
              <a:t>?</a:t>
            </a:r>
            <a:endParaRPr lang="en" sz="2000" b="1" dirty="0"/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06792" y="1226164"/>
            <a:ext cx="2809008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3463636" y="4640678"/>
            <a:ext cx="87283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Lamulo</a:t>
            </a:r>
            <a:r>
              <a:rPr lang="en-GB" sz="2000" b="1" dirty="0"/>
              <a:t> </a:t>
            </a:r>
            <a:r>
              <a:rPr lang="en-GB" sz="2000" b="1" dirty="0" err="1"/>
              <a:t>ili</a:t>
            </a:r>
            <a:r>
              <a:rPr lang="en-GB" sz="2000" b="1" dirty="0"/>
              <a:t> </a:t>
            </a:r>
            <a:r>
              <a:rPr lang="en-GB" sz="2000" b="1" dirty="0" err="1"/>
              <a:t>linapangidwa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cholinga</a:t>
            </a:r>
            <a:r>
              <a:rPr lang="en-GB" sz="2000" b="1" dirty="0"/>
              <a:t> </a:t>
            </a:r>
            <a:r>
              <a:rPr lang="en-GB" sz="2000" b="1" dirty="0" err="1"/>
              <a:t>choteteza</a:t>
            </a:r>
            <a:r>
              <a:rPr lang="en-GB" sz="2000" b="1" dirty="0"/>
              <a:t> </a:t>
            </a:r>
            <a:r>
              <a:rPr lang="en-GB" sz="2000" b="1" dirty="0" err="1"/>
              <a:t>choletsa</a:t>
            </a:r>
            <a:r>
              <a:rPr lang="en-GB" sz="2000" b="1" dirty="0"/>
              <a:t> </a:t>
            </a:r>
            <a:r>
              <a:rPr lang="en-GB" sz="2000" b="1" dirty="0" err="1"/>
              <a:t>kubwezera</a:t>
            </a:r>
            <a:r>
              <a:rPr lang="en-GB" sz="2000" b="1" dirty="0"/>
              <a:t>, </a:t>
            </a:r>
            <a:r>
              <a:rPr lang="en-GB" sz="2000" b="1" dirty="0" err="1"/>
              <a:t>kuthetsa</a:t>
            </a:r>
            <a:r>
              <a:rPr lang="en-GB" sz="2000" b="1" dirty="0"/>
              <a:t> </a:t>
            </a:r>
            <a:r>
              <a:rPr lang="en-GB" sz="2000" b="1" dirty="0" err="1"/>
              <a:t>nkhondo</a:t>
            </a:r>
            <a:r>
              <a:rPr lang="en-GB" sz="2000" b="1" dirty="0"/>
              <a:t> </a:t>
            </a:r>
            <a:r>
              <a:rPr lang="en-GB" sz="2000" b="1" dirty="0" err="1"/>
              <a:t>zokhetsa</a:t>
            </a:r>
            <a:r>
              <a:rPr lang="en-GB" sz="2000" b="1" dirty="0"/>
              <a:t> </a:t>
            </a:r>
            <a:r>
              <a:rPr lang="en-GB" sz="2000" b="1" dirty="0" err="1"/>
              <a:t>mwazi</a:t>
            </a:r>
            <a:r>
              <a:rPr lang="en-GB" sz="2000" b="1" dirty="0"/>
              <a:t>,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kubwezera</a:t>
            </a:r>
            <a:r>
              <a:rPr lang="en-GB" sz="2000" b="1" dirty="0"/>
              <a:t> </a:t>
            </a:r>
            <a:r>
              <a:rPr lang="en-GB" sz="2000" b="1" dirty="0" err="1"/>
              <a:t>popanda</a:t>
            </a:r>
            <a:r>
              <a:rPr lang="en-GB" sz="2000" b="1" dirty="0"/>
              <a:t> </a:t>
            </a:r>
            <a:r>
              <a:rPr lang="en-GB" sz="2000" b="1" dirty="0" err="1"/>
              <a:t>kuchita</a:t>
            </a:r>
            <a:r>
              <a:rPr lang="en-GB" sz="2000" b="1" dirty="0"/>
              <a:t> </a:t>
            </a:r>
            <a:r>
              <a:rPr lang="en-GB" sz="2000" b="1" dirty="0" err="1"/>
              <a:t>kafukufuku</a:t>
            </a:r>
            <a:r>
              <a:rPr lang="en-GB" sz="2000" b="1" dirty="0"/>
              <a:t> </a:t>
            </a:r>
            <a:r>
              <a:rPr lang="en-GB" sz="2000" b="1" dirty="0" err="1"/>
              <a:t>wokwanira</a:t>
            </a:r>
            <a:r>
              <a:rPr lang="en-GB" sz="2000" b="1" dirty="0"/>
              <a:t>. </a:t>
            </a:r>
            <a:r>
              <a:rPr lang="en-GB" sz="2000" b="1" dirty="0" err="1"/>
              <a:t>Zowonongeka</a:t>
            </a:r>
            <a:r>
              <a:rPr lang="en-GB" sz="2000" b="1" dirty="0"/>
              <a:t> </a:t>
            </a:r>
            <a:r>
              <a:rPr lang="en-GB" sz="2000" b="1" dirty="0" err="1"/>
              <a:t>zinayenera</a:t>
            </a:r>
            <a:r>
              <a:rPr lang="en-GB" sz="2000" b="1" dirty="0"/>
              <a:t> </a:t>
            </a:r>
            <a:r>
              <a:rPr lang="en-GB" sz="2000" b="1" dirty="0" err="1"/>
              <a:t>kuyesedwa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oweruza</a:t>
            </a:r>
            <a:r>
              <a:rPr lang="en-GB" sz="2000" b="1" dirty="0"/>
              <a:t>, </a:t>
            </a:r>
            <a:r>
              <a:rPr lang="en-GB" sz="2000" b="1" dirty="0" err="1"/>
              <a:t>chipukuta</a:t>
            </a:r>
            <a:r>
              <a:rPr lang="en-GB" sz="2000" b="1" dirty="0"/>
              <a:t> </a:t>
            </a:r>
            <a:r>
              <a:rPr lang="en-GB" sz="2000" b="1" dirty="0" err="1"/>
              <a:t>misozi</a:t>
            </a:r>
            <a:r>
              <a:rPr lang="en-GB" sz="2000" b="1" dirty="0"/>
              <a:t> </a:t>
            </a:r>
            <a:r>
              <a:rPr lang="en-GB" sz="2000" b="1" dirty="0" err="1"/>
              <a:t>choyenera</a:t>
            </a:r>
            <a:r>
              <a:rPr lang="en-GB" sz="2000" b="1" dirty="0"/>
              <a:t> </a:t>
            </a:r>
            <a:r>
              <a:rPr lang="en-GB" sz="2000" b="1" dirty="0" err="1"/>
              <a:t>chimakhazikitsidwa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kulipidwa</a:t>
            </a:r>
            <a:r>
              <a:rPr lang="en-GB" sz="2000" b="1" dirty="0"/>
              <a:t>. </a:t>
            </a:r>
            <a:r>
              <a:rPr lang="en-GB" sz="2000" b="1" dirty="0" err="1"/>
              <a:t>Njirayi</a:t>
            </a:r>
            <a:r>
              <a:rPr lang="en-GB" sz="2000" b="1" dirty="0"/>
              <a:t> </a:t>
            </a:r>
            <a:r>
              <a:rPr lang="en-GB" sz="2000" b="1" dirty="0" err="1"/>
              <a:t>inachitika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anthu</a:t>
            </a:r>
            <a:r>
              <a:rPr lang="en-GB" sz="2000" b="1" dirty="0"/>
              <a:t> </a:t>
            </a:r>
            <a:r>
              <a:rPr lang="en-GB" sz="2000" b="1" dirty="0" err="1"/>
              <a:t>asatengere</a:t>
            </a:r>
            <a:r>
              <a:rPr lang="en-GB" sz="2000" b="1" dirty="0"/>
              <a:t> </a:t>
            </a:r>
            <a:r>
              <a:rPr lang="en-GB" sz="2000" b="1" dirty="0" err="1"/>
              <a:t>chilungamo</a:t>
            </a:r>
            <a:r>
              <a:rPr lang="en-GB" sz="2000" b="1" dirty="0"/>
              <a:t> </a:t>
            </a:r>
            <a:r>
              <a:rPr lang="en-GB" sz="2000" b="1" dirty="0" err="1"/>
              <a:t>m’manja</a:t>
            </a:r>
            <a:r>
              <a:rPr lang="en-GB" sz="2000" b="1" dirty="0"/>
              <a:t> </a:t>
            </a:r>
            <a:r>
              <a:rPr lang="en-GB" sz="2000" b="1" dirty="0" err="1"/>
              <a:t>mwawo</a:t>
            </a:r>
            <a:r>
              <a:rPr lang="en-GB" sz="2000" b="1" dirty="0"/>
              <a:t>. </a:t>
            </a:r>
            <a:r>
              <a:rPr lang="en-GB" sz="2000" b="1" dirty="0" err="1"/>
              <a:t>Chilungamo</a:t>
            </a:r>
            <a:r>
              <a:rPr lang="en-GB" sz="2000" b="1" dirty="0"/>
              <a:t> </a:t>
            </a:r>
            <a:r>
              <a:rPr lang="en-GB" sz="2000" b="1" dirty="0" err="1"/>
              <a:t>chiyenera</a:t>
            </a:r>
            <a:r>
              <a:rPr lang="en-GB" sz="2000" b="1" dirty="0"/>
              <a:t> </a:t>
            </a:r>
            <a:r>
              <a:rPr lang="en-GB" sz="2000" b="1" dirty="0" err="1"/>
              <a:t>kuchitika</a:t>
            </a:r>
            <a:r>
              <a:rPr lang="en-GB" sz="2000" b="1" dirty="0"/>
              <a:t>, </a:t>
            </a:r>
            <a:r>
              <a:rPr lang="en-GB" sz="2000" b="1" dirty="0" err="1"/>
              <a:t>koma</a:t>
            </a:r>
            <a:r>
              <a:rPr lang="en-GB" sz="2000" b="1" dirty="0"/>
              <a:t> </a:t>
            </a:r>
            <a:r>
              <a:rPr lang="en-GB" sz="2000" b="1" dirty="0" err="1"/>
              <a:t>chokhazikika</a:t>
            </a:r>
            <a:r>
              <a:rPr lang="en-GB" sz="2000" b="1" dirty="0"/>
              <a:t> </a:t>
            </a:r>
            <a:r>
              <a:rPr lang="en-GB" sz="2000" b="1" dirty="0" err="1"/>
              <a:t>mogwirizana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Lamulo</a:t>
            </a:r>
            <a:r>
              <a:rPr lang="en-GB" sz="2000" b="1" dirty="0"/>
              <a:t> la Mulungu</a:t>
            </a:r>
            <a:r>
              <a:rPr lang="en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" y="4358996"/>
            <a:ext cx="3050599" cy="2351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51" y="4171921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2" y="3297762"/>
            <a:ext cx="91163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Sichinali</a:t>
            </a:r>
            <a:r>
              <a:rPr lang="en-GB" sz="2000" b="1" dirty="0"/>
              <a:t> </a:t>
            </a:r>
            <a:r>
              <a:rPr lang="en-GB" sz="2000" b="1" dirty="0" err="1"/>
              <a:t>cholinga</a:t>
            </a:r>
            <a:r>
              <a:rPr lang="en-GB" sz="2000" b="1" dirty="0"/>
              <a:t> </a:t>
            </a:r>
            <a:r>
              <a:rPr lang="en-GB" sz="2000" b="1" dirty="0" err="1"/>
              <a:t>chenicheni</a:t>
            </a:r>
            <a:r>
              <a:rPr lang="en-GB" sz="2000" b="1" dirty="0"/>
              <a:t> cha </a:t>
            </a:r>
            <a:r>
              <a:rPr lang="en-GB" sz="2000" b="1" dirty="0" err="1"/>
              <a:t>lamulo</a:t>
            </a:r>
            <a:r>
              <a:rPr lang="en-GB" sz="2000" b="1" dirty="0"/>
              <a:t> </a:t>
            </a:r>
            <a:r>
              <a:rPr lang="en-GB" sz="2000" b="1" dirty="0" err="1"/>
              <a:t>lakubwezera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munthu</a:t>
            </a:r>
            <a:r>
              <a:rPr lang="en-GB" sz="2000" b="1" dirty="0"/>
              <a:t> </a:t>
            </a:r>
            <a:r>
              <a:rPr lang="en-GB" sz="2000" b="1" dirty="0" err="1"/>
              <a:t>ataye</a:t>
            </a:r>
            <a:r>
              <a:rPr lang="en-GB" sz="2000" b="1" dirty="0"/>
              <a:t> </a:t>
            </a:r>
            <a:r>
              <a:rPr lang="en-GB" sz="2000" b="1" dirty="0" err="1"/>
              <a:t>diso</a:t>
            </a:r>
            <a:r>
              <a:rPr lang="en-GB" sz="2000" b="1" dirty="0"/>
              <a:t> </a:t>
            </a:r>
            <a:r>
              <a:rPr lang="en-GB" sz="2000" b="1" dirty="0" err="1"/>
              <a:t>kapena</a:t>
            </a:r>
            <a:r>
              <a:rPr lang="en-GB" sz="2000" b="1" dirty="0"/>
              <a:t> </a:t>
            </a:r>
            <a:r>
              <a:rPr lang="en-GB" sz="2000" b="1" dirty="0" err="1"/>
              <a:t>dzanja</a:t>
            </a:r>
            <a:r>
              <a:rPr lang="en-GB" sz="2000" b="1" dirty="0"/>
              <a:t> lake </a:t>
            </a:r>
            <a:r>
              <a:rPr lang="en-GB" sz="2000" b="1" dirty="0" err="1"/>
              <a:t>chifukwa</a:t>
            </a:r>
            <a:r>
              <a:rPr lang="en-GB" sz="2000" b="1" dirty="0"/>
              <a:t> </a:t>
            </a:r>
            <a:r>
              <a:rPr lang="en-GB" sz="2000" b="1" dirty="0" err="1"/>
              <a:t>chovulaza</a:t>
            </a:r>
            <a:r>
              <a:rPr lang="en-GB" sz="2000" b="1" dirty="0"/>
              <a:t> </a:t>
            </a:r>
            <a:r>
              <a:rPr lang="en-GB" sz="2000" b="1" dirty="0" err="1"/>
              <a:t>mnzake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3" y="1713219"/>
            <a:ext cx="89387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Mawu </a:t>
            </a:r>
            <a:r>
              <a:rPr lang="en-GB" sz="2000" b="1" dirty="0" err="1"/>
              <a:t>akuti</a:t>
            </a:r>
            <a:r>
              <a:rPr lang="en-GB" sz="2000" b="1" dirty="0"/>
              <a:t> “</a:t>
            </a:r>
            <a:r>
              <a:rPr lang="en-GB" sz="2000" b="1" dirty="0" err="1"/>
              <a:t>Munamva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kudanenedwa</a:t>
            </a:r>
            <a:r>
              <a:rPr lang="en" sz="2000" b="1" dirty="0"/>
              <a:t>… </a:t>
            </a:r>
            <a:r>
              <a:rPr lang="en-GB" sz="2000" b="1" dirty="0" err="1"/>
              <a:t>koma</a:t>
            </a:r>
            <a:r>
              <a:rPr lang="en-GB" sz="2000" b="1" dirty="0"/>
              <a:t> Ine </a:t>
            </a:r>
            <a:r>
              <a:rPr lang="en-GB" sz="2000" b="1" dirty="0" err="1"/>
              <a:t>ndikuuzeni</a:t>
            </a:r>
            <a:r>
              <a:rPr lang="en-GB" sz="2000" b="1" dirty="0"/>
              <a:t>’ </a:t>
            </a:r>
            <a:r>
              <a:rPr lang="en-GB" sz="2000" b="1" dirty="0" err="1"/>
              <a:t>sanachotse</a:t>
            </a:r>
            <a:r>
              <a:rPr lang="en-GB" sz="2000" b="1" dirty="0"/>
              <a:t> </a:t>
            </a:r>
            <a:r>
              <a:rPr lang="en-GB" sz="2000" b="1" dirty="0" err="1"/>
              <a:t>lamulo</a:t>
            </a:r>
            <a:r>
              <a:rPr lang="en-GB" sz="2000" b="1" dirty="0"/>
              <a:t> </a:t>
            </a:r>
            <a:r>
              <a:rPr lang="en-GB" sz="2000" b="1" dirty="0" err="1"/>
              <a:t>lililonse</a:t>
            </a:r>
            <a:r>
              <a:rPr lang="en" sz="2000" b="1" dirty="0"/>
              <a:t> (</a:t>
            </a:r>
            <a:r>
              <a:rPr lang="en-GB" sz="2000" b="1" dirty="0"/>
              <a:t>Yesu </a:t>
            </a:r>
            <a:r>
              <a:rPr lang="en-GB" sz="2000" b="1" dirty="0" err="1"/>
              <a:t>anagwiritsa</a:t>
            </a:r>
            <a:r>
              <a:rPr lang="en-GB" sz="2000" b="1" dirty="0"/>
              <a:t> </a:t>
            </a:r>
            <a:r>
              <a:rPr lang="en-GB" sz="2000" b="1" dirty="0" err="1"/>
              <a:t>ntchito</a:t>
            </a:r>
            <a:r>
              <a:rPr lang="en-GB" sz="2000" b="1" dirty="0"/>
              <a:t> </a:t>
            </a:r>
            <a:r>
              <a:rPr lang="en-GB" sz="2000" b="1" dirty="0" err="1"/>
              <a:t>mawu</a:t>
            </a:r>
            <a:r>
              <a:rPr lang="en-GB" sz="2000" b="1" dirty="0"/>
              <a:t> </a:t>
            </a:r>
            <a:r>
              <a:rPr lang="en-GB" sz="2000" b="1" dirty="0" err="1"/>
              <a:t>amodzimodziwo</a:t>
            </a:r>
            <a:r>
              <a:rPr lang="en-GB" sz="2000" b="1" dirty="0"/>
              <a:t> </a:t>
            </a:r>
            <a:r>
              <a:rPr lang="en-GB" sz="2000" b="1" dirty="0" err="1"/>
              <a:t>ponena</a:t>
            </a:r>
            <a:r>
              <a:rPr lang="en-GB" sz="2000" b="1" dirty="0"/>
              <a:t> za “</a:t>
            </a:r>
            <a:r>
              <a:rPr lang="en-GB" sz="2000" b="1" dirty="0" err="1"/>
              <a:t>usaphe</a:t>
            </a:r>
            <a:r>
              <a:rPr lang="en-GB" sz="2000" b="1" dirty="0"/>
              <a:t>” </a:t>
            </a:r>
            <a:r>
              <a:rPr lang="en-GB" sz="2000" b="1" dirty="0" err="1"/>
              <a:t>kapena</a:t>
            </a:r>
            <a:r>
              <a:rPr lang="en-GB" sz="2000" b="1" dirty="0"/>
              <a:t> “</a:t>
            </a:r>
            <a:r>
              <a:rPr lang="en-GB" sz="2000" b="1" dirty="0" err="1"/>
              <a:t>usachite</a:t>
            </a:r>
            <a:r>
              <a:rPr lang="en-GB" sz="2000" b="1" dirty="0"/>
              <a:t> </a:t>
            </a:r>
            <a:r>
              <a:rPr lang="en-GB" sz="2000" b="1" dirty="0" err="1"/>
              <a:t>chigololo</a:t>
            </a:r>
            <a:r>
              <a:rPr lang="en" sz="2000" b="1" dirty="0"/>
              <a:t>,” </a:t>
            </a:r>
            <a:r>
              <a:rPr lang="en-GB" sz="2000" b="1" dirty="0" err="1"/>
              <a:t>koma</a:t>
            </a:r>
            <a:r>
              <a:rPr lang="en-GB" sz="2000" b="1" dirty="0"/>
              <a:t> </a:t>
            </a:r>
            <a:r>
              <a:rPr lang="en-GB" sz="2000" b="1" dirty="0" err="1"/>
              <a:t>sachinali</a:t>
            </a:r>
            <a:r>
              <a:rPr lang="en-GB" sz="2000" b="1" dirty="0"/>
              <a:t> </a:t>
            </a:r>
            <a:r>
              <a:rPr lang="en-GB" sz="2000" b="1" dirty="0" err="1"/>
              <a:t>cholinga</a:t>
            </a:r>
            <a:r>
              <a:rPr lang="en-GB" sz="2000" b="1" dirty="0"/>
              <a:t> </a:t>
            </a:r>
            <a:r>
              <a:rPr lang="en-GB" sz="2000" b="1" dirty="0" err="1"/>
              <a:t>chake</a:t>
            </a:r>
            <a:r>
              <a:rPr lang="en-GB" sz="2000" b="1" dirty="0"/>
              <a:t> </a:t>
            </a:r>
            <a:r>
              <a:rPr lang="en-GB" sz="2000" b="1" dirty="0" err="1"/>
              <a:t>kuwathetsa</a:t>
            </a:r>
            <a:r>
              <a:rPr lang="en" sz="2000" b="1" dirty="0"/>
              <a:t>). Y</a:t>
            </a:r>
            <a:r>
              <a:rPr lang="en-GB" sz="2000" b="1" dirty="0" err="1"/>
              <a:t>esu</a:t>
            </a:r>
            <a:r>
              <a:rPr lang="en-GB" sz="2000" b="1" dirty="0"/>
              <a:t> </a:t>
            </a:r>
            <a:r>
              <a:rPr lang="en-GB" sz="2000" b="1" dirty="0" err="1"/>
              <a:t>nthawi</a:t>
            </a:r>
            <a:r>
              <a:rPr lang="en-GB" sz="2000" b="1" dirty="0"/>
              <a:t> </a:t>
            </a:r>
            <a:r>
              <a:rPr lang="en-GB" sz="2000" b="1" dirty="0" err="1"/>
              <a:t>zonse</a:t>
            </a:r>
            <a:r>
              <a:rPr lang="en-GB" sz="2000" b="1" dirty="0"/>
              <a:t> </a:t>
            </a:r>
            <a:r>
              <a:rPr lang="en-GB" sz="2000" b="1" dirty="0" err="1"/>
              <a:t>ankafutukula</a:t>
            </a:r>
            <a:r>
              <a:rPr lang="en-GB" sz="2000" b="1" dirty="0"/>
              <a:t> </a:t>
            </a:r>
            <a:r>
              <a:rPr lang="en-GB" sz="2000" b="1" dirty="0" err="1"/>
              <a:t>Lamulo</a:t>
            </a:r>
            <a:r>
              <a:rPr lang="en-GB" sz="2000" b="1" dirty="0"/>
              <a:t>, </a:t>
            </a:r>
            <a:r>
              <a:rPr lang="en-GB" sz="2000" b="1" dirty="0" err="1"/>
              <a:t>kulifotokozera</a:t>
            </a:r>
            <a:r>
              <a:rPr lang="en-GB" sz="2000" b="1" dirty="0"/>
              <a:t> </a:t>
            </a:r>
            <a:r>
              <a:rPr lang="en-GB" sz="2000" b="1" dirty="0" err="1"/>
              <a:t>bwino</a:t>
            </a:r>
            <a:r>
              <a:rPr lang="en-GB" sz="2000" b="1" dirty="0"/>
              <a:t>, </a:t>
            </a:r>
            <a:r>
              <a:rPr lang="en-GB" sz="2000" b="1" dirty="0" err="1"/>
              <a:t>komanso</a:t>
            </a:r>
            <a:r>
              <a:rPr lang="en-GB" sz="2000" b="1" dirty="0"/>
              <a:t> </a:t>
            </a:r>
            <a:r>
              <a:rPr lang="en-GB" sz="2000" b="1" dirty="0" err="1"/>
              <a:t>kulipatsa</a:t>
            </a:r>
            <a:r>
              <a:rPr lang="en-GB" sz="2000" b="1" dirty="0"/>
              <a:t> </a:t>
            </a:r>
            <a:r>
              <a:rPr lang="en-GB" sz="2000" b="1" dirty="0" err="1"/>
              <a:t>tanthauzo</a:t>
            </a:r>
            <a:r>
              <a:rPr lang="en-GB" sz="2000" b="1" dirty="0"/>
              <a:t> lake </a:t>
            </a:r>
            <a:r>
              <a:rPr lang="en-GB" sz="2000" b="1" dirty="0" err="1"/>
              <a:t>lenileni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MPHOTHO </a:t>
            </a:r>
            <a:r>
              <a:rPr lang="en" sz="4400" b="1" dirty="0">
                <a:ln/>
                <a:solidFill>
                  <a:schemeClr val="accent4"/>
                </a:solidFill>
              </a:rPr>
              <a:t>NDI </a:t>
            </a:r>
            <a:r>
              <a:rPr lang="en" sz="4400" b="1" dirty="0">
                <a:ln/>
                <a:solidFill>
                  <a:srgbClr val="FFA3A3"/>
                </a:solidFill>
              </a:rPr>
              <a:t>CHILANGO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816893" y="550366"/>
            <a:ext cx="8944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Koma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ngati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sanachite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dala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ndipo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Mulungu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analola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kuti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zichitike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iyeyo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athawire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malo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kumene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ndidzakupatsani</a:t>
            </a:r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(</a:t>
            </a:r>
            <a:r>
              <a:rPr lang="en-GB" sz="1400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 21:13)</a:t>
            </a:r>
            <a:endParaRPr lang="es-ES" sz="11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-1" y="1291947"/>
            <a:ext cx="8204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Chikhumbo</a:t>
            </a:r>
            <a:r>
              <a:rPr lang="en-GB" sz="2000" b="1" dirty="0"/>
              <a:t> </a:t>
            </a:r>
            <a:r>
              <a:rPr lang="en-GB" sz="2000" b="1" dirty="0" err="1"/>
              <a:t>chofuna</a:t>
            </a:r>
            <a:r>
              <a:rPr lang="en-GB" sz="2000" b="1" dirty="0"/>
              <a:t> </a:t>
            </a:r>
            <a:r>
              <a:rPr lang="en-GB" sz="2000" b="1" dirty="0" err="1"/>
              <a:t>kubwezera</a:t>
            </a:r>
            <a:r>
              <a:rPr lang="en-GB" sz="2000" b="1" dirty="0"/>
              <a:t> </a:t>
            </a:r>
            <a:r>
              <a:rPr lang="en-GB" sz="2000" b="1" dirty="0" err="1"/>
              <a:t>chimakhala</a:t>
            </a:r>
            <a:r>
              <a:rPr lang="en-GB" sz="2000" b="1" dirty="0"/>
              <a:t> </a:t>
            </a:r>
            <a:r>
              <a:rPr lang="en-GB" sz="2000" b="1" dirty="0" err="1"/>
              <a:t>chokhazikika</a:t>
            </a:r>
            <a:r>
              <a:rPr lang="en-GB" sz="2000" b="1" dirty="0"/>
              <a:t> </a:t>
            </a:r>
            <a:r>
              <a:rPr lang="en-GB" sz="2000" b="1" dirty="0" err="1"/>
              <a:t>kwambiri</a:t>
            </a:r>
            <a:r>
              <a:rPr lang="en-GB" sz="2000" b="1" dirty="0"/>
              <a:t> </a:t>
            </a:r>
            <a:r>
              <a:rPr lang="en-GB" sz="2000" b="1" dirty="0" err="1"/>
              <a:t>m’mitima</a:t>
            </a:r>
            <a:r>
              <a:rPr lang="en-GB" sz="2000" b="1" dirty="0"/>
              <a:t> </a:t>
            </a:r>
            <a:r>
              <a:rPr lang="en-GB" sz="2000" b="1" dirty="0" err="1"/>
              <a:t>yathu</a:t>
            </a:r>
            <a:r>
              <a:rPr lang="en-GB" sz="2000" b="1" dirty="0"/>
              <a:t>. </a:t>
            </a:r>
            <a:r>
              <a:rPr lang="en-GB" sz="2000" b="1" dirty="0" err="1"/>
              <a:t>Ndipo</a:t>
            </a:r>
            <a:r>
              <a:rPr lang="en-GB" sz="2000" b="1" dirty="0"/>
              <a:t> </a:t>
            </a:r>
            <a:r>
              <a:rPr lang="en-GB" sz="2000" b="1" dirty="0" err="1"/>
              <a:t>nthawi</a:t>
            </a:r>
            <a:r>
              <a:rPr lang="en-GB" sz="2000" b="1" dirty="0"/>
              <a:t> </a:t>
            </a:r>
            <a:r>
              <a:rPr lang="en-GB" sz="2000" b="1" dirty="0" err="1"/>
              <a:t>zonse</a:t>
            </a:r>
            <a:r>
              <a:rPr lang="en-GB" sz="2000" b="1" dirty="0"/>
              <a:t> </a:t>
            </a:r>
            <a:r>
              <a:rPr lang="en-GB" sz="2000" b="1" dirty="0" err="1"/>
              <a:t>zimakhala</a:t>
            </a:r>
            <a:r>
              <a:rPr lang="en-GB" sz="2000" b="1" dirty="0"/>
              <a:t> </a:t>
            </a:r>
            <a:r>
              <a:rPr lang="en-GB" sz="2000" b="1" dirty="0" err="1"/>
              <a:t>zosagwirizana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zolakwika</a:t>
            </a:r>
            <a:r>
              <a:rPr lang="en-GB" sz="2000" b="1" dirty="0"/>
              <a:t> </a:t>
            </a:r>
            <a:r>
              <a:rPr lang="en-GB" sz="2000" b="1" dirty="0" err="1"/>
              <a:t>zomwe</a:t>
            </a:r>
            <a:r>
              <a:rPr lang="en-GB" sz="2000" b="1" dirty="0"/>
              <a:t> </a:t>
            </a:r>
            <a:r>
              <a:rPr lang="en-GB" sz="2000" b="1" dirty="0" err="1"/>
              <a:t>talandira</a:t>
            </a:r>
            <a:r>
              <a:rPr lang="en-GB" sz="2000" b="1" dirty="0"/>
              <a:t>: "</a:t>
            </a:r>
            <a:r>
              <a:rPr lang="en-GB" sz="2000" b="1" dirty="0" err="1"/>
              <a:t>Ngati</a:t>
            </a:r>
            <a:r>
              <a:rPr lang="en-GB" sz="2000" b="1" dirty="0"/>
              <a:t> </a:t>
            </a:r>
            <a:r>
              <a:rPr lang="en-GB" sz="2000" b="1" dirty="0" err="1"/>
              <a:t>wandichitira</a:t>
            </a:r>
            <a:r>
              <a:rPr lang="en-GB" sz="2000" b="1" dirty="0"/>
              <a:t> </a:t>
            </a:r>
            <a:r>
              <a:rPr lang="en-GB" sz="2000" b="1" dirty="0" err="1"/>
              <a:t>izi</a:t>
            </a:r>
            <a:r>
              <a:rPr lang="en-GB" sz="2000" b="1" dirty="0"/>
              <a:t>, </a:t>
            </a:r>
            <a:r>
              <a:rPr lang="en-GB" sz="2000" b="1" dirty="0" err="1"/>
              <a:t>ndidzamuchitira</a:t>
            </a:r>
            <a:r>
              <a:rPr lang="en-GB" sz="2000" b="1" dirty="0"/>
              <a:t> </a:t>
            </a:r>
            <a:r>
              <a:rPr lang="en-GB" sz="2000" b="1" dirty="0" err="1"/>
              <a:t>zochuluka</a:t>
            </a:r>
            <a:r>
              <a:rPr lang="en" sz="2000" b="1" dirty="0"/>
              <a:t>.”</a:t>
            </a:r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892" y="1376957"/>
            <a:ext cx="1814408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5361" y="1376957"/>
            <a:ext cx="181458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3297383" y="4566343"/>
            <a:ext cx="88946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Ngakhale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kubwezera</a:t>
            </a:r>
            <a:r>
              <a:rPr lang="en-GB" sz="2000" b="1" dirty="0"/>
              <a:t> </a:t>
            </a:r>
            <a:r>
              <a:rPr lang="en-GB" sz="2000" b="1" dirty="0" err="1"/>
              <a:t>kwaumwini</a:t>
            </a:r>
            <a:r>
              <a:rPr lang="en-GB" sz="2000" b="1" dirty="0"/>
              <a:t> </a:t>
            </a:r>
            <a:r>
              <a:rPr lang="en-GB" sz="2000" b="1" dirty="0" err="1"/>
              <a:t>kumavomerezedwa</a:t>
            </a:r>
            <a:r>
              <a:rPr lang="en-GB" sz="2000" b="1" dirty="0"/>
              <a:t> mu </a:t>
            </a:r>
            <a:r>
              <a:rPr lang="en-GB" sz="2000" b="1" dirty="0" err="1"/>
              <a:t>Malamulo</a:t>
            </a:r>
            <a:r>
              <a:rPr lang="en-GB" sz="2000" b="1" dirty="0"/>
              <a:t> a </a:t>
            </a:r>
            <a:r>
              <a:rPr lang="en-GB" sz="2000" b="1" dirty="0" err="1"/>
              <a:t>Pangano</a:t>
            </a:r>
            <a:r>
              <a:rPr lang="en-GB" sz="2000" b="1" dirty="0"/>
              <a:t>, </a:t>
            </a:r>
            <a:r>
              <a:rPr lang="en-GB" sz="2000" b="1" dirty="0" err="1"/>
              <a:t>kunachepetsedwa</a:t>
            </a:r>
            <a:r>
              <a:rPr lang="en-GB" sz="2000" b="1" dirty="0"/>
              <a:t> </a:t>
            </a:r>
            <a:r>
              <a:rPr lang="en-GB" sz="2000" b="1" dirty="0" err="1"/>
              <a:t>popanga</a:t>
            </a:r>
            <a:r>
              <a:rPr lang="en-GB" sz="2000" b="1" dirty="0"/>
              <a:t> </a:t>
            </a:r>
            <a:r>
              <a:rPr lang="en-GB" sz="2000" b="1" dirty="0" err="1"/>
              <a:t>dongosolo</a:t>
            </a:r>
            <a:r>
              <a:rPr lang="en-GB" sz="2000" b="1" dirty="0"/>
              <a:t> </a:t>
            </a:r>
            <a:r>
              <a:rPr lang="en-GB" sz="2000" b="1" dirty="0" err="1"/>
              <a:t>lachiweruzo</a:t>
            </a:r>
            <a:r>
              <a:rPr lang="en-GB" sz="2000" b="1" dirty="0"/>
              <a:t> </a:t>
            </a:r>
            <a:r>
              <a:rPr lang="en-GB" sz="2000" b="1" dirty="0" err="1"/>
              <a:t>loletsa</a:t>
            </a:r>
            <a:r>
              <a:rPr lang="en-GB" sz="2000" b="1" dirty="0"/>
              <a:t> </a:t>
            </a:r>
            <a:r>
              <a:rPr lang="en-GB" sz="2000" b="1" dirty="0" err="1"/>
              <a:t>nkhanza</a:t>
            </a:r>
            <a:r>
              <a:rPr lang="en" sz="2000" b="1" dirty="0"/>
              <a:t> (</a:t>
            </a:r>
            <a:r>
              <a:rPr lang="en" sz="2000" b="1" dirty="0" err="1"/>
              <a:t>Eksodo</a:t>
            </a:r>
            <a:r>
              <a:rPr lang="en" sz="2000" b="1" dirty="0"/>
              <a:t> 21:12-13, 22; 22:8-9).</a:t>
            </a:r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9" y="4720709"/>
            <a:ext cx="3156274" cy="1983669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872" y="3238530"/>
            <a:ext cx="3752019" cy="1236488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-1" y="3568773"/>
            <a:ext cx="82048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Mulungu </a:t>
            </a:r>
            <a:r>
              <a:rPr lang="en-GB" sz="2000" b="1" dirty="0" err="1"/>
              <a:t>samatiuza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wochita</a:t>
            </a:r>
            <a:r>
              <a:rPr lang="en-GB" sz="2000" b="1" dirty="0"/>
              <a:t> </a:t>
            </a:r>
            <a:r>
              <a:rPr lang="en-GB" sz="2000" b="1" dirty="0" err="1"/>
              <a:t>zolakwikayo</a:t>
            </a:r>
            <a:r>
              <a:rPr lang="en-GB" sz="2000" b="1" dirty="0"/>
              <a:t> </a:t>
            </a:r>
            <a:r>
              <a:rPr lang="en-GB" sz="2000" b="1" dirty="0" err="1"/>
              <a:t>sadzalangidwa</a:t>
            </a:r>
            <a:r>
              <a:rPr lang="en-GB" sz="2000" b="1" dirty="0"/>
              <a:t>, </a:t>
            </a:r>
            <a:r>
              <a:rPr lang="en-GB" sz="2000" b="1" dirty="0" err="1"/>
              <a:t>kapena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adzabwezera</a:t>
            </a:r>
            <a:r>
              <a:rPr lang="en-GB" sz="2000" b="1" dirty="0"/>
              <a:t> </a:t>
            </a:r>
            <a:r>
              <a:rPr lang="en-GB" sz="2000" b="1" dirty="0" err="1"/>
              <a:t>chilango</a:t>
            </a:r>
            <a:r>
              <a:rPr lang="en-GB" sz="2000" b="1" dirty="0"/>
              <a:t>. Koma </a:t>
            </a:r>
            <a:r>
              <a:rPr lang="en-GB" sz="2000" b="1" dirty="0" err="1"/>
              <a:t>amatiuza</a:t>
            </a:r>
            <a:r>
              <a:rPr lang="en-GB" sz="2000" b="1" dirty="0"/>
              <a:t> </a:t>
            </a:r>
            <a:r>
              <a:rPr lang="en-GB" sz="2000" b="1" dirty="0" err="1"/>
              <a:t>momveka</a:t>
            </a:r>
            <a:r>
              <a:rPr lang="en-GB" sz="2000" b="1" dirty="0"/>
              <a:t> </a:t>
            </a:r>
            <a:r>
              <a:rPr lang="en-GB" sz="2000" b="1" dirty="0" err="1"/>
              <a:t>bwino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Iye </a:t>
            </a:r>
            <a:r>
              <a:rPr lang="en-GB" sz="2000" b="1" dirty="0" err="1"/>
              <a:t>ndiye</a:t>
            </a:r>
            <a:r>
              <a:rPr lang="en-GB" sz="2000" b="1" dirty="0"/>
              <a:t> </a:t>
            </a:r>
            <a:r>
              <a:rPr lang="en-GB" sz="2000" b="1" dirty="0" err="1"/>
              <a:t>wobwezera</a:t>
            </a:r>
            <a:r>
              <a:rPr lang="en-GB" sz="2000" b="1" dirty="0"/>
              <a:t> </a:t>
            </a:r>
            <a:r>
              <a:rPr lang="en-GB" sz="2000" b="1" dirty="0" err="1"/>
              <a:t>chilango</a:t>
            </a:r>
            <a:r>
              <a:rPr lang="en-GB" sz="2000" b="1" dirty="0"/>
              <a:t> (Arom</a:t>
            </a:r>
            <a:r>
              <a:rPr lang="en" sz="2000" b="1" dirty="0"/>
              <a:t>a 12:19-21).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0" y="2588299"/>
            <a:ext cx="82048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Yesu </a:t>
            </a:r>
            <a:r>
              <a:rPr lang="en-GB" sz="2000" b="1" dirty="0" err="1"/>
              <a:t>akutiitana</a:t>
            </a:r>
            <a:r>
              <a:rPr lang="en-GB" sz="2000" b="1" dirty="0"/>
              <a:t> </a:t>
            </a:r>
            <a:r>
              <a:rPr lang="en-GB" sz="2000" b="1" dirty="0" err="1"/>
              <a:t>ife</a:t>
            </a:r>
            <a:r>
              <a:rPr lang="en-GB" sz="2000" b="1" dirty="0"/>
              <a:t> </a:t>
            </a:r>
            <a:r>
              <a:rPr lang="en-GB" sz="2000" b="1" dirty="0" err="1"/>
              <a:t>kuchita</a:t>
            </a:r>
            <a:r>
              <a:rPr lang="en-GB" sz="2000" b="1" dirty="0"/>
              <a:t> </a:t>
            </a:r>
            <a:r>
              <a:rPr lang="en-GB" sz="2000" b="1" dirty="0" err="1"/>
              <a:t>zosiyana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zomwe</a:t>
            </a:r>
            <a:r>
              <a:rPr lang="en-GB" sz="2000" b="1" dirty="0"/>
              <a:t> </a:t>
            </a:r>
            <a:r>
              <a:rPr lang="en-GB" sz="2000" b="1" dirty="0" err="1"/>
              <a:t>timafuna</a:t>
            </a:r>
            <a:r>
              <a:rPr lang="en-GB" sz="2000" b="1" dirty="0"/>
              <a:t>: </a:t>
            </a:r>
            <a:r>
              <a:rPr lang="en-GB" sz="2000" b="1" dirty="0" err="1"/>
              <a:t>kubwezera</a:t>
            </a:r>
            <a:r>
              <a:rPr lang="en-GB" sz="2000" b="1" dirty="0"/>
              <a:t> </a:t>
            </a:r>
            <a:r>
              <a:rPr lang="en-GB" sz="2000" b="1" dirty="0" err="1"/>
              <a:t>choipa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chabwino</a:t>
            </a:r>
            <a:r>
              <a:rPr lang="en-GB" sz="2000" b="1" dirty="0"/>
              <a:t> (Mateyu 5:44). </a:t>
            </a:r>
            <a:r>
              <a:rPr lang="en-GB" sz="2000" b="1" dirty="0" err="1"/>
              <a:t>Ndiye</a:t>
            </a:r>
            <a:r>
              <a:rPr lang="en-GB" sz="2000" b="1" dirty="0"/>
              <a:t> </a:t>
            </a:r>
            <a:r>
              <a:rPr lang="en-GB" sz="2000" b="1" dirty="0" err="1"/>
              <a:t>chilungamo</a:t>
            </a:r>
            <a:r>
              <a:rPr lang="en-GB" sz="2000" b="1" dirty="0"/>
              <a:t> </a:t>
            </a:r>
            <a:r>
              <a:rPr lang="en-GB" sz="2000" b="1" dirty="0" err="1"/>
              <a:t>chiri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? </a:t>
            </a:r>
            <a:r>
              <a:rPr lang="en-GB" sz="2000" b="1" dirty="0" err="1"/>
              <a:t>Ndani</a:t>
            </a:r>
            <a:r>
              <a:rPr lang="en-GB" sz="2000" b="1" dirty="0"/>
              <a:t> </a:t>
            </a:r>
            <a:r>
              <a:rPr lang="en-GB" sz="2000" b="1" dirty="0" err="1"/>
              <a:t>yemwe</a:t>
            </a:r>
            <a:r>
              <a:rPr lang="en-GB" sz="2000" b="1" dirty="0"/>
              <a:t> </a:t>
            </a:r>
            <a:r>
              <a:rPr lang="en-GB" sz="2000" b="1" dirty="0" err="1"/>
              <a:t>adzamlipire</a:t>
            </a:r>
            <a:r>
              <a:rPr lang="en-GB" sz="2000" b="1" dirty="0"/>
              <a:t> </a:t>
            </a:r>
            <a:r>
              <a:rPr lang="en-GB" sz="2000" b="1" dirty="0" err="1"/>
              <a:t>wolakwirayo</a:t>
            </a:r>
            <a:r>
              <a:rPr lang="en-GB" sz="2000" b="1" dirty="0"/>
              <a:t> </a:t>
            </a:r>
            <a:r>
              <a:rPr lang="en-GB" sz="2000" b="1" dirty="0" err="1"/>
              <a:t>zolakwa</a:t>
            </a:r>
            <a:r>
              <a:rPr lang="en-GB" sz="2000" b="1" dirty="0"/>
              <a:t> </a:t>
            </a:r>
            <a:r>
              <a:rPr lang="en-GB" sz="2000" b="1" dirty="0" err="1"/>
              <a:t>kwake</a:t>
            </a:r>
            <a:r>
              <a:rPr lang="en" sz="2000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3297383" y="5537924"/>
            <a:ext cx="88946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Palibe</a:t>
            </a:r>
            <a:r>
              <a:rPr lang="en-GB" sz="2000" b="1" dirty="0"/>
              <a:t> </a:t>
            </a:r>
            <a:r>
              <a:rPr lang="en-GB" sz="2000" b="1" dirty="0" err="1"/>
              <a:t>munthu</a:t>
            </a:r>
            <a:r>
              <a:rPr lang="en-GB" sz="2000" b="1" dirty="0"/>
              <a:t> amene </a:t>
            </a:r>
            <a:r>
              <a:rPr lang="en-GB" sz="2000" b="1" dirty="0" err="1"/>
              <a:t>angakhale</a:t>
            </a:r>
            <a:r>
              <a:rPr lang="en-GB" sz="2000" b="1" dirty="0"/>
              <a:t> </a:t>
            </a:r>
            <a:r>
              <a:rPr lang="en-GB" sz="2000" b="1" dirty="0" err="1"/>
              <a:t>oweruza</a:t>
            </a:r>
            <a:r>
              <a:rPr lang="en-GB" sz="2000" b="1" dirty="0"/>
              <a:t>, </a:t>
            </a:r>
            <a:r>
              <a:rPr lang="en-GB" sz="2000" b="1" dirty="0" err="1"/>
              <a:t>gulu</a:t>
            </a:r>
            <a:r>
              <a:rPr lang="en-GB" sz="2000" b="1" dirty="0"/>
              <a:t> la </a:t>
            </a:r>
            <a:r>
              <a:rPr lang="en-GB" sz="2000" b="1" dirty="0" err="1"/>
              <a:t>ozenga</a:t>
            </a:r>
            <a:r>
              <a:rPr lang="en-GB" sz="2000" b="1" dirty="0"/>
              <a:t> </a:t>
            </a:r>
            <a:r>
              <a:rPr lang="en-GB" sz="2000" b="1" dirty="0" err="1"/>
              <a:t>mlandu</a:t>
            </a:r>
            <a:r>
              <a:rPr lang="en-GB" sz="2000" b="1" dirty="0"/>
              <a:t>,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wopereka</a:t>
            </a:r>
            <a:r>
              <a:rPr lang="en-GB" sz="2000" b="1" dirty="0"/>
              <a:t> </a:t>
            </a:r>
            <a:r>
              <a:rPr lang="en-GB" sz="2000" b="1" dirty="0" err="1"/>
              <a:t>chilango</a:t>
            </a:r>
            <a:r>
              <a:rPr lang="en-GB" sz="2000" b="1" dirty="0"/>
              <a:t> </a:t>
            </a:r>
            <a:r>
              <a:rPr lang="en-GB" sz="2000" b="1" dirty="0" err="1"/>
              <a:t>nthawi</a:t>
            </a:r>
            <a:r>
              <a:rPr lang="en-GB" sz="2000" b="1" dirty="0"/>
              <a:t> </a:t>
            </a:r>
            <a:r>
              <a:rPr lang="en-GB" sz="2000" b="1" dirty="0" err="1"/>
              <a:t>imodzi</a:t>
            </a:r>
            <a:r>
              <a:rPr lang="en-GB" sz="2000" b="1" dirty="0"/>
              <a:t>. </a:t>
            </a:r>
            <a:r>
              <a:rPr lang="en-GB" sz="2000" b="1" dirty="0" err="1"/>
              <a:t>Ngati</a:t>
            </a:r>
            <a:r>
              <a:rPr lang="en-GB" sz="2000" b="1" dirty="0"/>
              <a:t> </a:t>
            </a:r>
            <a:r>
              <a:rPr lang="en-GB" sz="2000" b="1" dirty="0" err="1"/>
              <a:t>chilango</a:t>
            </a:r>
            <a:r>
              <a:rPr lang="en-GB" sz="2000" b="1" dirty="0"/>
              <a:t> </a:t>
            </a:r>
            <a:r>
              <a:rPr lang="en-GB" sz="2000" b="1" dirty="0" err="1"/>
              <a:t>chiyenera</a:t>
            </a:r>
            <a:r>
              <a:rPr lang="en-GB" sz="2000" b="1" dirty="0"/>
              <a:t> </a:t>
            </a:r>
            <a:r>
              <a:rPr lang="en-GB" sz="2000" b="1" dirty="0" err="1"/>
              <a:t>kuperekedwa</a:t>
            </a:r>
            <a:r>
              <a:rPr lang="en-GB" sz="2000" b="1" dirty="0"/>
              <a:t>, </a:t>
            </a:r>
            <a:r>
              <a:rPr lang="en-GB" sz="2000" b="1" dirty="0" err="1"/>
              <a:t>chiyenera</a:t>
            </a:r>
            <a:r>
              <a:rPr lang="en-GB" sz="2000" b="1" dirty="0"/>
              <a:t> </a:t>
            </a:r>
            <a:r>
              <a:rPr lang="en-GB" sz="2000" b="1" dirty="0" err="1"/>
              <a:t>kuchitidwa</a:t>
            </a:r>
            <a:r>
              <a:rPr lang="en-GB" sz="2000" b="1" dirty="0"/>
              <a:t> </a:t>
            </a:r>
            <a:r>
              <a:rPr lang="en-GB" sz="2000" b="1" dirty="0" err="1"/>
              <a:t>mwachilungamo</a:t>
            </a:r>
            <a:r>
              <a:rPr lang="en-GB" sz="2000" b="1" dirty="0"/>
              <a:t>. </a:t>
            </a:r>
            <a:r>
              <a:rPr lang="en-GB" sz="2000" b="1" dirty="0" err="1"/>
              <a:t>Ndipo</a:t>
            </a:r>
            <a:r>
              <a:rPr lang="en-GB" sz="2000" b="1" dirty="0"/>
              <a:t> </a:t>
            </a:r>
            <a:r>
              <a:rPr lang="en-GB" sz="2000" b="1" dirty="0" err="1"/>
              <a:t>Khristu</a:t>
            </a:r>
            <a:r>
              <a:rPr lang="en-GB" sz="2000" b="1" dirty="0"/>
              <a:t> </a:t>
            </a:r>
            <a:r>
              <a:rPr lang="en-GB" sz="2000" b="1" dirty="0" err="1"/>
              <a:t>adzakhala</a:t>
            </a:r>
            <a:r>
              <a:rPr lang="en-GB" sz="2000" b="1" dirty="0"/>
              <a:t> </a:t>
            </a:r>
            <a:r>
              <a:rPr lang="en-GB" sz="2000" b="1" dirty="0" err="1"/>
              <a:t>Woweruza</a:t>
            </a:r>
            <a:r>
              <a:rPr lang="en-GB" sz="2000" b="1" dirty="0"/>
              <a:t> </a:t>
            </a:r>
            <a:r>
              <a:rPr lang="en-GB" sz="2000" b="1" dirty="0" err="1"/>
              <a:t>wamkulu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wotsiriza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294975" y="489762"/>
            <a:ext cx="7672388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600" b="1" dirty="0">
                <a:latin typeface="Constantia" panose="02030602050306030303" pitchFamily="18" charset="0"/>
              </a:rPr>
              <a:t>“</a:t>
            </a:r>
            <a:r>
              <a:rPr lang="en-US" sz="2600" b="1" dirty="0">
                <a:latin typeface="Constantia" panose="02030602050306030303" pitchFamily="18" charset="0"/>
              </a:rPr>
              <a:t>Monga </a:t>
            </a:r>
            <a:r>
              <a:rPr lang="en-US" sz="2600" b="1" dirty="0" err="1">
                <a:latin typeface="Constantia" panose="02030602050306030303" pitchFamily="18" charset="0"/>
              </a:rPr>
              <a:t>Mlengi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zonse</a:t>
            </a:r>
            <a:r>
              <a:rPr lang="en-US" sz="2600" b="1" dirty="0">
                <a:latin typeface="Constantia" panose="02030602050306030303" pitchFamily="18" charset="0"/>
              </a:rPr>
              <a:t>, Mulungu </a:t>
            </a:r>
            <a:r>
              <a:rPr lang="en-US" sz="2600" b="1" dirty="0" err="1">
                <a:latin typeface="Constantia" panose="02030602050306030303" pitchFamily="18" charset="0"/>
              </a:rPr>
              <a:t>ndiye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wolamulira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zonse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ndipo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ali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wokakamizika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kuonetsetsa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kuti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lamulo</a:t>
            </a:r>
            <a:r>
              <a:rPr lang="en-US" sz="2600" b="1" dirty="0">
                <a:latin typeface="Constantia" panose="02030602050306030303" pitchFamily="18" charset="0"/>
              </a:rPr>
              <a:t> lake </a:t>
            </a:r>
            <a:r>
              <a:rPr lang="en-US" sz="2600" b="1" dirty="0" err="1">
                <a:latin typeface="Constantia" panose="02030602050306030303" pitchFamily="18" charset="0"/>
              </a:rPr>
              <a:t>litsatiridwa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m’chilengedwe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chonse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Kufuna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zochepa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zolengedwa</a:t>
            </a:r>
            <a:r>
              <a:rPr lang="en-US" sz="2600" b="1" dirty="0">
                <a:latin typeface="Constantia" panose="02030602050306030303" pitchFamily="18" charset="0"/>
              </a:rPr>
              <a:t> Zake </a:t>
            </a:r>
            <a:r>
              <a:rPr lang="en-US" sz="2600" b="1" dirty="0" err="1">
                <a:latin typeface="Constantia" panose="02030602050306030303" pitchFamily="18" charset="0"/>
              </a:rPr>
              <a:t>kuposa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kumvera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lamulo</a:t>
            </a:r>
            <a:r>
              <a:rPr lang="en-US" sz="2600" b="1" dirty="0">
                <a:latin typeface="Constantia" panose="02030602050306030303" pitchFamily="18" charset="0"/>
              </a:rPr>
              <a:t> Lake </a:t>
            </a:r>
            <a:r>
              <a:rPr lang="en-US" sz="2600" b="1" dirty="0" err="1">
                <a:latin typeface="Constantia" panose="02030602050306030303" pitchFamily="18" charset="0"/>
              </a:rPr>
              <a:t>kukanakhala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kuzisiya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kuti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ziwonongeke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Kulephera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kulanga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anthu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olakwira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lamulo</a:t>
            </a:r>
            <a:r>
              <a:rPr lang="en-US" sz="2600" b="1" dirty="0">
                <a:latin typeface="Constantia" panose="02030602050306030303" pitchFamily="18" charset="0"/>
              </a:rPr>
              <a:t> lake </a:t>
            </a:r>
            <a:r>
              <a:rPr lang="en-US" sz="2600" b="1" dirty="0" err="1">
                <a:latin typeface="Constantia" panose="02030602050306030303" pitchFamily="18" charset="0"/>
              </a:rPr>
              <a:t>kukanakhala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kusokoneza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chilengedwe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chonse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Lamulo</a:t>
            </a:r>
            <a:r>
              <a:rPr lang="en-US" sz="2600" b="1" dirty="0">
                <a:latin typeface="Constantia" panose="02030602050306030303" pitchFamily="18" charset="0"/>
              </a:rPr>
              <a:t> la </a:t>
            </a:r>
            <a:r>
              <a:rPr lang="en-US" sz="2600" b="1" dirty="0" err="1">
                <a:latin typeface="Constantia" panose="02030602050306030303" pitchFamily="18" charset="0"/>
              </a:rPr>
              <a:t>makhalidwe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chotchinga</a:t>
            </a:r>
            <a:r>
              <a:rPr lang="en-US" sz="2600" b="1" dirty="0">
                <a:latin typeface="Constantia" panose="02030602050306030303" pitchFamily="18" charset="0"/>
              </a:rPr>
              <a:t> cha Mulungu </a:t>
            </a:r>
            <a:r>
              <a:rPr lang="en-US" sz="2600" b="1" dirty="0" err="1">
                <a:latin typeface="Constantia" panose="02030602050306030303" pitchFamily="18" charset="0"/>
              </a:rPr>
              <a:t>pakati</a:t>
            </a:r>
            <a:r>
              <a:rPr lang="en-US" sz="2600" b="1" dirty="0">
                <a:latin typeface="Constantia" panose="02030602050306030303" pitchFamily="18" charset="0"/>
              </a:rPr>
              <a:t> pa </a:t>
            </a:r>
            <a:r>
              <a:rPr lang="en-US" sz="2600" b="1" dirty="0" err="1">
                <a:latin typeface="Constantia" panose="02030602050306030303" pitchFamily="18" charset="0"/>
              </a:rPr>
              <a:t>munthu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uchimo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Choncho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nzeru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zopanda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malire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zayika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pamaso</a:t>
            </a:r>
            <a:r>
              <a:rPr lang="en-US" sz="2600" b="1" dirty="0">
                <a:latin typeface="Constantia" panose="02030602050306030303" pitchFamily="18" charset="0"/>
              </a:rPr>
              <a:t> pa </a:t>
            </a:r>
            <a:r>
              <a:rPr lang="en-US" sz="2600" b="1" dirty="0" err="1">
                <a:latin typeface="Constantia" panose="02030602050306030303" pitchFamily="18" charset="0"/>
              </a:rPr>
              <a:t>anthu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kusiyana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pakati</a:t>
            </a:r>
            <a:r>
              <a:rPr lang="en-US" sz="2600" b="1" dirty="0">
                <a:latin typeface="Constantia" panose="02030602050306030303" pitchFamily="18" charset="0"/>
              </a:rPr>
              <a:t> pa </a:t>
            </a:r>
            <a:r>
              <a:rPr lang="en-US" sz="2600" b="1" dirty="0" err="1">
                <a:latin typeface="Constantia" panose="02030602050306030303" pitchFamily="18" charset="0"/>
              </a:rPr>
              <a:t>chabwino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choipa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pakati</a:t>
            </a:r>
            <a:r>
              <a:rPr lang="en-US" sz="2600" b="1" dirty="0">
                <a:latin typeface="Constantia" panose="02030602050306030303" pitchFamily="18" charset="0"/>
              </a:rPr>
              <a:t> pa </a:t>
            </a:r>
            <a:r>
              <a:rPr lang="en-US" sz="2600" b="1" dirty="0" err="1">
                <a:latin typeface="Constantia" panose="02030602050306030303" pitchFamily="18" charset="0"/>
              </a:rPr>
              <a:t>tchimo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chiyero</a:t>
            </a:r>
            <a:r>
              <a:rPr lang="en" sz="26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177863" y="5991225"/>
            <a:ext cx="4865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 </a:t>
            </a:r>
            <a:r>
              <a:rPr lang="en" sz="1600" b="1" noProof="0" dirty="0"/>
              <a:t>The Signs of the Times </a:t>
            </a:r>
            <a:r>
              <a:rPr lang="en" sz="1600" b="1" dirty="0"/>
              <a:t>, June 5, 1901)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400038" y="3578858"/>
            <a:ext cx="5487924" cy="2923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Ndipo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Yehova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anati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kwa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Mose, “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Awuze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izi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Aisraeli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: ‘Inu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mwaona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nokha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kuti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Ine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ndakuyankhulani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kuchokera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kumwamba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.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Choncho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musadzipangire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milungu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yasiliva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kapena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yagolide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kuti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muziyipembedza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pamodzi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ndi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Ine’”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20:22, 23</a:t>
            </a: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4912253" y="3815234"/>
            <a:ext cx="69816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Kukhala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 M’malamulo: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M’mene</a:t>
            </a:r>
            <a:r>
              <a:rPr lang="en" sz="2000" b="1" dirty="0"/>
              <a:t> </a:t>
            </a:r>
            <a:r>
              <a:rPr lang="en" sz="2000" b="1" dirty="0" err="1"/>
              <a:t>Tingathetsere</a:t>
            </a:r>
            <a:r>
              <a:rPr lang="en" sz="2000" b="1" dirty="0"/>
              <a:t> Chiwawa (</a:t>
            </a:r>
            <a:r>
              <a:rPr lang="en" sz="2000" b="1" dirty="0" err="1"/>
              <a:t>Eksodo</a:t>
            </a:r>
            <a:r>
              <a:rPr lang="en" sz="2000" b="1" dirty="0"/>
              <a:t> 21:1-32)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M’mene</a:t>
            </a:r>
            <a:r>
              <a:rPr lang="en" sz="2000" b="1" dirty="0"/>
              <a:t> </a:t>
            </a:r>
            <a:r>
              <a:rPr lang="en" sz="2000" b="1" dirty="0" err="1"/>
              <a:t>Tingakhalire</a:t>
            </a:r>
            <a:r>
              <a:rPr lang="en" sz="2000" b="1" dirty="0"/>
              <a:t> </a:t>
            </a:r>
            <a:r>
              <a:rPr lang="en" sz="2000" b="1" dirty="0" err="1"/>
              <a:t>Mmagulu</a:t>
            </a:r>
            <a:r>
              <a:rPr lang="en" sz="2000" b="1" dirty="0"/>
              <a:t> (</a:t>
            </a:r>
            <a:r>
              <a:rPr lang="en" sz="2000" b="1" dirty="0" err="1"/>
              <a:t>Eksodo</a:t>
            </a:r>
            <a:r>
              <a:rPr lang="en" sz="2000" b="1" dirty="0"/>
              <a:t> 21:33-23:19)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M’mene</a:t>
            </a:r>
            <a:r>
              <a:rPr lang="en" sz="2000" b="1" dirty="0"/>
              <a:t> </a:t>
            </a:r>
            <a:r>
              <a:rPr lang="en" sz="2000" b="1" dirty="0" err="1"/>
              <a:t>Tingapezere</a:t>
            </a:r>
            <a:r>
              <a:rPr lang="en" sz="2000" b="1" dirty="0"/>
              <a:t> </a:t>
            </a:r>
            <a:r>
              <a:rPr lang="en" sz="2000" b="1" dirty="0" err="1"/>
              <a:t>Chipambano</a:t>
            </a:r>
            <a:r>
              <a:rPr lang="en" sz="2000" b="1" dirty="0"/>
              <a:t> (</a:t>
            </a:r>
            <a:r>
              <a:rPr lang="en" sz="2000" b="1" dirty="0" err="1"/>
              <a:t>Eksodo</a:t>
            </a:r>
            <a:r>
              <a:rPr lang="en" sz="2000" b="1" dirty="0"/>
              <a:t> 23:20-33)</a:t>
            </a:r>
          </a:p>
          <a:p>
            <a:pPr>
              <a:spcBef>
                <a:spcPts val="1800"/>
              </a:spcBef>
            </a:pPr>
            <a:r>
              <a:rPr lang="en" sz="2000" b="1" dirty="0" err="1">
                <a:solidFill>
                  <a:schemeClr val="bg1"/>
                </a:solidFill>
                <a:highlight>
                  <a:srgbClr val="A3377A"/>
                </a:highlight>
              </a:rPr>
              <a:t>M’mene</a:t>
            </a: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 </a:t>
            </a:r>
            <a:r>
              <a:rPr lang="en" sz="2000" b="1" dirty="0" err="1">
                <a:solidFill>
                  <a:schemeClr val="bg1"/>
                </a:solidFill>
                <a:highlight>
                  <a:srgbClr val="A3377A"/>
                </a:highlight>
              </a:rPr>
              <a:t>tingamvetsetsere</a:t>
            </a: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 </a:t>
            </a:r>
            <a:r>
              <a:rPr lang="en" sz="2000" b="1" dirty="0" err="1">
                <a:solidFill>
                  <a:schemeClr val="bg1"/>
                </a:solidFill>
                <a:highlight>
                  <a:srgbClr val="A3377A"/>
                </a:highlight>
              </a:rPr>
              <a:t>Malamulo</a:t>
            </a: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Lamulo</a:t>
            </a:r>
            <a:r>
              <a:rPr lang="en" sz="2000" b="1" dirty="0"/>
              <a:t> </a:t>
            </a:r>
            <a:r>
              <a:rPr lang="en" sz="2000" b="1" dirty="0" err="1"/>
              <a:t>Lakubwereza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Mphotho</a:t>
            </a:r>
            <a:r>
              <a:rPr lang="en" sz="2000" b="1" dirty="0"/>
              <a:t> </a:t>
            </a:r>
            <a:r>
              <a:rPr lang="en" sz="2000" b="1" dirty="0" err="1"/>
              <a:t>ndi</a:t>
            </a:r>
            <a:r>
              <a:rPr lang="en" sz="2000" b="1" dirty="0"/>
              <a:t> Chilango.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499" y="204728"/>
            <a:ext cx="7304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Atalengeza</a:t>
            </a:r>
            <a:r>
              <a:rPr lang="en-GB" sz="2000" b="1" dirty="0"/>
              <a:t> </a:t>
            </a:r>
            <a:r>
              <a:rPr lang="en-GB" sz="2000" b="1" dirty="0" err="1"/>
              <a:t>Malamulo</a:t>
            </a:r>
            <a:r>
              <a:rPr lang="en-GB" sz="2000" b="1" dirty="0"/>
              <a:t> </a:t>
            </a:r>
            <a:r>
              <a:rPr lang="en-GB" sz="2000" b="1" dirty="0" err="1"/>
              <a:t>Khumi</a:t>
            </a:r>
            <a:r>
              <a:rPr lang="en-GB" sz="2000" b="1" dirty="0"/>
              <a:t>, </a:t>
            </a:r>
            <a:r>
              <a:rPr lang="en-GB" sz="2000" b="1" dirty="0" err="1"/>
              <a:t>anthu</a:t>
            </a:r>
            <a:r>
              <a:rPr lang="en-GB" sz="2000" b="1" dirty="0"/>
              <a:t> </a:t>
            </a:r>
            <a:r>
              <a:rPr lang="en-GB" sz="2000" b="1" dirty="0" err="1"/>
              <a:t>anapempha</a:t>
            </a:r>
            <a:r>
              <a:rPr lang="en-GB" sz="2000" b="1" dirty="0"/>
              <a:t> Mose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akhale</a:t>
            </a:r>
            <a:r>
              <a:rPr lang="en-GB" sz="2000" b="1" dirty="0"/>
              <a:t> </a:t>
            </a:r>
            <a:r>
              <a:rPr lang="en-GB" sz="2000" b="1" dirty="0" err="1"/>
              <a:t>mkhalapakati</a:t>
            </a:r>
            <a:r>
              <a:rPr lang="en-GB" sz="2000" b="1" dirty="0"/>
              <a:t> </a:t>
            </a:r>
            <a:r>
              <a:rPr lang="en-GB" sz="2000" b="1" dirty="0" err="1"/>
              <a:t>pakati</a:t>
            </a:r>
            <a:r>
              <a:rPr lang="en-GB" sz="2000" b="1" dirty="0"/>
              <a:t> </a:t>
            </a:r>
            <a:r>
              <a:rPr lang="en-GB" sz="2000" b="1" dirty="0" err="1"/>
              <a:t>pawo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Mulungu (</a:t>
            </a:r>
            <a:r>
              <a:rPr lang="en-GB" sz="2000" b="1" dirty="0" err="1"/>
              <a:t>Eksodo</a:t>
            </a:r>
            <a:r>
              <a:rPr lang="en-GB" sz="2000" b="1" dirty="0"/>
              <a:t> 20:19). </a:t>
            </a:r>
            <a:r>
              <a:rPr lang="en-GB" sz="2000" b="1" dirty="0" err="1"/>
              <a:t>Kuyambira</a:t>
            </a:r>
            <a:r>
              <a:rPr lang="en-GB" sz="2000" b="1" dirty="0"/>
              <a:t> </a:t>
            </a:r>
            <a:r>
              <a:rPr lang="en-GB" sz="2000" b="1" dirty="0" err="1"/>
              <a:t>nthawi</a:t>
            </a:r>
            <a:r>
              <a:rPr lang="en-GB" sz="2000" b="1" dirty="0"/>
              <a:t> </a:t>
            </a:r>
            <a:r>
              <a:rPr lang="en-GB" sz="2000" b="1" dirty="0" err="1"/>
              <a:t>imeneyo</a:t>
            </a:r>
            <a:r>
              <a:rPr lang="en-GB" sz="2000" b="1" dirty="0"/>
              <a:t>, Mulungu </a:t>
            </a:r>
            <a:r>
              <a:rPr lang="en-GB" sz="2000" b="1" dirty="0" err="1"/>
              <a:t>anapereka</a:t>
            </a:r>
            <a:r>
              <a:rPr lang="en-GB" sz="2000" b="1" dirty="0"/>
              <a:t> </a:t>
            </a:r>
            <a:r>
              <a:rPr lang="en-GB" sz="2000" b="1" dirty="0" err="1"/>
              <a:t>malamulo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Mose, </a:t>
            </a:r>
            <a:r>
              <a:rPr lang="en-GB" sz="2000" b="1" dirty="0" err="1"/>
              <a:t>ndipo</a:t>
            </a:r>
            <a:r>
              <a:rPr lang="en-GB" sz="2000" b="1" dirty="0"/>
              <a:t> iye </a:t>
            </a:r>
            <a:r>
              <a:rPr lang="en-GB" sz="2000" b="1" dirty="0" err="1"/>
              <a:t>anawapereka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</a:t>
            </a:r>
            <a:r>
              <a:rPr lang="en-GB" sz="2000" b="1" dirty="0" err="1"/>
              <a:t>anthu</a:t>
            </a:r>
            <a:r>
              <a:rPr lang="en" sz="2000" b="1" dirty="0"/>
              <a:t>.</a:t>
            </a:r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309" y="127322"/>
            <a:ext cx="205826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3965864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270555" y="3742983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270555" y="5420692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4912253" y="505249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4912253" y="4665133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4912253" y="596488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4912253" y="6361999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4912253" y="428706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7304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Mwachidule</a:t>
            </a:r>
            <a:r>
              <a:rPr lang="en-GB" sz="2000" b="1" dirty="0"/>
              <a:t>,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kugwiritsa</a:t>
            </a:r>
            <a:r>
              <a:rPr lang="en-GB" sz="2000" b="1" dirty="0"/>
              <a:t> </a:t>
            </a:r>
            <a:r>
              <a:rPr lang="en-GB" sz="2000" b="1" dirty="0" err="1"/>
              <a:t>ntchito</a:t>
            </a:r>
            <a:r>
              <a:rPr lang="en-GB" sz="2000" b="1" dirty="0"/>
              <a:t> </a:t>
            </a:r>
            <a:r>
              <a:rPr lang="en-GB" sz="2000" b="1" dirty="0" err="1"/>
              <a:t>Malamulo</a:t>
            </a:r>
            <a:r>
              <a:rPr lang="en-GB" sz="2000" b="1" dirty="0"/>
              <a:t> </a:t>
            </a:r>
            <a:r>
              <a:rPr lang="en-GB" sz="2000" b="1" dirty="0" err="1"/>
              <a:t>Khumi</a:t>
            </a:r>
            <a:r>
              <a:rPr lang="en-GB" sz="2000" b="1" dirty="0"/>
              <a:t> </a:t>
            </a:r>
            <a:r>
              <a:rPr lang="en-GB" sz="2000" b="1" dirty="0" err="1"/>
              <a:t>munjira</a:t>
            </a:r>
            <a:r>
              <a:rPr lang="en-GB" sz="2000" b="1" dirty="0"/>
              <a:t> </a:t>
            </a:r>
            <a:r>
              <a:rPr lang="en-GB" sz="2000" b="1" dirty="0" err="1"/>
              <a:t>yothandiza</a:t>
            </a:r>
            <a:r>
              <a:rPr lang="en-GB" sz="2000" b="1" dirty="0"/>
              <a:t> pa </a:t>
            </a:r>
            <a:r>
              <a:rPr lang="en-GB" sz="2000" b="1" dirty="0" err="1"/>
              <a:t>nkhani</a:t>
            </a:r>
            <a:r>
              <a:rPr lang="en-GB" sz="2000" b="1" dirty="0"/>
              <a:t> </a:t>
            </a:r>
            <a:r>
              <a:rPr lang="en-GB" sz="2000" b="1" dirty="0" err="1"/>
              <a:t>zenizeni</a:t>
            </a:r>
            <a:r>
              <a:rPr lang="en-GB" sz="2000" b="1" dirty="0"/>
              <a:t> za </a:t>
            </a:r>
            <a:r>
              <a:rPr lang="en-GB" sz="2000" b="1" dirty="0" err="1"/>
              <a:t>moyo</a:t>
            </a:r>
            <a:r>
              <a:rPr lang="en-GB" sz="2000" b="1" dirty="0"/>
              <a:t> </a:t>
            </a:r>
            <a:r>
              <a:rPr lang="en-GB" sz="2000" b="1" dirty="0" err="1"/>
              <a:t>wa</a:t>
            </a:r>
            <a:r>
              <a:rPr lang="en-GB" sz="2000" b="1" dirty="0"/>
              <a:t> </a:t>
            </a:r>
            <a:r>
              <a:rPr lang="en-GB" sz="2000" b="1" dirty="0" err="1"/>
              <a:t>tsiku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tsiku</a:t>
            </a:r>
            <a:r>
              <a:rPr lang="en-GB" sz="2000" b="1" dirty="0"/>
              <a:t>.</a:t>
            </a:r>
            <a:r>
              <a:rPr lang="en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529745"/>
            <a:ext cx="73048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Malamulo</a:t>
            </a:r>
            <a:r>
              <a:rPr lang="en-GB" sz="2000" b="1" dirty="0"/>
              <a:t> </a:t>
            </a:r>
            <a:r>
              <a:rPr lang="en-GB" sz="2000" b="1" dirty="0" err="1"/>
              <a:t>amenewa</a:t>
            </a:r>
            <a:r>
              <a:rPr lang="en-GB" sz="2000" b="1" dirty="0"/>
              <a:t>, </a:t>
            </a:r>
            <a:r>
              <a:rPr lang="en-GB" sz="2000" b="1" dirty="0" err="1"/>
              <a:t>otchedwa</a:t>
            </a:r>
            <a:r>
              <a:rPr lang="en-GB" sz="2000" b="1" dirty="0"/>
              <a:t> ‘</a:t>
            </a:r>
            <a:r>
              <a:rPr lang="en-GB" sz="2000" b="1" dirty="0" err="1"/>
              <a:t>Malamulo</a:t>
            </a:r>
            <a:r>
              <a:rPr lang="en-GB" sz="2000" b="1" dirty="0"/>
              <a:t> a </a:t>
            </a:r>
            <a:r>
              <a:rPr lang="en-GB" sz="2000" b="1" dirty="0" err="1"/>
              <a:t>Pangano</a:t>
            </a:r>
            <a:r>
              <a:rPr lang="en-GB" sz="2000" b="1" dirty="0"/>
              <a:t>,’ </a:t>
            </a:r>
            <a:r>
              <a:rPr lang="en-GB" sz="2000" b="1" dirty="0" err="1"/>
              <a:t>anapatsidwa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azilamulira</a:t>
            </a:r>
            <a:r>
              <a:rPr lang="en-GB" sz="2000" b="1" dirty="0"/>
              <a:t> </a:t>
            </a:r>
            <a:r>
              <a:rPr lang="en-GB" sz="2000" b="1" dirty="0" err="1"/>
              <a:t>moyo</a:t>
            </a:r>
            <a:r>
              <a:rPr lang="en-GB" sz="2000" b="1" dirty="0"/>
              <a:t> </a:t>
            </a:r>
            <a:r>
              <a:rPr lang="en-GB" sz="2000" b="1" dirty="0" err="1"/>
              <a:t>wa</a:t>
            </a:r>
            <a:r>
              <a:rPr lang="en-GB" sz="2000" b="1" dirty="0"/>
              <a:t> </a:t>
            </a:r>
            <a:r>
              <a:rPr lang="en-GB" sz="2000" b="1" dirty="0" err="1"/>
              <a:t>anthu</a:t>
            </a:r>
            <a:r>
              <a:rPr lang="en-GB" sz="2000" b="1" dirty="0"/>
              <a:t> a Israeli, </a:t>
            </a:r>
            <a:r>
              <a:rPr lang="en-GB" sz="2000" b="1" dirty="0" err="1"/>
              <a:t>ndipo</a:t>
            </a:r>
            <a:r>
              <a:rPr lang="en-GB" sz="2000" b="1" dirty="0"/>
              <a:t> </a:t>
            </a:r>
            <a:r>
              <a:rPr lang="en-GB" sz="2000" b="1" dirty="0" err="1"/>
              <a:t>motero</a:t>
            </a:r>
            <a:r>
              <a:rPr lang="en-GB" sz="2000" b="1" dirty="0"/>
              <a:t> </a:t>
            </a:r>
            <a:r>
              <a:rPr lang="en-GB" sz="2000" b="1" dirty="0" err="1"/>
              <a:t>amakhudzanso</a:t>
            </a:r>
            <a:r>
              <a:rPr lang="en-GB" sz="2000" b="1" dirty="0"/>
              <a:t> </a:t>
            </a:r>
            <a:r>
              <a:rPr lang="en-GB" sz="2000" b="1" dirty="0" err="1"/>
              <a:t>moyo</a:t>
            </a:r>
            <a:r>
              <a:rPr lang="en-GB" sz="2000" b="1" dirty="0"/>
              <a:t> </a:t>
            </a:r>
            <a:r>
              <a:rPr lang="en-GB" sz="2000" b="1" dirty="0" err="1"/>
              <a:t>wathu</a:t>
            </a:r>
            <a:r>
              <a:rPr lang="en-GB" sz="2000" b="1" dirty="0"/>
              <a:t> </a:t>
            </a:r>
            <a:r>
              <a:rPr lang="en-GB" sz="2000" b="1" dirty="0" err="1"/>
              <a:t>masiku</a:t>
            </a:r>
            <a:r>
              <a:rPr lang="en-GB" sz="2000" b="1" dirty="0"/>
              <a:t> </a:t>
            </a:r>
            <a:r>
              <a:rPr lang="en-GB" sz="2000" b="1" dirty="0" err="1"/>
              <a:t>ano</a:t>
            </a:r>
            <a:r>
              <a:rPr lang="en-GB" sz="2000" b="1" dirty="0"/>
              <a:t> (</a:t>
            </a:r>
            <a:r>
              <a:rPr lang="en-GB" sz="2000" b="1" dirty="0" err="1"/>
              <a:t>pamodzi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kusintha</a:t>
            </a:r>
            <a:r>
              <a:rPr lang="en-GB" sz="2000" b="1" dirty="0"/>
              <a:t> </a:t>
            </a:r>
            <a:r>
              <a:rPr lang="en-GB" sz="2000" b="1" dirty="0" err="1"/>
              <a:t>koyenera</a:t>
            </a:r>
            <a:r>
              <a:rPr lang="en-GB" sz="2000" b="1" dirty="0"/>
              <a:t> </a:t>
            </a:r>
            <a:r>
              <a:rPr lang="en-GB" sz="2000" b="1" dirty="0" err="1"/>
              <a:t>mogwirizana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moyo</a:t>
            </a:r>
            <a:r>
              <a:rPr lang="en-GB" sz="2000" b="1" dirty="0"/>
              <a:t> </a:t>
            </a:r>
            <a:r>
              <a:rPr lang="en-GB" sz="2000" b="1" dirty="0" err="1"/>
              <a:t>wathu</a:t>
            </a:r>
            <a:r>
              <a:rPr lang="en-GB" sz="2000" b="1" dirty="0"/>
              <a:t> </a:t>
            </a:r>
            <a:r>
              <a:rPr lang="en-GB" sz="2000" b="1" dirty="0" err="1"/>
              <a:t>wa</a:t>
            </a:r>
            <a:r>
              <a:rPr lang="en-GB" sz="2000" b="1" dirty="0"/>
              <a:t> </a:t>
            </a:r>
            <a:r>
              <a:rPr lang="en-GB" sz="2000" b="1" dirty="0" err="1"/>
              <a:t>lero</a:t>
            </a:r>
            <a:r>
              <a:rPr lang="en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828835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spc="300" dirty="0">
                <a:ln/>
                <a:solidFill>
                  <a:schemeClr val="accent5"/>
                </a:solidFill>
              </a:rPr>
              <a:t>KUKHALA M’MALAMULO</a:t>
            </a: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-762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M’MENE TINGATHETSERE CHIWAWA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chemeClr val="tx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1738311" y="559891"/>
            <a:ext cx="8715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Munthu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aliyense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amene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amenya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mnzake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namupha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iyenso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ayenera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kuphedwa</a:t>
            </a:r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4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30961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2000" b="1" dirty="0" err="1"/>
              <a:t>Malamulo</a:t>
            </a:r>
            <a:r>
              <a:rPr lang="en-GB" sz="2000" b="1" dirty="0"/>
              <a:t> a </a:t>
            </a:r>
            <a:r>
              <a:rPr lang="en-GB" sz="2000" b="1" dirty="0" err="1"/>
              <a:t>Panganoli</a:t>
            </a:r>
            <a:r>
              <a:rPr lang="en-GB" sz="2000" b="1" dirty="0"/>
              <a:t> </a:t>
            </a:r>
            <a:r>
              <a:rPr lang="en-GB" sz="2000" b="1" dirty="0" err="1"/>
              <a:t>anayamba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kuwongolera</a:t>
            </a:r>
            <a:r>
              <a:rPr lang="en-GB" sz="2000" b="1" dirty="0"/>
              <a:t> </a:t>
            </a:r>
            <a:r>
              <a:rPr lang="en-GB" sz="2000" b="1" dirty="0" err="1"/>
              <a:t>zinthu</a:t>
            </a:r>
            <a:r>
              <a:rPr lang="en-GB" sz="2000" b="1" dirty="0"/>
              <a:t> </a:t>
            </a:r>
            <a:r>
              <a:rPr lang="en-GB" sz="2000" b="1" dirty="0" err="1"/>
              <a:t>zitatu</a:t>
            </a:r>
            <a:r>
              <a:rPr lang="en-GB" sz="2000" b="1" dirty="0"/>
              <a:t> </a:t>
            </a:r>
            <a:r>
              <a:rPr lang="en-GB" sz="2000" b="1" dirty="0" err="1"/>
              <a:t>zofunika</a:t>
            </a:r>
            <a:r>
              <a:rPr lang="en-GB" sz="2000" b="1" dirty="0"/>
              <a:t> </a:t>
            </a:r>
            <a:r>
              <a:rPr lang="en-GB" sz="2000" b="1" dirty="0" err="1"/>
              <a:t>kwambiri</a:t>
            </a:r>
            <a:r>
              <a:rPr lang="en-GB" sz="2000" b="1" dirty="0"/>
              <a:t> pa </a:t>
            </a:r>
            <a:r>
              <a:rPr lang="en-GB" sz="2000" b="1" dirty="0" err="1"/>
              <a:t>moyo</a:t>
            </a:r>
            <a:r>
              <a:rPr lang="en-GB" sz="2000" b="1" dirty="0"/>
              <a:t> </a:t>
            </a:r>
            <a:r>
              <a:rPr lang="en-GB" sz="2000" b="1" dirty="0" err="1"/>
              <a:t>wa</a:t>
            </a:r>
            <a:r>
              <a:rPr lang="en-GB" sz="2000" b="1" dirty="0"/>
              <a:t> </a:t>
            </a:r>
            <a:r>
              <a:rPr lang="en-GB" sz="2000" b="1" dirty="0" err="1"/>
              <a:t>Ahebri</a:t>
            </a:r>
            <a:r>
              <a:rPr lang="en-GB" sz="2000" b="1" dirty="0"/>
              <a:t>. </a:t>
            </a:r>
            <a:r>
              <a:rPr lang="en" sz="2000" b="1" dirty="0"/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6" y="1874668"/>
            <a:ext cx="6294404" cy="461664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" sz="2000" b="1" dirty="0" err="1">
                <a:solidFill>
                  <a:srgbClr val="FF0000"/>
                </a:solidFill>
              </a:rPr>
              <a:t>Ukapolo</a:t>
            </a:r>
            <a:r>
              <a:rPr lang="en" sz="2000" b="1" dirty="0">
                <a:solidFill>
                  <a:srgbClr val="FF0000"/>
                </a:solidFill>
              </a:rPr>
              <a:t> (</a:t>
            </a:r>
            <a:r>
              <a:rPr lang="en" sz="2000" b="1" dirty="0" err="1">
                <a:solidFill>
                  <a:srgbClr val="FF0000"/>
                </a:solidFill>
              </a:rPr>
              <a:t>Eksodo</a:t>
            </a:r>
            <a:r>
              <a:rPr lang="en" sz="2000" b="1" dirty="0">
                <a:solidFill>
                  <a:srgbClr val="FF0000"/>
                </a:solidFill>
              </a:rPr>
              <a:t> 21:2-11)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dirty="0" err="1"/>
              <a:t>Amuna</a:t>
            </a:r>
            <a:r>
              <a:rPr lang="en-US" b="1" dirty="0"/>
              <a:t> </a:t>
            </a:r>
            <a:r>
              <a:rPr lang="en-US" b="1" dirty="0" err="1"/>
              <a:t>ankamasulidwa</a:t>
            </a:r>
            <a:r>
              <a:rPr lang="en-US" b="1" dirty="0"/>
              <a:t> </a:t>
            </a:r>
            <a:r>
              <a:rPr lang="en-US" b="1" dirty="0" err="1"/>
              <a:t>pakutha</a:t>
            </a:r>
            <a:r>
              <a:rPr lang="en-US" b="1" dirty="0"/>
              <a:t> pa </a:t>
            </a:r>
            <a:r>
              <a:rPr lang="en-US" b="1" dirty="0" err="1"/>
              <a:t>chachisanu</a:t>
            </a:r>
            <a:r>
              <a:rPr lang="en-US" b="1" dirty="0"/>
              <a:t> </a:t>
            </a:r>
            <a:r>
              <a:rPr lang="en-US" b="1" dirty="0" err="1"/>
              <a:t>ndi</a:t>
            </a:r>
            <a:r>
              <a:rPr lang="en-US" b="1" dirty="0"/>
              <a:t> </a:t>
            </a:r>
            <a:r>
              <a:rPr lang="en-US" b="1" dirty="0" err="1"/>
              <a:t>chiwiri</a:t>
            </a:r>
            <a:r>
              <a:rPr lang="en-US" b="1" dirty="0"/>
              <a:t>.</a:t>
            </a:r>
            <a:endParaRPr lang="en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b="1" dirty="0" err="1"/>
              <a:t>Akazi</a:t>
            </a:r>
            <a:r>
              <a:rPr lang="en-GB" b="1" dirty="0"/>
              <a:t>, </a:t>
            </a:r>
            <a:r>
              <a:rPr lang="en-GB" b="1" dirty="0" err="1"/>
              <a:t>ngati</a:t>
            </a:r>
            <a:r>
              <a:rPr lang="en-GB" b="1" dirty="0"/>
              <a:t> </a:t>
            </a:r>
            <a:r>
              <a:rPr lang="en-GB" b="1" dirty="0" err="1"/>
              <a:t>sanakwatire</a:t>
            </a:r>
            <a:r>
              <a:rPr lang="en-GB" b="1" dirty="0"/>
              <a:t>, </a:t>
            </a:r>
            <a:r>
              <a:rPr lang="en-GB" b="1" dirty="0" err="1"/>
              <a:t>analinso</a:t>
            </a:r>
            <a:r>
              <a:rPr lang="en-GB" b="1" dirty="0"/>
              <a:t> </a:t>
            </a:r>
            <a:r>
              <a:rPr lang="en-GB" b="1" dirty="0" err="1"/>
              <a:t>afulu</a:t>
            </a:r>
            <a:r>
              <a:rPr lang="en" b="1" dirty="0"/>
              <a:t>.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b="1" dirty="0" err="1"/>
              <a:t>Munthu</a:t>
            </a:r>
            <a:r>
              <a:rPr lang="en-GB" b="1" dirty="0"/>
              <a:t> </a:t>
            </a:r>
            <a:r>
              <a:rPr lang="en-GB" b="1" dirty="0" err="1"/>
              <a:t>ankatha</a:t>
            </a:r>
            <a:r>
              <a:rPr lang="en-GB" b="1" dirty="0"/>
              <a:t> </a:t>
            </a:r>
            <a:r>
              <a:rPr lang="en-GB" b="1" dirty="0" err="1"/>
              <a:t>kukhalebe</a:t>
            </a:r>
            <a:r>
              <a:rPr lang="en-GB" b="1" dirty="0"/>
              <a:t> </a:t>
            </a:r>
            <a:r>
              <a:rPr lang="en-GB" b="1" dirty="0" err="1"/>
              <a:t>kapolo</a:t>
            </a:r>
            <a:r>
              <a:rPr lang="en-GB" b="1" dirty="0"/>
              <a:t> </a:t>
            </a:r>
            <a:r>
              <a:rPr lang="en-GB" b="1" dirty="0" err="1"/>
              <a:t>ngati</a:t>
            </a:r>
            <a:r>
              <a:rPr lang="en-GB" b="1" dirty="0"/>
              <a:t> </a:t>
            </a:r>
            <a:r>
              <a:rPr lang="en-GB" b="1" dirty="0" err="1"/>
              <a:t>atafuna</a:t>
            </a:r>
            <a:r>
              <a:rPr lang="en" b="1" dirty="0"/>
              <a:t>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" sz="2000" b="1" dirty="0">
                <a:solidFill>
                  <a:srgbClr val="004DE6"/>
                </a:solidFill>
              </a:rPr>
              <a:t>Chilango cha </a:t>
            </a:r>
            <a:r>
              <a:rPr lang="en" sz="2000" b="1" dirty="0" err="1">
                <a:solidFill>
                  <a:srgbClr val="004DE6"/>
                </a:solidFill>
              </a:rPr>
              <a:t>Imfa</a:t>
            </a:r>
            <a:r>
              <a:rPr lang="en" sz="2000" b="1" dirty="0">
                <a:solidFill>
                  <a:srgbClr val="004DE6"/>
                </a:solidFill>
              </a:rPr>
              <a:t> (</a:t>
            </a:r>
            <a:r>
              <a:rPr lang="en-GB" sz="2000" b="1" dirty="0" err="1">
                <a:solidFill>
                  <a:srgbClr val="004DE6"/>
                </a:solidFill>
              </a:rPr>
              <a:t>Eksodo</a:t>
            </a:r>
            <a:r>
              <a:rPr lang="en-GB" sz="2000" b="1" dirty="0">
                <a:solidFill>
                  <a:srgbClr val="004DE6"/>
                </a:solidFill>
              </a:rPr>
              <a:t> </a:t>
            </a:r>
            <a:r>
              <a:rPr lang="en" sz="2000" b="1" dirty="0">
                <a:solidFill>
                  <a:srgbClr val="004DE6"/>
                </a:solidFill>
              </a:rPr>
              <a:t>21:12-17)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b="1" dirty="0"/>
              <a:t>Kwa </a:t>
            </a:r>
            <a:r>
              <a:rPr lang="en" b="1" dirty="0" err="1"/>
              <a:t>wakupha</a:t>
            </a:r>
            <a:r>
              <a:rPr lang="en" b="1" dirty="0"/>
              <a:t> </a:t>
            </a:r>
            <a:r>
              <a:rPr lang="en" b="1" dirty="0" err="1"/>
              <a:t>mwadala</a:t>
            </a:r>
            <a:endParaRPr lang="en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b="1" dirty="0"/>
              <a:t>Kwa amene </a:t>
            </a:r>
            <a:r>
              <a:rPr lang="en" b="1" dirty="0" err="1"/>
              <a:t>avulaza</a:t>
            </a:r>
            <a:r>
              <a:rPr lang="en" b="1" dirty="0"/>
              <a:t> </a:t>
            </a:r>
            <a:r>
              <a:rPr lang="en" b="1" dirty="0" err="1"/>
              <a:t>kapena</a:t>
            </a:r>
            <a:r>
              <a:rPr lang="en" b="1" dirty="0"/>
              <a:t> </a:t>
            </a:r>
            <a:r>
              <a:rPr lang="en" b="1" dirty="0" err="1"/>
              <a:t>kutemberera</a:t>
            </a:r>
            <a:r>
              <a:rPr lang="en" b="1" dirty="0"/>
              <a:t> </a:t>
            </a:r>
            <a:r>
              <a:rPr lang="en" b="1" dirty="0" err="1"/>
              <a:t>makolo</a:t>
            </a:r>
            <a:r>
              <a:rPr lang="en" b="1" dirty="0"/>
              <a:t> </a:t>
            </a:r>
            <a:r>
              <a:rPr lang="en" b="1" dirty="0" err="1"/>
              <a:t>ake</a:t>
            </a:r>
            <a:endParaRPr lang="en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b="1" dirty="0"/>
              <a:t>Kwa </a:t>
            </a:r>
            <a:r>
              <a:rPr lang="en" b="1" dirty="0" err="1"/>
              <a:t>wakuba</a:t>
            </a:r>
            <a:r>
              <a:rPr lang="en" b="1" dirty="0"/>
              <a:t> </a:t>
            </a:r>
            <a:r>
              <a:rPr lang="en" b="1" dirty="0" err="1"/>
              <a:t>anthu</a:t>
            </a:r>
            <a:endParaRPr lang="en" b="1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" sz="2000" b="1" dirty="0" err="1">
                <a:solidFill>
                  <a:srgbClr val="DB6A12"/>
                </a:solidFill>
              </a:rPr>
              <a:t>Kuvulala</a:t>
            </a:r>
            <a:r>
              <a:rPr lang="en" sz="2000" b="1" dirty="0">
                <a:solidFill>
                  <a:srgbClr val="DB6A12"/>
                </a:solidFill>
              </a:rPr>
              <a:t> (</a:t>
            </a:r>
            <a:r>
              <a:rPr lang="en-GB" sz="2000" b="1" dirty="0" err="1">
                <a:solidFill>
                  <a:srgbClr val="DB6A12"/>
                </a:solidFill>
              </a:rPr>
              <a:t>Eksodo</a:t>
            </a:r>
            <a:r>
              <a:rPr lang="en-GB" sz="2000" b="1" dirty="0">
                <a:solidFill>
                  <a:srgbClr val="DB6A12"/>
                </a:solidFill>
              </a:rPr>
              <a:t> </a:t>
            </a:r>
            <a:r>
              <a:rPr lang="en" sz="2000" b="1" dirty="0">
                <a:solidFill>
                  <a:srgbClr val="DB6A12"/>
                </a:solidFill>
              </a:rPr>
              <a:t>21:18-32)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" sz="2000" b="1" dirty="0" err="1"/>
              <a:t>Udindo</a:t>
            </a:r>
            <a:r>
              <a:rPr lang="en" sz="2000" b="1" dirty="0"/>
              <a:t> </a:t>
            </a:r>
            <a:r>
              <a:rPr lang="en" sz="2000" b="1" dirty="0" err="1"/>
              <a:t>wa</a:t>
            </a:r>
            <a:r>
              <a:rPr lang="en" sz="2000" b="1" dirty="0"/>
              <a:t> </a:t>
            </a:r>
            <a:r>
              <a:rPr lang="en" sz="2000" b="1" dirty="0" err="1"/>
              <a:t>malipiro</a:t>
            </a:r>
            <a:r>
              <a:rPr lang="en" sz="2000" b="1" dirty="0"/>
              <a:t> a </a:t>
            </a:r>
            <a:r>
              <a:rPr lang="en" sz="2000" b="1" dirty="0" err="1"/>
              <a:t>zachuma</a:t>
            </a:r>
            <a:endParaRPr lang="en" sz="2000" b="1" dirty="0"/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" sz="2000" b="1" dirty="0" err="1"/>
              <a:t>Ngati</a:t>
            </a:r>
            <a:r>
              <a:rPr lang="en" sz="2000" b="1" dirty="0"/>
              <a:t> </a:t>
            </a:r>
            <a:r>
              <a:rPr lang="en" sz="2000" b="1" dirty="0" err="1"/>
              <a:t>kuchotsa</a:t>
            </a:r>
            <a:r>
              <a:rPr lang="en" sz="2000" b="1" dirty="0"/>
              <a:t> </a:t>
            </a:r>
            <a:r>
              <a:rPr lang="en" sz="2000" b="1" dirty="0" err="1"/>
              <a:t>mimba</a:t>
            </a:r>
            <a:r>
              <a:rPr lang="en" sz="2000" b="1" dirty="0"/>
              <a:t> </a:t>
            </a:r>
            <a:r>
              <a:rPr lang="en" sz="2000" b="1" dirty="0" err="1"/>
              <a:t>kuchitika</a:t>
            </a:r>
            <a:r>
              <a:rPr lang="en" sz="2000" b="1" dirty="0"/>
              <a:t>, </a:t>
            </a:r>
            <a:r>
              <a:rPr lang="en-GB" sz="2000" b="1" dirty="0" err="1"/>
              <a:t>oweruza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mkaziyo</a:t>
            </a:r>
            <a:r>
              <a:rPr lang="en-GB" sz="2000" b="1" dirty="0"/>
              <a:t> (Pamodzi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mwamuna</a:t>
            </a:r>
            <a:r>
              <a:rPr lang="en-GB" sz="2000" b="1" dirty="0"/>
              <a:t> wake) </a:t>
            </a:r>
            <a:r>
              <a:rPr lang="en-GB" sz="2000" b="1" dirty="0" err="1"/>
              <a:t>amapereka</a:t>
            </a:r>
            <a:r>
              <a:rPr lang="en-GB" sz="2000" b="1" dirty="0"/>
              <a:t> </a:t>
            </a:r>
            <a:r>
              <a:rPr lang="en-GB" sz="2000" b="1" dirty="0" err="1"/>
              <a:t>chilango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</a:t>
            </a:r>
            <a:r>
              <a:rPr lang="en-GB" sz="2000" b="1" dirty="0" err="1"/>
              <a:t>olakwayo</a:t>
            </a:r>
            <a:r>
              <a:rPr lang="en" sz="2000" b="1" dirty="0"/>
              <a:t>.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" y="6518359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2000" b="1" dirty="0" err="1"/>
              <a:t>Malamulo</a:t>
            </a:r>
            <a:r>
              <a:rPr lang="en-GB" sz="2000" b="1" dirty="0"/>
              <a:t> </a:t>
            </a:r>
            <a:r>
              <a:rPr lang="en-GB" sz="2000" b="1" dirty="0" err="1"/>
              <a:t>onsewa</a:t>
            </a:r>
            <a:r>
              <a:rPr lang="en-GB" sz="2000" b="1" dirty="0"/>
              <a:t> </a:t>
            </a:r>
            <a:r>
              <a:rPr lang="en-GB" sz="2000" b="1" dirty="0" err="1"/>
              <a:t>amafuna</a:t>
            </a:r>
            <a:r>
              <a:rPr lang="en-GB" sz="2000" b="1" dirty="0"/>
              <a:t> </a:t>
            </a:r>
            <a:r>
              <a:rPr lang="en-GB" sz="2000" b="1" dirty="0" err="1"/>
              <a:t>kuthetsa</a:t>
            </a:r>
            <a:r>
              <a:rPr lang="en-GB" sz="2000" b="1" dirty="0"/>
              <a:t> </a:t>
            </a:r>
            <a:r>
              <a:rPr lang="en-GB" sz="2000" b="1" dirty="0" err="1"/>
              <a:t>nkhanza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chiwawa</a:t>
            </a:r>
            <a:r>
              <a:rPr lang="en-GB" sz="2000" b="1" dirty="0"/>
              <a:t> </a:t>
            </a:r>
            <a:r>
              <a:rPr lang="en-GB" sz="2000" b="1" dirty="0" err="1"/>
              <a:t>pakati</a:t>
            </a:r>
            <a:r>
              <a:rPr lang="en-GB" sz="2000" b="1" dirty="0"/>
              <a:t> pa </a:t>
            </a:r>
            <a:r>
              <a:rPr lang="en-GB" sz="2000" b="1" dirty="0" err="1"/>
              <a:t>anthu</a:t>
            </a:r>
            <a:r>
              <a:rPr lang="en" sz="2000" b="1" dirty="0"/>
              <a:t>.</a:t>
            </a:r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4456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M’MENE TINGAKHALIRE PAGULU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657868"/>
            <a:ext cx="839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Ngati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munthu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anyenga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namwali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wosadziwa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mwamuna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amene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sanapalidwe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ubwenzi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kugona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naye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munthuyo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ayenera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kulipira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malowolo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ndipo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adzakhala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mkazi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wake</a:t>
            </a:r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GB" sz="1400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22:16)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2" y="1819537"/>
            <a:ext cx="10321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Mulungu </a:t>
            </a:r>
            <a:r>
              <a:rPr lang="en-GB" sz="2000" b="1" dirty="0" err="1"/>
              <a:t>sanali</a:t>
            </a:r>
            <a:r>
              <a:rPr lang="en-GB" sz="2000" b="1" dirty="0"/>
              <a:t> </a:t>
            </a:r>
            <a:r>
              <a:rPr lang="en-GB" sz="2000" b="1" dirty="0" err="1"/>
              <a:t>okhutitsidwa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angotisiya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malamulo</a:t>
            </a:r>
            <a:r>
              <a:rPr lang="en-GB" sz="2000" b="1" dirty="0"/>
              <a:t> ‘</a:t>
            </a:r>
            <a:r>
              <a:rPr lang="en-GB" sz="2000" b="1" dirty="0" err="1"/>
              <a:t>oyambirirawo</a:t>
            </a:r>
            <a:r>
              <a:rPr lang="en-GB" sz="2000" b="1" dirty="0"/>
              <a:t>’ </a:t>
            </a:r>
            <a:r>
              <a:rPr lang="en-GB" sz="2000" b="1" dirty="0" err="1"/>
              <a:t>ndikuti</a:t>
            </a:r>
            <a:r>
              <a:rPr lang="en-GB" sz="2000" b="1" dirty="0"/>
              <a:t> </a:t>
            </a:r>
            <a:r>
              <a:rPr lang="en-GB" sz="2000" b="1" dirty="0" err="1"/>
              <a:t>tizigwiritsa</a:t>
            </a:r>
            <a:r>
              <a:rPr lang="en-GB" sz="2000" b="1" dirty="0"/>
              <a:t> </a:t>
            </a:r>
            <a:r>
              <a:rPr lang="en-GB" sz="2000" b="1" dirty="0" err="1"/>
              <a:t>ntchito</a:t>
            </a:r>
            <a:r>
              <a:rPr lang="en-GB" sz="2000" b="1" dirty="0"/>
              <a:t> </a:t>
            </a:r>
            <a:r>
              <a:rPr lang="en-GB" sz="2000" b="1" dirty="0" err="1"/>
              <a:t>monga</a:t>
            </a:r>
            <a:r>
              <a:rPr lang="en-GB" sz="2000" b="1" dirty="0"/>
              <a:t> </a:t>
            </a:r>
            <a:r>
              <a:rPr lang="en-GB" sz="2000" b="1" dirty="0" err="1"/>
              <a:t>tikufunira</a:t>
            </a:r>
            <a:r>
              <a:rPr lang="en-GB" sz="2000" b="1" dirty="0"/>
              <a:t>. </a:t>
            </a:r>
            <a:r>
              <a:rPr lang="en-GB" sz="2000" b="1" dirty="0" err="1"/>
              <a:t>Anathandiza</a:t>
            </a:r>
            <a:r>
              <a:rPr lang="en-GB" sz="2000" b="1" dirty="0"/>
              <a:t> </a:t>
            </a:r>
            <a:r>
              <a:rPr lang="en-GB" sz="2000" b="1" dirty="0" err="1"/>
              <a:t>kuunikira</a:t>
            </a:r>
            <a:r>
              <a:rPr lang="en-GB" sz="2000" b="1" dirty="0"/>
              <a:t> </a:t>
            </a:r>
            <a:r>
              <a:rPr lang="en-GB" sz="2000" b="1" dirty="0" err="1"/>
              <a:t>zinthu</a:t>
            </a:r>
            <a:r>
              <a:rPr lang="en-GB" sz="2000" b="1" dirty="0"/>
              <a:t> </a:t>
            </a:r>
            <a:r>
              <a:rPr lang="en-GB" sz="2000" b="1" dirty="0" err="1"/>
              <a:t>zenizeni</a:t>
            </a:r>
            <a:r>
              <a:rPr lang="en-GB" sz="2000" b="1" dirty="0"/>
              <a:t> </a:t>
            </a:r>
            <a:r>
              <a:rPr lang="en-GB" sz="2000" b="1" dirty="0" err="1"/>
              <a:t>kudzera</a:t>
            </a:r>
            <a:r>
              <a:rPr lang="en-GB" sz="2000" b="1" dirty="0"/>
              <a:t> </a:t>
            </a:r>
            <a:r>
              <a:rPr lang="en-GB" sz="2000" b="1" dirty="0" err="1"/>
              <a:t>muzitsanzo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tithe </a:t>
            </a:r>
            <a:r>
              <a:rPr lang="en-GB" sz="2000" b="1" dirty="0" err="1"/>
              <a:t>kugwiritsa</a:t>
            </a:r>
            <a:r>
              <a:rPr lang="en-GB" sz="2000" b="1" dirty="0"/>
              <a:t> </a:t>
            </a:r>
            <a:r>
              <a:rPr lang="en-GB" sz="2000" b="1" dirty="0" err="1"/>
              <a:t>ntchito</a:t>
            </a:r>
            <a:r>
              <a:rPr lang="en-GB" sz="2000" b="1" dirty="0"/>
              <a:t> </a:t>
            </a:r>
            <a:r>
              <a:rPr lang="en-GB" sz="2000" b="1" dirty="0" err="1"/>
              <a:t>malamulo</a:t>
            </a:r>
            <a:r>
              <a:rPr lang="en-GB" sz="2000" b="1" dirty="0"/>
              <a:t> </a:t>
            </a:r>
            <a:r>
              <a:rPr lang="en-GB" sz="2000" b="1" dirty="0" err="1"/>
              <a:t>moyenera</a:t>
            </a:r>
            <a:r>
              <a:rPr lang="en" sz="2000" b="1" dirty="0"/>
              <a:t>.</a:t>
            </a: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10487891" y="1915805"/>
            <a:ext cx="1570018" cy="1861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792750"/>
            <a:ext cx="1685685" cy="1908793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866526"/>
            <a:ext cx="3172142" cy="18350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841846"/>
            <a:ext cx="1259704" cy="1859695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591247"/>
            <a:ext cx="558691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err="1"/>
              <a:t>Pokhala</a:t>
            </a:r>
            <a:r>
              <a:rPr lang="en-GB" b="1" dirty="0"/>
              <a:t> </a:t>
            </a:r>
            <a:r>
              <a:rPr lang="en-GB" b="1" dirty="0" err="1"/>
              <a:t>pangano</a:t>
            </a:r>
            <a:r>
              <a:rPr lang="en-GB" b="1" dirty="0"/>
              <a:t> la </a:t>
            </a:r>
            <a:r>
              <a:rPr lang="en-GB" b="1" dirty="0" err="1"/>
              <a:t>pakati</a:t>
            </a:r>
            <a:r>
              <a:rPr lang="en-GB" b="1" dirty="0"/>
              <a:t> pa Mulungu </a:t>
            </a:r>
            <a:r>
              <a:rPr lang="en-GB" b="1" dirty="0" err="1"/>
              <a:t>ndi</a:t>
            </a:r>
            <a:r>
              <a:rPr lang="en-GB" b="1" dirty="0"/>
              <a:t> </a:t>
            </a:r>
            <a:r>
              <a:rPr lang="en-GB" b="1" dirty="0" err="1"/>
              <a:t>anthu</a:t>
            </a:r>
            <a:r>
              <a:rPr lang="en-GB" b="1" dirty="0"/>
              <a:t> </a:t>
            </a:r>
            <a:r>
              <a:rPr lang="en-GB" b="1" dirty="0" err="1"/>
              <a:t>ake</a:t>
            </a:r>
            <a:r>
              <a:rPr lang="en-GB" b="1" dirty="0"/>
              <a:t>, </a:t>
            </a:r>
            <a:r>
              <a:rPr lang="en-GB" b="1" dirty="0" err="1"/>
              <a:t>malamulo</a:t>
            </a:r>
            <a:r>
              <a:rPr lang="en-GB" b="1" dirty="0"/>
              <a:t> </a:t>
            </a:r>
            <a:r>
              <a:rPr lang="en-GB" b="1" dirty="0" err="1"/>
              <a:t>amenewa</a:t>
            </a:r>
            <a:r>
              <a:rPr lang="en-GB" b="1" dirty="0"/>
              <a:t> </a:t>
            </a:r>
            <a:r>
              <a:rPr lang="en-GB" b="1" dirty="0" err="1"/>
              <a:t>anaphatikizanso</a:t>
            </a:r>
            <a:r>
              <a:rPr lang="en-GB" b="1" dirty="0"/>
              <a:t> </a:t>
            </a:r>
            <a:r>
              <a:rPr lang="en-GB" b="1" dirty="0" err="1"/>
              <a:t>momwe</a:t>
            </a:r>
            <a:r>
              <a:rPr lang="en-GB" b="1" dirty="0"/>
              <a:t> </a:t>
            </a:r>
            <a:r>
              <a:rPr lang="en-GB" b="1" dirty="0" err="1"/>
              <a:t>tiyenera</a:t>
            </a:r>
            <a:r>
              <a:rPr lang="en-GB" b="1" dirty="0"/>
              <a:t> </a:t>
            </a:r>
            <a:r>
              <a:rPr lang="en-GB" b="1" dirty="0" err="1"/>
              <a:t>kulumikizana</a:t>
            </a:r>
            <a:r>
              <a:rPr lang="en-GB" b="1" dirty="0"/>
              <a:t> </a:t>
            </a:r>
            <a:r>
              <a:rPr lang="en-GB" b="1" dirty="0" err="1"/>
              <a:t>naye</a:t>
            </a:r>
            <a:r>
              <a:rPr lang="en-GB" b="1" dirty="0"/>
              <a:t>. </a:t>
            </a:r>
            <a:r>
              <a:rPr lang="en-GB" b="1" dirty="0" err="1"/>
              <a:t>Kuwonjezera</a:t>
            </a:r>
            <a:r>
              <a:rPr lang="en-GB" b="1" dirty="0"/>
              <a:t> pa </a:t>
            </a:r>
            <a:r>
              <a:rPr lang="en-GB" b="1" dirty="0" err="1"/>
              <a:t>mpumulo</a:t>
            </a:r>
            <a:r>
              <a:rPr lang="en-GB" b="1" dirty="0"/>
              <a:t> </a:t>
            </a:r>
            <a:r>
              <a:rPr lang="en-GB" b="1" dirty="0" err="1"/>
              <a:t>wa</a:t>
            </a:r>
            <a:r>
              <a:rPr lang="en-GB" b="1" dirty="0"/>
              <a:t> Sabata, </a:t>
            </a:r>
            <a:r>
              <a:rPr lang="en-GB" b="1" dirty="0" err="1"/>
              <a:t>panalinso</a:t>
            </a:r>
            <a:r>
              <a:rPr lang="en-GB" b="1" dirty="0"/>
              <a:t> </a:t>
            </a:r>
            <a:r>
              <a:rPr lang="en-GB" b="1" dirty="0" err="1"/>
              <a:t>udindo</a:t>
            </a:r>
            <a:r>
              <a:rPr lang="en-GB" b="1" dirty="0"/>
              <a:t> </a:t>
            </a:r>
            <a:r>
              <a:rPr lang="en-GB" b="1" dirty="0" err="1"/>
              <a:t>wosunga</a:t>
            </a:r>
            <a:r>
              <a:rPr lang="en-GB" b="1" dirty="0"/>
              <a:t> </a:t>
            </a:r>
            <a:r>
              <a:rPr lang="en-GB" b="1" dirty="0" err="1"/>
              <a:t>maphwando</a:t>
            </a:r>
            <a:r>
              <a:rPr lang="en-GB" b="1" dirty="0"/>
              <a:t> </a:t>
            </a:r>
            <a:r>
              <a:rPr lang="en-GB" b="1" dirty="0" err="1"/>
              <a:t>omwe</a:t>
            </a:r>
            <a:r>
              <a:rPr lang="en-GB" b="1" dirty="0"/>
              <a:t> </a:t>
            </a:r>
            <a:r>
              <a:rPr lang="en-GB" b="1" dirty="0" err="1"/>
              <a:t>amatikumbutsa</a:t>
            </a:r>
            <a:r>
              <a:rPr lang="en-GB" b="1" dirty="0"/>
              <a:t> za </a:t>
            </a:r>
            <a:r>
              <a:rPr lang="en-GB" b="1" dirty="0" err="1"/>
              <a:t>kumasulidwa</a:t>
            </a:r>
            <a:r>
              <a:rPr lang="en-GB" b="1" dirty="0"/>
              <a:t> </a:t>
            </a:r>
            <a:r>
              <a:rPr lang="en-GB" b="1" dirty="0" err="1"/>
              <a:t>ku</a:t>
            </a:r>
            <a:r>
              <a:rPr lang="en-GB" b="1" dirty="0"/>
              <a:t> </a:t>
            </a:r>
            <a:r>
              <a:rPr lang="en-GB" b="1" dirty="0" err="1"/>
              <a:t>tchimo</a:t>
            </a:r>
            <a:r>
              <a:rPr lang="en-GB" b="1" dirty="0"/>
              <a:t>, </a:t>
            </a:r>
            <a:r>
              <a:rPr lang="en-GB" b="1" dirty="0" err="1"/>
              <a:t>chitetezo</a:t>
            </a:r>
            <a:r>
              <a:rPr lang="en-GB" b="1" dirty="0"/>
              <a:t> cha Mulungu, </a:t>
            </a:r>
            <a:r>
              <a:rPr lang="en-GB" b="1" dirty="0" err="1"/>
              <a:t>ndi</a:t>
            </a:r>
            <a:r>
              <a:rPr lang="en-GB" b="1" dirty="0"/>
              <a:t> </a:t>
            </a:r>
            <a:r>
              <a:rPr lang="en-GB" b="1" dirty="0" err="1"/>
              <a:t>tsogolo</a:t>
            </a:r>
            <a:r>
              <a:rPr lang="en-GB" b="1" dirty="0"/>
              <a:t> </a:t>
            </a:r>
            <a:r>
              <a:rPr lang="en-GB" b="1" dirty="0" err="1"/>
              <a:t>lowala</a:t>
            </a:r>
            <a:r>
              <a:rPr lang="en-GB" b="1" dirty="0"/>
              <a:t> </a:t>
            </a:r>
            <a:r>
              <a:rPr lang="en-GB" b="1" dirty="0" err="1"/>
              <a:t>lomwe</a:t>
            </a:r>
            <a:r>
              <a:rPr lang="en-GB" b="1" dirty="0"/>
              <a:t> </a:t>
            </a:r>
            <a:r>
              <a:rPr lang="en-GB" b="1" dirty="0" err="1"/>
              <a:t>tikuliyembekeza</a:t>
            </a:r>
            <a:r>
              <a:rPr lang="en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1" y="3777087"/>
            <a:ext cx="118749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Kutsindika</a:t>
            </a:r>
            <a:r>
              <a:rPr lang="en-GB" sz="2000" b="1" dirty="0"/>
              <a:t> </a:t>
            </a:r>
            <a:r>
              <a:rPr lang="en-GB" sz="2000" b="1" dirty="0" err="1"/>
              <a:t>kwapadera</a:t>
            </a:r>
            <a:r>
              <a:rPr lang="en-GB" sz="2000" b="1" dirty="0"/>
              <a:t> </a:t>
            </a:r>
            <a:r>
              <a:rPr lang="en-GB" sz="2000" b="1" dirty="0" err="1"/>
              <a:t>kumayikidwa</a:t>
            </a:r>
            <a:r>
              <a:rPr lang="en-GB" sz="2000" b="1" dirty="0"/>
              <a:t> pa </a:t>
            </a:r>
            <a:r>
              <a:rPr lang="en-GB" sz="2000" b="1" dirty="0" err="1"/>
              <a:t>kuteteza</a:t>
            </a:r>
            <a:r>
              <a:rPr lang="en-GB" sz="2000" b="1" dirty="0"/>
              <a:t> </a:t>
            </a:r>
            <a:r>
              <a:rPr lang="en-GB" sz="2000" b="1" dirty="0" err="1"/>
              <a:t>ofooka</a:t>
            </a:r>
            <a:r>
              <a:rPr lang="en-GB" sz="2000" b="1" dirty="0"/>
              <a:t> </a:t>
            </a:r>
            <a:r>
              <a:rPr lang="en-GB" sz="2000" b="1" dirty="0" err="1"/>
              <a:t>komanso</a:t>
            </a:r>
            <a:r>
              <a:rPr lang="en-GB" sz="2000" b="1" dirty="0"/>
              <a:t> </a:t>
            </a:r>
            <a:r>
              <a:rPr lang="en-GB" sz="2000" b="1" dirty="0" err="1"/>
              <a:t>osalidwa</a:t>
            </a:r>
            <a:r>
              <a:rPr lang="en-GB" sz="2000" b="1" dirty="0"/>
              <a:t> </a:t>
            </a:r>
            <a:r>
              <a:rPr lang="en-GB" sz="2000" b="1" dirty="0" err="1"/>
              <a:t>mopanda</a:t>
            </a:r>
            <a:r>
              <a:rPr lang="en-GB" sz="2000" b="1" dirty="0"/>
              <a:t> </a:t>
            </a:r>
            <a:r>
              <a:rPr lang="en-GB" sz="2000" b="1" dirty="0" err="1"/>
              <a:t>chinyengo</a:t>
            </a:r>
            <a:r>
              <a:rPr lang="en-GB" sz="2000" b="1" dirty="0"/>
              <a:t>, </a:t>
            </a:r>
            <a:r>
              <a:rPr lang="en-GB" sz="2000" b="1" dirty="0" err="1"/>
              <a:t>komwe</a:t>
            </a:r>
            <a:r>
              <a:rPr lang="en-GB" sz="2000" b="1" dirty="0"/>
              <a:t> </a:t>
            </a:r>
            <a:r>
              <a:rPr lang="en-GB" sz="2000" b="1" dirty="0" err="1"/>
              <a:t>kuli</a:t>
            </a:r>
            <a:r>
              <a:rPr lang="en-GB" sz="2000" b="1" dirty="0"/>
              <a:t> </a:t>
            </a:r>
            <a:r>
              <a:rPr lang="en-GB" sz="2000" b="1" dirty="0" err="1"/>
              <a:t>kusasokoneza</a:t>
            </a:r>
            <a:r>
              <a:rPr lang="en-GB" sz="2000" b="1" dirty="0"/>
              <a:t> </a:t>
            </a:r>
            <a:r>
              <a:rPr lang="en-GB" sz="2000" b="1" dirty="0" err="1"/>
              <a:t>chilungamo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chiwapindulire</a:t>
            </a:r>
            <a:r>
              <a:rPr lang="en-GB" sz="2000" b="1" dirty="0"/>
              <a:t> </a:t>
            </a:r>
            <a:r>
              <a:rPr lang="en-GB" sz="2000" b="1" dirty="0" err="1"/>
              <a:t>kapena</a:t>
            </a:r>
            <a:r>
              <a:rPr lang="en-GB" sz="2000" b="1" dirty="0"/>
              <a:t> </a:t>
            </a:r>
            <a:r>
              <a:rPr lang="en-GB" sz="2000" b="1" dirty="0" err="1"/>
              <a:t>kuwavulaza</a:t>
            </a:r>
            <a:r>
              <a:rPr lang="en-GB" sz="2000" b="1" dirty="0"/>
              <a:t> </a:t>
            </a:r>
            <a:r>
              <a:rPr lang="en" sz="2000" b="1" dirty="0"/>
              <a:t>(</a:t>
            </a:r>
            <a:r>
              <a:rPr lang="en" sz="2000" b="1" dirty="0" err="1"/>
              <a:t>Eksodo</a:t>
            </a:r>
            <a:r>
              <a:rPr lang="en" sz="2000" b="1" dirty="0"/>
              <a:t> 22:21-23; 23:2-3, 6).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68" y="2835200"/>
            <a:ext cx="103210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Zitsanzo</a:t>
            </a:r>
            <a:r>
              <a:rPr lang="en-GB" sz="2000" b="1" dirty="0"/>
              <a:t> </a:t>
            </a:r>
            <a:r>
              <a:rPr lang="en-GB" sz="2000" b="1" dirty="0" err="1"/>
              <a:t>izi</a:t>
            </a:r>
            <a:r>
              <a:rPr lang="en-GB" sz="2000" b="1" dirty="0"/>
              <a:t> </a:t>
            </a:r>
            <a:r>
              <a:rPr lang="en-GB" sz="2000" b="1" dirty="0" err="1"/>
              <a:t>zimaphatikizapo</a:t>
            </a:r>
            <a:r>
              <a:rPr lang="en-GB" sz="2000" b="1" dirty="0"/>
              <a:t> </a:t>
            </a:r>
            <a:r>
              <a:rPr lang="en-GB" sz="2000" b="1" dirty="0" err="1"/>
              <a:t>kukangana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</a:t>
            </a:r>
            <a:r>
              <a:rPr lang="en-GB" sz="2000" b="1" dirty="0" err="1"/>
              <a:t>nyama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nyama</a:t>
            </a:r>
            <a:r>
              <a:rPr lang="en-GB" sz="2000" b="1" dirty="0"/>
              <a:t> </a:t>
            </a:r>
            <a:r>
              <a:rPr lang="en-GB" sz="2000" b="1" dirty="0" err="1"/>
              <a:t>inzake</a:t>
            </a:r>
            <a:r>
              <a:rPr lang="en-GB" sz="2000" b="1" dirty="0"/>
              <a:t> </a:t>
            </a:r>
            <a:r>
              <a:rPr lang="en" sz="2000" b="1" dirty="0"/>
              <a:t>(</a:t>
            </a:r>
            <a:r>
              <a:rPr lang="en" sz="2000" b="1" dirty="0" err="1"/>
              <a:t>Eksodo</a:t>
            </a:r>
            <a:r>
              <a:rPr lang="en" sz="2000" b="1" dirty="0"/>
              <a:t> 21:35-36); </a:t>
            </a:r>
            <a:r>
              <a:rPr lang="en-GB" sz="2000" b="1" dirty="0" err="1"/>
              <a:t>kubwereketsa</a:t>
            </a:r>
            <a:r>
              <a:rPr lang="en" sz="2000" b="1" dirty="0"/>
              <a:t> </a:t>
            </a:r>
            <a:r>
              <a:rPr lang="en" sz="2000" b="1" dirty="0" err="1"/>
              <a:t>ndi</a:t>
            </a:r>
            <a:r>
              <a:rPr lang="en" sz="2000" b="1" dirty="0"/>
              <a:t> </a:t>
            </a:r>
            <a:r>
              <a:rPr lang="en-GB" sz="2000" b="1" dirty="0" err="1"/>
              <a:t>kubwereka</a:t>
            </a:r>
            <a:r>
              <a:rPr lang="en" sz="2000" b="1" dirty="0"/>
              <a:t> (</a:t>
            </a:r>
            <a:r>
              <a:rPr lang="en" sz="2000" b="1" dirty="0" err="1"/>
              <a:t>Eksodo</a:t>
            </a:r>
            <a:r>
              <a:rPr lang="en" sz="2000" b="1" dirty="0"/>
              <a:t> 22:14-15 ); </a:t>
            </a:r>
            <a:r>
              <a:rPr lang="en" sz="2000" b="1" dirty="0" err="1"/>
              <a:t>maubwenzi</a:t>
            </a:r>
            <a:r>
              <a:rPr lang="en" sz="2000" b="1" dirty="0"/>
              <a:t> </a:t>
            </a:r>
            <a:r>
              <a:rPr lang="en" sz="2000" b="1" dirty="0" err="1"/>
              <a:t>akunja</a:t>
            </a:r>
            <a:r>
              <a:rPr lang="en" sz="2000" b="1" dirty="0"/>
              <a:t> </a:t>
            </a:r>
            <a:r>
              <a:rPr lang="en" sz="2000" b="1" dirty="0" err="1"/>
              <a:t>kwa</a:t>
            </a:r>
            <a:r>
              <a:rPr lang="en" sz="2000" b="1" dirty="0"/>
              <a:t> </a:t>
            </a:r>
            <a:r>
              <a:rPr lang="en" sz="2000" b="1" dirty="0" err="1"/>
              <a:t>banja</a:t>
            </a:r>
            <a:r>
              <a:rPr lang="en" sz="2000" b="1" dirty="0"/>
              <a:t> (</a:t>
            </a:r>
            <a:r>
              <a:rPr lang="en" sz="2000" b="1" dirty="0" err="1"/>
              <a:t>Eksodo</a:t>
            </a:r>
            <a:r>
              <a:rPr lang="en" sz="2000" b="1" dirty="0"/>
              <a:t> 22:16 ), </a:t>
            </a:r>
            <a:r>
              <a:rPr lang="en" sz="2000" b="1" dirty="0" err="1"/>
              <a:t>ndi</a:t>
            </a:r>
            <a:r>
              <a:rPr lang="en" sz="2000" b="1" dirty="0"/>
              <a:t> zina.</a:t>
            </a: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M’MENE TINGAPEZERE CHIPAMBANO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3" y="674191"/>
            <a:ext cx="5829296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Taona Ine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ndikutuma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mngelo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wanga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patsogolo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panu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kuti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akutetezeni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mʼnjiramo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ndi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kukakufikitsani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malo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amene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ndakonza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23:20)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597521"/>
            <a:ext cx="622934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900" b="1" dirty="0" err="1"/>
              <a:t>Ndichifukwa</a:t>
            </a:r>
            <a:r>
              <a:rPr lang="en-GB" sz="1900" b="1" dirty="0"/>
              <a:t> </a:t>
            </a:r>
            <a:r>
              <a:rPr lang="en-GB" sz="1900" b="1" dirty="0" err="1"/>
              <a:t>chiyani</a:t>
            </a:r>
            <a:r>
              <a:rPr lang="en-GB" sz="1900" b="1" dirty="0"/>
              <a:t> Mulungu </a:t>
            </a:r>
            <a:r>
              <a:rPr lang="en-GB" sz="1900" b="1" dirty="0" err="1"/>
              <a:t>sanapereke</a:t>
            </a:r>
            <a:r>
              <a:rPr lang="en-GB" sz="1900" b="1" dirty="0"/>
              <a:t> </a:t>
            </a:r>
            <a:r>
              <a:rPr lang="en-GB" sz="1900" b="1" dirty="0" err="1"/>
              <a:t>dziko</a:t>
            </a:r>
            <a:r>
              <a:rPr lang="en-GB" sz="1900" b="1" dirty="0"/>
              <a:t> la </a:t>
            </a:r>
            <a:r>
              <a:rPr lang="en-GB" sz="1900" b="1" dirty="0" err="1"/>
              <a:t>Akanaan</a:t>
            </a:r>
            <a:r>
              <a:rPr lang="en-GB" sz="1900" b="1" dirty="0"/>
              <a:t> </a:t>
            </a:r>
            <a:r>
              <a:rPr lang="en-GB" sz="1900" b="1" dirty="0" err="1"/>
              <a:t>kwa</a:t>
            </a:r>
            <a:r>
              <a:rPr lang="en-GB" sz="1900" b="1" dirty="0"/>
              <a:t> Abrahamu</a:t>
            </a:r>
            <a:r>
              <a:rPr lang="en" sz="1900" b="1" dirty="0"/>
              <a:t>? “</a:t>
            </a:r>
            <a:r>
              <a:rPr lang="en-GB" sz="1900" b="1" dirty="0" err="1"/>
              <a:t>popeza</a:t>
            </a:r>
            <a:r>
              <a:rPr lang="en-GB" sz="1900" b="1" dirty="0"/>
              <a:t> </a:t>
            </a:r>
            <a:r>
              <a:rPr lang="en-GB" sz="1900" b="1" dirty="0" err="1"/>
              <a:t>tchimo</a:t>
            </a:r>
            <a:r>
              <a:rPr lang="en-GB" sz="1900" b="1" dirty="0"/>
              <a:t> la Aamori </a:t>
            </a:r>
            <a:r>
              <a:rPr lang="en-GB" sz="1900" b="1" dirty="0" err="1"/>
              <a:t>silinafike</a:t>
            </a:r>
            <a:r>
              <a:rPr lang="en-GB" sz="1900" b="1" dirty="0"/>
              <a:t> </a:t>
            </a:r>
            <a:r>
              <a:rPr lang="en-GB" sz="1900" b="1" dirty="0" err="1"/>
              <a:t>pachimake</a:t>
            </a:r>
            <a:r>
              <a:rPr lang="en-GB" sz="1900" b="1" dirty="0"/>
              <a:t> </a:t>
            </a:r>
            <a:r>
              <a:rPr lang="en-GB" sz="1900" b="1" dirty="0" err="1"/>
              <a:t>kuti</a:t>
            </a:r>
            <a:r>
              <a:rPr lang="en-GB" sz="1900" b="1" dirty="0"/>
              <a:t> </a:t>
            </a:r>
            <a:r>
              <a:rPr lang="en-GB" sz="1900" b="1" dirty="0" err="1"/>
              <a:t>alangidwe</a:t>
            </a:r>
            <a:r>
              <a:rPr lang="en" sz="1900" b="1" dirty="0"/>
              <a:t>” (Genesis 15:16).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8120303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607203"/>
            <a:ext cx="62293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Mulungu </a:t>
            </a:r>
            <a:r>
              <a:rPr lang="en-GB" sz="2000" b="1" dirty="0" err="1"/>
              <a:t>anadawatulutsa</a:t>
            </a:r>
            <a:r>
              <a:rPr lang="en-GB" sz="2000" b="1" dirty="0"/>
              <a:t> mu </a:t>
            </a:r>
            <a:r>
              <a:rPr lang="en-GB" sz="2000" b="1" dirty="0" err="1"/>
              <a:t>Igupto</a:t>
            </a:r>
            <a:r>
              <a:rPr lang="en-GB" sz="2000" b="1" dirty="0"/>
              <a:t> </a:t>
            </a:r>
            <a:r>
              <a:rPr lang="en-GB" sz="2000" b="1" dirty="0" err="1"/>
              <a:t>popanda</a:t>
            </a:r>
            <a:r>
              <a:rPr lang="en-GB" sz="2000" b="1" dirty="0"/>
              <a:t> </a:t>
            </a:r>
            <a:r>
              <a:rPr lang="en-GB" sz="2000" b="1" dirty="0" err="1"/>
              <a:t>iwo</a:t>
            </a:r>
            <a:r>
              <a:rPr lang="en-GB" sz="2000" b="1" dirty="0"/>
              <a:t> </a:t>
            </a:r>
            <a:r>
              <a:rPr lang="en-GB" sz="2000" b="1" dirty="0" err="1"/>
              <a:t>kumenya</a:t>
            </a:r>
            <a:r>
              <a:rPr lang="en-GB" sz="2000" b="1" dirty="0"/>
              <a:t> </a:t>
            </a:r>
            <a:r>
              <a:rPr lang="en-GB" sz="2000" b="1" dirty="0" err="1"/>
              <a:t>nkhondo</a:t>
            </a:r>
            <a:r>
              <a:rPr lang="en-GB" sz="2000" b="1" dirty="0"/>
              <a:t>, </a:t>
            </a:r>
            <a:r>
              <a:rPr lang="en-GB" sz="2000" b="1" dirty="0" err="1"/>
              <a:t>analekanitsa</a:t>
            </a:r>
            <a:r>
              <a:rPr lang="en-GB" sz="2000" b="1" dirty="0"/>
              <a:t> </a:t>
            </a:r>
            <a:r>
              <a:rPr lang="en-GB" sz="2000" b="1" dirty="0" err="1"/>
              <a:t>nyanja</a:t>
            </a:r>
            <a:r>
              <a:rPr lang="en-GB" sz="2000" b="1" dirty="0"/>
              <a:t> </a:t>
            </a:r>
            <a:r>
              <a:rPr lang="en-GB" sz="2000" b="1" dirty="0" err="1"/>
              <a:t>pakati</a:t>
            </a:r>
            <a:r>
              <a:rPr lang="en-GB" sz="2000" b="1" dirty="0"/>
              <a:t>, </a:t>
            </a:r>
            <a:r>
              <a:rPr lang="en-GB" sz="2000" b="1" dirty="0" err="1"/>
              <a:t>kuwadyetsa</a:t>
            </a:r>
            <a:r>
              <a:rPr lang="en-GB" sz="2000" b="1" dirty="0"/>
              <a:t> </a:t>
            </a:r>
            <a:r>
              <a:rPr lang="en-GB" sz="2000" b="1" dirty="0" err="1"/>
              <a:t>mozizwitsa</a:t>
            </a:r>
            <a:r>
              <a:rPr lang="en-GB" sz="2000" b="1" dirty="0"/>
              <a:t>,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kuwatsogolera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Mngelo</a:t>
            </a:r>
            <a:r>
              <a:rPr lang="en-GB" sz="2000" b="1" dirty="0"/>
              <a:t> Wake</a:t>
            </a:r>
            <a:r>
              <a:rPr lang="en" sz="2000" b="1" dirty="0"/>
              <a:t>… K</a:t>
            </a:r>
            <a:r>
              <a:rPr lang="en-GB" sz="2000" b="1" dirty="0" err="1"/>
              <a:t>odi</a:t>
            </a:r>
            <a:r>
              <a:rPr lang="en-GB" sz="2000" b="1" dirty="0"/>
              <a:t> </a:t>
            </a:r>
            <a:r>
              <a:rPr lang="en-GB" sz="2000" b="1" dirty="0" err="1"/>
              <a:t>akanalephera</a:t>
            </a:r>
            <a:r>
              <a:rPr lang="en-GB" sz="2000" b="1" dirty="0"/>
              <a:t> </a:t>
            </a:r>
            <a:r>
              <a:rPr lang="en-GB" sz="2000" b="1" dirty="0" err="1"/>
              <a:t>kuwapatsa</a:t>
            </a:r>
            <a:r>
              <a:rPr lang="en-GB" sz="2000" b="1" dirty="0"/>
              <a:t> Kanani </a:t>
            </a:r>
            <a:r>
              <a:rPr lang="en-GB" sz="2000" b="1" dirty="0" err="1"/>
              <a:t>popanda</a:t>
            </a:r>
            <a:r>
              <a:rPr lang="en-GB" sz="2000" b="1" dirty="0"/>
              <a:t> </a:t>
            </a:r>
            <a:r>
              <a:rPr lang="en-GB" sz="2000" b="1" dirty="0" err="1"/>
              <a:t>iwo</a:t>
            </a:r>
            <a:r>
              <a:rPr lang="en-GB" sz="2000" b="1" dirty="0"/>
              <a:t> </a:t>
            </a:r>
            <a:r>
              <a:rPr lang="en-GB" sz="2000" b="1" dirty="0" err="1"/>
              <a:t>kumenyanso</a:t>
            </a:r>
            <a:r>
              <a:rPr lang="en-GB" sz="2000" b="1" dirty="0"/>
              <a:t> </a:t>
            </a:r>
            <a:r>
              <a:rPr lang="en-GB" sz="2000" b="1" dirty="0" err="1"/>
              <a:t>nkhondo</a:t>
            </a:r>
            <a:r>
              <a:rPr lang="en" sz="2000" b="1" dirty="0"/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85727" y="2613184"/>
            <a:ext cx="6210298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900" b="1" dirty="0" err="1"/>
              <a:t>Pakutha</a:t>
            </a:r>
            <a:r>
              <a:rPr lang="en-GB" sz="1900" b="1" dirty="0"/>
              <a:t> pa </a:t>
            </a:r>
            <a:r>
              <a:rPr lang="en-GB" sz="1900" b="1" dirty="0" err="1"/>
              <a:t>zaka</a:t>
            </a:r>
            <a:r>
              <a:rPr lang="en-GB" sz="1900" b="1" dirty="0"/>
              <a:t> </a:t>
            </a:r>
            <a:r>
              <a:rPr lang="en-GB" sz="1900" b="1" dirty="0" err="1"/>
              <a:t>mazana</a:t>
            </a:r>
            <a:r>
              <a:rPr lang="en-GB" sz="1900" b="1" dirty="0"/>
              <a:t> </a:t>
            </a:r>
            <a:r>
              <a:rPr lang="en-GB" sz="1900" b="1" dirty="0" err="1"/>
              <a:t>anayi</a:t>
            </a:r>
            <a:r>
              <a:rPr lang="en-GB" sz="1900" b="1" dirty="0"/>
              <a:t> za </a:t>
            </a:r>
            <a:r>
              <a:rPr lang="en-GB" sz="1900" b="1" dirty="0" err="1"/>
              <a:t>chisomo</a:t>
            </a:r>
            <a:r>
              <a:rPr lang="en-GB" sz="1900" b="1" dirty="0"/>
              <a:t>, </a:t>
            </a:r>
            <a:r>
              <a:rPr lang="en-GB" sz="1900" b="1" dirty="0" err="1"/>
              <a:t>Akanaani</a:t>
            </a:r>
            <a:r>
              <a:rPr lang="en-GB" sz="1900" b="1" dirty="0"/>
              <a:t> </a:t>
            </a:r>
            <a:r>
              <a:rPr lang="en-GB" sz="1900" b="1" dirty="0" err="1"/>
              <a:t>sanasinthe</a:t>
            </a:r>
            <a:r>
              <a:rPr lang="en-GB" sz="1900" b="1" dirty="0"/>
              <a:t> </a:t>
            </a:r>
            <a:r>
              <a:rPr lang="en-GB" sz="1900" b="1" dirty="0" err="1"/>
              <a:t>njira</a:t>
            </a:r>
            <a:r>
              <a:rPr lang="en-GB" sz="1900" b="1" dirty="0"/>
              <a:t> </a:t>
            </a:r>
            <a:r>
              <a:rPr lang="en-GB" sz="1900" b="1" dirty="0" err="1"/>
              <a:t>zawo</a:t>
            </a:r>
            <a:r>
              <a:rPr lang="en-GB" sz="1900" b="1" dirty="0"/>
              <a:t>. </a:t>
            </a:r>
            <a:r>
              <a:rPr lang="en-GB" sz="1900" b="1" dirty="0" err="1"/>
              <a:t>Panali</a:t>
            </a:r>
            <a:r>
              <a:rPr lang="en-GB" sz="1900" b="1" dirty="0"/>
              <a:t> </a:t>
            </a:r>
            <a:r>
              <a:rPr lang="en-GB" sz="1900" b="1" dirty="0" err="1"/>
              <a:t>nthawi</a:t>
            </a:r>
            <a:r>
              <a:rPr lang="en-GB" sz="1900" b="1" dirty="0"/>
              <a:t> </a:t>
            </a:r>
            <a:r>
              <a:rPr lang="en-GB" sz="1900" b="1" dirty="0" err="1"/>
              <a:t>yopereka</a:t>
            </a:r>
            <a:r>
              <a:rPr lang="en-GB" sz="1900" b="1" dirty="0"/>
              <a:t> </a:t>
            </a:r>
            <a:r>
              <a:rPr lang="en-GB" sz="1900" b="1" dirty="0" err="1"/>
              <a:t>dzikolo</a:t>
            </a:r>
            <a:r>
              <a:rPr lang="en-GB" sz="1900" b="1" dirty="0"/>
              <a:t> </a:t>
            </a:r>
            <a:r>
              <a:rPr lang="en-GB" sz="1900" b="1" dirty="0" err="1"/>
              <a:t>kwa</a:t>
            </a:r>
            <a:r>
              <a:rPr lang="en-GB" sz="1900" b="1" dirty="0"/>
              <a:t> </a:t>
            </a:r>
            <a:r>
              <a:rPr lang="en-GB" sz="1900" b="1" dirty="0" err="1"/>
              <a:t>Aisraeli</a:t>
            </a:r>
            <a:r>
              <a:rPr lang="en-GB" sz="1900" b="1" dirty="0"/>
              <a:t>… </a:t>
            </a:r>
            <a:r>
              <a:rPr lang="en-GB" sz="1900" b="1" dirty="0" err="1"/>
              <a:t>mwamtendere</a:t>
            </a:r>
            <a:r>
              <a:rPr lang="en" sz="1900" b="1" dirty="0"/>
              <a:t>! (</a:t>
            </a:r>
            <a:r>
              <a:rPr lang="en" sz="1900" b="1" dirty="0" err="1"/>
              <a:t>Eksodo</a:t>
            </a:r>
            <a:r>
              <a:rPr lang="en" sz="1900" b="1" dirty="0"/>
              <a:t> 13:17)</a:t>
            </a:r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700" y="805205"/>
            <a:ext cx="808672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3000" b="1" dirty="0">
                <a:latin typeface="Constantia" panose="02030602050306030303" pitchFamily="18" charset="0"/>
              </a:rPr>
              <a:t>“</a:t>
            </a:r>
            <a:r>
              <a:rPr lang="en-US" sz="3000" b="1" dirty="0" err="1">
                <a:latin typeface="Constantia" panose="02030602050306030303" pitchFamily="18" charset="0"/>
              </a:rPr>
              <a:t>Kupyolera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m’mibadwo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lamulo</a:t>
            </a:r>
            <a:r>
              <a:rPr lang="en-US" sz="3000" b="1" dirty="0">
                <a:latin typeface="Constantia" panose="02030602050306030303" pitchFamily="18" charset="0"/>
              </a:rPr>
              <a:t> la Mulungu </a:t>
            </a:r>
            <a:r>
              <a:rPr lang="en-US" sz="3000" b="1" dirty="0" err="1">
                <a:latin typeface="Constantia" panose="02030602050306030303" pitchFamily="18" charset="0"/>
              </a:rPr>
              <a:t>lasungidwa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monga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muyezo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wapamwamba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kwambiri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makhalidwe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abwino</a:t>
            </a:r>
            <a:r>
              <a:rPr lang="en-US" sz="3000" b="1" dirty="0">
                <a:latin typeface="Constantia" panose="02030602050306030303" pitchFamily="18" charset="0"/>
              </a:rPr>
              <a:t>. </a:t>
            </a:r>
            <a:r>
              <a:rPr lang="en-US" sz="3000" b="1" dirty="0" err="1">
                <a:latin typeface="Constantia" panose="02030602050306030303" pitchFamily="18" charset="0"/>
              </a:rPr>
              <a:t>Palibe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chinthu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chilichonse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chosinthidwa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ndi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sayansi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kapena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malingaliro</a:t>
            </a:r>
            <a:r>
              <a:rPr lang="en-US" sz="3000" b="1" dirty="0">
                <a:latin typeface="Constantia" panose="02030602050306030303" pitchFamily="18" charset="0"/>
              </a:rPr>
              <a:t> a </a:t>
            </a:r>
            <a:r>
              <a:rPr lang="en-US" sz="3000" b="1" dirty="0" err="1">
                <a:latin typeface="Constantia" panose="02030602050306030303" pitchFamily="18" charset="0"/>
              </a:rPr>
              <a:t>anthu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anzeru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chomwe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chapeza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udindo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wofunikira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womwe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lamulo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ili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silikukuphimba</a:t>
            </a:r>
            <a:r>
              <a:rPr lang="en-US" sz="3000" b="1" dirty="0">
                <a:latin typeface="Constantia" panose="02030602050306030303" pitchFamily="18" charset="0"/>
              </a:rPr>
              <a:t>. </a:t>
            </a:r>
            <a:r>
              <a:rPr lang="en-US" sz="3000" b="1" dirty="0" err="1">
                <a:latin typeface="Constantia" panose="02030602050306030303" pitchFamily="18" charset="0"/>
              </a:rPr>
              <a:t>Lamulo</a:t>
            </a:r>
            <a:r>
              <a:rPr lang="en-US" sz="3000" b="1" dirty="0">
                <a:latin typeface="Constantia" panose="02030602050306030303" pitchFamily="18" charset="0"/>
              </a:rPr>
              <a:t> la Mulungu </a:t>
            </a:r>
            <a:r>
              <a:rPr lang="en-US" sz="3000" b="1" dirty="0" err="1">
                <a:latin typeface="Constantia" panose="02030602050306030303" pitchFamily="18" charset="0"/>
              </a:rPr>
              <a:t>ndi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chitetezo</a:t>
            </a:r>
            <a:r>
              <a:rPr lang="en-US" sz="3000" b="1" dirty="0">
                <a:latin typeface="Constantia" panose="02030602050306030303" pitchFamily="18" charset="0"/>
              </a:rPr>
              <a:t> cha </a:t>
            </a:r>
            <a:r>
              <a:rPr lang="en-US" sz="3000" b="1" dirty="0" err="1">
                <a:latin typeface="Constantia" panose="02030602050306030303" pitchFamily="18" charset="0"/>
              </a:rPr>
              <a:t>moyo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chuma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mtendere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ndi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chimwemwe</a:t>
            </a:r>
            <a:r>
              <a:rPr lang="en-US" sz="3000" b="1" dirty="0">
                <a:latin typeface="Constantia" panose="02030602050306030303" pitchFamily="18" charset="0"/>
              </a:rPr>
              <a:t>. </a:t>
            </a:r>
            <a:r>
              <a:rPr lang="en-US" sz="3000" b="1" dirty="0" err="1">
                <a:latin typeface="Constantia" panose="02030602050306030303" pitchFamily="18" charset="0"/>
              </a:rPr>
              <a:t>Linaperekedwa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kuti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liteteze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ubwino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wathu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masiku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ano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komanso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wosatha</a:t>
            </a:r>
            <a:r>
              <a:rPr lang="en" sz="30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929468" y="5961459"/>
            <a:ext cx="340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en-US" sz="1600" b="1" dirty="0"/>
              <a:t>The Upward Look. October 7</a:t>
            </a:r>
            <a:r>
              <a:rPr lang="en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939276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M’MENE TINGAMVETSETSERE MALAMULO</a:t>
            </a:r>
            <a:endParaRPr lang="en" sz="5400" b="1" spc="300" dirty="0">
              <a:ln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11374</TotalTime>
  <Words>1185</Words>
  <Application>Microsoft Office PowerPoint</Application>
  <PresentationFormat>Panorámica</PresentationFormat>
  <Paragraphs>69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Aptos Display</vt:lpstr>
      <vt:lpstr>Wingdings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114</cp:revision>
  <dcterms:created xsi:type="dcterms:W3CDTF">2025-07-23T17:54:44Z</dcterms:created>
  <dcterms:modified xsi:type="dcterms:W3CDTF">2025-08-29T20:38:58Z</dcterms:modified>
</cp:coreProperties>
</file>