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D5E3C1"/>
    <a:srgbClr val="D71A32"/>
    <a:srgbClr val="9A2800"/>
    <a:srgbClr val="198CFF"/>
    <a:srgbClr val="AD65BB"/>
    <a:srgbClr val="D4AEDB"/>
    <a:srgbClr val="8E459D"/>
    <a:srgbClr val="95091F"/>
    <a:srgbClr val="BD5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92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en-GB" sz="1600" b="1" noProof="0" dirty="0" err="1"/>
            <a:t>Anamiza</a:t>
          </a:r>
          <a:r>
            <a:rPr lang="en-GB" sz="1600" b="1" noProof="0" dirty="0"/>
            <a:t> </a:t>
          </a:r>
          <a:r>
            <a:rPr lang="en-GB" sz="1600" b="1" noProof="0" dirty="0" err="1"/>
            <a:t>gulu</a:t>
          </a:r>
          <a:r>
            <a:rPr lang="en-GB" sz="1600" b="1" noProof="0" dirty="0"/>
            <a:t> </a:t>
          </a:r>
          <a:r>
            <a:rPr lang="en-GB" sz="1600" b="1" noProof="0" dirty="0" err="1"/>
            <a:t>lankhondo</a:t>
          </a:r>
          <a:r>
            <a:rPr lang="en-GB" sz="1600" b="1" noProof="0" dirty="0"/>
            <a:t> la </a:t>
          </a:r>
          <a:r>
            <a:rPr lang="en-GB" sz="1600" b="1" noProof="0" dirty="0" err="1"/>
            <a:t>Aigupto</a:t>
          </a:r>
          <a:r>
            <a:rPr lang="en-GB" sz="1600" b="1" noProof="0" dirty="0"/>
            <a:t> </a:t>
          </a:r>
          <a:r>
            <a:rPr lang="en-GB" sz="1600" b="1" noProof="0" dirty="0" err="1"/>
            <a:t>m’nyanja</a:t>
          </a:r>
          <a:r>
            <a:rPr lang="en-GB" sz="1600" b="1" noProof="0" dirty="0"/>
            <a:t> </a:t>
          </a:r>
          <a:r>
            <a:rPr lang="en-GB" sz="1600" b="1" noProof="0" dirty="0" err="1"/>
            <a:t>yofiira</a:t>
          </a:r>
          <a:r>
            <a:rPr lang="en-US" sz="1600" b="1" noProof="0" dirty="0"/>
            <a:t> </a:t>
          </a:r>
          <a:r>
            <a:rPr lang="en-US" sz="1400" b="1" noProof="0" dirty="0"/>
            <a:t>(</a:t>
          </a:r>
          <a:r>
            <a:rPr lang="en-US" sz="1400" b="1" noProof="0" dirty="0" err="1"/>
            <a:t>Eksodo</a:t>
          </a:r>
          <a:r>
            <a:rPr lang="en-US" sz="1400" b="1" noProof="0" dirty="0"/>
            <a:t> 14:24-28)</a:t>
          </a:r>
          <a:endParaRPr lang="en-US" sz="14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en-GB" sz="1500" b="1" noProof="0" dirty="0" err="1"/>
            <a:t>Anagwiritsa</a:t>
          </a:r>
          <a:r>
            <a:rPr lang="en-GB" sz="1500" b="1" noProof="0" dirty="0"/>
            <a:t> </a:t>
          </a:r>
          <a:r>
            <a:rPr lang="en-GB" sz="1500" b="1" noProof="0" dirty="0" err="1"/>
            <a:t>ntchito</a:t>
          </a:r>
          <a:r>
            <a:rPr lang="en-GB" sz="1500" b="1" noProof="0" dirty="0"/>
            <a:t> </a:t>
          </a:r>
          <a:r>
            <a:rPr lang="en-GB" sz="1500" b="1" noProof="0" dirty="0" err="1"/>
            <a:t>mvula</a:t>
          </a:r>
          <a:r>
            <a:rPr lang="en-GB" sz="1500" b="1" noProof="0" dirty="0"/>
            <a:t> </a:t>
          </a:r>
          <a:r>
            <a:rPr lang="en-GB" sz="1500" b="1" noProof="0" dirty="0" err="1"/>
            <a:t>ya</a:t>
          </a:r>
          <a:r>
            <a:rPr lang="en-GB" sz="1500" b="1" noProof="0" dirty="0"/>
            <a:t> </a:t>
          </a:r>
          <a:r>
            <a:rPr lang="en-GB" sz="1500" b="1" noProof="0" dirty="0" err="1"/>
            <a:t>matalala</a:t>
          </a:r>
          <a:r>
            <a:rPr lang="en-GB" sz="1500" b="1" noProof="0" dirty="0"/>
            <a:t> </a:t>
          </a:r>
          <a:r>
            <a:rPr lang="en-GB" sz="1500" b="1" noProof="0" dirty="0" err="1"/>
            <a:t>polimbana</a:t>
          </a:r>
          <a:r>
            <a:rPr lang="en-GB" sz="1500" b="1" noProof="0" dirty="0"/>
            <a:t> </a:t>
          </a:r>
          <a:r>
            <a:rPr lang="en-GB" sz="1500" b="1" noProof="0" dirty="0" err="1"/>
            <a:t>ndi</a:t>
          </a:r>
          <a:r>
            <a:rPr lang="en-GB" sz="1500" b="1" noProof="0" dirty="0"/>
            <a:t> </a:t>
          </a:r>
          <a:r>
            <a:rPr lang="en-GB" sz="1500" b="1" noProof="0" dirty="0" err="1"/>
            <a:t>Akanani</a:t>
          </a:r>
          <a:br>
            <a:rPr lang="en-US" sz="1600" b="1" noProof="0" dirty="0"/>
          </a:br>
          <a:r>
            <a:rPr lang="en-US" sz="1400" b="1" noProof="0" dirty="0"/>
            <a:t>(</a:t>
          </a:r>
          <a:r>
            <a:rPr lang="en-US" sz="1400" b="1" noProof="0" dirty="0" err="1"/>
            <a:t>Yoswa</a:t>
          </a:r>
          <a:r>
            <a:rPr lang="en-US" sz="1400" b="1" noProof="0" dirty="0"/>
            <a:t> 10:11)</a:t>
          </a:r>
          <a:endParaRPr lang="en-US" sz="14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en-GB" sz="1600" b="1" noProof="0" dirty="0" err="1"/>
            <a:t>Anawononga</a:t>
          </a:r>
          <a:r>
            <a:rPr lang="en-GB" sz="1600" b="1" noProof="0" dirty="0"/>
            <a:t> </a:t>
          </a:r>
          <a:r>
            <a:rPr lang="en-GB" sz="1600" b="1" noProof="0" dirty="0" err="1"/>
            <a:t>anthu</a:t>
          </a:r>
          <a:r>
            <a:rPr lang="en-GB" sz="1600" b="1" noProof="0" dirty="0"/>
            <a:t> amene </a:t>
          </a:r>
          <a:r>
            <a:rPr lang="en-GB" sz="1600" b="1" noProof="0" dirty="0" err="1"/>
            <a:t>ankanyoza</a:t>
          </a:r>
          <a:r>
            <a:rPr lang="en-GB" sz="1600" b="1" noProof="0" dirty="0"/>
            <a:t> Eliya </a:t>
          </a:r>
          <a:r>
            <a:rPr lang="en-US" sz="1400" b="1" noProof="0" dirty="0"/>
            <a:t>(2 </a:t>
          </a:r>
          <a:r>
            <a:rPr lang="en-US" sz="1400" b="1" noProof="0" dirty="0" err="1"/>
            <a:t>Mafumu</a:t>
          </a:r>
          <a:r>
            <a:rPr lang="en-US" sz="1400" b="1" noProof="0" dirty="0"/>
            <a:t> 1:9-10)</a:t>
          </a:r>
          <a:endParaRPr lang="en-US" sz="14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en-GB" sz="1600" b="1" noProof="0" dirty="0" err="1"/>
            <a:t>Anatumiza</a:t>
          </a:r>
          <a:r>
            <a:rPr lang="en-GB" sz="1600" b="1" noProof="0" dirty="0"/>
            <a:t> </a:t>
          </a:r>
          <a:r>
            <a:rPr lang="en-GB" sz="1600" b="1" noProof="0" dirty="0" err="1"/>
            <a:t>zimbalangondo</a:t>
          </a:r>
          <a:r>
            <a:rPr lang="en-GB" sz="1600" b="1" noProof="0" dirty="0"/>
            <a:t> </a:t>
          </a:r>
          <a:r>
            <a:rPr lang="en-GB" sz="1600" b="1" noProof="0" dirty="0" err="1"/>
            <a:t>kwa</a:t>
          </a:r>
          <a:r>
            <a:rPr lang="en-GB" sz="1600" b="1" noProof="0" dirty="0"/>
            <a:t> </a:t>
          </a:r>
          <a:r>
            <a:rPr lang="en-GB" sz="1600" b="1" noProof="0" dirty="0" err="1"/>
            <a:t>iwo</a:t>
          </a:r>
          <a:r>
            <a:rPr lang="en-GB" sz="1600" b="1" noProof="0" dirty="0"/>
            <a:t> amene </a:t>
          </a:r>
          <a:r>
            <a:rPr lang="en-GB" sz="1600" b="1" noProof="0" dirty="0" err="1"/>
            <a:t>ankanyoza</a:t>
          </a:r>
          <a:r>
            <a:rPr lang="en-GB" sz="1600" b="1" noProof="0" dirty="0"/>
            <a:t> Elisa</a:t>
          </a:r>
          <a:br>
            <a:rPr lang="en-US" sz="1800" b="1" noProof="0" dirty="0"/>
          </a:br>
          <a:r>
            <a:rPr lang="en-US" sz="1400" b="1" noProof="0" dirty="0"/>
            <a:t>(2 </a:t>
          </a:r>
          <a:r>
            <a:rPr lang="en-US" sz="1400" b="1" noProof="0" dirty="0" err="1"/>
            <a:t>Mafumu</a:t>
          </a:r>
          <a:r>
            <a:rPr lang="en-US" sz="1400" b="1" noProof="0" dirty="0"/>
            <a:t> 2:23-24)</a:t>
          </a:r>
          <a:endParaRPr lang="en-US" sz="14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en-GB" sz="1800" b="1" noProof="0" dirty="0"/>
            <a:t> </a:t>
          </a:r>
          <a:r>
            <a:rPr lang="en-GB" sz="1600" b="1" noProof="0" dirty="0" err="1"/>
            <a:t>Adapeza</a:t>
          </a:r>
          <a:r>
            <a:rPr lang="en-GB" sz="1600" b="1" noProof="0" dirty="0"/>
            <a:t> </a:t>
          </a:r>
          <a:r>
            <a:rPr lang="en-GB" sz="1600" b="1" noProof="0" dirty="0" err="1"/>
            <a:t>mtendere</a:t>
          </a:r>
          <a:r>
            <a:rPr lang="en-GB" sz="1600" b="1" noProof="0" dirty="0"/>
            <a:t> </a:t>
          </a:r>
          <a:r>
            <a:rPr lang="en-GB" sz="1600" b="1" noProof="0" dirty="0" err="1"/>
            <a:t>pochititsa</a:t>
          </a:r>
          <a:r>
            <a:rPr lang="en-GB" sz="1600" b="1" noProof="0" dirty="0"/>
            <a:t> </a:t>
          </a:r>
          <a:r>
            <a:rPr lang="en-GB" sz="1600" b="1" noProof="0" dirty="0" err="1"/>
            <a:t>khungu</a:t>
          </a:r>
          <a:r>
            <a:rPr lang="en-GB" sz="1600" b="1" noProof="0" dirty="0"/>
            <a:t> </a:t>
          </a:r>
          <a:r>
            <a:rPr lang="en-GB" sz="1600" b="1" noProof="0" dirty="0" err="1"/>
            <a:t>ankhondo</a:t>
          </a:r>
          <a:r>
            <a:rPr lang="en-GB" sz="1600" b="1" noProof="0" dirty="0"/>
            <a:t> a Syria </a:t>
          </a:r>
          <a:r>
            <a:rPr lang="en-US" sz="1400" b="1" noProof="0" dirty="0"/>
            <a:t>(2 </a:t>
          </a:r>
          <a:r>
            <a:rPr lang="en-US" sz="1400" b="1" noProof="0" dirty="0" err="1"/>
            <a:t>Mafumu</a:t>
          </a:r>
          <a:r>
            <a:rPr lang="en-US" sz="1400" b="1" noProof="0" dirty="0"/>
            <a:t> 6:14-23)</a:t>
          </a:r>
          <a:endParaRPr lang="en-US" sz="14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en-GB" sz="1800" b="1" noProof="0" dirty="0"/>
            <a:t> </a:t>
          </a:r>
          <a:r>
            <a:rPr lang="en-GB" sz="1600" b="1" noProof="0" dirty="0" err="1"/>
            <a:t>Adapanga</a:t>
          </a:r>
          <a:r>
            <a:rPr lang="en-GB" sz="1600" b="1" noProof="0" dirty="0"/>
            <a:t> Aamoni </a:t>
          </a:r>
          <a:r>
            <a:rPr lang="en-GB" sz="1600" b="1" noProof="0" dirty="0" err="1"/>
            <a:t>ndi</a:t>
          </a:r>
          <a:r>
            <a:rPr lang="en-GB" sz="1600" b="1" noProof="0" dirty="0"/>
            <a:t> </a:t>
          </a:r>
          <a:r>
            <a:rPr lang="en-GB" sz="1600" b="1" noProof="0" dirty="0" err="1"/>
            <a:t>Amoabu</a:t>
          </a:r>
          <a:r>
            <a:rPr lang="en-GB" sz="1600" b="1" noProof="0" dirty="0"/>
            <a:t> </a:t>
          </a:r>
          <a:r>
            <a:rPr lang="en-GB" sz="1600" b="1" noProof="0" dirty="0" err="1"/>
            <a:t>kuti</a:t>
          </a:r>
          <a:r>
            <a:rPr lang="en-GB" sz="1600" b="1" noProof="0" dirty="0"/>
            <a:t> </a:t>
          </a:r>
          <a:r>
            <a:rPr lang="en-GB" sz="1600" b="1" noProof="0" dirty="0" err="1"/>
            <a:t>alimbane</a:t>
          </a:r>
          <a:r>
            <a:rPr lang="en-GB" sz="1600" b="1" noProof="0" dirty="0"/>
            <a:t> </a:t>
          </a:r>
          <a:r>
            <a:rPr lang="en-GB" sz="1600" b="1" noProof="0" dirty="0" err="1"/>
            <a:t>okha</a:t>
          </a:r>
          <a:r>
            <a:rPr lang="en-GB" sz="1600" b="1" noProof="0" dirty="0"/>
            <a:t> </a:t>
          </a:r>
          <a:r>
            <a:rPr lang="en-GB" sz="1600" b="1" noProof="0" dirty="0" err="1"/>
            <a:t>pakati</a:t>
          </a:r>
          <a:r>
            <a:rPr lang="en-GB" sz="1600" b="1" noProof="0" dirty="0"/>
            <a:t> </a:t>
          </a:r>
          <a:r>
            <a:rPr lang="en-GB" sz="1600" b="1" noProof="0" dirty="0" err="1"/>
            <a:t>pawo</a:t>
          </a:r>
          <a:r>
            <a:rPr lang="en-GB" sz="1600" b="1" noProof="0" dirty="0"/>
            <a:t> </a:t>
          </a:r>
          <a:r>
            <a:rPr lang="en-US" sz="1400" b="1" noProof="0" dirty="0"/>
            <a:t>(2 </a:t>
          </a:r>
          <a:r>
            <a:rPr lang="en-US" sz="1400" b="1" noProof="0" dirty="0" err="1"/>
            <a:t>Mbiri</a:t>
          </a:r>
          <a:r>
            <a:rPr lang="en-US" sz="1400" b="1" noProof="0" dirty="0"/>
            <a:t> 20:15-17, 22-24)</a:t>
          </a:r>
          <a:endParaRPr lang="en-US" sz="14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en-GB" sz="1600" b="1" noProof="0" dirty="0" err="1"/>
            <a:t>Anapha</a:t>
          </a:r>
          <a:r>
            <a:rPr lang="en-GB" sz="1600" b="1" noProof="0" dirty="0"/>
            <a:t> Asuri 185,000 </a:t>
          </a:r>
          <a:r>
            <a:rPr lang="en-GB" sz="1600" b="1" noProof="0" dirty="0" err="1"/>
            <a:t>usiku</a:t>
          </a:r>
          <a:r>
            <a:rPr lang="en-GB" sz="1600" b="1" noProof="0" dirty="0"/>
            <a:t> </a:t>
          </a:r>
          <a:r>
            <a:rPr lang="en-GB" sz="1600" b="1" noProof="0" dirty="0" err="1"/>
            <a:t>umodzi</a:t>
          </a:r>
          <a:r>
            <a:rPr lang="en-GB" sz="1600" b="1" noProof="0" dirty="0"/>
            <a:t> </a:t>
          </a:r>
          <a:r>
            <a:rPr lang="en-GB" sz="1600" b="1" noProof="0" dirty="0" err="1"/>
            <a:t>wokha</a:t>
          </a:r>
          <a:br>
            <a:rPr lang="en-US" sz="1800" b="1" noProof="0" dirty="0"/>
          </a:br>
          <a:r>
            <a:rPr lang="en-US" sz="1400" b="1" noProof="0" dirty="0"/>
            <a:t>(2 </a:t>
          </a:r>
          <a:r>
            <a:rPr lang="en-US" sz="1400" b="1" noProof="0" dirty="0" err="1"/>
            <a:t>Mafumu</a:t>
          </a:r>
          <a:r>
            <a:rPr lang="en-US" sz="1400" b="1" noProof="0" dirty="0"/>
            <a:t> 19:35)</a:t>
          </a:r>
          <a:endParaRPr lang="en-US" sz="14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en-GB" sz="1600" b="1" noProof="0" dirty="0" err="1"/>
            <a:t>Anatumiza</a:t>
          </a:r>
          <a:r>
            <a:rPr lang="en-GB" sz="1600" b="1" noProof="0" dirty="0"/>
            <a:t> </a:t>
          </a:r>
          <a:r>
            <a:rPr lang="en-GB" sz="1600" b="1" noProof="0" dirty="0" err="1"/>
            <a:t>matenda</a:t>
          </a:r>
          <a:r>
            <a:rPr lang="en-GB" sz="1600" b="1" noProof="0" dirty="0"/>
            <a:t> </a:t>
          </a:r>
          <a:r>
            <a:rPr lang="en-GB" sz="1600" b="1" noProof="0" dirty="0" err="1"/>
            <a:t>owopsa</a:t>
          </a:r>
          <a:r>
            <a:rPr lang="en-GB" sz="1600" b="1" noProof="0" dirty="0"/>
            <a:t> </a:t>
          </a:r>
          <a:r>
            <a:rPr lang="en-GB" sz="1600" b="1" noProof="0" dirty="0" err="1"/>
            <a:t>kwa</a:t>
          </a:r>
          <a:r>
            <a:rPr lang="en-GB" sz="1600" b="1" noProof="0" dirty="0"/>
            <a:t> </a:t>
          </a:r>
          <a:r>
            <a:rPr lang="en-GB" sz="1600" b="1" noProof="0" dirty="0" err="1"/>
            <a:t>Herode</a:t>
          </a:r>
          <a:br>
            <a:rPr lang="en-US" sz="1800" b="1" noProof="0" dirty="0"/>
          </a:br>
          <a:r>
            <a:rPr lang="en-US" sz="1400" b="1" noProof="0" dirty="0"/>
            <a:t>(</a:t>
          </a:r>
          <a:r>
            <a:rPr lang="en-US" sz="1400" b="1" noProof="0" dirty="0" err="1"/>
            <a:t>Machitidwe</a:t>
          </a:r>
          <a:r>
            <a:rPr lang="en-US" sz="1400" b="1" noProof="0" dirty="0"/>
            <a:t> 12:21-23)</a:t>
          </a:r>
          <a:endParaRPr lang="en-US" sz="14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/>
            <a:t>Anamiza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gulu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lankhondo</a:t>
          </a:r>
          <a:r>
            <a:rPr lang="en-GB" sz="1600" b="1" kern="1200" noProof="0" dirty="0"/>
            <a:t> la </a:t>
          </a:r>
          <a:r>
            <a:rPr lang="en-GB" sz="1600" b="1" kern="1200" noProof="0" dirty="0" err="1"/>
            <a:t>Aigupto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m’nyanja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yofiira</a:t>
          </a:r>
          <a:r>
            <a:rPr lang="en-US" sz="1600" b="1" kern="1200" noProof="0" dirty="0"/>
            <a:t> </a:t>
          </a:r>
          <a:r>
            <a:rPr lang="en-US" sz="1400" b="1" kern="1200" noProof="0" dirty="0"/>
            <a:t>(</a:t>
          </a:r>
          <a:r>
            <a:rPr lang="en-US" sz="1400" b="1" kern="1200" noProof="0" dirty="0" err="1"/>
            <a:t>Eksodo</a:t>
          </a:r>
          <a:r>
            <a:rPr lang="en-US" sz="1400" b="1" kern="1200" noProof="0" dirty="0"/>
            <a:t> 14:24-28)</a:t>
          </a:r>
          <a:endParaRPr lang="en-US" sz="1400" kern="1200" noProof="0" dirty="0"/>
        </a:p>
      </dsp:txBody>
      <dsp:txXfrm>
        <a:off x="16028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 dirty="0" err="1"/>
            <a:t>Anagwiritsa</a:t>
          </a:r>
          <a:r>
            <a:rPr lang="en-GB" sz="1500" b="1" kern="1200" noProof="0" dirty="0"/>
            <a:t> </a:t>
          </a:r>
          <a:r>
            <a:rPr lang="en-GB" sz="1500" b="1" kern="1200" noProof="0" dirty="0" err="1"/>
            <a:t>ntchito</a:t>
          </a:r>
          <a:r>
            <a:rPr lang="en-GB" sz="1500" b="1" kern="1200" noProof="0" dirty="0"/>
            <a:t> </a:t>
          </a:r>
          <a:r>
            <a:rPr lang="en-GB" sz="1500" b="1" kern="1200" noProof="0" dirty="0" err="1"/>
            <a:t>mvula</a:t>
          </a:r>
          <a:r>
            <a:rPr lang="en-GB" sz="1500" b="1" kern="1200" noProof="0" dirty="0"/>
            <a:t> </a:t>
          </a:r>
          <a:r>
            <a:rPr lang="en-GB" sz="1500" b="1" kern="1200" noProof="0" dirty="0" err="1"/>
            <a:t>ya</a:t>
          </a:r>
          <a:r>
            <a:rPr lang="en-GB" sz="1500" b="1" kern="1200" noProof="0" dirty="0"/>
            <a:t> </a:t>
          </a:r>
          <a:r>
            <a:rPr lang="en-GB" sz="1500" b="1" kern="1200" noProof="0" dirty="0" err="1"/>
            <a:t>matalala</a:t>
          </a:r>
          <a:r>
            <a:rPr lang="en-GB" sz="1500" b="1" kern="1200" noProof="0" dirty="0"/>
            <a:t> </a:t>
          </a:r>
          <a:r>
            <a:rPr lang="en-GB" sz="1500" b="1" kern="1200" noProof="0" dirty="0" err="1"/>
            <a:t>polimbana</a:t>
          </a:r>
          <a:r>
            <a:rPr lang="en-GB" sz="1500" b="1" kern="1200" noProof="0" dirty="0"/>
            <a:t> </a:t>
          </a:r>
          <a:r>
            <a:rPr lang="en-GB" sz="1500" b="1" kern="1200" noProof="0" dirty="0" err="1"/>
            <a:t>ndi</a:t>
          </a:r>
          <a:r>
            <a:rPr lang="en-GB" sz="1500" b="1" kern="1200" noProof="0" dirty="0"/>
            <a:t> </a:t>
          </a:r>
          <a:r>
            <a:rPr lang="en-GB" sz="1500" b="1" kern="1200" noProof="0" dirty="0" err="1"/>
            <a:t>Akanani</a:t>
          </a:r>
          <a:br>
            <a:rPr lang="en-US" sz="1600" b="1" kern="1200" noProof="0" dirty="0"/>
          </a:br>
          <a:r>
            <a:rPr lang="en-US" sz="1400" b="1" kern="1200" noProof="0" dirty="0"/>
            <a:t>(</a:t>
          </a:r>
          <a:r>
            <a:rPr lang="en-US" sz="1400" b="1" kern="1200" noProof="0" dirty="0" err="1"/>
            <a:t>Yoswa</a:t>
          </a:r>
          <a:r>
            <a:rPr lang="en-US" sz="1400" b="1" kern="1200" noProof="0" dirty="0"/>
            <a:t> 10:11)</a:t>
          </a:r>
          <a:endParaRPr lang="en-US" sz="1400" kern="1200" noProof="0" dirty="0"/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/>
            <a:t>Anawononga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anthu</a:t>
          </a:r>
          <a:r>
            <a:rPr lang="en-GB" sz="1600" b="1" kern="1200" noProof="0" dirty="0"/>
            <a:t> amene </a:t>
          </a:r>
          <a:r>
            <a:rPr lang="en-GB" sz="1600" b="1" kern="1200" noProof="0" dirty="0" err="1"/>
            <a:t>ankanyoza</a:t>
          </a:r>
          <a:r>
            <a:rPr lang="en-GB" sz="1600" b="1" kern="1200" noProof="0" dirty="0"/>
            <a:t> Eliya </a:t>
          </a:r>
          <a:r>
            <a:rPr lang="en-US" sz="1400" b="1" kern="1200" noProof="0" dirty="0"/>
            <a:t>(2 </a:t>
          </a:r>
          <a:r>
            <a:rPr lang="en-US" sz="1400" b="1" kern="1200" noProof="0" dirty="0" err="1"/>
            <a:t>Mafumu</a:t>
          </a:r>
          <a:r>
            <a:rPr lang="en-US" sz="1400" b="1" kern="1200" noProof="0" dirty="0"/>
            <a:t> 1:9-10)</a:t>
          </a:r>
          <a:endParaRPr lang="en-US" sz="1400" kern="1200" noProof="0" dirty="0"/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/>
            <a:t>Anatumiza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zimbalangondo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kwa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iwo</a:t>
          </a:r>
          <a:r>
            <a:rPr lang="en-GB" sz="1600" b="1" kern="1200" noProof="0" dirty="0"/>
            <a:t> amene </a:t>
          </a:r>
          <a:r>
            <a:rPr lang="en-GB" sz="1600" b="1" kern="1200" noProof="0" dirty="0" err="1"/>
            <a:t>ankanyoza</a:t>
          </a:r>
          <a:r>
            <a:rPr lang="en-GB" sz="1600" b="1" kern="1200" noProof="0" dirty="0"/>
            <a:t> Elisa</a:t>
          </a:r>
          <a:br>
            <a:rPr lang="en-US" sz="1800" b="1" kern="1200" noProof="0" dirty="0"/>
          </a:br>
          <a:r>
            <a:rPr lang="en-US" sz="1400" b="1" kern="1200" noProof="0" dirty="0"/>
            <a:t>(2 </a:t>
          </a:r>
          <a:r>
            <a:rPr lang="en-US" sz="1400" b="1" kern="1200" noProof="0" dirty="0" err="1"/>
            <a:t>Mafumu</a:t>
          </a:r>
          <a:r>
            <a:rPr lang="en-US" sz="1400" b="1" kern="1200" noProof="0" dirty="0"/>
            <a:t> 2:23-24)</a:t>
          </a:r>
          <a:endParaRPr lang="en-US" sz="1400" kern="1200" noProof="0" dirty="0"/>
        </a:p>
      </dsp:txBody>
      <dsp:txXfrm>
        <a:off x="6266314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 </a:t>
          </a:r>
          <a:r>
            <a:rPr lang="en-GB" sz="1600" b="1" kern="1200" noProof="0" dirty="0" err="1"/>
            <a:t>Adapeza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mtendere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pochititsa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khungu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ankhondo</a:t>
          </a:r>
          <a:r>
            <a:rPr lang="en-GB" sz="1600" b="1" kern="1200" noProof="0" dirty="0"/>
            <a:t> a Syria </a:t>
          </a:r>
          <a:r>
            <a:rPr lang="en-US" sz="1400" b="1" kern="1200" noProof="0" dirty="0"/>
            <a:t>(2 </a:t>
          </a:r>
          <a:r>
            <a:rPr lang="en-US" sz="1400" b="1" kern="1200" noProof="0" dirty="0" err="1"/>
            <a:t>Mafumu</a:t>
          </a:r>
          <a:r>
            <a:rPr lang="en-US" sz="1400" b="1" kern="1200" noProof="0" dirty="0"/>
            <a:t> 6:14-23)</a:t>
          </a:r>
          <a:endParaRPr lang="en-US" sz="1400" kern="120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 </a:t>
          </a:r>
          <a:r>
            <a:rPr lang="en-GB" sz="1600" b="1" kern="1200" noProof="0" dirty="0" err="1"/>
            <a:t>Adapanga</a:t>
          </a:r>
          <a:r>
            <a:rPr lang="en-GB" sz="1600" b="1" kern="1200" noProof="0" dirty="0"/>
            <a:t> Aamoni </a:t>
          </a:r>
          <a:r>
            <a:rPr lang="en-GB" sz="1600" b="1" kern="1200" noProof="0" dirty="0" err="1"/>
            <a:t>ndi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Amoabu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kuti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alimbane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okha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pakati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pawo</a:t>
          </a:r>
          <a:r>
            <a:rPr lang="en-GB" sz="1600" b="1" kern="1200" noProof="0" dirty="0"/>
            <a:t> </a:t>
          </a:r>
          <a:r>
            <a:rPr lang="en-US" sz="1400" b="1" kern="1200" noProof="0" dirty="0"/>
            <a:t>(2 </a:t>
          </a:r>
          <a:r>
            <a:rPr lang="en-US" sz="1400" b="1" kern="1200" noProof="0" dirty="0" err="1"/>
            <a:t>Mbiri</a:t>
          </a:r>
          <a:r>
            <a:rPr lang="en-US" sz="1400" b="1" kern="1200" noProof="0" dirty="0"/>
            <a:t> 20:15-17, 22-24)</a:t>
          </a:r>
          <a:endParaRPr lang="en-US" sz="14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/>
            <a:t>Anapha</a:t>
          </a:r>
          <a:r>
            <a:rPr lang="en-GB" sz="1600" b="1" kern="1200" noProof="0" dirty="0"/>
            <a:t> Asuri 185,000 </a:t>
          </a:r>
          <a:r>
            <a:rPr lang="en-GB" sz="1600" b="1" kern="1200" noProof="0" dirty="0" err="1"/>
            <a:t>usiku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umodzi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wokha</a:t>
          </a:r>
          <a:br>
            <a:rPr lang="en-US" sz="1800" b="1" kern="1200" noProof="0" dirty="0"/>
          </a:br>
          <a:r>
            <a:rPr lang="en-US" sz="1400" b="1" kern="1200" noProof="0" dirty="0"/>
            <a:t>(2 </a:t>
          </a:r>
          <a:r>
            <a:rPr lang="en-US" sz="1400" b="1" kern="1200" noProof="0" dirty="0" err="1"/>
            <a:t>Mafumu</a:t>
          </a:r>
          <a:r>
            <a:rPr lang="en-US" sz="1400" b="1" kern="1200" noProof="0" dirty="0"/>
            <a:t> 19:35)</a:t>
          </a:r>
          <a:endParaRPr lang="en-US" sz="14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 err="1"/>
            <a:t>Anatumiza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matenda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owopsa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kwa</a:t>
          </a:r>
          <a:r>
            <a:rPr lang="en-GB" sz="1600" b="1" kern="1200" noProof="0" dirty="0"/>
            <a:t> </a:t>
          </a:r>
          <a:r>
            <a:rPr lang="en-GB" sz="1600" b="1" kern="1200" noProof="0" dirty="0" err="1"/>
            <a:t>Herode</a:t>
          </a:r>
          <a:br>
            <a:rPr lang="en-US" sz="1800" b="1" kern="1200" noProof="0" dirty="0"/>
          </a:br>
          <a:r>
            <a:rPr lang="en-US" sz="1400" b="1" kern="1200" noProof="0" dirty="0"/>
            <a:t>(</a:t>
          </a:r>
          <a:r>
            <a:rPr lang="en-US" sz="1400" b="1" kern="1200" noProof="0" dirty="0" err="1"/>
            <a:t>Machitidwe</a:t>
          </a:r>
          <a:r>
            <a:rPr lang="en-US" sz="1400" b="1" kern="1200" noProof="0" dirty="0"/>
            <a:t> 12:21-23)</a:t>
          </a:r>
          <a:endParaRPr lang="en-US" sz="14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401479"/>
            <a:ext cx="56067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MKANGANO WOMWE ULI KUMBUYO KWA MIKANGANO YONSE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2819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4, October 25,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FIGHTING FOR GOD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628947"/>
            <a:ext cx="9782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“Iwo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analowa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mzindawo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nawononga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lupanga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chilichonse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chamoyo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kuyambira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amuna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akazi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ana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akulu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ngʼombe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nkhosa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abulu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6:21)</a:t>
            </a:r>
            <a:endParaRPr lang="en-US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44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Monga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mmene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zinalili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nthawi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chigumula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kapenanso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Sodomu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Gomora,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Akanani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anapyola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chisomo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ndipo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anadziphatika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Satana ( Genesis 6:5; 18:20-21; 15:16 ).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2598821" y="2852719"/>
            <a:ext cx="95931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Onsewo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anayenera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imfa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yachiwiri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imfa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yamuyaya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Ngakhale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akanapitirizabe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kukhala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padziko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lapansi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sizikanasintha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tsogolo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Ndipo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Mulungu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Aisraeli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nthawi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imeneyi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Kanani),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atenge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gawo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kupha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anthuwo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4" y="2752188"/>
            <a:ext cx="2375542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2598821" y="4208096"/>
            <a:ext cx="69943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Ndichifukwa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chiyani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Mulungu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sanachite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yekha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momwe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anakonzera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Chifukwa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kusakhulupilira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kwawo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Aisiraeli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analawa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nkhondo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koyamba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atanena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:, ‘Kodi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Yehova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pakati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kapena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Eksod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17:7-9).</a:t>
            </a: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229" y="4176158"/>
            <a:ext cx="2375542" cy="258167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2590749" y="5594517"/>
            <a:ext cx="70767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mokangalika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munkhondoyo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yakuthupi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yauzimu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timaphunzira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kukhala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chikhulupiriro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chopanda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muthandizo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Mulungu.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755365" y="1298508"/>
            <a:ext cx="968666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Nkhondo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zimayenera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kumenyedwa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tsiku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lililonse</a:t>
            </a:r>
            <a:r>
              <a:rPr lang="en-US" sz="2600" b="1" dirty="0">
                <a:latin typeface="Constantia" panose="02030602050306030303" pitchFamily="18" charset="0"/>
              </a:rPr>
              <a:t>. Pali </a:t>
            </a:r>
            <a:r>
              <a:rPr lang="en-US" sz="2600" b="1" dirty="0" err="1">
                <a:latin typeface="Constantia" panose="02030602050306030303" pitchFamily="18" charset="0"/>
              </a:rPr>
              <a:t>nkhondo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yayikulu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yomwe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ikuchitika</a:t>
            </a:r>
            <a:r>
              <a:rPr lang="en-US" sz="2600" b="1" dirty="0">
                <a:latin typeface="Constantia" panose="02030602050306030303" pitchFamily="18" charset="0"/>
              </a:rPr>
              <a:t> pa </a:t>
            </a:r>
            <a:r>
              <a:rPr lang="en-US" sz="2600" b="1" dirty="0" err="1">
                <a:latin typeface="Constantia" panose="02030602050306030303" pitchFamily="18" charset="0"/>
              </a:rPr>
              <a:t>moyo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munthu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aliyense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pakati</a:t>
            </a:r>
            <a:r>
              <a:rPr lang="en-US" sz="2600" b="1" dirty="0">
                <a:latin typeface="Constantia" panose="02030602050306030303" pitchFamily="18" charset="0"/>
              </a:rPr>
              <a:t> pa </a:t>
            </a:r>
            <a:r>
              <a:rPr lang="en-US" sz="2600" b="1" dirty="0" err="1">
                <a:latin typeface="Constantia" panose="02030602050306030303" pitchFamily="18" charset="0"/>
              </a:rPr>
              <a:t>kalonga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mdima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Kalonga </a:t>
            </a:r>
            <a:r>
              <a:rPr lang="en-US" sz="2600" b="1" dirty="0" err="1">
                <a:latin typeface="Constantia" panose="02030602050306030303" pitchFamily="18" charset="0"/>
              </a:rPr>
              <a:t>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moyo</a:t>
            </a:r>
            <a:r>
              <a:rPr lang="en-US" sz="2600" b="1" dirty="0">
                <a:latin typeface="Constantia" panose="02030602050306030303" pitchFamily="18" charset="0"/>
              </a:rPr>
              <a:t>. … Monga </a:t>
            </a:r>
            <a:r>
              <a:rPr lang="en-US" sz="2600" b="1" dirty="0" err="1">
                <a:latin typeface="Constantia" panose="02030602050306030303" pitchFamily="18" charset="0"/>
              </a:rPr>
              <a:t>othandizira</a:t>
            </a:r>
            <a:r>
              <a:rPr lang="en-US" sz="2600" b="1" dirty="0">
                <a:latin typeface="Constantia" panose="02030602050306030303" pitchFamily="18" charset="0"/>
              </a:rPr>
              <a:t> a Mulungu, </a:t>
            </a:r>
            <a:r>
              <a:rPr lang="en-US" sz="2600" b="1" dirty="0" err="1">
                <a:latin typeface="Constantia" panose="02030602050306030303" pitchFamily="18" charset="0"/>
              </a:rPr>
              <a:t>muyenera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kudzipereka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</a:t>
            </a:r>
            <a:r>
              <a:rPr lang="en-US" sz="2600" b="1" dirty="0">
                <a:latin typeface="Constantia" panose="02030602050306030303" pitchFamily="18" charset="0"/>
              </a:rPr>
              <a:t> Iye, </a:t>
            </a:r>
            <a:r>
              <a:rPr lang="en-US" sz="2600" b="1" dirty="0" err="1">
                <a:latin typeface="Constantia" panose="02030602050306030303" pitchFamily="18" charset="0"/>
              </a:rPr>
              <a:t>kuti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akonze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atsogolere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kumenyera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nkhondo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m'malo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mwanu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pamodzi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mgwirizano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wanu</a:t>
            </a:r>
            <a:r>
              <a:rPr lang="en-US" sz="2600" b="1" dirty="0">
                <a:latin typeface="Constantia" panose="02030602050306030303" pitchFamily="18" charset="0"/>
              </a:rPr>
              <a:t>. Kalonga </a:t>
            </a:r>
            <a:r>
              <a:rPr lang="en-US" sz="2600" b="1" dirty="0" err="1">
                <a:latin typeface="Constantia" panose="02030602050306030303" pitchFamily="18" charset="0"/>
              </a:rPr>
              <a:t>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patsogolo</a:t>
            </a:r>
            <a:r>
              <a:rPr lang="en-US" sz="2600" b="1" dirty="0">
                <a:latin typeface="Constantia" panose="02030602050306030303" pitchFamily="18" charset="0"/>
              </a:rPr>
              <a:t> pa </a:t>
            </a:r>
            <a:r>
              <a:rPr lang="en-US" sz="2600" b="1" dirty="0" err="1">
                <a:latin typeface="Constantia" panose="02030602050306030303" pitchFamily="18" charset="0"/>
              </a:rPr>
              <a:t>ntchito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yake</a:t>
            </a:r>
            <a:r>
              <a:rPr lang="en-US" sz="2600" b="1" dirty="0">
                <a:latin typeface="Constantia" panose="02030602050306030303" pitchFamily="18" charset="0"/>
              </a:rPr>
              <a:t>. Ali </a:t>
            </a:r>
            <a:r>
              <a:rPr lang="en-US" sz="2600" b="1" dirty="0" err="1">
                <a:latin typeface="Constantia" panose="02030602050306030303" pitchFamily="18" charset="0"/>
              </a:rPr>
              <a:t>nanu</a:t>
            </a:r>
            <a:r>
              <a:rPr lang="en-US" sz="2600" b="1" dirty="0">
                <a:latin typeface="Constantia" panose="02030602050306030303" pitchFamily="18" charset="0"/>
              </a:rPr>
              <a:t> pa </a:t>
            </a:r>
            <a:r>
              <a:rPr lang="en-US" sz="2600" b="1" dirty="0" err="1">
                <a:latin typeface="Constantia" panose="02030602050306030303" pitchFamily="18" charset="0"/>
              </a:rPr>
              <a:t>nkhondo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yanu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tsiku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tsiku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yolimbana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inu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mwini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kuti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mukhale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okhulupirika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mfundo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zolungama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kuti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zilakolako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pamene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zikulimbana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kufuna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kulamulira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zigonjetsedwe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chisomo</a:t>
            </a:r>
            <a:r>
              <a:rPr lang="en-US" sz="2600" b="1" dirty="0">
                <a:latin typeface="Constantia" panose="02030602050306030303" pitchFamily="18" charset="0"/>
              </a:rPr>
              <a:t> cha </a:t>
            </a:r>
            <a:r>
              <a:rPr lang="en-US" sz="2600" b="1" dirty="0" err="1">
                <a:latin typeface="Constantia" panose="02030602050306030303" pitchFamily="18" charset="0"/>
              </a:rPr>
              <a:t>Khristu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kuti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mutulukemo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ngati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opambana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koposa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kudzera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mwa</a:t>
            </a:r>
            <a:r>
              <a:rPr lang="en-US" sz="2600" b="1" dirty="0">
                <a:latin typeface="Constantia" panose="02030602050306030303" pitchFamily="18" charset="0"/>
              </a:rPr>
              <a:t> Iye amene </a:t>
            </a:r>
            <a:r>
              <a:rPr lang="en-US" sz="2600" b="1" dirty="0" err="1">
                <a:latin typeface="Constantia" panose="02030602050306030303" pitchFamily="18" charset="0"/>
              </a:rPr>
              <a:t>anatukonda</a:t>
            </a:r>
            <a:r>
              <a:rPr lang="en-US" sz="2600" b="1" dirty="0">
                <a:latin typeface="Constantia" panose="02030602050306030303" pitchFamily="18" charset="0"/>
              </a:rPr>
              <a:t>.”</a:t>
            </a:r>
            <a:endParaRPr lang="en-US" sz="26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646136" y="6217675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(Conflict and Courage, April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302428"/>
            <a:ext cx="443906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36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Sipanakhaleponso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tsiku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ngati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limeneli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kuyambira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kale, </a:t>
            </a:r>
            <a:r>
              <a:rPr lang="en-US" sz="36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tsiku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limene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anamvera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munthu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Izi </a:t>
            </a:r>
            <a:r>
              <a:rPr lang="en-US" sz="36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zinatero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chifukwa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ankamenyera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nkhondo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Aisraeli</a:t>
            </a:r>
            <a:r>
              <a:rPr lang="en-US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endParaRPr kumimoji="0" lang="en-US" sz="3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Yoswa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10:14, CCL</a:t>
            </a: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153275" y="3724275"/>
            <a:ext cx="5038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D71A32"/>
                </a:solidFill>
              </a:rPr>
              <a:t>Mbali </a:t>
            </a:r>
            <a:r>
              <a:rPr lang="en-US" sz="2000" b="1" dirty="0" err="1">
                <a:solidFill>
                  <a:srgbClr val="D71A32"/>
                </a:solidFill>
              </a:rPr>
              <a:t>ziwiri</a:t>
            </a:r>
            <a:r>
              <a:rPr lang="en-US" sz="2000" b="1" dirty="0">
                <a:solidFill>
                  <a:srgbClr val="D71A32"/>
                </a:solidFill>
              </a:rPr>
              <a:t> </a:t>
            </a:r>
            <a:r>
              <a:rPr lang="en-US" sz="2000" b="1" dirty="0" err="1">
                <a:solidFill>
                  <a:srgbClr val="D71A32"/>
                </a:solidFill>
              </a:rPr>
              <a:t>zomwe</a:t>
            </a:r>
            <a:r>
              <a:rPr lang="en-US" sz="2000" b="1" dirty="0">
                <a:solidFill>
                  <a:srgbClr val="D71A32"/>
                </a:solidFill>
              </a:rPr>
              <a:t> </a:t>
            </a:r>
            <a:r>
              <a:rPr lang="en-US" sz="2000" b="1" dirty="0" err="1">
                <a:solidFill>
                  <a:srgbClr val="D71A32"/>
                </a:solidFill>
              </a:rPr>
              <a:t>zikukangana</a:t>
            </a:r>
            <a:r>
              <a:rPr lang="en-US" sz="2000" b="1" dirty="0">
                <a:solidFill>
                  <a:srgbClr val="D71A32"/>
                </a:solidFill>
              </a:rPr>
              <a:t>:</a:t>
            </a:r>
            <a:endParaRPr lang="en-US" sz="2000" b="1" noProof="0" dirty="0">
              <a:solidFill>
                <a:srgbClr val="D71A3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/>
              <a:t>Kalonga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ankhondo</a:t>
            </a:r>
            <a:r>
              <a:rPr lang="en-US" sz="2000" b="1" dirty="0"/>
              <a:t> a Mulungu.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Kalonga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ankhondo</a:t>
            </a:r>
            <a:r>
              <a:rPr lang="en-US" sz="2000" b="1" dirty="0"/>
              <a:t> a </a:t>
            </a:r>
            <a:r>
              <a:rPr lang="en-US" sz="2000" b="1" dirty="0" err="1"/>
              <a:t>zoipa</a:t>
            </a:r>
            <a:r>
              <a:rPr lang="en-US" sz="2000" b="1" dirty="0"/>
              <a:t>.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Wankhondo</a:t>
            </a:r>
            <a:r>
              <a:rPr lang="en-US" sz="2000" b="1" dirty="0"/>
              <a:t> </a:t>
            </a:r>
            <a:r>
              <a:rPr lang="en-US" sz="2000" b="1" dirty="0" err="1"/>
              <a:t>wamphamvu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.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0060AA"/>
                </a:solidFill>
              </a:rPr>
              <a:t>Njira</a:t>
            </a:r>
            <a:r>
              <a:rPr lang="en-US" sz="2000" b="1" dirty="0">
                <a:solidFill>
                  <a:srgbClr val="0060AA"/>
                </a:solidFill>
              </a:rPr>
              <a:t> </a:t>
            </a:r>
            <a:r>
              <a:rPr lang="en-US" sz="2000" b="1" dirty="0" err="1">
                <a:solidFill>
                  <a:srgbClr val="0060AA"/>
                </a:solidFill>
              </a:rPr>
              <a:t>yoyendetsera</a:t>
            </a:r>
            <a:r>
              <a:rPr lang="en-US" sz="2000" b="1" dirty="0">
                <a:solidFill>
                  <a:srgbClr val="0060AA"/>
                </a:solidFill>
              </a:rPr>
              <a:t> </a:t>
            </a:r>
            <a:r>
              <a:rPr lang="en-US" sz="2000" b="1" dirty="0" err="1">
                <a:solidFill>
                  <a:srgbClr val="0060AA"/>
                </a:solidFill>
              </a:rPr>
              <a:t>mkangano</a:t>
            </a:r>
            <a:r>
              <a:rPr lang="en-US" sz="2000" b="1" dirty="0">
                <a:solidFill>
                  <a:srgbClr val="0060AA"/>
                </a:solidFill>
              </a:rPr>
              <a:t>:</a:t>
            </a:r>
            <a:endParaRPr lang="en-US" sz="2000" b="1" noProof="0" dirty="0">
              <a:solidFill>
                <a:srgbClr val="0060AA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/>
              <a:t>Mulungu </a:t>
            </a:r>
            <a:r>
              <a:rPr lang="en-US" sz="2000" b="1" dirty="0" err="1"/>
              <a:t>akutimenyera</a:t>
            </a:r>
            <a:r>
              <a:rPr lang="en-US" sz="2000" b="1" dirty="0"/>
              <a:t> </a:t>
            </a:r>
            <a:r>
              <a:rPr lang="en-US" sz="2000" b="1" dirty="0" err="1"/>
              <a:t>nkhondo</a:t>
            </a:r>
            <a:r>
              <a:rPr lang="en-US" sz="2000" b="1" dirty="0"/>
              <a:t>.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Timamenyera</a:t>
            </a:r>
            <a:r>
              <a:rPr lang="en-US" sz="2000" b="1" dirty="0"/>
              <a:t> Mulungu.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8235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Kugonjetsedwa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Kanani </a:t>
            </a:r>
            <a:r>
              <a:rPr lang="en-US" sz="2000" b="1" dirty="0" err="1"/>
              <a:t>inali</a:t>
            </a:r>
            <a:r>
              <a:rPr lang="en-US" sz="2000" b="1" dirty="0"/>
              <a:t> </a:t>
            </a:r>
            <a:r>
              <a:rPr lang="en-US" sz="2000" b="1" dirty="0" err="1"/>
              <a:t>nkhondo</a:t>
            </a:r>
            <a:r>
              <a:rPr lang="en-US" sz="2000" b="1" dirty="0"/>
              <a:t> </a:t>
            </a:r>
            <a:r>
              <a:rPr lang="en-US" sz="2000" b="1" dirty="0" err="1"/>
              <a:t>yochotsa</a:t>
            </a:r>
            <a:r>
              <a:rPr lang="en-US" sz="2000" b="1" dirty="0"/>
              <a:t> </a:t>
            </a:r>
            <a:r>
              <a:rPr lang="en-US" sz="2000" b="1" dirty="0" err="1"/>
              <a:t>mtundu</a:t>
            </a:r>
            <a:r>
              <a:rPr lang="en-US" sz="2000" b="1" dirty="0"/>
              <a:t> </a:t>
            </a:r>
            <a:r>
              <a:rPr lang="en-US" sz="2000" b="1" dirty="0" err="1"/>
              <a:t>onse</a:t>
            </a:r>
            <a:r>
              <a:rPr lang="en-US" sz="2000" b="1" dirty="0"/>
              <a:t>, </a:t>
            </a:r>
            <a:r>
              <a:rPr lang="en-US" sz="2000" b="1" dirty="0" err="1"/>
              <a:t>imene</a:t>
            </a:r>
            <a:r>
              <a:rPr lang="en-US" sz="2000" b="1" dirty="0"/>
              <a:t> Mulungu </a:t>
            </a:r>
            <a:r>
              <a:rPr lang="en-US" sz="2000" b="1" dirty="0" err="1"/>
              <a:t>analamula</a:t>
            </a:r>
            <a:r>
              <a:rPr lang="en-US" sz="2000" b="1" dirty="0"/>
              <a:t>. Koma </a:t>
            </a:r>
            <a:r>
              <a:rPr lang="en-US" sz="2000" b="1" dirty="0" err="1"/>
              <a:t>ngati</a:t>
            </a:r>
            <a:r>
              <a:rPr lang="en-US" sz="2000" b="1" dirty="0"/>
              <a:t> Mulungu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wachikondi</a:t>
            </a:r>
            <a:r>
              <a:rPr lang="en-US" sz="2000" b="1" dirty="0"/>
              <a:t>, </a:t>
            </a:r>
            <a:r>
              <a:rPr lang="en-US" sz="2000" b="1" dirty="0" err="1"/>
              <a:t>ndichifukwa</a:t>
            </a:r>
            <a:r>
              <a:rPr lang="en-US" sz="2000" b="1" dirty="0"/>
              <a:t> </a:t>
            </a:r>
            <a:r>
              <a:rPr lang="en-US" sz="2000" b="1" dirty="0" err="1"/>
              <a:t>chiyani</a:t>
            </a:r>
            <a:r>
              <a:rPr lang="en-US" sz="2000" b="1" dirty="0"/>
              <a:t> </a:t>
            </a:r>
            <a:r>
              <a:rPr lang="en-US" sz="2000" b="1" dirty="0" err="1"/>
              <a:t>analamula</a:t>
            </a:r>
            <a:r>
              <a:rPr lang="en-US" sz="2000" b="1" dirty="0"/>
              <a:t> </a:t>
            </a:r>
            <a:r>
              <a:rPr lang="en-US" sz="2000" b="1" dirty="0" err="1"/>
              <a:t>kupha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ambiri</a:t>
            </a:r>
            <a:r>
              <a:rPr lang="en-US" sz="2000" b="1" dirty="0"/>
              <a:t> </a:t>
            </a:r>
            <a:r>
              <a:rPr lang="en-US" sz="2000" b="1" dirty="0" err="1"/>
              <a:t>choncho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137" y="154750"/>
            <a:ext cx="355944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70569"/>
            <a:ext cx="82357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Tikuyenera</a:t>
            </a:r>
            <a:r>
              <a:rPr lang="en-US" sz="2000" b="1" dirty="0"/>
              <a:t> </a:t>
            </a:r>
            <a:r>
              <a:rPr lang="en-US" sz="2000" b="1" dirty="0" err="1"/>
              <a:t>kukulitsa</a:t>
            </a:r>
            <a:r>
              <a:rPr lang="en-US" sz="2000" b="1" dirty="0"/>
              <a:t> </a:t>
            </a:r>
            <a:r>
              <a:rPr lang="en-US" sz="2000" b="1" dirty="0" err="1"/>
              <a:t>masomphenya</a:t>
            </a:r>
            <a:r>
              <a:rPr lang="en-US" sz="2000" b="1" dirty="0"/>
              <a:t> </a:t>
            </a:r>
            <a:r>
              <a:rPr lang="en-US" sz="2000" b="1" dirty="0" err="1"/>
              <a:t>athu</a:t>
            </a:r>
            <a:r>
              <a:rPr lang="en-US" sz="2000" b="1" dirty="0"/>
              <a:t> </a:t>
            </a:r>
            <a:r>
              <a:rPr lang="en-US" sz="2000" b="1" dirty="0" err="1"/>
              <a:t>kupyola</a:t>
            </a:r>
            <a:r>
              <a:rPr lang="en-US" sz="2000" b="1" dirty="0"/>
              <a:t> pa </a:t>
            </a:r>
            <a:r>
              <a:rPr lang="en-US" sz="2000" b="1" dirty="0" err="1"/>
              <a:t>zomwe</a:t>
            </a:r>
            <a:r>
              <a:rPr lang="en-US" sz="2000" b="1" dirty="0"/>
              <a:t> </a:t>
            </a:r>
            <a:r>
              <a:rPr lang="en-US" sz="2000" b="1" dirty="0" err="1"/>
              <a:t>zimaoneka</a:t>
            </a:r>
            <a:r>
              <a:rPr lang="en-US" sz="2000" b="1" dirty="0"/>
              <a:t>, </a:t>
            </a:r>
            <a:r>
              <a:rPr lang="en-US" sz="2000" b="1" dirty="0" err="1"/>
              <a:t>kufikira</a:t>
            </a:r>
            <a:r>
              <a:rPr lang="en-US" sz="2000" b="1" dirty="0"/>
              <a:t> </a:t>
            </a:r>
            <a:r>
              <a:rPr lang="en-US" sz="2000" b="1" dirty="0" err="1"/>
              <a:t>titatha</a:t>
            </a:r>
            <a:r>
              <a:rPr lang="en-US" sz="2000" b="1" dirty="0"/>
              <a:t> </a:t>
            </a:r>
            <a:r>
              <a:rPr lang="en-US" sz="2000" b="1" dirty="0" err="1"/>
              <a:t>kuona</a:t>
            </a:r>
            <a:r>
              <a:rPr lang="en-US" sz="2000" b="1" dirty="0"/>
              <a:t> </a:t>
            </a:r>
            <a:r>
              <a:rPr lang="en-US" sz="2000" b="1" dirty="0" err="1"/>
              <a:t>mkangano</a:t>
            </a:r>
            <a:r>
              <a:rPr lang="en-US" sz="2000" b="1" dirty="0"/>
              <a:t> </a:t>
            </a:r>
            <a:r>
              <a:rPr lang="en-US" sz="2000" b="1" dirty="0" err="1"/>
              <a:t>womwe</a:t>
            </a:r>
            <a:r>
              <a:rPr lang="en-US" sz="2000" b="1" dirty="0"/>
              <a:t> </a:t>
            </a:r>
            <a:r>
              <a:rPr lang="en-US" sz="2000" b="1" dirty="0" err="1"/>
              <a:t>uli</a:t>
            </a:r>
            <a:r>
              <a:rPr lang="en-US" sz="2000" b="1" dirty="0"/>
              <a:t> </a:t>
            </a:r>
            <a:r>
              <a:rPr lang="en-US" sz="2000" b="1" dirty="0" err="1"/>
              <a:t>kumbuyo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mikangano</a:t>
            </a:r>
            <a:r>
              <a:rPr lang="en-US" sz="2000" b="1" dirty="0"/>
              <a:t> </a:t>
            </a:r>
            <a:r>
              <a:rPr lang="en-US" sz="2000" b="1" dirty="0" err="1"/>
              <a:t>yonse</a:t>
            </a:r>
            <a:r>
              <a:rPr lang="en-US" sz="2000" b="1" dirty="0"/>
              <a:t> (</a:t>
            </a:r>
            <a:r>
              <a:rPr lang="en-US" sz="2000" b="1" dirty="0" err="1"/>
              <a:t>kuphatikizapo</a:t>
            </a:r>
            <a:r>
              <a:rPr lang="en-US" sz="2000" b="1" dirty="0"/>
              <a:t> </a:t>
            </a:r>
            <a:r>
              <a:rPr lang="en-US" sz="2000" b="1" dirty="0" err="1"/>
              <a:t>kulanda</a:t>
            </a:r>
            <a:r>
              <a:rPr lang="en-US" sz="2000" b="1" dirty="0"/>
              <a:t> </a:t>
            </a:r>
            <a:r>
              <a:rPr lang="en-US" sz="2000" b="1" dirty="0" err="1"/>
              <a:t>dziko</a:t>
            </a:r>
            <a:r>
              <a:rPr lang="en-US" sz="2000" b="1" dirty="0"/>
              <a:t> la Kanani): </a:t>
            </a:r>
            <a:r>
              <a:rPr lang="en-US" sz="2000" b="1" dirty="0" err="1"/>
              <a:t>nkhondo</a:t>
            </a:r>
            <a:r>
              <a:rPr lang="en-US" sz="2000" b="1" dirty="0"/>
              <a:t> </a:t>
            </a:r>
            <a:r>
              <a:rPr lang="en-US" sz="2000" b="1" dirty="0" err="1"/>
              <a:t>yayikulu</a:t>
            </a:r>
            <a:r>
              <a:rPr lang="en-US" sz="2000" b="1" dirty="0"/>
              <a:t> </a:t>
            </a:r>
            <a:r>
              <a:rPr lang="en-US" sz="2000" b="1" dirty="0" err="1"/>
              <a:t>pakati</a:t>
            </a:r>
            <a:r>
              <a:rPr lang="en-US" sz="2000" b="1" dirty="0"/>
              <a:t> pa </a:t>
            </a:r>
            <a:r>
              <a:rPr lang="en-US" sz="2000" b="1" dirty="0" err="1"/>
              <a:t>Khristu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Satana, </a:t>
            </a:r>
            <a:r>
              <a:rPr lang="en-US" sz="2000" b="1" dirty="0" err="1"/>
              <a:t>pakati</a:t>
            </a:r>
            <a:r>
              <a:rPr lang="en-US" sz="2000" b="1" dirty="0"/>
              <a:t> pa </a:t>
            </a:r>
            <a:r>
              <a:rPr lang="en-US" sz="2000" b="1" dirty="0" err="1"/>
              <a:t>zabwino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zoipa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6" y="1082145"/>
            <a:ext cx="82357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Kuti </a:t>
            </a:r>
            <a:r>
              <a:rPr lang="en-US" sz="2000" b="1" dirty="0" err="1"/>
              <a:t>timvetse</a:t>
            </a:r>
            <a:r>
              <a:rPr lang="en-US" sz="2000" b="1" dirty="0"/>
              <a:t> </a:t>
            </a:r>
            <a:r>
              <a:rPr lang="en-US" sz="2000" b="1" dirty="0" err="1"/>
              <a:t>pang’ono</a:t>
            </a:r>
            <a:r>
              <a:rPr lang="en-US" sz="2000" b="1" dirty="0"/>
              <a:t> </a:t>
            </a:r>
            <a:r>
              <a:rPr lang="en-US" sz="2000" b="1" dirty="0" err="1"/>
              <a:t>chifukwa</a:t>
            </a:r>
            <a:r>
              <a:rPr lang="en-US" sz="2000" b="1" dirty="0"/>
              <a:t> cha </a:t>
            </a:r>
            <a:r>
              <a:rPr lang="en-US" sz="2000" b="1" dirty="0" err="1"/>
              <a:t>zochitikazi</a:t>
            </a:r>
            <a:r>
              <a:rPr lang="en-US" sz="2000" b="1" dirty="0"/>
              <a:t>, </a:t>
            </a:r>
            <a:r>
              <a:rPr lang="en-US" sz="2000" b="1" dirty="0" err="1"/>
              <a:t>tikuyenera</a:t>
            </a:r>
            <a:r>
              <a:rPr lang="en-US" sz="2000" b="1" dirty="0"/>
              <a:t> </a:t>
            </a:r>
            <a:r>
              <a:rPr lang="en-US" sz="2000" b="1" dirty="0" err="1"/>
              <a:t>kuunikira</a:t>
            </a:r>
            <a:r>
              <a:rPr lang="en-US" sz="2000" b="1" dirty="0"/>
              <a:t> </a:t>
            </a:r>
            <a:r>
              <a:rPr lang="en-US" sz="2000" b="1" dirty="0" err="1"/>
              <a:t>mozama</a:t>
            </a:r>
            <a:r>
              <a:rPr lang="en-US" sz="2000" b="1" dirty="0"/>
              <a:t> za </a:t>
            </a:r>
            <a:r>
              <a:rPr lang="en-US" sz="2000" b="1" dirty="0" err="1"/>
              <a:t>nkhaniyi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003381" y="1941398"/>
            <a:ext cx="6092491" cy="36769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en-US" sz="66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MBALI ZIWIRI ZOMWE ZIKUKANGANA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01712" y="-91852"/>
            <a:ext cx="800757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KALONGA WA ANKHONDO A MULUNGU</a:t>
            </a:r>
            <a:endParaRPr lang="en-US" sz="4400" b="1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1225689"/>
            <a:ext cx="7937231" cy="1200329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“Iye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anayankha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“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Sindili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mbali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iliyonse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Ndabwera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monga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mkulu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asilikali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.”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Pomwepo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Yoswa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anadzigwetsa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chafufumimba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kupereka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ulemu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anamufunsa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“Kodi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mbuye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wanga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muli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uthenga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wotani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mtumiki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wanu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?”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Yoswa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5:14)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599" y="2441623"/>
            <a:ext cx="7976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Yoswa</a:t>
            </a:r>
            <a:r>
              <a:rPr lang="en-US" sz="2000" b="1" dirty="0"/>
              <a:t> </a:t>
            </a:r>
            <a:r>
              <a:rPr lang="en-US" sz="2000" b="1" dirty="0" err="1"/>
              <a:t>ankapemphera</a:t>
            </a:r>
            <a:r>
              <a:rPr lang="en-US" sz="2000" b="1" dirty="0"/>
              <a:t> </a:t>
            </a:r>
            <a:r>
              <a:rPr lang="en-US" sz="2000" b="1" dirty="0" err="1"/>
              <a:t>pafupi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Yeriko</a:t>
            </a:r>
            <a:r>
              <a:rPr lang="en-US" sz="2000" b="1" dirty="0"/>
              <a:t> </a:t>
            </a:r>
            <a:r>
              <a:rPr lang="en-US" sz="2000" b="1" dirty="0" err="1"/>
              <a:t>pofuna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Mulungu </a:t>
            </a:r>
            <a:r>
              <a:rPr lang="en-US" sz="2000" b="1" dirty="0" err="1"/>
              <a:t>amutsogolere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alande</a:t>
            </a:r>
            <a:r>
              <a:rPr lang="en-US" sz="2000" b="1" dirty="0"/>
              <a:t> </a:t>
            </a:r>
            <a:r>
              <a:rPr lang="en-US" sz="2000" b="1" dirty="0" err="1"/>
              <a:t>mzindawo</a:t>
            </a:r>
            <a:r>
              <a:rPr lang="en-US" sz="2000" b="1" dirty="0"/>
              <a:t>, </a:t>
            </a:r>
            <a:r>
              <a:rPr lang="en-US" sz="2000" b="1" dirty="0" err="1"/>
              <a:t>munthu</a:t>
            </a:r>
            <a:r>
              <a:rPr lang="en-US" sz="2000" b="1" dirty="0"/>
              <a:t> </a:t>
            </a:r>
            <a:r>
              <a:rPr lang="en-US" sz="2000" b="1" dirty="0" err="1"/>
              <a:t>wina</a:t>
            </a:r>
            <a:r>
              <a:rPr lang="en-US" sz="2000" b="1" dirty="0"/>
              <a:t> </a:t>
            </a:r>
            <a:r>
              <a:rPr lang="en-US" sz="2000" b="1" dirty="0" err="1"/>
              <a:t>wankhondo</a:t>
            </a:r>
            <a:r>
              <a:rPr lang="en-US" sz="2000" b="1" dirty="0"/>
              <a:t> amene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lupanga</a:t>
            </a:r>
            <a:r>
              <a:rPr lang="en-US" sz="2000" b="1" dirty="0"/>
              <a:t> </a:t>
            </a:r>
            <a:r>
              <a:rPr lang="en-US" sz="2000" b="1" dirty="0" err="1"/>
              <a:t>atasolola</a:t>
            </a:r>
            <a:r>
              <a:rPr lang="en-US" sz="2000" b="1" dirty="0"/>
              <a:t> </a:t>
            </a:r>
            <a:r>
              <a:rPr lang="en-US" sz="2000" b="1" dirty="0" err="1"/>
              <a:t>anaima</a:t>
            </a:r>
            <a:r>
              <a:rPr lang="en-US" sz="2000" b="1" dirty="0"/>
              <a:t> </a:t>
            </a:r>
            <a:r>
              <a:rPr lang="en-US" sz="2000" b="1" dirty="0" err="1"/>
              <a:t>pamaso</a:t>
            </a:r>
            <a:r>
              <a:rPr lang="en-US" sz="2000" b="1" dirty="0"/>
              <a:t> </a:t>
            </a:r>
            <a:r>
              <a:rPr lang="en-US" sz="2000" b="1" dirty="0" err="1"/>
              <a:t>pake</a:t>
            </a:r>
            <a:r>
              <a:rPr lang="en-US" sz="2000" b="1" dirty="0"/>
              <a:t> (</a:t>
            </a:r>
            <a:r>
              <a:rPr lang="en-US" sz="2000" b="1" dirty="0" err="1"/>
              <a:t>Yoswa</a:t>
            </a:r>
            <a:r>
              <a:rPr lang="en-US" sz="2000" b="1" noProof="0" dirty="0"/>
              <a:t> 5:13).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284" y="0"/>
            <a:ext cx="4082716" cy="5883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600" y="5778555"/>
            <a:ext cx="11963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Pempherolo</a:t>
            </a:r>
            <a:r>
              <a:rPr lang="en-US" sz="2000" b="1" dirty="0"/>
              <a:t> </a:t>
            </a:r>
            <a:r>
              <a:rPr lang="en-US" sz="2000" b="1" dirty="0" err="1"/>
              <a:t>linali</a:t>
            </a:r>
            <a:r>
              <a:rPr lang="en-US" sz="2000" b="1" dirty="0"/>
              <a:t> </a:t>
            </a:r>
            <a:r>
              <a:rPr lang="en-US" sz="2000" b="1" dirty="0" err="1"/>
              <a:t>litayankhidwa</a:t>
            </a:r>
            <a:r>
              <a:rPr lang="en-US" sz="2000" b="1" dirty="0"/>
              <a:t>. </a:t>
            </a:r>
            <a:r>
              <a:rPr lang="en-US" sz="2000" b="1" dirty="0" err="1"/>
              <a:t>Yoswa</a:t>
            </a:r>
            <a:r>
              <a:rPr lang="en-US" sz="2000" b="1" dirty="0"/>
              <a:t> </a:t>
            </a:r>
            <a:r>
              <a:rPr lang="en-US" sz="2000" b="1" dirty="0" err="1"/>
              <a:t>anasangalala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 </a:t>
            </a:r>
            <a:r>
              <a:rPr lang="en-US" sz="2000" b="1" dirty="0" err="1"/>
              <a:t>chifukwa</a:t>
            </a:r>
            <a:r>
              <a:rPr lang="en-US" sz="2000" b="1" dirty="0"/>
              <a:t> </a:t>
            </a:r>
            <a:r>
              <a:rPr lang="en-US" sz="2000" b="1" dirty="0" err="1"/>
              <a:t>chakuti</a:t>
            </a:r>
            <a:r>
              <a:rPr lang="en-US" sz="2000" b="1" dirty="0"/>
              <a:t> Mulungu </a:t>
            </a:r>
            <a:r>
              <a:rPr lang="en-US" sz="2000" b="1" dirty="0" err="1"/>
              <a:t>mwini</a:t>
            </a:r>
            <a:r>
              <a:rPr lang="en-US" sz="2000" b="1" dirty="0"/>
              <a:t> </a:t>
            </a:r>
            <a:r>
              <a:rPr lang="en-US" sz="2000" b="1" dirty="0" err="1"/>
              <a:t>anatenga</a:t>
            </a:r>
            <a:r>
              <a:rPr lang="en-US" sz="2000" b="1" dirty="0"/>
              <a:t> </a:t>
            </a:r>
            <a:r>
              <a:rPr lang="en-US" sz="2000" b="1" dirty="0" err="1"/>
              <a:t>utsogoleri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yonseyo</a:t>
            </a:r>
            <a:r>
              <a:rPr lang="en-US" sz="2000" b="1" dirty="0"/>
              <a:t>. </a:t>
            </a:r>
            <a:r>
              <a:rPr lang="en-US" sz="2000" b="1" dirty="0" err="1"/>
              <a:t>Popeza</a:t>
            </a:r>
            <a:r>
              <a:rPr lang="en-US" sz="2000" b="1" dirty="0"/>
              <a:t> </a:t>
            </a:r>
            <a:r>
              <a:rPr lang="en-US" sz="2000" b="1" dirty="0" err="1"/>
              <a:t>Yoswa</a:t>
            </a:r>
            <a:r>
              <a:rPr lang="en-US" sz="2000" b="1" dirty="0"/>
              <a:t>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mtsogoleri</a:t>
            </a:r>
            <a:r>
              <a:rPr lang="en-US" sz="2000" b="1" dirty="0"/>
              <a:t> </a:t>
            </a:r>
            <a:r>
              <a:rPr lang="en-US" sz="2000" b="1" dirty="0" err="1"/>
              <a:t>wawo</a:t>
            </a:r>
            <a:r>
              <a:rPr lang="en-US" sz="2000" b="1" dirty="0"/>
              <a:t> </a:t>
            </a:r>
            <a:r>
              <a:rPr lang="en-US" sz="2000" b="1" dirty="0" err="1"/>
              <a:t>wodziwika</a:t>
            </a:r>
            <a:r>
              <a:rPr lang="en-US" sz="2000" b="1" dirty="0"/>
              <a:t>,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kutsatira</a:t>
            </a:r>
            <a:r>
              <a:rPr lang="en-US" sz="2000" b="1" dirty="0"/>
              <a:t> </a:t>
            </a:r>
            <a:r>
              <a:rPr lang="en-US" sz="2000" b="1" dirty="0" err="1"/>
              <a:t>malamulo</a:t>
            </a:r>
            <a:r>
              <a:rPr lang="en-US" sz="2000" b="1" dirty="0"/>
              <a:t> </a:t>
            </a:r>
            <a:r>
              <a:rPr lang="en-US" sz="2000" b="1" dirty="0" err="1"/>
              <a:t>ochokera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Mtsogoleri</a:t>
            </a:r>
            <a:r>
              <a:rPr lang="en-US" sz="2000" b="1" dirty="0"/>
              <a:t> </a:t>
            </a:r>
            <a:r>
              <a:rPr lang="en-US" sz="2000" b="1" dirty="0" err="1"/>
              <a:t>Wamkulu</a:t>
            </a:r>
            <a:r>
              <a:rPr lang="en-US" sz="2000" b="1" dirty="0"/>
              <a:t> </a:t>
            </a:r>
            <a:r>
              <a:rPr lang="en-US" sz="2000" b="1" dirty="0" err="1"/>
              <a:t>Weniweni</a:t>
            </a:r>
            <a:r>
              <a:rPr lang="en-US" sz="2000" b="1" dirty="0"/>
              <a:t>: Mulungu.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599" y="4706351"/>
            <a:ext cx="7880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Pofuna</a:t>
            </a:r>
            <a:r>
              <a:rPr lang="en-US" sz="2000" b="1" dirty="0"/>
              <a:t> </a:t>
            </a:r>
            <a:r>
              <a:rPr lang="en-US" sz="2000" b="1" dirty="0" err="1"/>
              <a:t>kulambidwa</a:t>
            </a:r>
            <a:r>
              <a:rPr lang="en-US" sz="2000" b="1" dirty="0"/>
              <a:t>, Iye </a:t>
            </a:r>
            <a:r>
              <a:rPr lang="en-US" sz="2000" b="1" dirty="0" err="1"/>
              <a:t>anasonyeza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anali</a:t>
            </a:r>
            <a:r>
              <a:rPr lang="en-US" sz="2000" b="1" dirty="0"/>
              <a:t> Mulungu </a:t>
            </a:r>
            <a:r>
              <a:rPr lang="en-US" sz="2000" b="1" dirty="0" err="1"/>
              <a:t>mwini</a:t>
            </a:r>
            <a:r>
              <a:rPr lang="en-US" sz="2000" b="1" dirty="0"/>
              <a:t>,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thupi</a:t>
            </a:r>
            <a:r>
              <a:rPr lang="en-US" sz="2000" b="1" dirty="0"/>
              <a:t> la Yesu — amene </a:t>
            </a:r>
            <a:r>
              <a:rPr lang="en-US" sz="2000" b="1" dirty="0" err="1"/>
              <a:t>amadziwika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Mikaeli </a:t>
            </a:r>
            <a:r>
              <a:rPr lang="en-US" sz="2000" b="1" dirty="0" err="1"/>
              <a:t>m’buku</a:t>
            </a:r>
            <a:r>
              <a:rPr lang="en-US" sz="2000" b="1" dirty="0"/>
              <a:t> la Danieli  (</a:t>
            </a:r>
            <a:r>
              <a:rPr lang="en-US" sz="2000" b="1" dirty="0" err="1"/>
              <a:t>Yoswa</a:t>
            </a:r>
            <a:r>
              <a:rPr lang="en-US" sz="2000" b="1" dirty="0"/>
              <a:t> 5:15; Danieli 12:1).</a:t>
            </a:r>
            <a:endParaRPr lang="en-US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599" y="3718362"/>
            <a:ext cx="79769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Yoswa</a:t>
            </a:r>
            <a:r>
              <a:rPr lang="en-US" sz="2000" b="1" dirty="0"/>
              <a:t> </a:t>
            </a:r>
            <a:r>
              <a:rPr lang="en-US" sz="2000" b="1" dirty="0" err="1"/>
              <a:t>anamufunsa</a:t>
            </a:r>
            <a:r>
              <a:rPr lang="en-US" sz="2000" b="1" dirty="0"/>
              <a:t>, </a:t>
            </a:r>
            <a:r>
              <a:rPr lang="en-US" sz="2000" b="1" dirty="0" err="1"/>
              <a:t>munthuyo</a:t>
            </a:r>
            <a:r>
              <a:rPr lang="en-US" sz="2000" b="1" dirty="0"/>
              <a:t> </a:t>
            </a:r>
            <a:r>
              <a:rPr lang="en-US" sz="2000" b="1" dirty="0" err="1"/>
              <a:t>anakana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gulu</a:t>
            </a:r>
            <a:r>
              <a:rPr lang="en-US" sz="2000" b="1" dirty="0"/>
              <a:t> </a:t>
            </a:r>
            <a:r>
              <a:rPr lang="en-US" sz="2000" b="1" dirty="0" err="1"/>
              <a:t>lirilonse</a:t>
            </a:r>
            <a:r>
              <a:rPr lang="en-US" sz="2000" b="1" dirty="0"/>
              <a:t> la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padziko</a:t>
            </a:r>
            <a:r>
              <a:rPr lang="en-US" sz="2000" b="1" dirty="0"/>
              <a:t> </a:t>
            </a:r>
            <a:r>
              <a:rPr lang="en-US" sz="2000" b="1" dirty="0" err="1"/>
              <a:t>lapansi</a:t>
            </a:r>
            <a:r>
              <a:rPr lang="en-US" sz="2000" b="1" dirty="0"/>
              <a:t>. Iye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Mtsogoleri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gulu</a:t>
            </a:r>
            <a:r>
              <a:rPr lang="en-US" sz="2000" b="1" dirty="0"/>
              <a:t> </a:t>
            </a:r>
            <a:r>
              <a:rPr lang="en-US" sz="2000" b="1" dirty="0" err="1"/>
              <a:t>lankhondo</a:t>
            </a:r>
            <a:r>
              <a:rPr lang="en-US" sz="2000" b="1" dirty="0"/>
              <a:t> la Mulungu (</a:t>
            </a:r>
            <a:r>
              <a:rPr lang="en-US" sz="2000" b="1" noProof="0" dirty="0" err="1"/>
              <a:t>Yoswa</a:t>
            </a:r>
            <a:r>
              <a:rPr lang="en-US" sz="2000" b="1" noProof="0" dirty="0"/>
              <a:t> 5:14).</a:t>
            </a:r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0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KALONGA WA ANKHONDO A ZOYIPA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622114"/>
            <a:ext cx="89380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Wagwa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pansi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bwanji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kuchoka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kumwamba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iwe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nthanda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mʼbandakucha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Wagwetsedwa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pansi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dziko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lapansi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Iwe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unagonjetsapo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mitundu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anthu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Yesaya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381069"/>
            <a:ext cx="8880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Tinganene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iye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ndiye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anayambitsa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nkhondo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Anabadwa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kalonga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kerubi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waudindo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wapamwamba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ankakhala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pafupi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Mulungu;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ankayenda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makala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oyaka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moto;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wamtengo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wapatali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wangwiro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28:12–15).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913" y="3811606"/>
            <a:ext cx="2004968" cy="29296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53941" y="3811606"/>
            <a:ext cx="512897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Ngakhale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kupanduka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kwake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kunalephera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chilengedwe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chonse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chakhala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munkhondo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kuyambira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nthawi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imeneyo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Atalanda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dziko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lapansi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Satana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cholinga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chimodzi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kulepheretsa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zolinga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Mulungu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zopulumutsa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97891" y="3811606"/>
            <a:ext cx="1562913" cy="292965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53942" y="2685492"/>
            <a:ext cx="8938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Popeza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ufulu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wosankha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mmene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ziliri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zolengedwa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zonse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zanzeru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Mulungu —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Lusifala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anasankha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kupanduka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kufuna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kutenga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mpando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waufumu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Mulungu(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Yesaya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14:12-14).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17846" y="6014359"/>
            <a:ext cx="51289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Kugonjetsa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Kanani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inali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nkhondo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yofunika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kwambiri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pankhondo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imeneyi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103832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WANKHONDO WAMPHAMVU KWAMBIRI</a:t>
            </a:r>
            <a:endParaRPr lang="en-US" sz="44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wankhondo;Yehova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ndilo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dzina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lake” 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Eksodo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10308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Mulungu </a:t>
            </a:r>
            <a:r>
              <a:rPr lang="en-US" sz="2000" b="1" dirty="0" err="1"/>
              <a:t>mwini</a:t>
            </a:r>
            <a:r>
              <a:rPr lang="en-US" sz="2000" b="1" dirty="0"/>
              <a:t> </a:t>
            </a:r>
            <a:r>
              <a:rPr lang="en-US" sz="2000" b="1" dirty="0" err="1"/>
              <a:t>amasonyezedwa</a:t>
            </a:r>
            <a:r>
              <a:rPr lang="en-US" sz="2000" b="1" dirty="0"/>
              <a:t> </a:t>
            </a:r>
            <a:r>
              <a:rPr lang="en-US" sz="2000" b="1" dirty="0" err="1"/>
              <a:t>ngati</a:t>
            </a:r>
            <a:r>
              <a:rPr lang="en-US" sz="2000" b="1" dirty="0"/>
              <a:t> ‘</a:t>
            </a:r>
            <a:r>
              <a:rPr lang="en-US" sz="2000" b="1" dirty="0" err="1"/>
              <a:t>munthu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nkhondo</a:t>
            </a:r>
            <a:r>
              <a:rPr lang="en-US" sz="2000" b="1" dirty="0"/>
              <a:t>,’ </a:t>
            </a:r>
            <a:r>
              <a:rPr lang="en-US" sz="2000" b="1" dirty="0" err="1"/>
              <a:t>ngwazi</a:t>
            </a:r>
            <a:r>
              <a:rPr lang="en-US" sz="2000" b="1" dirty="0"/>
              <a:t> </a:t>
            </a:r>
            <a:r>
              <a:rPr lang="en-US" sz="2000" b="1" dirty="0" err="1"/>
              <a:t>yamphamvu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 </a:t>
            </a:r>
            <a:r>
              <a:rPr lang="en-US" sz="2000" b="1" dirty="0" err="1"/>
              <a:t>pankhondo</a:t>
            </a:r>
            <a:r>
              <a:rPr lang="en-US" sz="2000" b="1" dirty="0"/>
              <a:t>. </a:t>
            </a:r>
            <a:r>
              <a:rPr lang="en-US" sz="2000" b="1" noProof="0" dirty="0"/>
              <a:t>(</a:t>
            </a:r>
            <a:r>
              <a:rPr lang="en-US" sz="2000" b="1" noProof="0" dirty="0" err="1"/>
              <a:t>Eksodo</a:t>
            </a:r>
            <a:r>
              <a:rPr lang="en-US" sz="2000" b="1" noProof="0" dirty="0"/>
              <a:t> 15:3; </a:t>
            </a:r>
            <a:r>
              <a:rPr lang="en-US" sz="2000" b="1" dirty="0" err="1"/>
              <a:t>Masalimo</a:t>
            </a:r>
            <a:r>
              <a:rPr lang="en-US" sz="2000" b="1" noProof="0" dirty="0"/>
              <a:t> 24:8).</a:t>
            </a: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975558" y="3692783"/>
            <a:ext cx="3082942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253" y="102394"/>
            <a:ext cx="1672213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5858" y="2793499"/>
            <a:ext cx="47831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Mulungu </a:t>
            </a:r>
            <a:r>
              <a:rPr lang="en-US" sz="2000" b="1" dirty="0" err="1"/>
              <a:t>akufuna</a:t>
            </a:r>
            <a:r>
              <a:rPr lang="en-US" sz="2000" b="1" dirty="0"/>
              <a:t> </a:t>
            </a:r>
            <a:r>
              <a:rPr lang="en-US" sz="2000" b="1" dirty="0" err="1"/>
              <a:t>kuchotsa</a:t>
            </a:r>
            <a:r>
              <a:rPr lang="en-US" sz="2000" b="1" dirty="0"/>
              <a:t> </a:t>
            </a:r>
            <a:r>
              <a:rPr lang="en-US" sz="2000" b="1" dirty="0" err="1"/>
              <a:t>zoyipa</a:t>
            </a:r>
            <a:r>
              <a:rPr lang="en-US" sz="2000" b="1" dirty="0"/>
              <a:t> </a:t>
            </a:r>
            <a:r>
              <a:rPr lang="en-US" sz="2000" b="1" dirty="0" err="1"/>
              <a:t>padziko</a:t>
            </a:r>
            <a:r>
              <a:rPr lang="en-US" sz="2000" b="1" dirty="0"/>
              <a:t> </a:t>
            </a:r>
            <a:r>
              <a:rPr lang="en-US" sz="2000" b="1" dirty="0" err="1"/>
              <a:t>lapansi</a:t>
            </a:r>
            <a:r>
              <a:rPr lang="en-US" sz="2000" b="1" dirty="0"/>
              <a:t>. </a:t>
            </a:r>
            <a:r>
              <a:rPr lang="en-US" sz="2000" b="1" dirty="0" err="1"/>
              <a:t>Chifukwa</a:t>
            </a:r>
            <a:r>
              <a:rPr lang="en-US" sz="2000" b="1" dirty="0"/>
              <a:t> </a:t>
            </a:r>
            <a:r>
              <a:rPr lang="en-US" sz="2000" b="1" dirty="0" err="1"/>
              <a:t>chake</a:t>
            </a:r>
            <a:r>
              <a:rPr lang="en-US" sz="2000" b="1" dirty="0"/>
              <a:t>, </a:t>
            </a:r>
            <a:r>
              <a:rPr lang="en-US" sz="2000" b="1" dirty="0" err="1"/>
              <a:t>anathamangitsa</a:t>
            </a:r>
            <a:r>
              <a:rPr lang="en-US" sz="2000" b="1" dirty="0"/>
              <a:t> </a:t>
            </a:r>
            <a:r>
              <a:rPr lang="en-US" sz="2000" b="1" dirty="0" err="1"/>
              <a:t>okhala</a:t>
            </a:r>
            <a:r>
              <a:rPr lang="en-US" sz="2000" b="1" dirty="0"/>
              <a:t> </a:t>
            </a:r>
            <a:r>
              <a:rPr lang="en-US" sz="2000" b="1" dirty="0" err="1"/>
              <a:t>m’dziko</a:t>
            </a:r>
            <a:r>
              <a:rPr lang="en-US" sz="2000" b="1" dirty="0"/>
              <a:t> la Kanani amene </a:t>
            </a:r>
            <a:r>
              <a:rPr lang="en-US" sz="2000" b="1" dirty="0" err="1"/>
              <a:t>anasankha</a:t>
            </a:r>
            <a:r>
              <a:rPr lang="en-US" sz="2000" b="1" dirty="0"/>
              <a:t> </a:t>
            </a:r>
            <a:r>
              <a:rPr lang="en-US" sz="2000" b="1" dirty="0" err="1"/>
              <a:t>kukhala</a:t>
            </a:r>
            <a:r>
              <a:rPr lang="en-US" sz="2000" b="1" dirty="0"/>
              <a:t> </a:t>
            </a:r>
            <a:r>
              <a:rPr lang="en-US" sz="2000" b="1" dirty="0" err="1"/>
              <a:t>mbali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Satana,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anapereka</a:t>
            </a:r>
            <a:r>
              <a:rPr lang="en-US" sz="2000" b="1" dirty="0"/>
              <a:t> </a:t>
            </a:r>
            <a:r>
              <a:rPr lang="en-US" sz="2000" b="1" dirty="0" err="1"/>
              <a:t>dzikolo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amene </a:t>
            </a:r>
            <a:r>
              <a:rPr lang="en-US" sz="2000" b="1" dirty="0" err="1"/>
              <a:t>anasankha</a:t>
            </a:r>
            <a:r>
              <a:rPr lang="en-US" sz="2000" b="1" dirty="0"/>
              <a:t> </a:t>
            </a:r>
            <a:r>
              <a:rPr lang="en-US" sz="2000" b="1" dirty="0" err="1"/>
              <a:t>kukhala</a:t>
            </a:r>
            <a:r>
              <a:rPr lang="en-US" sz="2000" b="1" dirty="0"/>
              <a:t> </a:t>
            </a:r>
            <a:r>
              <a:rPr lang="en-US" sz="2000" b="1" dirty="0" err="1"/>
              <a:t>mbali</a:t>
            </a:r>
            <a:r>
              <a:rPr lang="en-US" sz="2000" b="1" dirty="0"/>
              <a:t> </a:t>
            </a:r>
            <a:r>
              <a:rPr lang="en-US" sz="2000" b="1" dirty="0" err="1"/>
              <a:t>yake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769169"/>
            <a:ext cx="103087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Koma Mulungu </a:t>
            </a:r>
            <a:r>
              <a:rPr lang="en-US" sz="2000" b="1" dirty="0" err="1"/>
              <a:t>sali</a:t>
            </a:r>
            <a:r>
              <a:rPr lang="en-US" sz="2000" b="1" dirty="0"/>
              <a:t> </a:t>
            </a:r>
            <a:r>
              <a:rPr lang="en-US" sz="2000" b="1" dirty="0" err="1"/>
              <a:t>pankhondo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,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mphamvu</a:t>
            </a:r>
            <a:r>
              <a:rPr lang="en-US" sz="2000" b="1" dirty="0"/>
              <a:t> </a:t>
            </a:r>
            <a:r>
              <a:rPr lang="en-US" sz="2000" b="1" dirty="0" err="1"/>
              <a:t>zauzimu</a:t>
            </a:r>
            <a:r>
              <a:rPr lang="en-US" sz="2000" b="1" dirty="0"/>
              <a:t> </a:t>
            </a:r>
            <a:r>
              <a:rPr lang="en-US" sz="2000" b="1" dirty="0" err="1"/>
              <a:t>zimene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amamangirira</a:t>
            </a:r>
            <a:r>
              <a:rPr lang="en-US" sz="2000" b="1" dirty="0"/>
              <a:t>. </a:t>
            </a:r>
            <a:r>
              <a:rPr lang="en-US" sz="2000" b="1" dirty="0" err="1"/>
              <a:t>Chifukwa</a:t>
            </a:r>
            <a:r>
              <a:rPr lang="en-US" sz="2000" b="1" dirty="0"/>
              <a:t> </a:t>
            </a:r>
            <a:r>
              <a:rPr lang="en-US" sz="2000" b="1" dirty="0" err="1"/>
              <a:t>chake</a:t>
            </a:r>
            <a:r>
              <a:rPr lang="en-US" sz="2000" b="1" dirty="0"/>
              <a:t>, </a:t>
            </a:r>
            <a:r>
              <a:rPr lang="en-US" sz="2000" b="1" dirty="0" err="1"/>
              <a:t>miliri</a:t>
            </a:r>
            <a:r>
              <a:rPr lang="en-US" sz="2000" b="1" dirty="0"/>
              <a:t> </a:t>
            </a:r>
            <a:r>
              <a:rPr lang="en-US" sz="2000" b="1" dirty="0" err="1"/>
              <a:t>ija</a:t>
            </a:r>
            <a:r>
              <a:rPr lang="en-US" sz="2000" b="1" dirty="0"/>
              <a:t> </a:t>
            </a:r>
            <a:r>
              <a:rPr lang="en-US" sz="2000" b="1" dirty="0" err="1"/>
              <a:t>imasonyezedwa</a:t>
            </a:r>
            <a:r>
              <a:rPr lang="en-US" sz="2000" b="1" dirty="0"/>
              <a:t> </a:t>
            </a:r>
            <a:r>
              <a:rPr lang="en-US" sz="2000" b="1" dirty="0" err="1"/>
              <a:t>ngati</a:t>
            </a:r>
            <a:r>
              <a:rPr lang="en-US" sz="2000" b="1" dirty="0"/>
              <a:t> </a:t>
            </a:r>
            <a:r>
              <a:rPr lang="en-US" sz="2000" b="1" dirty="0" err="1"/>
              <a:t>nkhondo</a:t>
            </a:r>
            <a:r>
              <a:rPr lang="en-US" sz="2000" b="1" dirty="0"/>
              <a:t> </a:t>
            </a:r>
            <a:r>
              <a:rPr lang="en-US" sz="2000" b="1" dirty="0" err="1"/>
              <a:t>yolimbana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milungu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Igupto</a:t>
            </a:r>
            <a:r>
              <a:rPr lang="en-US" sz="2000" b="1" dirty="0"/>
              <a:t>, </a:t>
            </a:r>
            <a:r>
              <a:rPr lang="en-US" sz="2000" b="1" dirty="0" err="1"/>
              <a:t>kutanthauza</a:t>
            </a:r>
            <a:r>
              <a:rPr lang="en-US" sz="2000" b="1" dirty="0"/>
              <a:t> </a:t>
            </a:r>
            <a:r>
              <a:rPr lang="en-US" sz="2000" b="1" dirty="0" err="1"/>
              <a:t>ziwanda</a:t>
            </a:r>
            <a:r>
              <a:rPr lang="en-US" sz="2000" b="1" dirty="0"/>
              <a:t> (</a:t>
            </a:r>
            <a:r>
              <a:rPr lang="en-US" sz="2000" b="1" noProof="0" dirty="0" err="1"/>
              <a:t>Eksodo</a:t>
            </a:r>
            <a:r>
              <a:rPr lang="en-US" sz="2000" b="1" noProof="0" dirty="0"/>
              <a:t> 12:12; </a:t>
            </a:r>
            <a:r>
              <a:rPr lang="en-US" sz="2000" b="1" noProof="0" dirty="0" err="1"/>
              <a:t>Deutoronomo</a:t>
            </a:r>
            <a:r>
              <a:rPr lang="en-US" sz="2000" b="1" noProof="0" dirty="0"/>
              <a:t> 32:17).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45727" y="4968437"/>
            <a:ext cx="47932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Lero </a:t>
            </a:r>
            <a:r>
              <a:rPr lang="en-US" sz="2000" b="1" dirty="0" err="1"/>
              <a:t>nkhondoyo</a:t>
            </a:r>
            <a:r>
              <a:rPr lang="en-US" sz="2000" b="1" dirty="0"/>
              <a:t> </a:t>
            </a:r>
            <a:r>
              <a:rPr lang="en-US" sz="2000" b="1" dirty="0" err="1"/>
              <a:t>ikupitilirabe</a:t>
            </a:r>
            <a:r>
              <a:rPr lang="en-US" sz="2000" b="1" dirty="0"/>
              <a:t>,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osati</a:t>
            </a:r>
            <a:r>
              <a:rPr lang="en-US" sz="2000" b="1" dirty="0"/>
              <a:t> </a:t>
            </a:r>
            <a:r>
              <a:rPr lang="en-US" sz="2000" b="1" dirty="0" err="1"/>
              <a:t>chifukwa</a:t>
            </a:r>
            <a:r>
              <a:rPr lang="en-US" sz="2000" b="1" dirty="0"/>
              <a:t> cha </a:t>
            </a:r>
            <a:r>
              <a:rPr lang="en-US" sz="2000" b="1" dirty="0" err="1"/>
              <a:t>dziko</a:t>
            </a:r>
            <a:r>
              <a:rPr lang="en-US" sz="2000" b="1" dirty="0"/>
              <a:t>. </a:t>
            </a:r>
            <a:r>
              <a:rPr lang="en-US" sz="2000" b="1" dirty="0" err="1"/>
              <a:t>Nkhondoyi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banja</a:t>
            </a:r>
            <a:r>
              <a:rPr lang="en-US" sz="2000" b="1" dirty="0"/>
              <a:t> </a:t>
            </a:r>
            <a:r>
              <a:rPr lang="en-US" sz="2000" b="1" dirty="0" err="1"/>
              <a:t>lirilonse</a:t>
            </a:r>
            <a:r>
              <a:rPr lang="en-US" sz="2000" b="1" dirty="0"/>
              <a:t>,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munthu</a:t>
            </a:r>
            <a:r>
              <a:rPr lang="en-US" sz="2000" b="1" dirty="0"/>
              <a:t> </a:t>
            </a:r>
            <a:r>
              <a:rPr lang="en-US" sz="2000" b="1" dirty="0" err="1"/>
              <a:t>aliyense</a:t>
            </a:r>
            <a:r>
              <a:rPr lang="en-US" sz="2000" b="1" dirty="0"/>
              <a:t> </a:t>
            </a:r>
            <a:r>
              <a:rPr lang="en-US" sz="2000" b="1" dirty="0" err="1"/>
              <a:t>payekha</a:t>
            </a:r>
            <a:r>
              <a:rPr lang="en-US" sz="2000" b="1" dirty="0"/>
              <a:t>. Palibe </a:t>
            </a:r>
            <a:r>
              <a:rPr lang="en-US" sz="2000" b="1" dirty="0" err="1"/>
              <a:t>malo</a:t>
            </a:r>
            <a:r>
              <a:rPr lang="en-US" sz="2000" b="1" dirty="0"/>
              <a:t> </a:t>
            </a:r>
            <a:r>
              <a:rPr lang="en-US" sz="2000" b="1" dirty="0" err="1"/>
              <a:t>apakati</a:t>
            </a:r>
            <a:r>
              <a:rPr lang="en-US" sz="2000" b="1" dirty="0"/>
              <a:t>. Tiri </a:t>
            </a:r>
            <a:r>
              <a:rPr lang="en-US" sz="2000" b="1" dirty="0" err="1"/>
              <a:t>mbali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Mulungu, </a:t>
            </a:r>
            <a:r>
              <a:rPr lang="en-US" sz="2000" b="1" dirty="0" err="1"/>
              <a:t>kapena</a:t>
            </a:r>
            <a:r>
              <a:rPr lang="en-US" sz="2000" b="1" dirty="0"/>
              <a:t> </a:t>
            </a:r>
            <a:r>
              <a:rPr lang="en-US" sz="2000" b="1" dirty="0" err="1"/>
              <a:t>mbali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mdani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143250" y="2453729"/>
            <a:ext cx="5762626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NJIRA YOYENDETSERA MKANGANO</a:t>
            </a:r>
            <a:endParaRPr lang="en-US" sz="5400" b="1" noProof="0" dirty="0">
              <a:ln/>
              <a:solidFill>
                <a:schemeClr val="bg2">
                  <a:lumMod val="75000"/>
                </a:schemeClr>
              </a:solidFill>
              <a:effectLst>
                <a:reflection blurRad="6350" stA="55000" endA="300" endPos="36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MULUNGU AKUTIMENYERA NKHONDO</a:t>
            </a:r>
            <a:endParaRPr lang="en-US" sz="44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8E459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adzakumenyerani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nkhondo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Inu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mungokhala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chete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Eksodo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2" y="2072074"/>
            <a:ext cx="3529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Cholinga</a:t>
            </a:r>
            <a:r>
              <a:rPr lang="en-US" sz="2000" b="1" dirty="0"/>
              <a:t> </a:t>
            </a:r>
            <a:r>
              <a:rPr lang="en-US" sz="2000" b="1" dirty="0" err="1"/>
              <a:t>choyambirira</a:t>
            </a:r>
            <a:r>
              <a:rPr lang="en-US" sz="2000" b="1" dirty="0"/>
              <a:t> cha Mulungu </a:t>
            </a:r>
            <a:r>
              <a:rPr lang="en-US" sz="2000" b="1" dirty="0" err="1"/>
              <a:t>chinali</a:t>
            </a:r>
            <a:r>
              <a:rPr lang="en-US" sz="2000" b="1" dirty="0"/>
              <a:t> </a:t>
            </a:r>
            <a:r>
              <a:rPr lang="en-US" sz="2000" b="1" dirty="0" err="1"/>
              <a:t>kulanda</a:t>
            </a:r>
            <a:r>
              <a:rPr lang="en-US" sz="2000" b="1" dirty="0"/>
              <a:t> </a:t>
            </a:r>
            <a:r>
              <a:rPr lang="en-US" sz="2000" b="1" dirty="0" err="1"/>
              <a:t>dziko</a:t>
            </a:r>
            <a:r>
              <a:rPr lang="en-US" sz="2000" b="1" dirty="0"/>
              <a:t> la Kanani </a:t>
            </a:r>
            <a:r>
              <a:rPr lang="en-US" sz="2000" b="1" dirty="0" err="1"/>
              <a:t>m’njira</a:t>
            </a:r>
            <a:r>
              <a:rPr lang="en-US" sz="2000" b="1" dirty="0"/>
              <a:t> </a:t>
            </a:r>
            <a:r>
              <a:rPr lang="en-US" sz="2000" b="1" dirty="0" err="1"/>
              <a:t>zauzimu</a:t>
            </a:r>
            <a:r>
              <a:rPr lang="en-US" sz="2000" b="1" dirty="0"/>
              <a:t>, </a:t>
            </a:r>
            <a:r>
              <a:rPr lang="en-US" sz="2000" b="1" dirty="0" err="1"/>
              <a:t>popanda</a:t>
            </a:r>
            <a:r>
              <a:rPr lang="en-US" sz="2000" b="1" dirty="0"/>
              <a:t> </a:t>
            </a:r>
            <a:r>
              <a:rPr lang="en-US" sz="2000" b="1" dirty="0" err="1"/>
              <a:t>Aisraeli</a:t>
            </a:r>
            <a:r>
              <a:rPr lang="en-US" sz="2000" b="1" dirty="0"/>
              <a:t> </a:t>
            </a:r>
            <a:r>
              <a:rPr lang="en-US" sz="2000" b="1" dirty="0" err="1"/>
              <a:t>kumenyanso</a:t>
            </a:r>
            <a:r>
              <a:rPr lang="en-US" sz="2000" b="1" dirty="0"/>
              <a:t> </a:t>
            </a:r>
            <a:r>
              <a:rPr lang="en-US" sz="2000" b="1" dirty="0" err="1"/>
              <a:t>nkhondo</a:t>
            </a:r>
            <a:r>
              <a:rPr lang="en-US" sz="2000" b="1" dirty="0"/>
              <a:t> (</a:t>
            </a:r>
            <a:r>
              <a:rPr lang="en-US" sz="2000" b="1" dirty="0" err="1"/>
              <a:t>Eksodo</a:t>
            </a:r>
            <a:r>
              <a:rPr lang="en-US" sz="2000" b="1" dirty="0"/>
              <a:t> 23:28). </a:t>
            </a:r>
            <a:r>
              <a:rPr lang="en-US" sz="2000" b="1" dirty="0" err="1"/>
              <a:t>Kukanakhala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sanakhale</a:t>
            </a:r>
            <a:r>
              <a:rPr lang="en-US" sz="2000" b="1" dirty="0"/>
              <a:t> </a:t>
            </a:r>
            <a:r>
              <a:rPr lang="en-US" sz="2000" b="1" dirty="0" err="1"/>
              <a:t>osakhulupirira</a:t>
            </a:r>
            <a:r>
              <a:rPr lang="en-US" sz="2000" b="1" dirty="0"/>
              <a:t>, </a:t>
            </a:r>
            <a:r>
              <a:rPr lang="en-US" sz="2000" b="1" dirty="0" err="1"/>
              <a:t>izi</a:t>
            </a:r>
            <a:r>
              <a:rPr lang="en-US" sz="2000" b="1" dirty="0"/>
              <a:t> </a:t>
            </a:r>
            <a:r>
              <a:rPr lang="en-US" sz="2000" b="1" dirty="0" err="1"/>
              <a:t>zikanachitika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075367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37653" y="4934396"/>
            <a:ext cx="33921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Baibulo</a:t>
            </a:r>
            <a:r>
              <a:rPr lang="en-US" sz="2000" b="1" dirty="0"/>
              <a:t> </a:t>
            </a:r>
            <a:r>
              <a:rPr lang="en-US" sz="2000" b="1" dirty="0" err="1"/>
              <a:t>limalemba</a:t>
            </a:r>
            <a:r>
              <a:rPr lang="en-US" sz="2000" b="1" dirty="0"/>
              <a:t> </a:t>
            </a:r>
            <a:r>
              <a:rPr lang="en-US" sz="2000" b="1" dirty="0" err="1"/>
              <a:t>zitsanzo</a:t>
            </a:r>
            <a:r>
              <a:rPr lang="en-US" sz="2000" b="1" dirty="0"/>
              <a:t> </a:t>
            </a:r>
            <a:r>
              <a:rPr lang="en-US" sz="2000" b="1" dirty="0" err="1"/>
              <a:t>zingapo</a:t>
            </a:r>
            <a:r>
              <a:rPr lang="en-US" sz="2000" b="1" dirty="0"/>
              <a:t> za </a:t>
            </a:r>
            <a:r>
              <a:rPr lang="en-US" sz="2000" b="1" dirty="0" err="1"/>
              <a:t>zimene</a:t>
            </a:r>
            <a:r>
              <a:rPr lang="en-US" sz="2000" b="1" dirty="0"/>
              <a:t> Mulungu </a:t>
            </a:r>
            <a:r>
              <a:rPr lang="en-US" sz="2000" b="1" dirty="0" err="1"/>
              <a:t>angachite</a:t>
            </a:r>
            <a:r>
              <a:rPr lang="en-US" sz="2000" b="1" dirty="0"/>
              <a:t> </a:t>
            </a:r>
            <a:r>
              <a:rPr lang="en-US" sz="2000" b="1" dirty="0" err="1"/>
              <a:t>populumutsa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, </a:t>
            </a:r>
            <a:r>
              <a:rPr lang="en-US" sz="2000" b="1" dirty="0" err="1"/>
              <a:t>popanda</a:t>
            </a:r>
            <a:r>
              <a:rPr lang="en-US" sz="2000" b="1" dirty="0"/>
              <a:t> </a:t>
            </a:r>
            <a:r>
              <a:rPr lang="en-US" sz="2000" b="1" dirty="0" err="1"/>
              <a:t>iwo</a:t>
            </a:r>
            <a:r>
              <a:rPr lang="en-US" sz="2000" b="1" dirty="0"/>
              <a:t> </a:t>
            </a:r>
            <a:r>
              <a:rPr lang="en-US" sz="2000" b="1" dirty="0" err="1"/>
              <a:t>kutenga</a:t>
            </a:r>
            <a:r>
              <a:rPr lang="en-US" sz="2000" b="1" dirty="0"/>
              <a:t> </a:t>
            </a:r>
            <a:r>
              <a:rPr lang="en-US" sz="2000" b="1" dirty="0" err="1"/>
              <a:t>zida</a:t>
            </a:r>
            <a:r>
              <a:rPr lang="en-US" sz="2000" b="1" dirty="0"/>
              <a:t> </a:t>
            </a:r>
            <a:r>
              <a:rPr lang="en-US" sz="2000" b="1" dirty="0" err="1"/>
              <a:t>zankhondo</a:t>
            </a:r>
            <a:r>
              <a:rPr lang="en-US" sz="2000" b="1" dirty="0"/>
              <a:t> </a:t>
            </a:r>
            <a:r>
              <a:rPr lang="en-US" sz="2000" b="1" dirty="0" err="1"/>
              <a:t>kulimbana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adani</a:t>
            </a:r>
            <a:r>
              <a:rPr lang="en-US" sz="2000" b="1" dirty="0"/>
              <a:t> </a:t>
            </a:r>
            <a:r>
              <a:rPr lang="en-US" sz="2000" b="1" dirty="0" err="1"/>
              <a:t>awo</a:t>
            </a:r>
            <a:r>
              <a:rPr lang="en-US" sz="2000" b="1" dirty="0"/>
              <a:t>: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1066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2025-10-04T16:02:48Z</dcterms:created>
  <dcterms:modified xsi:type="dcterms:W3CDTF">2025-10-24T16:24:47Z</dcterms:modified>
</cp:coreProperties>
</file>