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84"/>
  </p:normalViewPr>
  <p:slideViewPr>
    <p:cSldViewPr snapToGrid="0">
      <p:cViewPr varScale="1">
        <p:scale>
          <a:sx n="101" d="100"/>
          <a:sy n="101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Chitsanzo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Davide (Psalm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" sz="17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Kulengeza</a:t>
          </a:r>
          <a:r>
            <a:rPr lang="en" sz="17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7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" sz="17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7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17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Davide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watsopano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Yeremiya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 (Mateyu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Chitsanzo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Nsembe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Levitiko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" sz="18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Kulengeza</a:t>
          </a:r>
          <a:r>
            <a:rPr lang="en" sz="1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" sz="1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18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Mtumiki ovutika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(Yesaya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Imfa ya Yesu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(Yohane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/>
            </a:rPr>
            <a:t>ZITSANZO NDI ZOKWANIRITSA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Kutuluka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Igupto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Opatulika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Khristu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Mpingo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1700" b="1" dirty="0" err="1">
              <a:solidFill>
                <a:schemeClr val="tx1"/>
              </a:solidFill>
            </a:rPr>
            <a:t>Nthawi</a:t>
          </a:r>
          <a:r>
            <a:rPr lang="en" sz="1700" b="1" dirty="0">
              <a:solidFill>
                <a:schemeClr val="tx1"/>
              </a:solidFill>
            </a:rPr>
            <a:t> </a:t>
          </a:r>
          <a:r>
            <a:rPr lang="en" sz="1700" b="1" dirty="0" err="1">
              <a:solidFill>
                <a:schemeClr val="tx1"/>
              </a:solidFill>
            </a:rPr>
            <a:t>ya</a:t>
          </a:r>
          <a:r>
            <a:rPr lang="en" sz="1700" b="1" dirty="0">
              <a:solidFill>
                <a:schemeClr val="tx1"/>
              </a:solidFill>
            </a:rPr>
            <a:t> </a:t>
          </a:r>
          <a:r>
            <a:rPr lang="en" sz="1700" b="1" dirty="0" err="1">
              <a:solidFill>
                <a:schemeClr val="tx1"/>
              </a:solidFill>
            </a:rPr>
            <a:t>kumapeto</a:t>
          </a:r>
          <a:endParaRPr lang="en" sz="17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Khristu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Mpingo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schemeClr val="tx1"/>
              </a:solidFill>
            </a:rPr>
            <a:t>Nthawi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ya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kumapeto</a:t>
          </a:r>
          <a:endParaRPr lang="en" sz="17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Khristu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Mpingo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schemeClr val="tx1"/>
              </a:solidFill>
            </a:rPr>
            <a:t>Nthawi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ya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kumapeto</a:t>
          </a:r>
          <a:endParaRPr lang="en" sz="17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Anatengedwa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kupita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Igupto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Mateyu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watsopano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Agalatiya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Anthu144,000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Chivumbulutso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7:4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Masiku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mu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chipululu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Mateyu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Kubatizidwa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kusungidwa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Khristu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Akorinto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Kutuluka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mipingo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yopanduka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Chivumbulutso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Anali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ngati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kachisi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pakati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pathu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Yohane 1:14; 2:21-22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Ndife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kachisi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Mulungu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Akorinto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Yerusalemu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watsopano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kachisi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wathu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Chivumbulutso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21:2-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ZITSANZO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ZOKWANIRITSA</a:t>
          </a: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88759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 custScaleY="153887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 custScaleY="163181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Atabatizidwa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mumtsinje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Yorodani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Yesu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anayamba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kulimbana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mphamvu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zoyipa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Anayamba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patatha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m’chipululu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Anagonjetsa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mdani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mtanda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Amatipatsa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chigonjetso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Amatipatsa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mpumulo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weniweni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Amatipatsa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cholowa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chosatha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chosawonongeka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Chitsanzo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Davide (Psalm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Kulengeza</a:t>
          </a:r>
          <a:r>
            <a:rPr lang="en" sz="17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7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" sz="17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7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17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Davide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watsopano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Yeremiya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 (Mateyu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Chitsanzo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Nsembe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Levitiko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Kulengeza</a:t>
          </a:r>
          <a:r>
            <a:rPr lang="en" sz="18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" sz="18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18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Mtumiki ovutika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(Yesaya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Chokwaniritsa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Imfa ya Yesu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(Yohane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138438"/>
          <a:ext cx="247396" cy="1826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26074"/>
              </a:lnTo>
              <a:lnTo>
                <a:pt x="247396" y="18260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5197" y="3005406"/>
        <a:ext cx="92137" cy="92137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138438"/>
          <a:ext cx="247396" cy="41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11842"/>
              </a:lnTo>
              <a:lnTo>
                <a:pt x="247396" y="4118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9255" y="2332348"/>
        <a:ext cx="24021" cy="24021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1002389"/>
        </a:xfrm>
        <a:custGeom>
          <a:avLst/>
          <a:gdLst/>
          <a:ahLst/>
          <a:cxnLst/>
          <a:rect l="0" t="0" r="0" b="0"/>
          <a:pathLst>
            <a:path>
              <a:moveTo>
                <a:pt x="0" y="1002389"/>
              </a:moveTo>
              <a:lnTo>
                <a:pt x="123698" y="1002389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5455" y="1611431"/>
        <a:ext cx="51623" cy="51623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945211"/>
        </a:xfrm>
        <a:custGeom>
          <a:avLst/>
          <a:gdLst/>
          <a:ahLst/>
          <a:cxnLst/>
          <a:rect l="0" t="0" r="0" b="0"/>
          <a:pathLst>
            <a:path>
              <a:moveTo>
                <a:pt x="0" y="1945211"/>
              </a:moveTo>
              <a:lnTo>
                <a:pt x="123698" y="194521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2244" y="1116810"/>
        <a:ext cx="98044" cy="98044"/>
      </dsp:txXfrm>
    </dsp:sp>
    <dsp:sp modelId="{82509955-A832-4398-B55F-E63C16952B62}">
      <dsp:nvSpPr>
        <dsp:cNvPr id="0" name=""/>
        <dsp:cNvSpPr/>
      </dsp:nvSpPr>
      <dsp:spPr>
        <a:xfrm rot="16200000">
          <a:off x="-1624322" y="1949873"/>
          <a:ext cx="3746653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ZITSANZO NDI ZOKWANIRITSA</a:t>
          </a:r>
        </a:p>
      </dsp:txBody>
      <dsp:txXfrm>
        <a:off x="-1624322" y="1949873"/>
        <a:ext cx="3746653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ZITSANZO</a:t>
          </a: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ZOKWANIRITSA</a:t>
          </a: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Khristu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Anatengedwa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kupita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Igupto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Mateyu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Mpingo</a:t>
          </a: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watsopano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Agalatiya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schemeClr val="tx1"/>
              </a:solidFill>
            </a:rPr>
            <a:t>Nthawi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ya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kumapeto</a:t>
          </a:r>
          <a:endParaRPr lang="en" sz="17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Anthu144,000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Chivumbulutso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7:4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260104"/>
          <a:ext cx="1514931" cy="58035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Kutuluka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Igupto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260104"/>
        <a:ext cx="1514931" cy="580351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Khristu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Masiku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mu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chipululu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Mateyu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Mpingo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Kubatizidwa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kusungidwa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Khristu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Akorinto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schemeClr val="tx1"/>
              </a:solidFill>
            </a:rPr>
            <a:t>Nthawi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ya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kumapeto</a:t>
          </a:r>
          <a:endParaRPr lang="en" sz="17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Kutuluka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mipingo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yopanduka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Chivumbulutso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656811"/>
          <a:ext cx="1514931" cy="615402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Opatulika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656811"/>
        <a:ext cx="1514931" cy="615402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Khristu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Anali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ngati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kachisi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pakati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pathu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Yohane 1:14; 2:21-22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Mpingo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Ndife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kachisi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Mulungu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Akorinto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schemeClr val="tx1"/>
              </a:solidFill>
            </a:rPr>
            <a:t>Nthawi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ya</a:t>
          </a:r>
          <a:r>
            <a:rPr lang="en" sz="1700" b="1" kern="1200" dirty="0">
              <a:solidFill>
                <a:schemeClr val="tx1"/>
              </a:solidFill>
            </a:rPr>
            <a:t> </a:t>
          </a:r>
          <a:r>
            <a:rPr lang="en" sz="1700" b="1" kern="1200" dirty="0" err="1">
              <a:solidFill>
                <a:schemeClr val="tx1"/>
              </a:solidFill>
            </a:rPr>
            <a:t>kumapeto</a:t>
          </a:r>
          <a:endParaRPr lang="en" sz="17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Yerusalemu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watsopano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kachisi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wathu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Chivumbulutso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21:2-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Atabatizidwa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mumtsinje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Yorodani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Yesu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anayamba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kulimbana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mphamvu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zoyipa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Anayamba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patatha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m’chipululu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Anagonjetsa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mdani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mtanda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Amatipatsa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chigonjetso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Amatipatsa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mpumulo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weniweni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Amatipatsa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cholowa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chosatha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chosawonongeka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YOSWA WENIWENI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858575" y="6519446"/>
            <a:ext cx="2974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December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 MONGA CHITSANZO CHA MPINGO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kulimbana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kwathu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sitilimbana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nao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mwazi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thupi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komatu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nao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maukulu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maulamuliro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akuchita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zolimbika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lapansi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mdima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uno,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auzimu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choipa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m'zakumwamba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Aefeso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6:12 BLP)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426778"/>
            <a:ext cx="6162675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YOSWA NDI MPINGO</a:t>
            </a:r>
          </a:p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Masiku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ano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tili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ndi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nkhondo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yoti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timenyane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ndipo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otsogolera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wathu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ndi</a:t>
            </a:r>
            <a:r>
              <a:rPr lang="en-GB" sz="2000" b="1" dirty="0">
                <a:solidFill>
                  <a:schemeClr val="tx1"/>
                </a:solidFill>
              </a:rPr>
              <a:t> ‘</a:t>
            </a:r>
            <a:r>
              <a:rPr lang="en-GB" sz="2000" b="1" dirty="0" err="1">
                <a:solidFill>
                  <a:schemeClr val="tx1"/>
                </a:solidFill>
              </a:rPr>
              <a:t>Yoswa</a:t>
            </a:r>
            <a:r>
              <a:rPr lang="en-GB" sz="2000" b="1" dirty="0">
                <a:solidFill>
                  <a:schemeClr val="tx1"/>
                </a:solidFill>
              </a:rPr>
              <a:t>’ </a:t>
            </a:r>
            <a:r>
              <a:rPr lang="en-GB" sz="2000" b="1" dirty="0" err="1">
                <a:solidFill>
                  <a:schemeClr val="tx1"/>
                </a:solidFill>
              </a:rPr>
              <a:t>wathu</a:t>
            </a:r>
            <a:r>
              <a:rPr lang="en-GB" sz="2000" b="1" dirty="0">
                <a:solidFill>
                  <a:schemeClr val="tx1"/>
                </a:solidFill>
              </a:rPr>
              <a:t>, amene </a:t>
            </a:r>
            <a:r>
              <a:rPr lang="en-GB" sz="2000" b="1" dirty="0" err="1">
                <a:solidFill>
                  <a:schemeClr val="tx1"/>
                </a:solidFill>
              </a:rPr>
              <a:t>amatipatsa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zida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zonse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zofunikira</a:t>
            </a:r>
            <a:r>
              <a:rPr lang="en-GB" sz="2000" b="1" dirty="0">
                <a:solidFill>
                  <a:schemeClr val="tx1"/>
                </a:solidFill>
              </a:rPr>
              <a:t> pa </a:t>
            </a:r>
            <a:r>
              <a:rPr lang="en-GB" sz="2000" b="1" dirty="0" err="1">
                <a:solidFill>
                  <a:schemeClr val="tx1"/>
                </a:solidFill>
              </a:rPr>
              <a:t>nkhondoyi</a:t>
            </a:r>
            <a:r>
              <a:rPr lang="en-GB" sz="2000" b="1" dirty="0">
                <a:solidFill>
                  <a:schemeClr val="tx1"/>
                </a:solidFill>
              </a:rPr>
              <a:t> (</a:t>
            </a:r>
            <a:r>
              <a:rPr lang="en-GB" sz="2000" b="1" dirty="0" err="1">
                <a:solidFill>
                  <a:schemeClr val="tx1"/>
                </a:solidFill>
              </a:rPr>
              <a:t>Aefeso</a:t>
            </a:r>
            <a:r>
              <a:rPr lang="en-GB" sz="2000" b="1" dirty="0">
                <a:solidFill>
                  <a:schemeClr val="tx1"/>
                </a:solidFill>
              </a:rPr>
              <a:t> 6:10–12).</a:t>
            </a:r>
          </a:p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Komanso</a:t>
            </a:r>
            <a:r>
              <a:rPr lang="en-GB" sz="2000" b="1" dirty="0">
                <a:solidFill>
                  <a:schemeClr val="tx1"/>
                </a:solidFill>
              </a:rPr>
              <a:t>, Iye </a:t>
            </a:r>
            <a:r>
              <a:rPr lang="en-GB" sz="2000" b="1" dirty="0" err="1">
                <a:solidFill>
                  <a:schemeClr val="tx1"/>
                </a:solidFill>
              </a:rPr>
              <a:t>amatipatsa</a:t>
            </a:r>
            <a:r>
              <a:rPr lang="en-GB" sz="2000" b="1" dirty="0">
                <a:solidFill>
                  <a:schemeClr val="tx1"/>
                </a:solidFill>
              </a:rPr>
              <a:t> kale </a:t>
            </a:r>
            <a:r>
              <a:rPr lang="en-GB" sz="2000" b="1" dirty="0" err="1">
                <a:solidFill>
                  <a:schemeClr val="tx1"/>
                </a:solidFill>
              </a:rPr>
              <a:t>cholowa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ndiponso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amatidzadza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ndi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madalitso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auzimu</a:t>
            </a:r>
            <a:r>
              <a:rPr lang="en-GB" sz="2000" b="1" dirty="0">
                <a:solidFill>
                  <a:schemeClr val="tx1"/>
                </a:solidFill>
              </a:rPr>
              <a:t> (</a:t>
            </a:r>
            <a:r>
              <a:rPr lang="en-GB" sz="2000" b="1" dirty="0" err="1">
                <a:solidFill>
                  <a:schemeClr val="tx1"/>
                </a:solidFill>
              </a:rPr>
              <a:t>Aefeso</a:t>
            </a:r>
            <a:r>
              <a:rPr lang="en-GB" sz="2000" b="1" dirty="0">
                <a:solidFill>
                  <a:schemeClr val="tx1"/>
                </a:solidFill>
              </a:rPr>
              <a:t> 1:3, 11</a:t>
            </a:r>
            <a:r>
              <a:rPr lang="en" sz="2000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533374"/>
            <a:ext cx="5720223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YOSWA NDI NTHAWI YA KUMAPETO</a:t>
            </a:r>
          </a:p>
          <a:p>
            <a:pPr>
              <a:spcBef>
                <a:spcPts val="600"/>
              </a:spcBef>
            </a:pPr>
            <a:r>
              <a:rPr lang="en-GB" sz="1700" b="1" dirty="0">
                <a:solidFill>
                  <a:schemeClr val="tx1"/>
                </a:solidFill>
              </a:rPr>
              <a:t>Koma </a:t>
            </a:r>
            <a:r>
              <a:rPr lang="en-GB" sz="1700" b="1" dirty="0" err="1">
                <a:solidFill>
                  <a:schemeClr val="tx1"/>
                </a:solidFill>
              </a:rPr>
              <a:t>kukwaniritsidwa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kwathunthu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kwa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chithunzi</a:t>
            </a:r>
            <a:r>
              <a:rPr lang="en-GB" sz="1700" b="1" dirty="0">
                <a:solidFill>
                  <a:schemeClr val="tx1"/>
                </a:solidFill>
              </a:rPr>
              <a:t> cha </a:t>
            </a:r>
            <a:r>
              <a:rPr lang="en-GB" sz="1700" b="1" dirty="0" err="1">
                <a:solidFill>
                  <a:schemeClr val="tx1"/>
                </a:solidFill>
              </a:rPr>
              <a:t>Yoswa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kudzachitika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kumapeto</a:t>
            </a:r>
            <a:r>
              <a:rPr lang="en-GB" sz="1700" b="1" dirty="0">
                <a:solidFill>
                  <a:schemeClr val="tx1"/>
                </a:solidFill>
              </a:rPr>
              <a:t>, </a:t>
            </a:r>
            <a:r>
              <a:rPr lang="en-GB" sz="1700" b="1" dirty="0" err="1">
                <a:solidFill>
                  <a:schemeClr val="tx1"/>
                </a:solidFill>
              </a:rPr>
              <a:t>pamene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magulu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onse</a:t>
            </a:r>
            <a:r>
              <a:rPr lang="en-GB" sz="1700" b="1" dirty="0">
                <a:solidFill>
                  <a:schemeClr val="tx1"/>
                </a:solidFill>
              </a:rPr>
              <a:t> a </a:t>
            </a:r>
            <a:r>
              <a:rPr lang="en-GB" sz="1700" b="1" dirty="0" err="1">
                <a:solidFill>
                  <a:schemeClr val="tx1"/>
                </a:solidFill>
              </a:rPr>
              <a:t>zoyipa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adzawonongedwa</a:t>
            </a:r>
            <a:r>
              <a:rPr lang="en-GB" sz="1700" b="1" dirty="0">
                <a:solidFill>
                  <a:schemeClr val="tx1"/>
                </a:solidFill>
              </a:rPr>
              <a:t>, </a:t>
            </a:r>
            <a:r>
              <a:rPr lang="en-GB" sz="1700" b="1" dirty="0" err="1">
                <a:solidFill>
                  <a:schemeClr val="tx1"/>
                </a:solidFill>
              </a:rPr>
              <a:t>ndipo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ife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tidzalandira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kwathunthu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cholowa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chathu</a:t>
            </a:r>
            <a:r>
              <a:rPr lang="en-GB" sz="1700" b="1" dirty="0">
                <a:solidFill>
                  <a:schemeClr val="tx1"/>
                </a:solidFill>
              </a:rPr>
              <a:t>: </a:t>
            </a:r>
            <a:r>
              <a:rPr lang="en-GB" sz="1700" b="1" dirty="0" err="1">
                <a:solidFill>
                  <a:schemeClr val="tx1"/>
                </a:solidFill>
              </a:rPr>
              <a:t>dziko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limene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tikhala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momasuka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ndi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mwa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mtendere</a:t>
            </a:r>
            <a:r>
              <a:rPr lang="en-GB" sz="1700" b="1" dirty="0">
                <a:solidFill>
                  <a:schemeClr val="tx1"/>
                </a:solidFill>
              </a:rPr>
              <a:t> (</a:t>
            </a:r>
            <a:r>
              <a:rPr lang="en-GB" sz="1700" b="1" dirty="0" err="1">
                <a:solidFill>
                  <a:schemeClr val="tx1"/>
                </a:solidFill>
              </a:rPr>
              <a:t>Chivumbulutso</a:t>
            </a:r>
            <a:r>
              <a:rPr lang="en-GB" sz="1700" b="1" dirty="0">
                <a:solidFill>
                  <a:schemeClr val="tx1"/>
                </a:solidFill>
              </a:rPr>
              <a:t> 20:7–9; </a:t>
            </a:r>
            <a:r>
              <a:rPr lang="en-GB" sz="1700" b="1" dirty="0" err="1">
                <a:solidFill>
                  <a:schemeClr val="tx1"/>
                </a:solidFill>
              </a:rPr>
              <a:t>Ezekieli</a:t>
            </a:r>
            <a:r>
              <a:rPr lang="en-GB" sz="1700" b="1" dirty="0">
                <a:solidFill>
                  <a:schemeClr val="tx1"/>
                </a:solidFill>
              </a:rPr>
              <a:t> 28:26</a:t>
            </a:r>
            <a:r>
              <a:rPr lang="en" sz="1700" b="1" dirty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en-GB" sz="1700" b="1" dirty="0">
                <a:solidFill>
                  <a:schemeClr val="tx1"/>
                </a:solidFill>
              </a:rPr>
              <a:t>Mpaka </a:t>
            </a:r>
            <a:r>
              <a:rPr lang="en-GB" sz="1700" b="1" dirty="0" err="1">
                <a:solidFill>
                  <a:schemeClr val="tx1"/>
                </a:solidFill>
              </a:rPr>
              <a:t>nthawi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imeneyo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itafika</a:t>
            </a:r>
            <a:r>
              <a:rPr lang="en-GB" sz="1700" b="1" dirty="0">
                <a:solidFill>
                  <a:schemeClr val="tx1"/>
                </a:solidFill>
              </a:rPr>
              <a:t>, </a:t>
            </a:r>
            <a:r>
              <a:rPr lang="en-GB" sz="1700" b="1" dirty="0" err="1">
                <a:solidFill>
                  <a:schemeClr val="tx1"/>
                </a:solidFill>
              </a:rPr>
              <a:t>tiyeni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tikule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muchisomo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monga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momwe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Yoswa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anachitira</a:t>
            </a:r>
            <a:r>
              <a:rPr lang="en-GB" sz="1700" b="1" dirty="0">
                <a:solidFill>
                  <a:schemeClr val="tx1"/>
                </a:solidFill>
              </a:rPr>
              <a:t>, </a:t>
            </a:r>
            <a:r>
              <a:rPr lang="en-GB" sz="1700" b="1" dirty="0" err="1">
                <a:solidFill>
                  <a:schemeClr val="tx1"/>
                </a:solidFill>
              </a:rPr>
              <a:t>ndikulola</a:t>
            </a:r>
            <a:r>
              <a:rPr lang="en-GB" sz="1700" b="1" dirty="0">
                <a:solidFill>
                  <a:schemeClr val="tx1"/>
                </a:solidFill>
              </a:rPr>
              <a:t> Mulungu </a:t>
            </a:r>
            <a:r>
              <a:rPr lang="en-GB" sz="1700" b="1" dirty="0" err="1">
                <a:solidFill>
                  <a:schemeClr val="tx1"/>
                </a:solidFill>
              </a:rPr>
              <a:t>kuti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asinthe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miyoyo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yathu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tsiku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ndi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tsiku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kuti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pang’onopang’ono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tikhale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ofanana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b="1" dirty="0" err="1">
                <a:solidFill>
                  <a:schemeClr val="tx1"/>
                </a:solidFill>
              </a:rPr>
              <a:t>naye</a:t>
            </a:r>
            <a:r>
              <a:rPr lang="en" sz="17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Israeli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Mulungu, </a:t>
            </a:r>
            <a:r>
              <a:rPr lang="en-US" sz="2800" b="1" dirty="0" err="1">
                <a:latin typeface="Constantia" panose="02030602050306030303" pitchFamily="18" charset="0"/>
              </a:rPr>
              <a:t>akuyenda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Kenaani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wakumwamba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Ankhondo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sanasowe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maphunziro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munthu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akonzekere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ntchito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mtsogoleri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waumulungu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komabe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anapangidwa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wangwiro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kudzera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kuvutika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ndipo</a:t>
            </a:r>
            <a:r>
              <a:rPr lang="en-US" sz="2800" b="1" dirty="0">
                <a:latin typeface="Constantia" panose="02030602050306030303" pitchFamily="18" charset="0"/>
              </a:rPr>
              <a:t> ‘</a:t>
            </a:r>
            <a:r>
              <a:rPr lang="en-US" sz="2800" b="1" dirty="0" err="1">
                <a:latin typeface="Constantia" panose="02030602050306030303" pitchFamily="18" charset="0"/>
              </a:rPr>
              <a:t>popeza</a:t>
            </a:r>
            <a:r>
              <a:rPr lang="en-US" sz="2800" b="1" dirty="0">
                <a:latin typeface="Constantia" panose="02030602050306030303" pitchFamily="18" charset="0"/>
              </a:rPr>
              <a:t> Iye </a:t>
            </a:r>
            <a:r>
              <a:rPr lang="en-US" sz="2800" b="1" dirty="0" err="1">
                <a:latin typeface="Constantia" panose="02030602050306030303" pitchFamily="18" charset="0"/>
              </a:rPr>
              <a:t>Mwiniwakeyo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anavutitsidwa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mayesero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angathandize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akuyesedwa</a:t>
            </a:r>
            <a:r>
              <a:rPr lang="en-US" sz="2800" b="1" dirty="0">
                <a:latin typeface="Constantia" panose="02030602050306030303" pitchFamily="18" charset="0"/>
              </a:rPr>
              <a:t>.’ </a:t>
            </a:r>
            <a:r>
              <a:rPr lang="en-US" sz="2800" b="1" dirty="0" err="1">
                <a:latin typeface="Constantia" panose="02030602050306030303" pitchFamily="18" charset="0"/>
              </a:rPr>
              <a:t>Ahebri</a:t>
            </a:r>
            <a:r>
              <a:rPr lang="en-US" sz="2800" b="1" dirty="0">
                <a:latin typeface="Constantia" panose="02030602050306030303" pitchFamily="18" charset="0"/>
              </a:rPr>
              <a:t> 2:10, 18. </a:t>
            </a:r>
            <a:r>
              <a:rPr lang="en-US" sz="2800" b="1">
                <a:latin typeface="Constantia" panose="02030602050306030303" pitchFamily="18" charset="0"/>
              </a:rPr>
              <a:t>Mombolo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wathu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sanasonyeze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kufooka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kulikonse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kwaumunthu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kapena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chilema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komabe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anamwalira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atitsegulire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yolowera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Dziko </a:t>
            </a:r>
            <a:r>
              <a:rPr lang="en-US" sz="2800" b="1" dirty="0" err="1">
                <a:latin typeface="Constantia" panose="02030602050306030303" pitchFamily="18" charset="0"/>
              </a:rPr>
              <a:t>Lolonjezedwa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Zinthu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izi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zinawachitikira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kuti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zikhale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chitsanzo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ndipo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zinalembedwa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kuti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zikhale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chenjezo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kwa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ife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, amene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tiyandikira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nthawi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ya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kutha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kwa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zonse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Akorinto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6770009" y="3848100"/>
            <a:ext cx="542199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793BF9"/>
                </a:solidFill>
              </a:rPr>
              <a:t>Zifaniziro</a:t>
            </a:r>
            <a:r>
              <a:rPr lang="en-GB" sz="2000" b="1" dirty="0">
                <a:solidFill>
                  <a:srgbClr val="793BF9"/>
                </a:solidFill>
              </a:rPr>
              <a:t> za </a:t>
            </a:r>
            <a:r>
              <a:rPr lang="en-GB" sz="2000" b="1" dirty="0" err="1">
                <a:solidFill>
                  <a:srgbClr val="793BF9"/>
                </a:solidFill>
              </a:rPr>
              <a:t>m'Baibulo</a:t>
            </a:r>
            <a:r>
              <a:rPr lang="en-GB" sz="2000" b="1" dirty="0">
                <a:solidFill>
                  <a:srgbClr val="793BF9"/>
                </a:solidFill>
              </a:rPr>
              <a:t> 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Kodi </a:t>
            </a:r>
            <a:r>
              <a:rPr lang="en" sz="2000" b="1" dirty="0" err="1"/>
              <a:t>zifaniziro</a:t>
            </a:r>
            <a:r>
              <a:rPr lang="en" sz="2000" b="1" dirty="0"/>
              <a:t>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chiyani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Mitundu</a:t>
            </a:r>
            <a:r>
              <a:rPr lang="en" sz="2000" b="1" dirty="0"/>
              <a:t> </a:t>
            </a:r>
            <a:r>
              <a:rPr lang="en" sz="2000" b="1" dirty="0" err="1"/>
              <a:t>ya</a:t>
            </a:r>
            <a:r>
              <a:rPr lang="en" sz="2000" b="1" dirty="0"/>
              <a:t> </a:t>
            </a:r>
            <a:r>
              <a:rPr lang="en" sz="2000" b="1" dirty="0" err="1"/>
              <a:t>zifaniziro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A80052"/>
                </a:solidFill>
              </a:rPr>
              <a:t>Chizindikiro</a:t>
            </a:r>
            <a:r>
              <a:rPr lang="en" sz="2000" b="1" dirty="0">
                <a:solidFill>
                  <a:srgbClr val="A80052"/>
                </a:solidFill>
              </a:rPr>
              <a:t> cha </a:t>
            </a:r>
            <a:r>
              <a:rPr lang="en" sz="2000" b="1" dirty="0" err="1">
                <a:solidFill>
                  <a:srgbClr val="A80052"/>
                </a:solidFill>
              </a:rPr>
              <a:t>Yoswa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Yoswa</a:t>
            </a:r>
            <a:r>
              <a:rPr lang="en" sz="2000" b="1" dirty="0"/>
              <a:t> </a:t>
            </a:r>
            <a:r>
              <a:rPr lang="en" sz="2000" b="1" dirty="0" err="1"/>
              <a:t>monga</a:t>
            </a:r>
            <a:r>
              <a:rPr lang="en" sz="2000" b="1" dirty="0"/>
              <a:t> </a:t>
            </a:r>
            <a:r>
              <a:rPr lang="en" sz="2000" b="1" dirty="0" err="1"/>
              <a:t>chitsanzo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Wokwaniritsa</a:t>
            </a:r>
            <a:r>
              <a:rPr lang="en" sz="2000" b="1" dirty="0"/>
              <a:t> </a:t>
            </a:r>
            <a:r>
              <a:rPr lang="en" sz="2000" b="1" dirty="0" err="1"/>
              <a:t>wa</a:t>
            </a:r>
            <a:r>
              <a:rPr lang="en" sz="2000" b="1" dirty="0"/>
              <a:t> </a:t>
            </a:r>
            <a:r>
              <a:rPr lang="en" sz="2000" b="1" dirty="0" err="1"/>
              <a:t>Yoswa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Yoswa</a:t>
            </a:r>
            <a:r>
              <a:rPr lang="en" sz="2000" b="1" dirty="0"/>
              <a:t> </a:t>
            </a:r>
            <a:r>
              <a:rPr lang="en" sz="2000" b="1" dirty="0" err="1"/>
              <a:t>monga</a:t>
            </a:r>
            <a:r>
              <a:rPr lang="en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 </a:t>
            </a:r>
            <a:r>
              <a:rPr lang="en" sz="2000" b="1" dirty="0"/>
              <a:t>cha mpingo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8061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Tingathe</a:t>
            </a:r>
            <a:r>
              <a:rPr lang="en-GB" sz="2000" b="1" dirty="0"/>
              <a:t> </a:t>
            </a:r>
            <a:r>
              <a:rPr lang="en-GB" sz="2000" b="1" dirty="0" err="1"/>
              <a:t>kuwerenga</a:t>
            </a:r>
            <a:r>
              <a:rPr lang="en-GB" sz="2000" b="1" dirty="0"/>
              <a:t> za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, </a:t>
            </a:r>
            <a:r>
              <a:rPr lang="en-GB" sz="2000" b="1" dirty="0" err="1"/>
              <a:t>womwe</a:t>
            </a:r>
            <a:r>
              <a:rPr lang="en-GB" sz="2000" b="1" dirty="0"/>
              <a:t> </a:t>
            </a:r>
            <a:r>
              <a:rPr lang="en-GB" sz="2000" b="1" dirty="0" err="1"/>
              <a:t>ukufotokozedwa</a:t>
            </a:r>
            <a:r>
              <a:rPr lang="en-GB" sz="2000" b="1" dirty="0"/>
              <a:t> </a:t>
            </a:r>
            <a:r>
              <a:rPr lang="en-GB" sz="2000" b="1" dirty="0" err="1"/>
              <a:t>m’Malemba</a:t>
            </a:r>
            <a:r>
              <a:rPr lang="en-GB" sz="2000" b="1" dirty="0"/>
              <a:t> </a:t>
            </a:r>
            <a:r>
              <a:rPr lang="en-GB" sz="2000" b="1" dirty="0" err="1"/>
              <a:t>asanu</a:t>
            </a:r>
            <a:r>
              <a:rPr lang="en-GB" sz="2000" b="1" dirty="0"/>
              <a:t> </a:t>
            </a:r>
            <a:r>
              <a:rPr lang="en-GB" sz="2000" b="1" dirty="0" err="1"/>
              <a:t>oyambirira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m’buku</a:t>
            </a:r>
            <a:r>
              <a:rPr lang="en-GB" sz="2000" b="1" dirty="0"/>
              <a:t> la </a:t>
            </a:r>
            <a:r>
              <a:rPr lang="en-GB" sz="2000" b="1" dirty="0" err="1"/>
              <a:t>Yoswa</a:t>
            </a:r>
            <a:r>
              <a:rPr lang="en-GB" sz="2000" b="1" dirty="0"/>
              <a:t>, </a:t>
            </a:r>
            <a:r>
              <a:rPr lang="en-GB" sz="2000" b="1" dirty="0" err="1"/>
              <a:t>munjira</a:t>
            </a:r>
            <a:r>
              <a:rPr lang="en-GB" sz="2000" b="1" dirty="0"/>
              <a:t> </a:t>
            </a:r>
            <a:r>
              <a:rPr lang="en-GB" sz="2000" b="1" dirty="0" err="1"/>
              <a:t>ziwiri</a:t>
            </a:r>
            <a:r>
              <a:rPr lang="en-GB" sz="2000" b="1" dirty="0"/>
              <a:t> </a:t>
            </a:r>
            <a:r>
              <a:rPr lang="en-GB" sz="2000" b="1" dirty="0" err="1"/>
              <a:t>zosiyana</a:t>
            </a:r>
            <a:r>
              <a:rPr lang="en-GB" sz="2000" b="1" dirty="0"/>
              <a:t> (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zolumikizana</a:t>
            </a:r>
            <a:r>
              <a:rPr lang="en-GB" sz="2000" b="1" dirty="0"/>
              <a:t>) :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mbiri</a:t>
            </a:r>
            <a:r>
              <a:rPr lang="en-GB" sz="2000" b="1" dirty="0"/>
              <a:t> </a:t>
            </a:r>
            <a:r>
              <a:rPr lang="en-GB" sz="2000" b="1" dirty="0" err="1"/>
              <a:t>yakale</a:t>
            </a:r>
            <a:r>
              <a:rPr lang="en-GB" sz="2000" b="1" dirty="0"/>
              <a:t>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zophiphiritsa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791996"/>
            <a:ext cx="5751096" cy="2918426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8253663" y="223778"/>
            <a:ext cx="36430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61985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61985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61985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61985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61985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895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895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415612"/>
            <a:ext cx="7954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Izi </a:t>
            </a:r>
            <a:r>
              <a:rPr lang="en-GB" sz="2000" b="1" dirty="0" err="1"/>
              <a:t>zikachitika</a:t>
            </a:r>
            <a:r>
              <a:rPr lang="en-GB" sz="2000" b="1" dirty="0"/>
              <a:t>, </a:t>
            </a:r>
            <a:r>
              <a:rPr lang="en-GB" sz="2000" b="1" dirty="0" err="1"/>
              <a:t>tidzatsatira</a:t>
            </a:r>
            <a:r>
              <a:rPr lang="en-GB" sz="2000" b="1" dirty="0"/>
              <a:t> </a:t>
            </a:r>
            <a:r>
              <a:rPr lang="en-GB" sz="2000" b="1" dirty="0" err="1"/>
              <a:t>chophiphiritsira</a:t>
            </a:r>
            <a:r>
              <a:rPr lang="en-GB" sz="2000" b="1" dirty="0"/>
              <a:t> cha </a:t>
            </a:r>
            <a:r>
              <a:rPr lang="en-GB" sz="2000" b="1" dirty="0" err="1"/>
              <a:t>Yoswa</a:t>
            </a:r>
            <a:r>
              <a:rPr lang="en-GB" sz="2000" b="1" dirty="0"/>
              <a:t> mu </a:t>
            </a: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lonse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tipeze</a:t>
            </a:r>
            <a:r>
              <a:rPr lang="en-GB" sz="2000" b="1" dirty="0"/>
              <a:t> </a:t>
            </a:r>
            <a:r>
              <a:rPr lang="en-GB" sz="2000" b="1" dirty="0" err="1"/>
              <a:t>mauthenga</a:t>
            </a:r>
            <a:r>
              <a:rPr lang="en-GB" sz="2000" b="1" dirty="0"/>
              <a:t> amene Mulungu </a:t>
            </a:r>
            <a:r>
              <a:rPr lang="en-GB" sz="2000" b="1" dirty="0" err="1"/>
              <a:t>watisiyira</a:t>
            </a:r>
            <a:r>
              <a:rPr lang="en-GB" sz="2000" b="1" dirty="0"/>
              <a:t> </a:t>
            </a:r>
            <a:r>
              <a:rPr lang="en-GB" sz="2000" b="1" dirty="0" err="1"/>
              <a:t>kudzera</a:t>
            </a:r>
            <a:r>
              <a:rPr lang="en-GB" sz="2000" b="1" dirty="0"/>
              <a:t> </a:t>
            </a:r>
            <a:r>
              <a:rPr lang="en-GB" sz="2000" b="1" dirty="0" err="1"/>
              <a:t>m’Mawu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okhudza</a:t>
            </a:r>
            <a:r>
              <a:rPr lang="en-GB" sz="2000" b="1" dirty="0"/>
              <a:t> “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wophiphiritsira</a:t>
            </a:r>
            <a:r>
              <a:rPr lang="en" sz="2000" b="1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415339"/>
            <a:ext cx="7954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Kuti tithe </a:t>
            </a:r>
            <a:r>
              <a:rPr lang="en-GB" sz="2000" b="1" dirty="0" err="1"/>
              <a:t>kutanthauzira</a:t>
            </a:r>
            <a:r>
              <a:rPr lang="en-GB" sz="2000" b="1" dirty="0"/>
              <a:t> </a:t>
            </a:r>
            <a:r>
              <a:rPr lang="en-GB" sz="2000" b="1" dirty="0" err="1"/>
              <a:t>molondola</a:t>
            </a:r>
            <a:r>
              <a:rPr lang="en-GB" sz="2000" b="1" dirty="0"/>
              <a:t> </a:t>
            </a:r>
            <a:r>
              <a:rPr lang="en-GB" sz="2000" b="1" dirty="0" err="1"/>
              <a:t>chithunzi</a:t>
            </a:r>
            <a:r>
              <a:rPr lang="en-GB" sz="2000" b="1" dirty="0"/>
              <a:t> cha </a:t>
            </a:r>
            <a:r>
              <a:rPr lang="en-GB" sz="2000" b="1" dirty="0" err="1"/>
              <a:t>Yoswa</a:t>
            </a:r>
            <a:r>
              <a:rPr lang="en-GB" sz="2000" b="1" dirty="0"/>
              <a:t>, </a:t>
            </a:r>
            <a:r>
              <a:rPr lang="en-GB" sz="2000" b="1" dirty="0" err="1"/>
              <a:t>choyamba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kudziwa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amalamulira</a:t>
            </a:r>
            <a:r>
              <a:rPr lang="en-GB" sz="2000" b="1" dirty="0"/>
              <a:t> </a:t>
            </a:r>
            <a:r>
              <a:rPr lang="en-GB" sz="2000" b="1" dirty="0" err="1"/>
              <a:t>zophiphiritsa</a:t>
            </a:r>
            <a:r>
              <a:rPr lang="en-GB" sz="2000" b="1" dirty="0"/>
              <a:t> za </a:t>
            </a:r>
            <a:r>
              <a:rPr lang="en-GB" sz="2000" b="1" dirty="0" err="1"/>
              <a:t>m'Baibulo</a:t>
            </a:r>
            <a:r>
              <a:rPr lang="en-GB" sz="2000" b="1" dirty="0"/>
              <a:t>: </a:t>
            </a:r>
            <a:r>
              <a:rPr lang="en-GB" sz="2000" b="1" dirty="0" err="1"/>
              <a:t>mthunzi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kukwaniritsidwa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26093" y="2274838"/>
            <a:ext cx="679463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ZIFANIZIRO ZA </a:t>
            </a:r>
          </a:p>
          <a:p>
            <a:pPr algn="ctr"/>
            <a:r>
              <a:rPr lang="en-GB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M’BAIBULO</a:t>
            </a:r>
            <a:endParaRPr lang="en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5" y="109737"/>
            <a:ext cx="10360921" cy="1614582"/>
          </a:xfrm>
          <a:custGeom>
            <a:avLst/>
            <a:gdLst>
              <a:gd name="connsiteX0" fmla="*/ 0 w 10360921"/>
              <a:gd name="connsiteY0" fmla="*/ 0 h 1614582"/>
              <a:gd name="connsiteX1" fmla="*/ 587119 w 10360921"/>
              <a:gd name="connsiteY1" fmla="*/ 0 h 1614582"/>
              <a:gd name="connsiteX2" fmla="*/ 967019 w 10360921"/>
              <a:gd name="connsiteY2" fmla="*/ 0 h 1614582"/>
              <a:gd name="connsiteX3" fmla="*/ 1657747 w 10360921"/>
              <a:gd name="connsiteY3" fmla="*/ 0 h 1614582"/>
              <a:gd name="connsiteX4" fmla="*/ 2348475 w 10360921"/>
              <a:gd name="connsiteY4" fmla="*/ 0 h 1614582"/>
              <a:gd name="connsiteX5" fmla="*/ 3142813 w 10360921"/>
              <a:gd name="connsiteY5" fmla="*/ 0 h 1614582"/>
              <a:gd name="connsiteX6" fmla="*/ 3626322 w 10360921"/>
              <a:gd name="connsiteY6" fmla="*/ 0 h 1614582"/>
              <a:gd name="connsiteX7" fmla="*/ 4109832 w 10360921"/>
              <a:gd name="connsiteY7" fmla="*/ 0 h 1614582"/>
              <a:gd name="connsiteX8" fmla="*/ 4489732 w 10360921"/>
              <a:gd name="connsiteY8" fmla="*/ 0 h 1614582"/>
              <a:gd name="connsiteX9" fmla="*/ 4869633 w 10360921"/>
              <a:gd name="connsiteY9" fmla="*/ 0 h 1614582"/>
              <a:gd name="connsiteX10" fmla="*/ 5663970 w 10360921"/>
              <a:gd name="connsiteY10" fmla="*/ 0 h 1614582"/>
              <a:gd name="connsiteX11" fmla="*/ 6561917 w 10360921"/>
              <a:gd name="connsiteY11" fmla="*/ 0 h 1614582"/>
              <a:gd name="connsiteX12" fmla="*/ 7356254 w 10360921"/>
              <a:gd name="connsiteY12" fmla="*/ 0 h 1614582"/>
              <a:gd name="connsiteX13" fmla="*/ 8150591 w 10360921"/>
              <a:gd name="connsiteY13" fmla="*/ 0 h 1614582"/>
              <a:gd name="connsiteX14" fmla="*/ 8530492 w 10360921"/>
              <a:gd name="connsiteY14" fmla="*/ 0 h 1614582"/>
              <a:gd name="connsiteX15" fmla="*/ 8910392 w 10360921"/>
              <a:gd name="connsiteY15" fmla="*/ 0 h 1614582"/>
              <a:gd name="connsiteX16" fmla="*/ 9704729 w 10360921"/>
              <a:gd name="connsiteY16" fmla="*/ 0 h 1614582"/>
              <a:gd name="connsiteX17" fmla="*/ 10360921 w 10360921"/>
              <a:gd name="connsiteY17" fmla="*/ 0 h 1614582"/>
              <a:gd name="connsiteX18" fmla="*/ 10360921 w 10360921"/>
              <a:gd name="connsiteY18" fmla="*/ 554340 h 1614582"/>
              <a:gd name="connsiteX19" fmla="*/ 10360921 w 10360921"/>
              <a:gd name="connsiteY19" fmla="*/ 1044096 h 1614582"/>
              <a:gd name="connsiteX20" fmla="*/ 10360921 w 10360921"/>
              <a:gd name="connsiteY20" fmla="*/ 1614582 h 1614582"/>
              <a:gd name="connsiteX21" fmla="*/ 9462975 w 10360921"/>
              <a:gd name="connsiteY21" fmla="*/ 1614582 h 1614582"/>
              <a:gd name="connsiteX22" fmla="*/ 8979465 w 10360921"/>
              <a:gd name="connsiteY22" fmla="*/ 1614582 h 1614582"/>
              <a:gd name="connsiteX23" fmla="*/ 8185128 w 10360921"/>
              <a:gd name="connsiteY23" fmla="*/ 1614582 h 1614582"/>
              <a:gd name="connsiteX24" fmla="*/ 7701618 w 10360921"/>
              <a:gd name="connsiteY24" fmla="*/ 1614582 h 1614582"/>
              <a:gd name="connsiteX25" fmla="*/ 6803671 w 10360921"/>
              <a:gd name="connsiteY25" fmla="*/ 1614582 h 1614582"/>
              <a:gd name="connsiteX26" fmla="*/ 6320162 w 10360921"/>
              <a:gd name="connsiteY26" fmla="*/ 1614582 h 1614582"/>
              <a:gd name="connsiteX27" fmla="*/ 5629434 w 10360921"/>
              <a:gd name="connsiteY27" fmla="*/ 1614582 h 1614582"/>
              <a:gd name="connsiteX28" fmla="*/ 5249533 w 10360921"/>
              <a:gd name="connsiteY28" fmla="*/ 1614582 h 1614582"/>
              <a:gd name="connsiteX29" fmla="*/ 4766024 w 10360921"/>
              <a:gd name="connsiteY29" fmla="*/ 1614582 h 1614582"/>
              <a:gd name="connsiteX30" fmla="*/ 4282514 w 10360921"/>
              <a:gd name="connsiteY30" fmla="*/ 1614582 h 1614582"/>
              <a:gd name="connsiteX31" fmla="*/ 3591786 w 10360921"/>
              <a:gd name="connsiteY31" fmla="*/ 1614582 h 1614582"/>
              <a:gd name="connsiteX32" fmla="*/ 2797449 w 10360921"/>
              <a:gd name="connsiteY32" fmla="*/ 1614582 h 1614582"/>
              <a:gd name="connsiteX33" fmla="*/ 2210330 w 10360921"/>
              <a:gd name="connsiteY33" fmla="*/ 1614582 h 1614582"/>
              <a:gd name="connsiteX34" fmla="*/ 1726820 w 10360921"/>
              <a:gd name="connsiteY34" fmla="*/ 1614582 h 1614582"/>
              <a:gd name="connsiteX35" fmla="*/ 1036092 w 10360921"/>
              <a:gd name="connsiteY35" fmla="*/ 1614582 h 1614582"/>
              <a:gd name="connsiteX36" fmla="*/ 0 w 10360921"/>
              <a:gd name="connsiteY36" fmla="*/ 1614582 h 1614582"/>
              <a:gd name="connsiteX37" fmla="*/ 0 w 10360921"/>
              <a:gd name="connsiteY37" fmla="*/ 1076388 h 1614582"/>
              <a:gd name="connsiteX38" fmla="*/ 0 w 10360921"/>
              <a:gd name="connsiteY38" fmla="*/ 570486 h 1614582"/>
              <a:gd name="connsiteX39" fmla="*/ 0 w 10360921"/>
              <a:gd name="connsiteY39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60921" h="1614582" fill="none" extrusionOk="0">
                <a:moveTo>
                  <a:pt x="0" y="0"/>
                </a:moveTo>
                <a:cubicBezTo>
                  <a:pt x="201305" y="799"/>
                  <a:pt x="374106" y="8922"/>
                  <a:pt x="587119" y="0"/>
                </a:cubicBezTo>
                <a:cubicBezTo>
                  <a:pt x="800132" y="-8922"/>
                  <a:pt x="817971" y="-13703"/>
                  <a:pt x="967019" y="0"/>
                </a:cubicBezTo>
                <a:cubicBezTo>
                  <a:pt x="1116067" y="13703"/>
                  <a:pt x="1473217" y="-31214"/>
                  <a:pt x="1657747" y="0"/>
                </a:cubicBezTo>
                <a:cubicBezTo>
                  <a:pt x="1842277" y="31214"/>
                  <a:pt x="2026383" y="-29534"/>
                  <a:pt x="2348475" y="0"/>
                </a:cubicBezTo>
                <a:cubicBezTo>
                  <a:pt x="2670567" y="29534"/>
                  <a:pt x="2784351" y="-11842"/>
                  <a:pt x="3142813" y="0"/>
                </a:cubicBezTo>
                <a:cubicBezTo>
                  <a:pt x="3501275" y="11842"/>
                  <a:pt x="3425102" y="-4410"/>
                  <a:pt x="3626322" y="0"/>
                </a:cubicBezTo>
                <a:cubicBezTo>
                  <a:pt x="3827542" y="4410"/>
                  <a:pt x="3906559" y="9035"/>
                  <a:pt x="4109832" y="0"/>
                </a:cubicBezTo>
                <a:cubicBezTo>
                  <a:pt x="4313105" y="-9035"/>
                  <a:pt x="4318836" y="-2532"/>
                  <a:pt x="4489732" y="0"/>
                </a:cubicBezTo>
                <a:cubicBezTo>
                  <a:pt x="4660628" y="2532"/>
                  <a:pt x="4790468" y="-1961"/>
                  <a:pt x="4869633" y="0"/>
                </a:cubicBezTo>
                <a:cubicBezTo>
                  <a:pt x="4948798" y="1961"/>
                  <a:pt x="5502853" y="-18556"/>
                  <a:pt x="5663970" y="0"/>
                </a:cubicBezTo>
                <a:cubicBezTo>
                  <a:pt x="5825087" y="18556"/>
                  <a:pt x="6197842" y="39661"/>
                  <a:pt x="6561917" y="0"/>
                </a:cubicBezTo>
                <a:cubicBezTo>
                  <a:pt x="6925992" y="-39661"/>
                  <a:pt x="7155133" y="-26146"/>
                  <a:pt x="7356254" y="0"/>
                </a:cubicBezTo>
                <a:cubicBezTo>
                  <a:pt x="7557375" y="26146"/>
                  <a:pt x="7775494" y="5345"/>
                  <a:pt x="8150591" y="0"/>
                </a:cubicBezTo>
                <a:cubicBezTo>
                  <a:pt x="8525688" y="-5345"/>
                  <a:pt x="8433380" y="13439"/>
                  <a:pt x="8530492" y="0"/>
                </a:cubicBezTo>
                <a:cubicBezTo>
                  <a:pt x="8627604" y="-13439"/>
                  <a:pt x="8724157" y="1190"/>
                  <a:pt x="8910392" y="0"/>
                </a:cubicBezTo>
                <a:cubicBezTo>
                  <a:pt x="9096627" y="-1190"/>
                  <a:pt x="9508295" y="-34676"/>
                  <a:pt x="9704729" y="0"/>
                </a:cubicBezTo>
                <a:cubicBezTo>
                  <a:pt x="9901163" y="34676"/>
                  <a:pt x="10223509" y="-6383"/>
                  <a:pt x="10360921" y="0"/>
                </a:cubicBezTo>
                <a:cubicBezTo>
                  <a:pt x="10339914" y="187795"/>
                  <a:pt x="10386084" y="428482"/>
                  <a:pt x="10360921" y="554340"/>
                </a:cubicBezTo>
                <a:cubicBezTo>
                  <a:pt x="10335758" y="680198"/>
                  <a:pt x="10360666" y="897213"/>
                  <a:pt x="10360921" y="1044096"/>
                </a:cubicBezTo>
                <a:cubicBezTo>
                  <a:pt x="10361176" y="1190979"/>
                  <a:pt x="10361377" y="1436393"/>
                  <a:pt x="10360921" y="1614582"/>
                </a:cubicBezTo>
                <a:cubicBezTo>
                  <a:pt x="10146973" y="1576469"/>
                  <a:pt x="9722692" y="1651026"/>
                  <a:pt x="9462975" y="1614582"/>
                </a:cubicBezTo>
                <a:cubicBezTo>
                  <a:pt x="9203258" y="1578138"/>
                  <a:pt x="9200943" y="1605497"/>
                  <a:pt x="8979465" y="1614582"/>
                </a:cubicBezTo>
                <a:cubicBezTo>
                  <a:pt x="8757987" y="1623668"/>
                  <a:pt x="8486492" y="1636000"/>
                  <a:pt x="8185128" y="1614582"/>
                </a:cubicBezTo>
                <a:cubicBezTo>
                  <a:pt x="7883764" y="1593164"/>
                  <a:pt x="7891859" y="1612957"/>
                  <a:pt x="7701618" y="1614582"/>
                </a:cubicBezTo>
                <a:cubicBezTo>
                  <a:pt x="7511377" y="1616208"/>
                  <a:pt x="7076486" y="1614155"/>
                  <a:pt x="6803671" y="1614582"/>
                </a:cubicBezTo>
                <a:cubicBezTo>
                  <a:pt x="6530856" y="1615009"/>
                  <a:pt x="6488552" y="1603055"/>
                  <a:pt x="6320162" y="1614582"/>
                </a:cubicBezTo>
                <a:cubicBezTo>
                  <a:pt x="6151772" y="1626109"/>
                  <a:pt x="5844663" y="1585080"/>
                  <a:pt x="5629434" y="1614582"/>
                </a:cubicBezTo>
                <a:cubicBezTo>
                  <a:pt x="5414205" y="1644084"/>
                  <a:pt x="5372383" y="1595890"/>
                  <a:pt x="5249533" y="1614582"/>
                </a:cubicBezTo>
                <a:cubicBezTo>
                  <a:pt x="5126683" y="1633274"/>
                  <a:pt x="4997703" y="1610384"/>
                  <a:pt x="4766024" y="1614582"/>
                </a:cubicBezTo>
                <a:cubicBezTo>
                  <a:pt x="4534345" y="1618780"/>
                  <a:pt x="4386705" y="1624146"/>
                  <a:pt x="4282514" y="1614582"/>
                </a:cubicBezTo>
                <a:cubicBezTo>
                  <a:pt x="4178323" y="1605019"/>
                  <a:pt x="3864584" y="1622937"/>
                  <a:pt x="3591786" y="1614582"/>
                </a:cubicBezTo>
                <a:cubicBezTo>
                  <a:pt x="3318988" y="1606227"/>
                  <a:pt x="3101077" y="1625123"/>
                  <a:pt x="2797449" y="1614582"/>
                </a:cubicBezTo>
                <a:cubicBezTo>
                  <a:pt x="2493821" y="1604041"/>
                  <a:pt x="2384529" y="1610152"/>
                  <a:pt x="2210330" y="1614582"/>
                </a:cubicBezTo>
                <a:cubicBezTo>
                  <a:pt x="2036131" y="1619012"/>
                  <a:pt x="1943622" y="1626430"/>
                  <a:pt x="1726820" y="1614582"/>
                </a:cubicBezTo>
                <a:cubicBezTo>
                  <a:pt x="1510018" y="1602735"/>
                  <a:pt x="1220047" y="1622496"/>
                  <a:pt x="1036092" y="1614582"/>
                </a:cubicBezTo>
                <a:cubicBezTo>
                  <a:pt x="852137" y="1606668"/>
                  <a:pt x="243735" y="1659704"/>
                  <a:pt x="0" y="1614582"/>
                </a:cubicBezTo>
                <a:cubicBezTo>
                  <a:pt x="1734" y="1354404"/>
                  <a:pt x="-6110" y="1193627"/>
                  <a:pt x="0" y="1076388"/>
                </a:cubicBezTo>
                <a:cubicBezTo>
                  <a:pt x="6110" y="959149"/>
                  <a:pt x="-10802" y="767245"/>
                  <a:pt x="0" y="570486"/>
                </a:cubicBezTo>
                <a:cubicBezTo>
                  <a:pt x="10802" y="373727"/>
                  <a:pt x="23784" y="215295"/>
                  <a:pt x="0" y="0"/>
                </a:cubicBezTo>
                <a:close/>
              </a:path>
              <a:path w="10360921" h="1614582" stroke="0" extrusionOk="0">
                <a:moveTo>
                  <a:pt x="0" y="0"/>
                </a:moveTo>
                <a:cubicBezTo>
                  <a:pt x="417547" y="30147"/>
                  <a:pt x="676791" y="-34958"/>
                  <a:pt x="897946" y="0"/>
                </a:cubicBezTo>
                <a:cubicBezTo>
                  <a:pt x="1119101" y="34958"/>
                  <a:pt x="1304204" y="-34369"/>
                  <a:pt x="1692284" y="0"/>
                </a:cubicBezTo>
                <a:cubicBezTo>
                  <a:pt x="2080364" y="34369"/>
                  <a:pt x="2190258" y="18879"/>
                  <a:pt x="2383012" y="0"/>
                </a:cubicBezTo>
                <a:cubicBezTo>
                  <a:pt x="2575766" y="-18879"/>
                  <a:pt x="2965816" y="8883"/>
                  <a:pt x="3177349" y="0"/>
                </a:cubicBezTo>
                <a:cubicBezTo>
                  <a:pt x="3388882" y="-8883"/>
                  <a:pt x="3716538" y="8166"/>
                  <a:pt x="3868077" y="0"/>
                </a:cubicBezTo>
                <a:cubicBezTo>
                  <a:pt x="4019616" y="-8166"/>
                  <a:pt x="4138976" y="-17530"/>
                  <a:pt x="4351587" y="0"/>
                </a:cubicBezTo>
                <a:cubicBezTo>
                  <a:pt x="4564198" y="17530"/>
                  <a:pt x="4745654" y="31650"/>
                  <a:pt x="5042315" y="0"/>
                </a:cubicBezTo>
                <a:cubicBezTo>
                  <a:pt x="5338976" y="-31650"/>
                  <a:pt x="5503489" y="-33610"/>
                  <a:pt x="5940261" y="0"/>
                </a:cubicBezTo>
                <a:cubicBezTo>
                  <a:pt x="6377033" y="33610"/>
                  <a:pt x="6443665" y="13840"/>
                  <a:pt x="6630989" y="0"/>
                </a:cubicBezTo>
                <a:cubicBezTo>
                  <a:pt x="6818313" y="-13840"/>
                  <a:pt x="7299408" y="-20924"/>
                  <a:pt x="7528936" y="0"/>
                </a:cubicBezTo>
                <a:cubicBezTo>
                  <a:pt x="7758464" y="20924"/>
                  <a:pt x="7819111" y="18317"/>
                  <a:pt x="7908836" y="0"/>
                </a:cubicBezTo>
                <a:cubicBezTo>
                  <a:pt x="7998561" y="-18317"/>
                  <a:pt x="8215998" y="-9070"/>
                  <a:pt x="8495955" y="0"/>
                </a:cubicBezTo>
                <a:cubicBezTo>
                  <a:pt x="8775912" y="9070"/>
                  <a:pt x="8751677" y="9099"/>
                  <a:pt x="8875856" y="0"/>
                </a:cubicBezTo>
                <a:cubicBezTo>
                  <a:pt x="9000035" y="-9099"/>
                  <a:pt x="9134423" y="-11943"/>
                  <a:pt x="9359365" y="0"/>
                </a:cubicBezTo>
                <a:cubicBezTo>
                  <a:pt x="9584307" y="11943"/>
                  <a:pt x="9634512" y="6118"/>
                  <a:pt x="9739266" y="0"/>
                </a:cubicBezTo>
                <a:cubicBezTo>
                  <a:pt x="9844020" y="-6118"/>
                  <a:pt x="10163664" y="-23514"/>
                  <a:pt x="10360921" y="0"/>
                </a:cubicBezTo>
                <a:cubicBezTo>
                  <a:pt x="10356938" y="153389"/>
                  <a:pt x="10385661" y="332647"/>
                  <a:pt x="10360921" y="505902"/>
                </a:cubicBezTo>
                <a:cubicBezTo>
                  <a:pt x="10336181" y="679157"/>
                  <a:pt x="10355385" y="944918"/>
                  <a:pt x="10360921" y="1060242"/>
                </a:cubicBezTo>
                <a:cubicBezTo>
                  <a:pt x="10366457" y="1175566"/>
                  <a:pt x="10373760" y="1402611"/>
                  <a:pt x="10360921" y="1614582"/>
                </a:cubicBezTo>
                <a:cubicBezTo>
                  <a:pt x="10267404" y="1617450"/>
                  <a:pt x="10079083" y="1599449"/>
                  <a:pt x="9981021" y="1614582"/>
                </a:cubicBezTo>
                <a:cubicBezTo>
                  <a:pt x="9882959" y="1629715"/>
                  <a:pt x="9668700" y="1632468"/>
                  <a:pt x="9497511" y="1614582"/>
                </a:cubicBezTo>
                <a:cubicBezTo>
                  <a:pt x="9326322" y="1596697"/>
                  <a:pt x="9238786" y="1621111"/>
                  <a:pt x="9117610" y="1614582"/>
                </a:cubicBezTo>
                <a:cubicBezTo>
                  <a:pt x="8996434" y="1608053"/>
                  <a:pt x="8623645" y="1641642"/>
                  <a:pt x="8426882" y="1614582"/>
                </a:cubicBezTo>
                <a:cubicBezTo>
                  <a:pt x="8230119" y="1587522"/>
                  <a:pt x="8117784" y="1626118"/>
                  <a:pt x="7839764" y="1614582"/>
                </a:cubicBezTo>
                <a:cubicBezTo>
                  <a:pt x="7561744" y="1603046"/>
                  <a:pt x="7506715" y="1608001"/>
                  <a:pt x="7252645" y="1614582"/>
                </a:cubicBezTo>
                <a:cubicBezTo>
                  <a:pt x="6998575" y="1621163"/>
                  <a:pt x="6803535" y="1613078"/>
                  <a:pt x="6458307" y="1614582"/>
                </a:cubicBezTo>
                <a:cubicBezTo>
                  <a:pt x="6113079" y="1616086"/>
                  <a:pt x="6121803" y="1615674"/>
                  <a:pt x="5871189" y="1614582"/>
                </a:cubicBezTo>
                <a:cubicBezTo>
                  <a:pt x="5620575" y="1613490"/>
                  <a:pt x="5587769" y="1613368"/>
                  <a:pt x="5491288" y="1614582"/>
                </a:cubicBezTo>
                <a:cubicBezTo>
                  <a:pt x="5394807" y="1615796"/>
                  <a:pt x="5141078" y="1597845"/>
                  <a:pt x="5007778" y="1614582"/>
                </a:cubicBezTo>
                <a:cubicBezTo>
                  <a:pt x="4874478" y="1631320"/>
                  <a:pt x="4755167" y="1636024"/>
                  <a:pt x="4524269" y="1614582"/>
                </a:cubicBezTo>
                <a:cubicBezTo>
                  <a:pt x="4293371" y="1593140"/>
                  <a:pt x="4284015" y="1599320"/>
                  <a:pt x="4144368" y="1614582"/>
                </a:cubicBezTo>
                <a:cubicBezTo>
                  <a:pt x="4004721" y="1629844"/>
                  <a:pt x="3714391" y="1652673"/>
                  <a:pt x="3350031" y="1614582"/>
                </a:cubicBezTo>
                <a:cubicBezTo>
                  <a:pt x="2985671" y="1576491"/>
                  <a:pt x="3096410" y="1624759"/>
                  <a:pt x="2970131" y="1614582"/>
                </a:cubicBezTo>
                <a:cubicBezTo>
                  <a:pt x="2843852" y="1604405"/>
                  <a:pt x="2577669" y="1617597"/>
                  <a:pt x="2383012" y="1614582"/>
                </a:cubicBezTo>
                <a:cubicBezTo>
                  <a:pt x="2188355" y="1611567"/>
                  <a:pt x="1844922" y="1605264"/>
                  <a:pt x="1485065" y="1614582"/>
                </a:cubicBezTo>
                <a:cubicBezTo>
                  <a:pt x="1125208" y="1623900"/>
                  <a:pt x="1116906" y="1606056"/>
                  <a:pt x="1001556" y="1614582"/>
                </a:cubicBezTo>
                <a:cubicBezTo>
                  <a:pt x="886206" y="1623108"/>
                  <a:pt x="205492" y="1603094"/>
                  <a:pt x="0" y="1614582"/>
                </a:cubicBezTo>
                <a:cubicBezTo>
                  <a:pt x="567" y="1462388"/>
                  <a:pt x="-8110" y="1346709"/>
                  <a:pt x="0" y="1108680"/>
                </a:cubicBezTo>
                <a:cubicBezTo>
                  <a:pt x="8110" y="870651"/>
                  <a:pt x="10463" y="713624"/>
                  <a:pt x="0" y="586631"/>
                </a:cubicBezTo>
                <a:cubicBezTo>
                  <a:pt x="-10463" y="459638"/>
                  <a:pt x="26387" y="243238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8" y="121157"/>
            <a:ext cx="1056983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C00000"/>
                </a:solidFill>
              </a:rPr>
              <a:t>KODI ZIFANIZIRO NDICHIYANI?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89" y="778526"/>
            <a:ext cx="10450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Zinthu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zinawachitikira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zikhale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chitsanzo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zinalembedwa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zikhale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chenjezo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amene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tiyandikira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kutha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Akorinto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10:11 CCL)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6" y="1724319"/>
            <a:ext cx="1031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—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alembi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a </a:t>
            </a:r>
            <a:r>
              <a:rPr lang="en-GB" sz="2000" b="1" dirty="0" err="1"/>
              <a:t>Baibulo</a:t>
            </a:r>
            <a:r>
              <a:rPr lang="en-GB" sz="2000" b="1" dirty="0"/>
              <a:t> — </a:t>
            </a:r>
            <a:r>
              <a:rPr lang="en-GB" sz="2000" b="1" dirty="0" err="1"/>
              <a:t>amagwiritsa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oti</a:t>
            </a:r>
            <a:r>
              <a:rPr lang="en-GB" sz="2000" b="1" dirty="0"/>
              <a:t> ‘</a:t>
            </a:r>
            <a:r>
              <a:rPr lang="en-GB" sz="2000" b="1" dirty="0" err="1"/>
              <a:t>chitsanzo</a:t>
            </a:r>
            <a:r>
              <a:rPr lang="en-GB" sz="2000" b="1" dirty="0"/>
              <a:t>’ </a:t>
            </a:r>
            <a:r>
              <a:rPr lang="en-GB" sz="2000" b="1" dirty="0" err="1"/>
              <a:t>kutanthauza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chochitika</a:t>
            </a:r>
            <a:r>
              <a:rPr lang="en-GB" sz="2000" b="1" dirty="0"/>
              <a:t> cha </a:t>
            </a:r>
            <a:r>
              <a:rPr lang="en-GB" sz="2000" b="1" dirty="0" err="1"/>
              <a:t>mbiri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chimayimira</a:t>
            </a:r>
            <a:r>
              <a:rPr lang="en-GB" sz="2000" b="1" dirty="0"/>
              <a:t> </a:t>
            </a:r>
            <a:r>
              <a:rPr lang="en-GB" sz="2000" b="1" dirty="0" err="1"/>
              <a:t>china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m’tsogolo</a:t>
            </a:r>
            <a:r>
              <a:rPr lang="en-GB" sz="2000" b="1" dirty="0"/>
              <a:t> (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amatchedwa</a:t>
            </a:r>
            <a:r>
              <a:rPr lang="en-GB" sz="2000" b="1" dirty="0"/>
              <a:t> ‘</a:t>
            </a:r>
            <a:r>
              <a:rPr lang="en-GB" sz="2000" b="1" dirty="0" err="1"/>
              <a:t>chokwaniritsa</a:t>
            </a:r>
            <a:r>
              <a:rPr lang="en" sz="2000" b="1" dirty="0"/>
              <a:t>’).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519761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39982"/>
            <a:ext cx="2832672" cy="18227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Mwachitsanzo</a:t>
            </a:r>
            <a:r>
              <a:rPr lang="en-GB" sz="2000" b="1" dirty="0"/>
              <a:t>, </a:t>
            </a:r>
            <a:r>
              <a:rPr lang="en-GB" sz="2000" b="1" dirty="0" err="1"/>
              <a:t>lemba</a:t>
            </a:r>
            <a:r>
              <a:rPr lang="en-GB" sz="2000" b="1" dirty="0"/>
              <a:t> la Aroma 5:14 </a:t>
            </a:r>
            <a:r>
              <a:rPr lang="en-GB" sz="2000" b="1" dirty="0" err="1"/>
              <a:t>limanena</a:t>
            </a:r>
            <a:r>
              <a:rPr lang="en-GB" sz="2000" b="1" dirty="0"/>
              <a:t> za Adamu </a:t>
            </a:r>
            <a:r>
              <a:rPr lang="en-GB" sz="2000" b="1" dirty="0" err="1"/>
              <a:t>monga</a:t>
            </a:r>
            <a:r>
              <a:rPr lang="en-GB" sz="2000" b="1" dirty="0"/>
              <a:t> “</a:t>
            </a:r>
            <a:r>
              <a:rPr lang="en-GB" sz="2000" b="1" dirty="0" err="1"/>
              <a:t>chifanizo</a:t>
            </a:r>
            <a:r>
              <a:rPr lang="en-GB" sz="2000" b="1" dirty="0"/>
              <a:t>” cha “iye amene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nkudza</a:t>
            </a:r>
            <a:r>
              <a:rPr lang="en-GB" sz="2000" b="1" dirty="0"/>
              <a:t>,” </a:t>
            </a:r>
            <a:r>
              <a:rPr lang="en-GB" sz="2000" b="1" dirty="0" err="1"/>
              <a:t>kutanthauza</a:t>
            </a:r>
            <a:r>
              <a:rPr lang="en-GB" sz="2000" b="1" dirty="0"/>
              <a:t> Yesu</a:t>
            </a:r>
            <a:r>
              <a:rPr lang="en" sz="2000" b="1" dirty="0"/>
              <a:t>—</a:t>
            </a:r>
            <a:r>
              <a:rPr lang="en-GB" sz="2000" b="1" dirty="0" err="1"/>
              <a:t>chokwaniritsa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568" y="176412"/>
            <a:ext cx="1545785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53858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900" b="1" dirty="0" err="1"/>
              <a:t>Nthawi</a:t>
            </a:r>
            <a:r>
              <a:rPr lang="en-GB" sz="1900" b="1" dirty="0"/>
              <a:t> </a:t>
            </a:r>
            <a:r>
              <a:rPr lang="en-GB" sz="1900" b="1" dirty="0" err="1"/>
              <a:t>zambiri</a:t>
            </a:r>
            <a:r>
              <a:rPr lang="en-GB" sz="1900" b="1" dirty="0"/>
              <a:t>, mu </a:t>
            </a:r>
            <a:r>
              <a:rPr lang="en-GB" sz="1900" b="1" dirty="0" err="1"/>
              <a:t>Chipangano</a:t>
            </a:r>
            <a:r>
              <a:rPr lang="en-GB" sz="1900" b="1" dirty="0"/>
              <a:t> </a:t>
            </a:r>
            <a:r>
              <a:rPr lang="en-GB" sz="1900" b="1" dirty="0" err="1"/>
              <a:t>Chakale</a:t>
            </a:r>
            <a:r>
              <a:rPr lang="en-GB" sz="1900" b="1" dirty="0"/>
              <a:t> </a:t>
            </a:r>
            <a:r>
              <a:rPr lang="en-GB" sz="1900" b="1" dirty="0" err="1"/>
              <a:t>timapeza</a:t>
            </a:r>
            <a:r>
              <a:rPr lang="en-GB" sz="1900" b="1" dirty="0"/>
              <a:t> </a:t>
            </a:r>
            <a:r>
              <a:rPr lang="en-GB" sz="1900" b="1" dirty="0" err="1"/>
              <a:t>zizindikiro</a:t>
            </a:r>
            <a:r>
              <a:rPr lang="en-GB" sz="1900" b="1" dirty="0"/>
              <a:t> </a:t>
            </a:r>
            <a:r>
              <a:rPr lang="en-GB" sz="1900" b="1" dirty="0" err="1"/>
              <a:t>zosonyeza</a:t>
            </a:r>
            <a:r>
              <a:rPr lang="en-GB" sz="1900" b="1" dirty="0"/>
              <a:t> </a:t>
            </a:r>
            <a:r>
              <a:rPr lang="en-GB" sz="1900" b="1" dirty="0" err="1"/>
              <a:t>kuti</a:t>
            </a:r>
            <a:r>
              <a:rPr lang="en-GB" sz="1900" b="1" dirty="0"/>
              <a:t> </a:t>
            </a:r>
            <a:r>
              <a:rPr lang="en-GB" sz="1900" b="1" dirty="0" err="1"/>
              <a:t>anthu</a:t>
            </a:r>
            <a:r>
              <a:rPr lang="en-GB" sz="1900" b="1" dirty="0"/>
              <a:t> </a:t>
            </a:r>
            <a:r>
              <a:rPr lang="en-GB" sz="1900" b="1" dirty="0" err="1"/>
              <a:t>ena</a:t>
            </a:r>
            <a:r>
              <a:rPr lang="en-GB" sz="1900" b="1" dirty="0"/>
              <a:t> </a:t>
            </a:r>
            <a:r>
              <a:rPr lang="en-GB" sz="1900" b="1" dirty="0" err="1"/>
              <a:t>kapena</a:t>
            </a:r>
            <a:r>
              <a:rPr lang="en-GB" sz="1900" b="1" dirty="0"/>
              <a:t> </a:t>
            </a:r>
            <a:r>
              <a:rPr lang="en-GB" sz="1900" b="1" dirty="0" err="1"/>
              <a:t>zochitika</a:t>
            </a:r>
            <a:r>
              <a:rPr lang="en-GB" sz="1900" b="1" dirty="0"/>
              <a:t> zina </a:t>
            </a:r>
            <a:r>
              <a:rPr lang="en-GB" sz="1900" b="1" dirty="0" err="1"/>
              <a:t>zinali</a:t>
            </a:r>
            <a:r>
              <a:rPr lang="en-GB" sz="1900" b="1" dirty="0"/>
              <a:t> </a:t>
            </a:r>
            <a:r>
              <a:rPr lang="en-GB" sz="1900" b="1" dirty="0" err="1"/>
              <a:t>zitsanzo</a:t>
            </a:r>
            <a:r>
              <a:rPr lang="en-GB" sz="1900" b="1" dirty="0"/>
              <a:t> za </a:t>
            </a:r>
            <a:r>
              <a:rPr lang="en-GB" sz="1900" b="1" dirty="0" err="1"/>
              <a:t>zinthu</a:t>
            </a:r>
            <a:r>
              <a:rPr lang="en-GB" sz="1900" b="1" dirty="0"/>
              <a:t> </a:t>
            </a:r>
            <a:r>
              <a:rPr lang="en-GB" sz="1900" b="1" dirty="0" err="1"/>
              <a:t>zimene</a:t>
            </a:r>
            <a:r>
              <a:rPr lang="en-GB" sz="1900" b="1" dirty="0"/>
              <a:t> </a:t>
            </a:r>
            <a:r>
              <a:rPr lang="en-GB" sz="1900" b="1" dirty="0" err="1"/>
              <a:t>zidzachitike</a:t>
            </a:r>
            <a:r>
              <a:rPr lang="en-GB" sz="1900" b="1" dirty="0"/>
              <a:t> </a:t>
            </a:r>
            <a:r>
              <a:rPr lang="en-GB" sz="1900" b="1" dirty="0" err="1"/>
              <a:t>mtsogolo</a:t>
            </a:r>
            <a:r>
              <a:rPr lang="en-GB" sz="1900" b="1" dirty="0"/>
              <a:t>. </a:t>
            </a:r>
            <a:r>
              <a:rPr lang="en-GB" sz="1900" b="1" dirty="0" err="1"/>
              <a:t>Tiyeni</a:t>
            </a:r>
            <a:r>
              <a:rPr lang="en-GB" sz="1900" b="1" dirty="0"/>
              <a:t> </a:t>
            </a:r>
            <a:r>
              <a:rPr lang="en-GB" sz="1900" b="1" dirty="0" err="1"/>
              <a:t>tione</a:t>
            </a:r>
            <a:r>
              <a:rPr lang="en-GB" sz="1900" b="1" dirty="0"/>
              <a:t> </a:t>
            </a:r>
            <a:r>
              <a:rPr lang="en-GB" sz="1900" b="1" dirty="0" err="1"/>
              <a:t>zitsanzo</a:t>
            </a:r>
            <a:r>
              <a:rPr lang="en-GB" sz="1900" b="1" dirty="0"/>
              <a:t> </a:t>
            </a:r>
            <a:r>
              <a:rPr lang="en-GB" sz="1900" b="1" dirty="0" err="1"/>
              <a:t>ziwiri</a:t>
            </a:r>
            <a:r>
              <a:rPr lang="en-GB" sz="1900" b="1" dirty="0"/>
              <a:t> </a:t>
            </a:r>
            <a:r>
              <a:rPr lang="en" sz="19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119722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MITUNDU YA ZIFANIZIRO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0" y="5717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nakhala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kumeneko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mpaka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Herode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atamwalira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zinakwaniritsidwa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zomwe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ananena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Ambuye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mneneri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Ndinayitana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wanga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atuluke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Igupto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(Mateyu 2:15 CCL)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0" y="1218128"/>
            <a:ext cx="667878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b="1" dirty="0" err="1"/>
              <a:t>Zitsanzo</a:t>
            </a:r>
            <a:r>
              <a:rPr lang="en-GB" sz="1700" b="1" dirty="0"/>
              <a:t> za mu </a:t>
            </a:r>
            <a:r>
              <a:rPr lang="en-GB" sz="1700" b="1" dirty="0" err="1"/>
              <a:t>Chipangano</a:t>
            </a:r>
            <a:r>
              <a:rPr lang="en-GB" sz="1700" b="1" dirty="0"/>
              <a:t> </a:t>
            </a:r>
            <a:r>
              <a:rPr lang="en-GB" sz="1700" b="1" dirty="0" err="1"/>
              <a:t>Chakale</a:t>
            </a:r>
            <a:r>
              <a:rPr lang="en-GB" sz="1700" b="1" dirty="0"/>
              <a:t> </a:t>
            </a:r>
            <a:r>
              <a:rPr lang="en-GB" sz="1700" b="1" dirty="0" err="1"/>
              <a:t>zimalozera</a:t>
            </a:r>
            <a:r>
              <a:rPr lang="en-GB" sz="1700" b="1" dirty="0"/>
              <a:t> </a:t>
            </a:r>
            <a:r>
              <a:rPr lang="en-GB" sz="1700" b="1" dirty="0" err="1"/>
              <a:t>ku</a:t>
            </a:r>
            <a:r>
              <a:rPr lang="en-GB" sz="1700" b="1" dirty="0"/>
              <a:t> </a:t>
            </a:r>
            <a:r>
              <a:rPr lang="en-GB" sz="1700" b="1" dirty="0" err="1"/>
              <a:t>mitundu</a:t>
            </a:r>
            <a:r>
              <a:rPr lang="en-GB" sz="1700" b="1" dirty="0"/>
              <a:t> </a:t>
            </a:r>
            <a:r>
              <a:rPr lang="en-GB" sz="1700" b="1" dirty="0" err="1"/>
              <a:t>itatu</a:t>
            </a:r>
            <a:r>
              <a:rPr lang="en-GB" sz="1700" b="1" dirty="0"/>
              <a:t> </a:t>
            </a:r>
            <a:r>
              <a:rPr lang="en-GB" sz="1700" b="1" dirty="0" err="1"/>
              <a:t>yosiyanasiyana</a:t>
            </a:r>
            <a:r>
              <a:rPr lang="en-GB" sz="1700" b="1" dirty="0"/>
              <a:t> </a:t>
            </a:r>
            <a:r>
              <a:rPr lang="en-GB" sz="1700" b="1" dirty="0" err="1"/>
              <a:t>ya</a:t>
            </a:r>
            <a:r>
              <a:rPr lang="en-GB" sz="1700" b="1" dirty="0"/>
              <a:t> </a:t>
            </a:r>
            <a:r>
              <a:rPr lang="en-GB" sz="1700" b="1" dirty="0" err="1"/>
              <a:t>zinthu</a:t>
            </a:r>
            <a:r>
              <a:rPr lang="en-GB" sz="1700" b="1" dirty="0"/>
              <a:t> </a:t>
            </a:r>
            <a:r>
              <a:rPr lang="en-GB" sz="1700" b="1" dirty="0" err="1"/>
              <a:t>zomwe</a:t>
            </a:r>
            <a:r>
              <a:rPr lang="en-GB" sz="1700" b="1" dirty="0"/>
              <a:t> </a:t>
            </a:r>
            <a:r>
              <a:rPr lang="en-GB" sz="1700" b="1" dirty="0" err="1"/>
              <a:t>zimawakwaniritsa</a:t>
            </a:r>
            <a:r>
              <a:rPr lang="en-GB" sz="1700" b="1" dirty="0"/>
              <a:t> mu </a:t>
            </a:r>
            <a:r>
              <a:rPr lang="en-GB" sz="1700" b="1" dirty="0" err="1"/>
              <a:t>Chipangano</a:t>
            </a:r>
            <a:r>
              <a:rPr lang="en-GB" sz="1700" b="1" dirty="0"/>
              <a:t> </a:t>
            </a:r>
            <a:r>
              <a:rPr lang="en-GB" sz="1700" b="1" dirty="0" err="1"/>
              <a:t>Chatsopano</a:t>
            </a:r>
            <a:r>
              <a:rPr lang="en-GB" sz="1700" b="1" dirty="0"/>
              <a:t>: </a:t>
            </a:r>
            <a:r>
              <a:rPr lang="en-GB" sz="1700" b="1" dirty="0" err="1"/>
              <a:t>Khristu;Mpingo</a:t>
            </a:r>
            <a:r>
              <a:rPr lang="en-GB" sz="1700" b="1" dirty="0"/>
              <a:t>; </a:t>
            </a:r>
            <a:r>
              <a:rPr lang="en-GB" sz="1700" b="1" dirty="0" err="1"/>
              <a:t>ndi</a:t>
            </a:r>
            <a:r>
              <a:rPr lang="en-GB" sz="1700" b="1" dirty="0"/>
              <a:t> </a:t>
            </a:r>
            <a:r>
              <a:rPr lang="en-GB" sz="1700" b="1" dirty="0" err="1"/>
              <a:t>nthawi</a:t>
            </a:r>
            <a:r>
              <a:rPr lang="en-GB" sz="1700" b="1" dirty="0"/>
              <a:t> </a:t>
            </a:r>
            <a:r>
              <a:rPr lang="en-GB" sz="1700" b="1" dirty="0" err="1"/>
              <a:t>yotsiriza</a:t>
            </a:r>
            <a:r>
              <a:rPr lang="en" sz="17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794899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091" y="1276945"/>
            <a:ext cx="1446646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732" y="1270433"/>
            <a:ext cx="1935596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1645" y="1265753"/>
            <a:ext cx="1600201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1536174"/>
            <a:ext cx="6792226" cy="37394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79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CHIZINDIKIRO CHA</a:t>
            </a:r>
          </a:p>
          <a:p>
            <a:pPr algn="ctr"/>
            <a:r>
              <a:rPr lang="en" sz="79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 YOSWA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YOSWA MONGA CHITSANZO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adzawutsa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abale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anu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mneneri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Muyenera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kumumvera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ameneyo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Deuteronomo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18:15 CCL) 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7" y="1428750"/>
            <a:ext cx="85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pang’ono</a:t>
            </a:r>
            <a:r>
              <a:rPr lang="en-GB" sz="2000" b="1" dirty="0"/>
              <a:t> </a:t>
            </a:r>
            <a:r>
              <a:rPr lang="en-GB" sz="2000" b="1" dirty="0" err="1"/>
              <a:t>ulosi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Mose </a:t>
            </a:r>
            <a:r>
              <a:rPr lang="en-GB" sz="2000" b="1" dirty="0" err="1"/>
              <a:t>wonena</a:t>
            </a:r>
            <a:r>
              <a:rPr lang="en-GB" sz="2000" b="1" dirty="0"/>
              <a:t> za </a:t>
            </a:r>
            <a:r>
              <a:rPr lang="en-GB" sz="2000" b="1" dirty="0" err="1"/>
              <a:t>mneneri</a:t>
            </a:r>
            <a:r>
              <a:rPr lang="en-GB" sz="2000" b="1" dirty="0"/>
              <a:t> </a:t>
            </a:r>
            <a:r>
              <a:rPr lang="en-GB" sz="2000" b="1" dirty="0" err="1"/>
              <a:t>wachiwiri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yemwe</a:t>
            </a:r>
            <a:r>
              <a:rPr lang="en-GB" sz="2000" b="1" dirty="0"/>
              <a:t> </a:t>
            </a:r>
            <a:r>
              <a:rPr lang="en-GB" sz="2000" b="1" dirty="0" err="1"/>
              <a:t>adzatsogolere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(</a:t>
            </a:r>
            <a:r>
              <a:rPr lang="en-GB" sz="2000" b="1" dirty="0" err="1"/>
              <a:t>Deuteronomo</a:t>
            </a:r>
            <a:r>
              <a:rPr lang="en-GB" sz="2000" b="1" dirty="0"/>
              <a:t> 18:15–19</a:t>
            </a:r>
            <a:r>
              <a:rPr lang="en" sz="2000" b="1" dirty="0"/>
              <a:t>).</a:t>
            </a: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931" y="1428750"/>
            <a:ext cx="160429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837127"/>
            <a:ext cx="1946326" cy="1131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1331" y="3212453"/>
            <a:ext cx="131425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28" y="1428750"/>
            <a:ext cx="1627890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995" y="3212453"/>
            <a:ext cx="1918855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4572000" y="5214529"/>
            <a:ext cx="7619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anamvetsa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ulosi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Mose </a:t>
            </a:r>
            <a:r>
              <a:rPr lang="en-GB" sz="2000" b="1" dirty="0" err="1"/>
              <a:t>unapitirira</a:t>
            </a:r>
            <a:r>
              <a:rPr lang="en-GB" sz="2000" b="1" dirty="0"/>
              <a:t> </a:t>
            </a:r>
            <a:r>
              <a:rPr lang="en-GB" sz="2000" b="1" dirty="0" err="1"/>
              <a:t>kuposa</a:t>
            </a:r>
            <a:r>
              <a:rPr lang="en-GB" sz="2000" b="1" dirty="0"/>
              <a:t> pa </a:t>
            </a:r>
            <a:r>
              <a:rPr lang="en-GB" sz="2000" b="1" dirty="0" err="1"/>
              <a:t>Yoswa</a:t>
            </a:r>
            <a:r>
              <a:rPr lang="en-GB" sz="2000" b="1" dirty="0"/>
              <a:t> (Yohane 1:21). </a:t>
            </a:r>
            <a:r>
              <a:rPr lang="en-GB" sz="2000" b="1" dirty="0" err="1"/>
              <a:t>Choncho</a:t>
            </a:r>
            <a:r>
              <a:rPr lang="en-GB" sz="2000" b="1" dirty="0"/>
              <a:t>, Mose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awiri</a:t>
            </a:r>
            <a:r>
              <a:rPr lang="en-GB" sz="2000" b="1" dirty="0"/>
              <a:t> </a:t>
            </a:r>
            <a:r>
              <a:rPr lang="en-GB" sz="2000" b="1" dirty="0" err="1"/>
              <a:t>amakhala</a:t>
            </a:r>
            <a:r>
              <a:rPr lang="en-GB" sz="2000" b="1" dirty="0"/>
              <a:t> </a:t>
            </a:r>
            <a:r>
              <a:rPr lang="en-GB" sz="2000" b="1" dirty="0" err="1"/>
              <a:t>zitsanzo</a:t>
            </a:r>
            <a:r>
              <a:rPr lang="en-GB" sz="2000" b="1" dirty="0"/>
              <a:t>(type) za </a:t>
            </a:r>
            <a:r>
              <a:rPr lang="en-GB" sz="2000" b="1" dirty="0" err="1"/>
              <a:t>Wokwaniritsa</a:t>
            </a:r>
            <a:r>
              <a:rPr lang="en-GB" sz="2000" b="1" dirty="0"/>
              <a:t> </a:t>
            </a:r>
            <a:r>
              <a:rPr lang="en-GB" sz="2000" b="1" dirty="0" err="1"/>
              <a:t>Weniweni</a:t>
            </a:r>
            <a:r>
              <a:rPr lang="en-GB" sz="2000" b="1" dirty="0"/>
              <a:t> (antitype) </a:t>
            </a:r>
            <a:r>
              <a:rPr lang="en-GB" sz="2000" b="1" dirty="0" err="1"/>
              <a:t>yemwe</a:t>
            </a:r>
            <a:r>
              <a:rPr lang="en-GB" sz="2000" b="1" dirty="0"/>
              <a:t>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mokwanira</a:t>
            </a:r>
            <a:r>
              <a:rPr lang="en-GB" sz="2000" b="1" dirty="0"/>
              <a:t> </a:t>
            </a:r>
            <a:r>
              <a:rPr lang="en-GB" sz="2000" b="1" dirty="0" err="1"/>
              <a:t>ulosi</a:t>
            </a:r>
            <a:r>
              <a:rPr lang="en-GB" sz="2000" b="1" dirty="0"/>
              <a:t> </a:t>
            </a:r>
            <a:r>
              <a:rPr lang="en-GB" sz="2000" b="1" dirty="0" err="1"/>
              <a:t>umene</a:t>
            </a:r>
            <a:r>
              <a:rPr lang="en-GB" sz="2000" b="1" dirty="0"/>
              <a:t> Mose </a:t>
            </a:r>
            <a:r>
              <a:rPr lang="en-GB" sz="2000" b="1" dirty="0" err="1"/>
              <a:t>anapatsidwa</a:t>
            </a:r>
            <a:r>
              <a:rPr lang="en-GB" sz="2000" b="1" dirty="0"/>
              <a:t> </a:t>
            </a:r>
            <a:r>
              <a:rPr lang="en-GB" sz="2000" b="1" dirty="0" err="1"/>
              <a:t>wokhudza</a:t>
            </a:r>
            <a:r>
              <a:rPr lang="en-GB" sz="2000" b="1" dirty="0"/>
              <a:t> ‘</a:t>
            </a:r>
            <a:r>
              <a:rPr lang="en-GB" sz="2000" b="1" dirty="0" err="1"/>
              <a:t>Mneneri</a:t>
            </a:r>
            <a:r>
              <a:rPr lang="en-GB" sz="2000" b="1" dirty="0"/>
              <a:t>’: Yesu (</a:t>
            </a:r>
            <a:r>
              <a:rPr lang="en-GB" sz="2000" b="1" dirty="0" err="1"/>
              <a:t>Machitidwe</a:t>
            </a:r>
            <a:r>
              <a:rPr lang="en-GB" sz="2000" b="1" dirty="0"/>
              <a:t> 3:22–26</a:t>
            </a:r>
            <a:r>
              <a:rPr lang="en" sz="2000" b="1" dirty="0"/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3" y="3701727"/>
            <a:ext cx="63597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mana </a:t>
            </a:r>
            <a:r>
              <a:rPr lang="en-GB" sz="2000" b="1" dirty="0" err="1"/>
              <a:t>anayamba</a:t>
            </a:r>
            <a:r>
              <a:rPr lang="en-GB" sz="2000" b="1" dirty="0"/>
              <a:t> </a:t>
            </a:r>
            <a:r>
              <a:rPr lang="en-GB" sz="2000" b="1" dirty="0" err="1"/>
              <a:t>kugwa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Mose, </a:t>
            </a:r>
            <a:r>
              <a:rPr lang="en-GB" sz="2000" b="1" dirty="0" err="1"/>
              <a:t>analeka</a:t>
            </a:r>
            <a:r>
              <a:rPr lang="en-GB" sz="2000" b="1" dirty="0"/>
              <a:t> </a:t>
            </a:r>
            <a:r>
              <a:rPr lang="en-GB" sz="2000" b="1" dirty="0" err="1"/>
              <a:t>kugwa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. </a:t>
            </a:r>
            <a:r>
              <a:rPr lang="en-GB" sz="2000" b="1" dirty="0" err="1"/>
              <a:t>Komanso</a:t>
            </a:r>
            <a:r>
              <a:rPr lang="en-GB" sz="2000" b="1" dirty="0"/>
              <a:t>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ndiyemwe</a:t>
            </a:r>
            <a:r>
              <a:rPr lang="en-GB" sz="2000" b="1" dirty="0"/>
              <a:t>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malangizo</a:t>
            </a:r>
            <a:r>
              <a:rPr lang="en-GB" sz="2000" b="1" dirty="0"/>
              <a:t> amene Mose </a:t>
            </a:r>
            <a:r>
              <a:rPr lang="en-GB" sz="2000" b="1" dirty="0" err="1"/>
              <a:t>anaperela</a:t>
            </a:r>
            <a:r>
              <a:rPr lang="en-GB" sz="2000" b="1" dirty="0"/>
              <a:t> </a:t>
            </a:r>
            <a:r>
              <a:rPr lang="en-GB" sz="2000" b="1" dirty="0" err="1"/>
              <a:t>okhudza</a:t>
            </a:r>
            <a:r>
              <a:rPr lang="en-GB" sz="2000" b="1" dirty="0"/>
              <a:t> </a:t>
            </a:r>
            <a:r>
              <a:rPr lang="en-GB" sz="2000" b="1" dirty="0" err="1"/>
              <a:t>kugawa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mizinda</a:t>
            </a:r>
            <a:r>
              <a:rPr lang="en-GB" sz="2000" b="1" dirty="0"/>
              <a:t> </a:t>
            </a:r>
            <a:r>
              <a:rPr lang="en-GB" sz="2000" b="1" dirty="0" err="1"/>
              <a:t>yopulumukirako</a:t>
            </a:r>
            <a:r>
              <a:rPr lang="en" sz="2000" b="1" dirty="0"/>
              <a:t>.</a:t>
            </a: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363788"/>
            <a:ext cx="1946326" cy="1343329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332942"/>
            <a:ext cx="2231821" cy="1374175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85362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Monga Mose,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analandira</a:t>
            </a:r>
            <a:r>
              <a:rPr lang="en-GB" sz="2000" b="1" dirty="0"/>
              <a:t> </a:t>
            </a:r>
            <a:r>
              <a:rPr lang="en-GB" sz="2000" b="1" dirty="0" err="1"/>
              <a:t>mauthenga</a:t>
            </a:r>
            <a:r>
              <a:rPr lang="en-GB" sz="2000" b="1" dirty="0"/>
              <a:t> </a:t>
            </a:r>
            <a:r>
              <a:rPr lang="en-GB" sz="2000" b="1" dirty="0" err="1"/>
              <a:t>mwachindunji</a:t>
            </a:r>
            <a:r>
              <a:rPr lang="en-GB" sz="2000" b="1" dirty="0"/>
              <a:t> </a:t>
            </a:r>
            <a:r>
              <a:rPr lang="en-GB" sz="2000" b="1" dirty="0" err="1"/>
              <a:t>ochokera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Mulungu; </a:t>
            </a:r>
            <a:r>
              <a:rPr lang="en-GB" sz="2000" b="1" dirty="0" err="1"/>
              <a:t>anachita</a:t>
            </a:r>
            <a:r>
              <a:rPr lang="en-GB" sz="2000" b="1" dirty="0"/>
              <a:t> </a:t>
            </a:r>
            <a:r>
              <a:rPr lang="en-GB" sz="2000" b="1" dirty="0" err="1"/>
              <a:t>chikondwerero</a:t>
            </a:r>
            <a:r>
              <a:rPr lang="en-GB" sz="2000" b="1" dirty="0"/>
              <a:t> cha Paska; </a:t>
            </a:r>
            <a:r>
              <a:rPr lang="en-GB" sz="2000" b="1" dirty="0" err="1"/>
              <a:t>anawoloka</a:t>
            </a:r>
            <a:r>
              <a:rPr lang="en-GB" sz="2000" b="1" dirty="0"/>
              <a:t> </a:t>
            </a:r>
            <a:r>
              <a:rPr lang="en-GB" sz="2000" b="1" dirty="0" err="1"/>
              <a:t>madzi</a:t>
            </a:r>
            <a:r>
              <a:rPr lang="en-GB" sz="2000" b="1" dirty="0"/>
              <a:t>; </a:t>
            </a:r>
            <a:r>
              <a:rPr lang="en-GB" sz="2000" b="1" dirty="0" err="1"/>
              <a:t>anaona</a:t>
            </a:r>
            <a:r>
              <a:rPr lang="en-GB" sz="2000" b="1" dirty="0"/>
              <a:t> </a:t>
            </a:r>
            <a:r>
              <a:rPr lang="en-GB" sz="2000" b="1" dirty="0" err="1"/>
              <a:t>Mngelo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Yehova</a:t>
            </a:r>
            <a:r>
              <a:rPr lang="en-GB" sz="2000" b="1" dirty="0"/>
              <a:t>; </a:t>
            </a:r>
            <a:r>
              <a:rPr lang="en-GB" sz="2000" b="1" dirty="0" err="1"/>
              <a:t>dzanja</a:t>
            </a:r>
            <a:r>
              <a:rPr lang="en-GB" sz="2000" b="1" dirty="0"/>
              <a:t> lake </a:t>
            </a:r>
            <a:r>
              <a:rPr lang="en-GB" sz="2000" b="1" dirty="0" err="1"/>
              <a:t>lotambasulidwa</a:t>
            </a:r>
            <a:r>
              <a:rPr lang="en-GB" sz="2000" b="1" dirty="0"/>
              <a:t> </a:t>
            </a:r>
            <a:r>
              <a:rPr lang="en-GB" sz="2000" b="1" dirty="0" err="1"/>
              <a:t>linabweretsa</a:t>
            </a:r>
            <a:r>
              <a:rPr lang="en-GB" sz="2000" b="1" dirty="0"/>
              <a:t> </a:t>
            </a:r>
            <a:r>
              <a:rPr lang="en-GB" sz="2000" b="1" dirty="0" err="1"/>
              <a:t>chigonjetso</a:t>
            </a:r>
            <a:r>
              <a:rPr lang="en-GB" sz="2000" b="1" dirty="0"/>
              <a:t>;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analimbikitsa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-GB" sz="2000" b="1" dirty="0" err="1"/>
              <a:t>ngakhale</a:t>
            </a:r>
            <a:r>
              <a:rPr lang="en-GB" sz="2000" b="1" dirty="0"/>
              <a:t> iye </a:t>
            </a:r>
            <a:r>
              <a:rPr lang="en-GB" sz="2000" b="1" dirty="0" err="1"/>
              <a:t>akadzamwalira</a:t>
            </a:r>
            <a:r>
              <a:rPr lang="en-GB" sz="2000" b="1" dirty="0"/>
              <a:t>; </a:t>
            </a:r>
            <a:r>
              <a:rPr lang="en-GB" sz="2000" b="1" dirty="0" err="1"/>
              <a:t>ndi</a:t>
            </a:r>
            <a:r>
              <a:rPr lang="en-GB" sz="2000" b="1" dirty="0"/>
              <a:t> zina </a:t>
            </a:r>
            <a:r>
              <a:rPr lang="en-GB" sz="2000" b="1" dirty="0" err="1"/>
              <a:t>zotero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WOKWANIRITSA WA YOSWA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266699" y="674191"/>
            <a:ext cx="11796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akuti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“Pa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imene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ndinakukomera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mtima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ndinakuyankha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tsiku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lachipulumutso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ndinakuthandiza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ndinakusunga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kukusandutsa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ukhale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libwerere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mwakale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cholowa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changa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chowonongeka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chija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ndichigawegawenso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49:8 </a:t>
            </a:r>
            <a:r>
              <a:rPr lang="en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CCL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699" y="1626096"/>
            <a:ext cx="8268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Cholinga</a:t>
            </a:r>
            <a:r>
              <a:rPr lang="en-GB" sz="2000" b="1" dirty="0"/>
              <a:t> cha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ankatsogolera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kukhazikitsa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 mu Dziko la </a:t>
            </a:r>
            <a:r>
              <a:rPr lang="en-GB" sz="2000" b="1" dirty="0" err="1"/>
              <a:t>Lonjezano</a:t>
            </a:r>
            <a:r>
              <a:rPr lang="en-GB" sz="2000" b="1" dirty="0"/>
              <a:t>. </a:t>
            </a:r>
            <a:r>
              <a:rPr lang="en-GB" sz="2000" b="1" dirty="0" err="1"/>
              <a:t>Yesaya</a:t>
            </a:r>
            <a:r>
              <a:rPr lang="en-GB" sz="2000" b="1" dirty="0"/>
              <a:t> </a:t>
            </a:r>
            <a:r>
              <a:rPr lang="en-GB" sz="2000" b="1" dirty="0" err="1"/>
              <a:t>amawonetsa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Mesiya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yopereka</a:t>
            </a:r>
            <a:r>
              <a:rPr lang="en-GB" sz="2000" b="1" dirty="0"/>
              <a:t> ‘</a:t>
            </a:r>
            <a:r>
              <a:rPr lang="en-GB" sz="2000" b="1" dirty="0" err="1"/>
              <a:t>cholowa</a:t>
            </a:r>
            <a:r>
              <a:rPr lang="en-GB" sz="2000" b="1" dirty="0"/>
              <a:t> </a:t>
            </a:r>
            <a:r>
              <a:rPr lang="en-GB" sz="2000" b="1" dirty="0" err="1"/>
              <a:t>chabwinja</a:t>
            </a:r>
            <a:r>
              <a:rPr lang="en-GB" sz="2000" b="1" dirty="0"/>
              <a:t> [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]’ (</a:t>
            </a:r>
            <a:r>
              <a:rPr lang="en-GB" sz="2000" b="1" dirty="0" err="1"/>
              <a:t>Yesaya</a:t>
            </a:r>
            <a:r>
              <a:rPr lang="en-GB" sz="2000" b="1" dirty="0"/>
              <a:t> 49:8), </a:t>
            </a:r>
            <a:r>
              <a:rPr lang="en-GB" sz="2000" b="1" dirty="0" err="1"/>
              <a:t>pogwiritsa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amagwiritsidwa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m’buku</a:t>
            </a:r>
            <a:r>
              <a:rPr lang="en-GB" sz="2000" b="1" dirty="0"/>
              <a:t> la </a:t>
            </a:r>
            <a:r>
              <a:rPr lang="en-GB" sz="2000" b="1" dirty="0" err="1"/>
              <a:t>Yoswa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373923"/>
              </p:ext>
            </p:extLst>
          </p:nvPr>
        </p:nvGraphicFramePr>
        <p:xfrm>
          <a:off x="476250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7" t="-265" r="1489" b="265"/>
          <a:stretch>
            <a:fillRect/>
          </a:stretch>
        </p:blipFill>
        <p:spPr>
          <a:xfrm>
            <a:off x="8716242" y="1729846"/>
            <a:ext cx="3285258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8268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 (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) </a:t>
            </a:r>
            <a:r>
              <a:rPr lang="en-GB" sz="2000" b="1" dirty="0" err="1"/>
              <a:t>zikusonyezedwa</a:t>
            </a:r>
            <a:r>
              <a:rPr lang="en-GB" sz="2000" b="1" dirty="0"/>
              <a:t> </a:t>
            </a:r>
            <a:r>
              <a:rPr lang="en-GB" sz="2000" b="1" dirty="0" err="1"/>
              <a:t>molingana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Yesu (</a:t>
            </a:r>
            <a:r>
              <a:rPr lang="en-GB" sz="2000" b="1" dirty="0" err="1"/>
              <a:t>Wokwaniritsa</a:t>
            </a:r>
            <a:r>
              <a:rPr lang="en" sz="2000" b="1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10371</TotalTime>
  <Words>1031</Words>
  <Application>Microsoft Office PowerPoint</Application>
  <PresentationFormat>Panorámica</PresentationFormat>
  <Paragraphs>97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2025-11-01T16:23:57Z</dcterms:created>
  <dcterms:modified xsi:type="dcterms:W3CDTF">2025-12-05T16:22:01Z</dcterms:modified>
</cp:coreProperties>
</file>