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6" autoAdjust="0"/>
    <p:restoredTop sz="94761"/>
  </p:normalViewPr>
  <p:slideViewPr>
    <p:cSldViewPr snapToGrid="0">
      <p:cViewPr varScale="1">
        <p:scale>
          <a:sx n="101" d="100"/>
          <a:sy n="101" d="100"/>
        </p:scale>
        <p:origin x="81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en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Kondani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Yehova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Mulungu </a:t>
          </a:r>
          <a:r>
            <a:rPr lang="en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wanu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en-GB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Yendani</a:t>
          </a:r>
          <a:r>
            <a:rPr lang="en-GB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mukumvera</a:t>
          </a:r>
          <a:r>
            <a:rPr lang="en-GB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Iye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Sungani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Malamulo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Ake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en-GB" sz="1900" b="1" dirty="0" err="1">
              <a:solidFill>
                <a:schemeClr val="tx1"/>
              </a:solidFill>
            </a:rPr>
            <a:t>Mummamatireni</a:t>
          </a:r>
          <a:r>
            <a:rPr lang="en-GB" sz="1900" b="1" dirty="0">
              <a:solidFill>
                <a:schemeClr val="tx1"/>
              </a:solidFill>
            </a:rPr>
            <a:t> Iye</a:t>
          </a:r>
          <a:endParaRPr lang="en" sz="19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en-GB" sz="1600" b="1" dirty="0" err="1">
              <a:solidFill>
                <a:schemeClr val="tx1"/>
              </a:solidFill>
            </a:rPr>
            <a:t>Mtumikireni</a:t>
          </a:r>
          <a:r>
            <a:rPr lang="en-GB" sz="1600" b="1" dirty="0">
              <a:solidFill>
                <a:schemeClr val="tx1"/>
              </a:solidFill>
            </a:rPr>
            <a:t> </a:t>
          </a:r>
          <a:r>
            <a:rPr lang="en-GB" sz="1600" b="1" dirty="0" err="1">
              <a:solidFill>
                <a:schemeClr val="tx1"/>
              </a:solidFill>
            </a:rPr>
            <a:t>ndi</a:t>
          </a:r>
          <a:r>
            <a:rPr lang="en-GB" sz="1600" b="1" dirty="0">
              <a:solidFill>
                <a:schemeClr val="tx1"/>
              </a:solidFill>
            </a:rPr>
            <a:t> </a:t>
          </a:r>
          <a:r>
            <a:rPr lang="en-GB" sz="1600" b="1" dirty="0" err="1">
              <a:solidFill>
                <a:schemeClr val="tx1"/>
              </a:solidFill>
            </a:rPr>
            <a:t>mtima</a:t>
          </a:r>
          <a:r>
            <a:rPr lang="en-GB" sz="1600" b="1" dirty="0">
              <a:solidFill>
                <a:schemeClr val="tx1"/>
              </a:solidFill>
            </a:rPr>
            <a:t> </a:t>
          </a:r>
          <a:r>
            <a:rPr lang="en-GB" sz="1600" b="1" dirty="0" err="1">
              <a:solidFill>
                <a:schemeClr val="tx1"/>
              </a:solidFill>
            </a:rPr>
            <a:t>wanu</a:t>
          </a:r>
          <a:r>
            <a:rPr lang="en-GB" sz="1600" b="1" dirty="0">
              <a:solidFill>
                <a:schemeClr val="tx1"/>
              </a:solidFill>
            </a:rPr>
            <a:t> </a:t>
          </a:r>
          <a:r>
            <a:rPr lang="en-GB" sz="1600" b="1" dirty="0" err="1">
              <a:solidFill>
                <a:schemeClr val="tx1"/>
              </a:solidFill>
            </a:rPr>
            <a:t>wonse</a:t>
          </a:r>
          <a:r>
            <a:rPr lang="en-GB" sz="1600" b="1" dirty="0">
              <a:solidFill>
                <a:schemeClr val="tx1"/>
              </a:solidFill>
            </a:rPr>
            <a:t> </a:t>
          </a:r>
          <a:r>
            <a:rPr lang="en-GB" sz="1600" b="1" dirty="0" err="1">
              <a:solidFill>
                <a:schemeClr val="tx1"/>
              </a:solidFill>
            </a:rPr>
            <a:t>ndi</a:t>
          </a:r>
          <a:r>
            <a:rPr lang="en-GB" sz="1600" b="1" dirty="0">
              <a:solidFill>
                <a:schemeClr val="tx1"/>
              </a:solidFill>
            </a:rPr>
            <a:t> </a:t>
          </a:r>
          <a:r>
            <a:rPr lang="en-GB" sz="1600" b="1" dirty="0" err="1">
              <a:solidFill>
                <a:schemeClr val="tx1"/>
              </a:solidFill>
            </a:rPr>
            <a:t>moyo</a:t>
          </a:r>
          <a:r>
            <a:rPr lang="en-GB" sz="1600" b="1" dirty="0">
              <a:solidFill>
                <a:schemeClr val="tx1"/>
              </a:solidFill>
            </a:rPr>
            <a:t> </a:t>
          </a:r>
          <a:r>
            <a:rPr lang="en-GB" sz="1600" b="1" dirty="0" err="1">
              <a:solidFill>
                <a:schemeClr val="tx1"/>
              </a:solidFill>
            </a:rPr>
            <a:t>wanu</a:t>
          </a:r>
          <a:r>
            <a:rPr lang="en-GB" sz="1600" b="1" dirty="0">
              <a:solidFill>
                <a:schemeClr val="tx1"/>
              </a:solidFill>
            </a:rPr>
            <a:t> </a:t>
          </a:r>
          <a:r>
            <a:rPr lang="en-GB" sz="1600" b="1" dirty="0" err="1">
              <a:solidFill>
                <a:schemeClr val="tx1"/>
              </a:solidFill>
            </a:rPr>
            <a:t>wonse</a:t>
          </a:r>
          <a:endParaRPr lang="en" sz="1600" b="1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GB" sz="1750" b="1" dirty="0"/>
            <a:t>Chikondi </a:t>
          </a:r>
          <a:r>
            <a:rPr lang="en-GB" sz="1750" b="1" dirty="0" err="1"/>
            <a:t>ndicho</a:t>
          </a:r>
          <a:r>
            <a:rPr lang="en-GB" sz="1750" b="1" dirty="0"/>
            <a:t> </a:t>
          </a:r>
          <a:r>
            <a:rPr lang="en-GB" sz="1750" b="1" dirty="0" err="1"/>
            <a:t>mfundo</a:t>
          </a:r>
          <a:r>
            <a:rPr lang="en-GB" sz="1750" b="1" dirty="0"/>
            <a:t> </a:t>
          </a:r>
          <a:r>
            <a:rPr lang="en-GB" sz="1750" b="1" dirty="0" err="1"/>
            <a:t>yoyenera</a:t>
          </a:r>
          <a:r>
            <a:rPr lang="en-GB" sz="1750" b="1" dirty="0"/>
            <a:t> </a:t>
          </a:r>
          <a:r>
            <a:rPr lang="en-GB" sz="1750" b="1" dirty="0" err="1"/>
            <a:t>kutitsogolera</a:t>
          </a:r>
          <a:r>
            <a:rPr lang="en-GB" sz="1750" b="1" dirty="0"/>
            <a:t> </a:t>
          </a:r>
          <a:r>
            <a:rPr lang="en-GB" sz="1750" b="1" dirty="0" err="1"/>
            <a:t>kwa</a:t>
          </a:r>
          <a:r>
            <a:rPr lang="en-GB" sz="1750" b="1" dirty="0"/>
            <a:t> Mulungu. </a:t>
          </a:r>
          <a:r>
            <a:rPr lang="en-GB" sz="1750" b="1" dirty="0" err="1"/>
            <a:t>Timamukonda</a:t>
          </a:r>
          <a:r>
            <a:rPr lang="en-GB" sz="1750" b="1" dirty="0"/>
            <a:t> </a:t>
          </a:r>
          <a:r>
            <a:rPr lang="en-GB" sz="1750" b="1" dirty="0" err="1"/>
            <a:t>chifukwa</a:t>
          </a:r>
          <a:r>
            <a:rPr lang="en-GB" sz="1750" b="1" dirty="0"/>
            <a:t> Iye </a:t>
          </a:r>
          <a:r>
            <a:rPr lang="en-GB" sz="1750" b="1" dirty="0" err="1"/>
            <a:t>anatikonda</a:t>
          </a:r>
          <a:r>
            <a:rPr lang="en-GB" sz="1750" b="1" dirty="0"/>
            <a:t> </a:t>
          </a:r>
          <a:r>
            <a:rPr lang="en-GB" sz="1750" b="1" dirty="0" err="1"/>
            <a:t>koyamba</a:t>
          </a:r>
          <a:r>
            <a:rPr lang="en-GB" sz="1750" b="1" dirty="0"/>
            <a:t> </a:t>
          </a:r>
          <a:r>
            <a:rPr lang="en" sz="1750" b="1" dirty="0"/>
            <a:t>(1 Yohane 4:19)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GB" sz="1700" b="1" dirty="0"/>
            <a:t>Umu </a:t>
          </a:r>
          <a:r>
            <a:rPr lang="en-GB" sz="1700" b="1" dirty="0" err="1"/>
            <a:t>ndi</a:t>
          </a:r>
          <a:r>
            <a:rPr lang="en-GB" sz="1700" b="1" dirty="0"/>
            <a:t> </a:t>
          </a:r>
          <a:r>
            <a:rPr lang="en-GB" sz="1700" b="1" dirty="0" err="1"/>
            <a:t>momwe</a:t>
          </a:r>
          <a:r>
            <a:rPr lang="en-GB" sz="1700" b="1" dirty="0"/>
            <a:t> </a:t>
          </a:r>
          <a:r>
            <a:rPr lang="en-GB" sz="1700" b="1" dirty="0" err="1"/>
            <a:t>Yoswa</a:t>
          </a:r>
          <a:r>
            <a:rPr lang="en-GB" sz="1700" b="1" dirty="0"/>
            <a:t> </a:t>
          </a:r>
          <a:r>
            <a:rPr lang="en-GB" sz="1700" b="1" dirty="0" err="1"/>
            <a:t>akusonyezera</a:t>
          </a:r>
          <a:r>
            <a:rPr lang="en-GB" sz="1700" b="1" dirty="0"/>
            <a:t> </a:t>
          </a:r>
          <a:r>
            <a:rPr lang="en-GB" sz="1700" b="1" dirty="0" err="1"/>
            <a:t>khalidwe</a:t>
          </a:r>
          <a:r>
            <a:rPr lang="en-GB" sz="1700" b="1" dirty="0"/>
            <a:t> </a:t>
          </a:r>
          <a:r>
            <a:rPr lang="en-GB" sz="1700" b="1" dirty="0" err="1"/>
            <a:t>lomwe</a:t>
          </a:r>
          <a:r>
            <a:rPr lang="en-GB" sz="1700" b="1" dirty="0"/>
            <a:t> </a:t>
          </a:r>
          <a:r>
            <a:rPr lang="en-GB" sz="1700" b="1" dirty="0" err="1"/>
            <a:t>anthu</a:t>
          </a:r>
          <a:r>
            <a:rPr lang="en-GB" sz="1700" b="1" dirty="0"/>
            <a:t> </a:t>
          </a:r>
          <a:r>
            <a:rPr lang="en-GB" sz="1700" b="1" dirty="0" err="1"/>
            <a:t>osankha</a:t>
          </a:r>
          <a:r>
            <a:rPr lang="en-GB" sz="1700" b="1" dirty="0"/>
            <a:t> </a:t>
          </a:r>
          <a:r>
            <a:rPr lang="en-GB" sz="1700" b="1" dirty="0" err="1"/>
            <a:t>kuyenda</a:t>
          </a:r>
          <a:r>
            <a:rPr lang="en-GB" sz="1700" b="1" dirty="0"/>
            <a:t> </a:t>
          </a:r>
          <a:r>
            <a:rPr lang="en-GB" sz="1700" b="1" dirty="0" err="1"/>
            <a:t>ndi</a:t>
          </a:r>
          <a:r>
            <a:rPr lang="en-GB" sz="1700" b="1" dirty="0"/>
            <a:t> Mulungu </a:t>
          </a:r>
          <a:r>
            <a:rPr lang="en-GB" sz="1700" b="1" dirty="0" err="1"/>
            <a:t>ayenera</a:t>
          </a:r>
          <a:r>
            <a:rPr lang="en-GB" sz="1700" b="1" dirty="0"/>
            <a:t> </a:t>
          </a:r>
          <a:r>
            <a:rPr lang="en-GB" sz="1700" b="1" dirty="0" err="1"/>
            <a:t>kukhala</a:t>
          </a:r>
          <a:r>
            <a:rPr lang="en-GB" sz="1700" b="1" dirty="0"/>
            <a:t> nalo</a:t>
          </a:r>
          <a:endParaRPr lang="en" sz="1700" b="1" dirty="0"/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GB" sz="1800" b="1" dirty="0" err="1"/>
            <a:t>Kumvera</a:t>
          </a:r>
          <a:r>
            <a:rPr lang="en-GB" sz="1800" b="1" dirty="0"/>
            <a:t> </a:t>
          </a:r>
          <a:r>
            <a:rPr lang="en-GB" sz="1800" b="1" dirty="0" err="1"/>
            <a:t>kumabwera</a:t>
          </a:r>
          <a:r>
            <a:rPr lang="en-GB" sz="1800" b="1" dirty="0"/>
            <a:t> </a:t>
          </a:r>
          <a:r>
            <a:rPr lang="en-GB" sz="1800" b="1" dirty="0" err="1"/>
            <a:t>mwachibadwa</a:t>
          </a:r>
          <a:r>
            <a:rPr lang="en-GB" sz="1800" b="1" dirty="0"/>
            <a:t> </a:t>
          </a:r>
          <a:r>
            <a:rPr lang="en-GB" sz="1800" b="1" dirty="0" err="1"/>
            <a:t>kuchokera</a:t>
          </a:r>
          <a:r>
            <a:rPr lang="en-GB" sz="1800" b="1" dirty="0"/>
            <a:t> </a:t>
          </a:r>
          <a:r>
            <a:rPr lang="en-GB" sz="1800" b="1" dirty="0" err="1"/>
            <a:t>m’mtima</a:t>
          </a:r>
          <a:r>
            <a:rPr lang="en-GB" sz="1800" b="1" dirty="0"/>
            <a:t> </a:t>
          </a:r>
          <a:r>
            <a:rPr lang="en-GB" sz="1800" b="1" dirty="0" err="1"/>
            <a:t>woyamika</a:t>
          </a:r>
          <a:r>
            <a:rPr lang="en-GB" sz="1800" b="1" dirty="0"/>
            <a:t>, </a:t>
          </a:r>
          <a:r>
            <a:rPr lang="en-GB" sz="1800" b="1" dirty="0" err="1"/>
            <a:t>umene</a:t>
          </a:r>
          <a:r>
            <a:rPr lang="en-GB" sz="1800" b="1" dirty="0"/>
            <a:t> </a:t>
          </a:r>
          <a:r>
            <a:rPr lang="en-GB" sz="1800" b="1" dirty="0" err="1"/>
            <a:t>umamvetsetsa</a:t>
          </a:r>
          <a:r>
            <a:rPr lang="en-GB" sz="1800" b="1" dirty="0"/>
            <a:t> </a:t>
          </a:r>
          <a:r>
            <a:rPr lang="en-GB" sz="1800" b="1" dirty="0" err="1"/>
            <a:t>zimene</a:t>
          </a:r>
          <a:r>
            <a:rPr lang="en-GB" sz="1800" b="1" dirty="0"/>
            <a:t> Mulungu </a:t>
          </a:r>
          <a:r>
            <a:rPr lang="en-GB" sz="1800" b="1" dirty="0" err="1"/>
            <a:t>wachita</a:t>
          </a:r>
          <a:endParaRPr lang="en" sz="1800" b="1" dirty="0"/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GB" sz="1800" b="1" dirty="0" err="1"/>
            <a:t>Tiyenera</a:t>
          </a:r>
          <a:r>
            <a:rPr lang="en-GB" sz="1800" b="1" dirty="0"/>
            <a:t> </a:t>
          </a:r>
          <a:r>
            <a:rPr lang="en-GB" sz="1800" b="1" dirty="0" err="1"/>
            <a:t>kumamatira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Mulungu, </a:t>
          </a:r>
          <a:r>
            <a:rPr lang="en-GB" sz="1800" b="1" dirty="0" err="1"/>
            <a:t>osalola</a:t>
          </a:r>
          <a:r>
            <a:rPr lang="en-GB" sz="1800" b="1" dirty="0"/>
            <a:t> </a:t>
          </a:r>
          <a:r>
            <a:rPr lang="en-GB" sz="1800" b="1" dirty="0" err="1"/>
            <a:t>chilichonse</a:t>
          </a:r>
          <a:r>
            <a:rPr lang="en-GB" sz="1800" b="1" dirty="0"/>
            <a:t> </a:t>
          </a:r>
          <a:r>
            <a:rPr lang="en-GB" sz="1800" b="1" dirty="0" err="1"/>
            <a:t>kutisokoneza</a:t>
          </a:r>
          <a:r>
            <a:rPr lang="en-GB" sz="1800" b="1" dirty="0"/>
            <a:t> </a:t>
          </a:r>
          <a:r>
            <a:rPr lang="en-GB" sz="1800" b="1" dirty="0" err="1"/>
            <a:t>kapena</a:t>
          </a:r>
          <a:r>
            <a:rPr lang="en-GB" sz="1800" b="1" dirty="0"/>
            <a:t> </a:t>
          </a:r>
          <a:r>
            <a:rPr lang="en-GB" sz="1800" b="1" dirty="0" err="1"/>
            <a:t>kuononga</a:t>
          </a:r>
          <a:r>
            <a:rPr lang="en-GB" sz="1800" b="1" dirty="0"/>
            <a:t> </a:t>
          </a:r>
          <a:r>
            <a:rPr lang="en-GB" sz="1800" b="1" dirty="0" err="1"/>
            <a:t>mgwirizano</a:t>
          </a:r>
          <a:r>
            <a:rPr lang="en-GB" sz="1800" b="1" dirty="0"/>
            <a:t> </a:t>
          </a:r>
          <a:r>
            <a:rPr lang="en-GB" sz="1800" b="1" dirty="0" err="1"/>
            <a:t>umenewo</a:t>
          </a:r>
          <a:endParaRPr lang="en" sz="1800" b="1" dirty="0"/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GB" sz="1800" b="1" dirty="0" err="1"/>
            <a:t>Timapeza</a:t>
          </a:r>
          <a:r>
            <a:rPr lang="en-GB" sz="1800" b="1" dirty="0"/>
            <a:t> </a:t>
          </a:r>
          <a:r>
            <a:rPr lang="en-GB" sz="1800" b="1" dirty="0" err="1"/>
            <a:t>cholinga</a:t>
          </a:r>
          <a:r>
            <a:rPr lang="en-GB" sz="1800" b="1" dirty="0"/>
            <a:t> </a:t>
          </a:r>
          <a:r>
            <a:rPr lang="en-GB" sz="1800" b="1" dirty="0" err="1"/>
            <a:t>chenicheni</a:t>
          </a:r>
          <a:r>
            <a:rPr lang="en-GB" sz="1800" b="1" dirty="0"/>
            <a:t> cha </a:t>
          </a:r>
          <a:r>
            <a:rPr lang="en-GB" sz="1800" b="1" dirty="0" err="1"/>
            <a:t>moyo</a:t>
          </a:r>
          <a:r>
            <a:rPr lang="en-GB" sz="1800" b="1" dirty="0"/>
            <a:t>, </a:t>
          </a:r>
          <a:r>
            <a:rPr lang="en-GB" sz="1800" b="1" dirty="0" err="1"/>
            <a:t>kukhutira</a:t>
          </a:r>
          <a:r>
            <a:rPr lang="en-GB" sz="1800" b="1" dirty="0"/>
            <a:t>,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moyo</a:t>
          </a:r>
          <a:r>
            <a:rPr lang="en-GB" sz="1800" b="1" dirty="0"/>
            <a:t> </a:t>
          </a:r>
          <a:r>
            <a:rPr lang="en-GB" sz="1800" b="1" dirty="0" err="1"/>
            <a:t>wochuluka</a:t>
          </a:r>
          <a:r>
            <a:rPr lang="en-GB" sz="1800" b="1" dirty="0"/>
            <a:t> </a:t>
          </a:r>
          <a:r>
            <a:rPr lang="en-GB" sz="1800" b="1" dirty="0" err="1"/>
            <a:t>tikamatumikira</a:t>
          </a:r>
          <a:r>
            <a:rPr lang="en-GB" sz="1800" b="1" dirty="0"/>
            <a:t> </a:t>
          </a:r>
          <a:r>
            <a:rPr lang="en-GB" sz="1800" b="1" dirty="0" err="1"/>
            <a:t>Mlengi</a:t>
          </a:r>
          <a:r>
            <a:rPr lang="en-GB" sz="1800" b="1" dirty="0"/>
            <a:t> </a:t>
          </a:r>
          <a:r>
            <a:rPr lang="en-GB" sz="1800" b="1" dirty="0" err="1"/>
            <a:t>wathu</a:t>
          </a:r>
          <a:r>
            <a:rPr lang="en-GB" sz="1800" b="1" dirty="0"/>
            <a:t> </a:t>
          </a:r>
          <a:r>
            <a:rPr lang="en-GB" sz="1800" b="1" dirty="0" err="1"/>
            <a:t>mwakufuna</a:t>
          </a:r>
          <a:r>
            <a:rPr lang="en-GB" sz="1800" b="1" dirty="0"/>
            <a:t> </a:t>
          </a:r>
          <a:r>
            <a:rPr lang="en-GB" sz="1800" b="1" dirty="0" err="1"/>
            <a:t>kwathu</a:t>
          </a:r>
          <a:r>
            <a:rPr lang="en-GB" sz="1800" b="1" dirty="0"/>
            <a:t>, </a:t>
          </a:r>
          <a:r>
            <a:rPr lang="en-GB" sz="1800" b="1" dirty="0" err="1"/>
            <a:t>m’chikondi</a:t>
          </a:r>
          <a:endParaRPr lang="en" sz="1800" b="1" dirty="0"/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 custScaleY="121120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 custScaleY="114608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Anamvetsera</a:t>
          </a:r>
          <a:r>
            <a:rPr lang="en-GB" sz="2000" b="1" dirty="0"/>
            <a:t> </a:t>
          </a:r>
          <a:r>
            <a:rPr lang="en-GB" sz="2000" b="1" dirty="0" err="1"/>
            <a:t>milandu</a:t>
          </a:r>
          <a:r>
            <a:rPr lang="en-GB" sz="2000" b="1" dirty="0"/>
            <a:t> </a:t>
          </a:r>
          <a:r>
            <a:rPr lang="en-GB" sz="2000" b="1" dirty="0" err="1"/>
            <a:t>yonseyo</a:t>
          </a:r>
          <a:r>
            <a:rPr lang="en-GB" sz="2000" b="1" dirty="0"/>
            <a:t> </a:t>
          </a:r>
          <a:r>
            <a:rPr lang="en-GB" sz="2000" b="1" dirty="0" err="1"/>
            <a:t>mwakachetechete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Anaitanira</a:t>
          </a:r>
          <a:r>
            <a:rPr lang="en-GB" sz="2000" b="1" dirty="0"/>
            <a:t> Mulungu </a:t>
          </a:r>
          <a:r>
            <a:rPr lang="en-GB" sz="2000" b="1" dirty="0" err="1"/>
            <a:t>kukhala</a:t>
          </a:r>
          <a:r>
            <a:rPr lang="en-GB" sz="2000" b="1" dirty="0"/>
            <a:t> </a:t>
          </a:r>
          <a:r>
            <a:rPr lang="en-GB" sz="2000" b="1" dirty="0" err="1"/>
            <a:t>mboni</a:t>
          </a:r>
          <a:r>
            <a:rPr lang="en-GB" sz="2000" b="1" dirty="0"/>
            <a:t> </a:t>
          </a:r>
          <a:r>
            <a:rPr lang="en-GB" sz="2000" b="1" dirty="0" err="1"/>
            <a:t>yawo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Anavomera</a:t>
          </a:r>
          <a:r>
            <a:rPr lang="en-GB" sz="2000" b="1" dirty="0"/>
            <a:t> </a:t>
          </a:r>
          <a:r>
            <a:rPr lang="en-GB" sz="2000" b="1" dirty="0" err="1"/>
            <a:t>kulangidwa</a:t>
          </a:r>
          <a:r>
            <a:rPr lang="en-GB" sz="2000" b="1" dirty="0"/>
            <a:t> </a:t>
          </a:r>
          <a:r>
            <a:rPr lang="en-GB" sz="2000" b="1" dirty="0" err="1"/>
            <a:t>ngati</a:t>
          </a:r>
          <a:r>
            <a:rPr lang="en-GB" sz="2000" b="1" dirty="0"/>
            <a:t> </a:t>
          </a:r>
          <a:r>
            <a:rPr lang="en-GB" sz="2000" b="1" dirty="0" err="1"/>
            <a:t>anachimwa</a:t>
          </a:r>
          <a:endParaRPr lang="es-ES" sz="20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Anawulula</a:t>
          </a:r>
          <a:r>
            <a:rPr lang="en-GB" sz="2000" b="1" dirty="0"/>
            <a:t> </a:t>
          </a:r>
          <a:r>
            <a:rPr lang="en-GB" sz="2000" b="1" dirty="0" err="1"/>
            <a:t>zolinga</a:t>
          </a:r>
          <a:r>
            <a:rPr lang="en-GB" sz="2000" b="1" dirty="0"/>
            <a:t> </a:t>
          </a:r>
          <a:r>
            <a:rPr lang="en-GB" sz="2000" b="1" dirty="0" err="1"/>
            <a:t>zawo</a:t>
          </a:r>
          <a:r>
            <a:rPr lang="en-GB" sz="2000" b="1" dirty="0"/>
            <a:t> </a:t>
          </a:r>
          <a:r>
            <a:rPr lang="en-GB" sz="2000" b="1" dirty="0" err="1"/>
            <a:t>zenizeni</a:t>
          </a:r>
          <a:endParaRPr lang="es-ES" sz="20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Kudzera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mu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chitsanzo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chawo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tikhoza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kuona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njira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zofunikira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zobwezeretsa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mtendere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m'mikhalidwe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yofanana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pankhani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ya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banja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, mpingo,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ndi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dera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.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Musamangofika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pa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chiganizo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mwachangu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Kambiranani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za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mavutowo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musanachitepo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kanthu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Khalani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okonzeka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kudzichepetsa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kulolerana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kuti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mukwaniritse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umodzi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Yankhani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milandu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mwaulemu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mofatsa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Sangalalani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kutamanda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Mulungu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pamene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mtendere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wabwezeretsedwa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Kulankhulana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maganizo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athu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5044125" y="-2528812"/>
          <a:ext cx="804751" cy="5872116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750" b="1" kern="1200" dirty="0"/>
            <a:t>Chikondi </a:t>
          </a:r>
          <a:r>
            <a:rPr lang="en-GB" sz="1750" b="1" kern="1200" dirty="0" err="1"/>
            <a:t>ndicho</a:t>
          </a:r>
          <a:r>
            <a:rPr lang="en-GB" sz="1750" b="1" kern="1200" dirty="0"/>
            <a:t> </a:t>
          </a:r>
          <a:r>
            <a:rPr lang="en-GB" sz="1750" b="1" kern="1200" dirty="0" err="1"/>
            <a:t>mfundo</a:t>
          </a:r>
          <a:r>
            <a:rPr lang="en-GB" sz="1750" b="1" kern="1200" dirty="0"/>
            <a:t> </a:t>
          </a:r>
          <a:r>
            <a:rPr lang="en-GB" sz="1750" b="1" kern="1200" dirty="0" err="1"/>
            <a:t>yoyenera</a:t>
          </a:r>
          <a:r>
            <a:rPr lang="en-GB" sz="1750" b="1" kern="1200" dirty="0"/>
            <a:t> </a:t>
          </a:r>
          <a:r>
            <a:rPr lang="en-GB" sz="1750" b="1" kern="1200" dirty="0" err="1"/>
            <a:t>kutitsogolera</a:t>
          </a:r>
          <a:r>
            <a:rPr lang="en-GB" sz="1750" b="1" kern="1200" dirty="0"/>
            <a:t> </a:t>
          </a:r>
          <a:r>
            <a:rPr lang="en-GB" sz="1750" b="1" kern="1200" dirty="0" err="1"/>
            <a:t>kwa</a:t>
          </a:r>
          <a:r>
            <a:rPr lang="en-GB" sz="1750" b="1" kern="1200" dirty="0"/>
            <a:t> Mulungu. </a:t>
          </a:r>
          <a:r>
            <a:rPr lang="en-GB" sz="1750" b="1" kern="1200" dirty="0" err="1"/>
            <a:t>Timamukonda</a:t>
          </a:r>
          <a:r>
            <a:rPr lang="en-GB" sz="1750" b="1" kern="1200" dirty="0"/>
            <a:t> </a:t>
          </a:r>
          <a:r>
            <a:rPr lang="en-GB" sz="1750" b="1" kern="1200" dirty="0" err="1"/>
            <a:t>chifukwa</a:t>
          </a:r>
          <a:r>
            <a:rPr lang="en-GB" sz="1750" b="1" kern="1200" dirty="0"/>
            <a:t> Iye </a:t>
          </a:r>
          <a:r>
            <a:rPr lang="en-GB" sz="1750" b="1" kern="1200" dirty="0" err="1"/>
            <a:t>anatikonda</a:t>
          </a:r>
          <a:r>
            <a:rPr lang="en-GB" sz="1750" b="1" kern="1200" dirty="0"/>
            <a:t> </a:t>
          </a:r>
          <a:r>
            <a:rPr lang="en-GB" sz="1750" b="1" kern="1200" dirty="0" err="1"/>
            <a:t>koyamba</a:t>
          </a:r>
          <a:r>
            <a:rPr lang="en-GB" sz="1750" b="1" kern="1200" dirty="0"/>
            <a:t> </a:t>
          </a:r>
          <a:r>
            <a:rPr lang="en" sz="1750" b="1" kern="1200" dirty="0"/>
            <a:t>(1 Yohane 4:19)</a:t>
          </a:r>
        </a:p>
      </dsp:txBody>
      <dsp:txXfrm rot="-5400000">
        <a:off x="2510443" y="44155"/>
        <a:ext cx="5832831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509641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Kondani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Yehova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Mulungu </a:t>
          </a:r>
          <a:r>
            <a:rPr lang="en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wanu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41433"/>
        <a:ext cx="2430483" cy="731625"/>
      </dsp:txXfrm>
    </dsp:sp>
    <dsp:sp modelId="{EC4D15AB-9CE5-44D4-B73B-5C3D16681C2F}">
      <dsp:nvSpPr>
        <dsp:cNvPr id="0" name=""/>
        <dsp:cNvSpPr/>
      </dsp:nvSpPr>
      <dsp:spPr>
        <a:xfrm rot="5400000">
          <a:off x="5053693" y="-1677489"/>
          <a:ext cx="785616" cy="5872116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700" b="1" kern="1200" dirty="0"/>
            <a:t>Umu </a:t>
          </a:r>
          <a:r>
            <a:rPr lang="en-GB" sz="1700" b="1" kern="1200" dirty="0" err="1"/>
            <a:t>ndi</a:t>
          </a:r>
          <a:r>
            <a:rPr lang="en-GB" sz="1700" b="1" kern="1200" dirty="0"/>
            <a:t> </a:t>
          </a:r>
          <a:r>
            <a:rPr lang="en-GB" sz="1700" b="1" kern="1200" dirty="0" err="1"/>
            <a:t>momwe</a:t>
          </a:r>
          <a:r>
            <a:rPr lang="en-GB" sz="1700" b="1" kern="1200" dirty="0"/>
            <a:t> </a:t>
          </a:r>
          <a:r>
            <a:rPr lang="en-GB" sz="1700" b="1" kern="1200" dirty="0" err="1"/>
            <a:t>Yoswa</a:t>
          </a:r>
          <a:r>
            <a:rPr lang="en-GB" sz="1700" b="1" kern="1200" dirty="0"/>
            <a:t> </a:t>
          </a:r>
          <a:r>
            <a:rPr lang="en-GB" sz="1700" b="1" kern="1200" dirty="0" err="1"/>
            <a:t>akusonyezera</a:t>
          </a:r>
          <a:r>
            <a:rPr lang="en-GB" sz="1700" b="1" kern="1200" dirty="0"/>
            <a:t> </a:t>
          </a:r>
          <a:r>
            <a:rPr lang="en-GB" sz="1700" b="1" kern="1200" dirty="0" err="1"/>
            <a:t>khalidwe</a:t>
          </a:r>
          <a:r>
            <a:rPr lang="en-GB" sz="1700" b="1" kern="1200" dirty="0"/>
            <a:t> </a:t>
          </a:r>
          <a:r>
            <a:rPr lang="en-GB" sz="1700" b="1" kern="1200" dirty="0" err="1"/>
            <a:t>lomwe</a:t>
          </a:r>
          <a:r>
            <a:rPr lang="en-GB" sz="1700" b="1" kern="1200" dirty="0"/>
            <a:t> </a:t>
          </a:r>
          <a:r>
            <a:rPr lang="en-GB" sz="1700" b="1" kern="1200" dirty="0" err="1"/>
            <a:t>anthu</a:t>
          </a:r>
          <a:r>
            <a:rPr lang="en-GB" sz="1700" b="1" kern="1200" dirty="0"/>
            <a:t> </a:t>
          </a:r>
          <a:r>
            <a:rPr lang="en-GB" sz="1700" b="1" kern="1200" dirty="0" err="1"/>
            <a:t>osankha</a:t>
          </a:r>
          <a:r>
            <a:rPr lang="en-GB" sz="1700" b="1" kern="1200" dirty="0"/>
            <a:t> </a:t>
          </a:r>
          <a:r>
            <a:rPr lang="en-GB" sz="1700" b="1" kern="1200" dirty="0" err="1"/>
            <a:t>kuyenda</a:t>
          </a:r>
          <a:r>
            <a:rPr lang="en-GB" sz="1700" b="1" kern="1200" dirty="0"/>
            <a:t> </a:t>
          </a:r>
          <a:r>
            <a:rPr lang="en-GB" sz="1700" b="1" kern="1200" dirty="0" err="1"/>
            <a:t>ndi</a:t>
          </a:r>
          <a:r>
            <a:rPr lang="en-GB" sz="1700" b="1" kern="1200" dirty="0"/>
            <a:t> Mulungu </a:t>
          </a:r>
          <a:r>
            <a:rPr lang="en-GB" sz="1700" b="1" kern="1200" dirty="0" err="1"/>
            <a:t>ayenera</a:t>
          </a:r>
          <a:r>
            <a:rPr lang="en-GB" sz="1700" b="1" kern="1200" dirty="0"/>
            <a:t> </a:t>
          </a:r>
          <a:r>
            <a:rPr lang="en-GB" sz="1700" b="1" kern="1200" dirty="0" err="1"/>
            <a:t>kukhala</a:t>
          </a:r>
          <a:r>
            <a:rPr lang="en-GB" sz="1700" b="1" kern="1200" dirty="0"/>
            <a:t> nalo</a:t>
          </a:r>
          <a:endParaRPr lang="en" sz="1700" b="1" kern="1200" dirty="0"/>
        </a:p>
      </dsp:txBody>
      <dsp:txXfrm rot="-5400000">
        <a:off x="2510444" y="904111"/>
        <a:ext cx="5833765" cy="708914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509641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Yendani</a:t>
          </a:r>
          <a:r>
            <a:rPr lang="en-GB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mukumvera</a:t>
          </a:r>
          <a:r>
            <a:rPr lang="en-GB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Iye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892756"/>
        <a:ext cx="2430483" cy="731625"/>
      </dsp:txXfrm>
    </dsp:sp>
    <dsp:sp modelId="{A0A5D1E9-3E5B-40E1-8E83-7EFB7CCFAB4A}">
      <dsp:nvSpPr>
        <dsp:cNvPr id="0" name=""/>
        <dsp:cNvSpPr/>
      </dsp:nvSpPr>
      <dsp:spPr>
        <a:xfrm rot="5400000">
          <a:off x="5044125" y="-826166"/>
          <a:ext cx="804751" cy="5872116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Kumvera</a:t>
          </a:r>
          <a:r>
            <a:rPr lang="en-GB" sz="1800" b="1" kern="1200" dirty="0"/>
            <a:t> </a:t>
          </a:r>
          <a:r>
            <a:rPr lang="en-GB" sz="1800" b="1" kern="1200" dirty="0" err="1"/>
            <a:t>kumabwera</a:t>
          </a:r>
          <a:r>
            <a:rPr lang="en-GB" sz="1800" b="1" kern="1200" dirty="0"/>
            <a:t> </a:t>
          </a:r>
          <a:r>
            <a:rPr lang="en-GB" sz="1800" b="1" kern="1200" dirty="0" err="1"/>
            <a:t>mwachibadwa</a:t>
          </a:r>
          <a:r>
            <a:rPr lang="en-GB" sz="1800" b="1" kern="1200" dirty="0"/>
            <a:t> </a:t>
          </a:r>
          <a:r>
            <a:rPr lang="en-GB" sz="1800" b="1" kern="1200" dirty="0" err="1"/>
            <a:t>kuchokera</a:t>
          </a:r>
          <a:r>
            <a:rPr lang="en-GB" sz="1800" b="1" kern="1200" dirty="0"/>
            <a:t> </a:t>
          </a:r>
          <a:r>
            <a:rPr lang="en-GB" sz="1800" b="1" kern="1200" dirty="0" err="1"/>
            <a:t>m’mtima</a:t>
          </a:r>
          <a:r>
            <a:rPr lang="en-GB" sz="1800" b="1" kern="1200" dirty="0"/>
            <a:t> </a:t>
          </a:r>
          <a:r>
            <a:rPr lang="en-GB" sz="1800" b="1" kern="1200" dirty="0" err="1"/>
            <a:t>woyamika</a:t>
          </a:r>
          <a:r>
            <a:rPr lang="en-GB" sz="1800" b="1" kern="1200" dirty="0"/>
            <a:t>, </a:t>
          </a:r>
          <a:r>
            <a:rPr lang="en-GB" sz="1800" b="1" kern="1200" dirty="0" err="1"/>
            <a:t>umene</a:t>
          </a:r>
          <a:r>
            <a:rPr lang="en-GB" sz="1800" b="1" kern="1200" dirty="0"/>
            <a:t> </a:t>
          </a:r>
          <a:r>
            <a:rPr lang="en-GB" sz="1800" b="1" kern="1200" dirty="0" err="1"/>
            <a:t>umamvetsetsa</a:t>
          </a:r>
          <a:r>
            <a:rPr lang="en-GB" sz="1800" b="1" kern="1200" dirty="0"/>
            <a:t> </a:t>
          </a:r>
          <a:r>
            <a:rPr lang="en-GB" sz="1800" b="1" kern="1200" dirty="0" err="1"/>
            <a:t>zimene</a:t>
          </a:r>
          <a:r>
            <a:rPr lang="en-GB" sz="1800" b="1" kern="1200" dirty="0"/>
            <a:t> Mulungu </a:t>
          </a:r>
          <a:r>
            <a:rPr lang="en-GB" sz="1800" b="1" kern="1200" dirty="0" err="1"/>
            <a:t>wachita</a:t>
          </a:r>
          <a:endParaRPr lang="en" sz="1800" b="1" kern="1200" dirty="0"/>
        </a:p>
      </dsp:txBody>
      <dsp:txXfrm rot="-5400000">
        <a:off x="2510443" y="1746801"/>
        <a:ext cx="5832831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509641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Sungani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Malamulo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Ake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1744078"/>
        <a:ext cx="2430483" cy="731625"/>
      </dsp:txXfrm>
    </dsp:sp>
    <dsp:sp modelId="{EA7A024C-B283-41A0-9C29-21BA16A3C6F6}">
      <dsp:nvSpPr>
        <dsp:cNvPr id="0" name=""/>
        <dsp:cNvSpPr/>
      </dsp:nvSpPr>
      <dsp:spPr>
        <a:xfrm rot="5400000">
          <a:off x="5074812" y="25155"/>
          <a:ext cx="743378" cy="5872116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Tiyenera</a:t>
          </a:r>
          <a:r>
            <a:rPr lang="en-GB" sz="1800" b="1" kern="1200" dirty="0"/>
            <a:t> </a:t>
          </a:r>
          <a:r>
            <a:rPr lang="en-GB" sz="1800" b="1" kern="1200" dirty="0" err="1"/>
            <a:t>kumamatira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Mulungu, </a:t>
          </a:r>
          <a:r>
            <a:rPr lang="en-GB" sz="1800" b="1" kern="1200" dirty="0" err="1"/>
            <a:t>osalola</a:t>
          </a:r>
          <a:r>
            <a:rPr lang="en-GB" sz="1800" b="1" kern="1200" dirty="0"/>
            <a:t> </a:t>
          </a:r>
          <a:r>
            <a:rPr lang="en-GB" sz="1800" b="1" kern="1200" dirty="0" err="1"/>
            <a:t>chilichonse</a:t>
          </a:r>
          <a:r>
            <a:rPr lang="en-GB" sz="1800" b="1" kern="1200" dirty="0"/>
            <a:t> </a:t>
          </a:r>
          <a:r>
            <a:rPr lang="en-GB" sz="1800" b="1" kern="1200" dirty="0" err="1"/>
            <a:t>kutisokoneza</a:t>
          </a:r>
          <a:r>
            <a:rPr lang="en-GB" sz="1800" b="1" kern="1200" dirty="0"/>
            <a:t> </a:t>
          </a:r>
          <a:r>
            <a:rPr lang="en-GB" sz="1800" b="1" kern="1200" dirty="0" err="1"/>
            <a:t>kapena</a:t>
          </a:r>
          <a:r>
            <a:rPr lang="en-GB" sz="1800" b="1" kern="1200" dirty="0"/>
            <a:t> </a:t>
          </a:r>
          <a:r>
            <a:rPr lang="en-GB" sz="1800" b="1" kern="1200" dirty="0" err="1"/>
            <a:t>kuononga</a:t>
          </a:r>
          <a:r>
            <a:rPr lang="en-GB" sz="1800" b="1" kern="1200" dirty="0"/>
            <a:t> </a:t>
          </a:r>
          <a:r>
            <a:rPr lang="en-GB" sz="1800" b="1" kern="1200" dirty="0" err="1"/>
            <a:t>mgwirizano</a:t>
          </a:r>
          <a:r>
            <a:rPr lang="en-GB" sz="1800" b="1" kern="1200" dirty="0"/>
            <a:t> </a:t>
          </a:r>
          <a:r>
            <a:rPr lang="en-GB" sz="1800" b="1" kern="1200" dirty="0" err="1"/>
            <a:t>umenewo</a:t>
          </a:r>
          <a:endParaRPr lang="en" sz="1800" b="1" kern="1200" dirty="0"/>
        </a:p>
      </dsp:txBody>
      <dsp:txXfrm rot="-5400000">
        <a:off x="2510444" y="2625813"/>
        <a:ext cx="5835827" cy="6708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509641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 err="1">
              <a:solidFill>
                <a:schemeClr val="tx1"/>
              </a:solidFill>
            </a:rPr>
            <a:t>Mummamatireni</a:t>
          </a:r>
          <a:r>
            <a:rPr lang="en-GB" sz="1900" b="1" kern="1200" dirty="0">
              <a:solidFill>
                <a:schemeClr val="tx1"/>
              </a:solidFill>
            </a:rPr>
            <a:t> Iye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9579" y="2595401"/>
        <a:ext cx="2430483" cy="731625"/>
      </dsp:txXfrm>
    </dsp:sp>
    <dsp:sp modelId="{C7BB875E-DA0E-4867-A22D-2276AD93AA7B}">
      <dsp:nvSpPr>
        <dsp:cNvPr id="0" name=""/>
        <dsp:cNvSpPr/>
      </dsp:nvSpPr>
      <dsp:spPr>
        <a:xfrm rot="5400000">
          <a:off x="5044125" y="876478"/>
          <a:ext cx="804751" cy="5872116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Timapeza</a:t>
          </a:r>
          <a:r>
            <a:rPr lang="en-GB" sz="1800" b="1" kern="1200" dirty="0"/>
            <a:t> </a:t>
          </a:r>
          <a:r>
            <a:rPr lang="en-GB" sz="1800" b="1" kern="1200" dirty="0" err="1"/>
            <a:t>cholinga</a:t>
          </a:r>
          <a:r>
            <a:rPr lang="en-GB" sz="1800" b="1" kern="1200" dirty="0"/>
            <a:t> </a:t>
          </a:r>
          <a:r>
            <a:rPr lang="en-GB" sz="1800" b="1" kern="1200" dirty="0" err="1"/>
            <a:t>chenicheni</a:t>
          </a:r>
          <a:r>
            <a:rPr lang="en-GB" sz="1800" b="1" kern="1200" dirty="0"/>
            <a:t> cha </a:t>
          </a:r>
          <a:r>
            <a:rPr lang="en-GB" sz="1800" b="1" kern="1200" dirty="0" err="1"/>
            <a:t>moyo</a:t>
          </a:r>
          <a:r>
            <a:rPr lang="en-GB" sz="1800" b="1" kern="1200" dirty="0"/>
            <a:t>, </a:t>
          </a:r>
          <a:r>
            <a:rPr lang="en-GB" sz="1800" b="1" kern="1200" dirty="0" err="1"/>
            <a:t>kukhutira</a:t>
          </a:r>
          <a:r>
            <a:rPr lang="en-GB" sz="1800" b="1" kern="1200" dirty="0"/>
            <a:t>,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moyo</a:t>
          </a:r>
          <a:r>
            <a:rPr lang="en-GB" sz="1800" b="1" kern="1200" dirty="0"/>
            <a:t> </a:t>
          </a:r>
          <a:r>
            <a:rPr lang="en-GB" sz="1800" b="1" kern="1200" dirty="0" err="1"/>
            <a:t>wochuluka</a:t>
          </a:r>
          <a:r>
            <a:rPr lang="en-GB" sz="1800" b="1" kern="1200" dirty="0"/>
            <a:t> </a:t>
          </a:r>
          <a:r>
            <a:rPr lang="en-GB" sz="1800" b="1" kern="1200" dirty="0" err="1"/>
            <a:t>tikamatumikira</a:t>
          </a:r>
          <a:r>
            <a:rPr lang="en-GB" sz="1800" b="1" kern="1200" dirty="0"/>
            <a:t> </a:t>
          </a:r>
          <a:r>
            <a:rPr lang="en-GB" sz="1800" b="1" kern="1200" dirty="0" err="1"/>
            <a:t>Mlengi</a:t>
          </a:r>
          <a:r>
            <a:rPr lang="en-GB" sz="1800" b="1" kern="1200" dirty="0"/>
            <a:t> </a:t>
          </a:r>
          <a:r>
            <a:rPr lang="en-GB" sz="1800" b="1" kern="1200" dirty="0" err="1"/>
            <a:t>wathu</a:t>
          </a:r>
          <a:r>
            <a:rPr lang="en-GB" sz="1800" b="1" kern="1200" dirty="0"/>
            <a:t> </a:t>
          </a:r>
          <a:r>
            <a:rPr lang="en-GB" sz="1800" b="1" kern="1200" dirty="0" err="1"/>
            <a:t>mwakufuna</a:t>
          </a:r>
          <a:r>
            <a:rPr lang="en-GB" sz="1800" b="1" kern="1200" dirty="0"/>
            <a:t> </a:t>
          </a:r>
          <a:r>
            <a:rPr lang="en-GB" sz="1800" b="1" kern="1200" dirty="0" err="1"/>
            <a:t>kwathu</a:t>
          </a:r>
          <a:r>
            <a:rPr lang="en-GB" sz="1800" b="1" kern="1200" dirty="0"/>
            <a:t>, </a:t>
          </a:r>
          <a:r>
            <a:rPr lang="en-GB" sz="1800" b="1" kern="1200" dirty="0" err="1"/>
            <a:t>m’chikondi</a:t>
          </a:r>
          <a:endParaRPr lang="en" sz="1800" b="1" kern="1200" dirty="0"/>
        </a:p>
      </dsp:txBody>
      <dsp:txXfrm rot="-5400000">
        <a:off x="2510443" y="3449446"/>
        <a:ext cx="5832831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509641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 err="1">
              <a:solidFill>
                <a:schemeClr val="tx1"/>
              </a:solidFill>
            </a:rPr>
            <a:t>Mtumikireni</a:t>
          </a:r>
          <a:r>
            <a:rPr lang="en-GB" sz="1600" b="1" kern="1200" dirty="0">
              <a:solidFill>
                <a:schemeClr val="tx1"/>
              </a:solidFill>
            </a:rPr>
            <a:t> </a:t>
          </a:r>
          <a:r>
            <a:rPr lang="en-GB" sz="1600" b="1" kern="1200" dirty="0" err="1">
              <a:solidFill>
                <a:schemeClr val="tx1"/>
              </a:solidFill>
            </a:rPr>
            <a:t>ndi</a:t>
          </a:r>
          <a:r>
            <a:rPr lang="en-GB" sz="1600" b="1" kern="1200" dirty="0">
              <a:solidFill>
                <a:schemeClr val="tx1"/>
              </a:solidFill>
            </a:rPr>
            <a:t> </a:t>
          </a:r>
          <a:r>
            <a:rPr lang="en-GB" sz="1600" b="1" kern="1200" dirty="0" err="1">
              <a:solidFill>
                <a:schemeClr val="tx1"/>
              </a:solidFill>
            </a:rPr>
            <a:t>mtima</a:t>
          </a:r>
          <a:r>
            <a:rPr lang="en-GB" sz="1600" b="1" kern="1200" dirty="0">
              <a:solidFill>
                <a:schemeClr val="tx1"/>
              </a:solidFill>
            </a:rPr>
            <a:t> </a:t>
          </a:r>
          <a:r>
            <a:rPr lang="en-GB" sz="1600" b="1" kern="1200" dirty="0" err="1">
              <a:solidFill>
                <a:schemeClr val="tx1"/>
              </a:solidFill>
            </a:rPr>
            <a:t>wanu</a:t>
          </a:r>
          <a:r>
            <a:rPr lang="en-GB" sz="1600" b="1" kern="1200" dirty="0">
              <a:solidFill>
                <a:schemeClr val="tx1"/>
              </a:solidFill>
            </a:rPr>
            <a:t> </a:t>
          </a:r>
          <a:r>
            <a:rPr lang="en-GB" sz="1600" b="1" kern="1200" dirty="0" err="1">
              <a:solidFill>
                <a:schemeClr val="tx1"/>
              </a:solidFill>
            </a:rPr>
            <a:t>wonse</a:t>
          </a:r>
          <a:r>
            <a:rPr lang="en-GB" sz="1600" b="1" kern="1200" dirty="0">
              <a:solidFill>
                <a:schemeClr val="tx1"/>
              </a:solidFill>
            </a:rPr>
            <a:t> </a:t>
          </a:r>
          <a:r>
            <a:rPr lang="en-GB" sz="1600" b="1" kern="1200" dirty="0" err="1">
              <a:solidFill>
                <a:schemeClr val="tx1"/>
              </a:solidFill>
            </a:rPr>
            <a:t>ndi</a:t>
          </a:r>
          <a:r>
            <a:rPr lang="en-GB" sz="1600" b="1" kern="1200" dirty="0">
              <a:solidFill>
                <a:schemeClr val="tx1"/>
              </a:solidFill>
            </a:rPr>
            <a:t> </a:t>
          </a:r>
          <a:r>
            <a:rPr lang="en-GB" sz="1600" b="1" kern="1200" dirty="0" err="1">
              <a:solidFill>
                <a:schemeClr val="tx1"/>
              </a:solidFill>
            </a:rPr>
            <a:t>moyo</a:t>
          </a:r>
          <a:r>
            <a:rPr lang="en-GB" sz="1600" b="1" kern="1200" dirty="0">
              <a:solidFill>
                <a:schemeClr val="tx1"/>
              </a:solidFill>
            </a:rPr>
            <a:t> </a:t>
          </a:r>
          <a:r>
            <a:rPr lang="en-GB" sz="1600" b="1" kern="1200" dirty="0" err="1">
              <a:solidFill>
                <a:schemeClr val="tx1"/>
              </a:solidFill>
            </a:rPr>
            <a:t>wanu</a:t>
          </a:r>
          <a:r>
            <a:rPr lang="en-GB" sz="1600" b="1" kern="1200" dirty="0">
              <a:solidFill>
                <a:schemeClr val="tx1"/>
              </a:solidFill>
            </a:rPr>
            <a:t> </a:t>
          </a:r>
          <a:r>
            <a:rPr lang="en-GB" sz="1600" b="1" kern="1200" dirty="0" err="1">
              <a:solidFill>
                <a:schemeClr val="tx1"/>
              </a:solidFill>
            </a:rPr>
            <a:t>wonse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39579" y="3446724"/>
        <a:ext cx="2430483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Anamvetsera</a:t>
          </a:r>
          <a:r>
            <a:rPr lang="en-GB" sz="2000" b="1" kern="1200" dirty="0"/>
            <a:t> </a:t>
          </a:r>
          <a:r>
            <a:rPr lang="en-GB" sz="2000" b="1" kern="1200" dirty="0" err="1"/>
            <a:t>milandu</a:t>
          </a:r>
          <a:r>
            <a:rPr lang="en-GB" sz="2000" b="1" kern="1200" dirty="0"/>
            <a:t> </a:t>
          </a:r>
          <a:r>
            <a:rPr lang="en-GB" sz="2000" b="1" kern="1200" dirty="0" err="1"/>
            <a:t>yonseyo</a:t>
          </a:r>
          <a:r>
            <a:rPr lang="en-GB" sz="2000" b="1" kern="1200" dirty="0"/>
            <a:t> </a:t>
          </a:r>
          <a:r>
            <a:rPr lang="en-GB" sz="2000" b="1" kern="1200" dirty="0" err="1"/>
            <a:t>mwakachetechete</a:t>
          </a:r>
          <a:endParaRPr lang="es-ES" sz="2000" kern="120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Anaitanira</a:t>
          </a:r>
          <a:r>
            <a:rPr lang="en-GB" sz="2000" b="1" kern="1200" dirty="0"/>
            <a:t> Mulungu </a:t>
          </a:r>
          <a:r>
            <a:rPr lang="en-GB" sz="2000" b="1" kern="1200" dirty="0" err="1"/>
            <a:t>kukhala</a:t>
          </a:r>
          <a:r>
            <a:rPr lang="en-GB" sz="2000" b="1" kern="1200" dirty="0"/>
            <a:t> </a:t>
          </a:r>
          <a:r>
            <a:rPr lang="en-GB" sz="2000" b="1" kern="1200" dirty="0" err="1"/>
            <a:t>mboni</a:t>
          </a:r>
          <a:r>
            <a:rPr lang="en-GB" sz="2000" b="1" kern="1200" dirty="0"/>
            <a:t> </a:t>
          </a:r>
          <a:r>
            <a:rPr lang="en-GB" sz="2000" b="1" kern="1200" dirty="0" err="1"/>
            <a:t>yawo</a:t>
          </a:r>
          <a:endParaRPr lang="es-ES" sz="2000" kern="120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Anavomera</a:t>
          </a:r>
          <a:r>
            <a:rPr lang="en-GB" sz="2000" b="1" kern="1200" dirty="0"/>
            <a:t> </a:t>
          </a:r>
          <a:r>
            <a:rPr lang="en-GB" sz="2000" b="1" kern="1200" dirty="0" err="1"/>
            <a:t>kulangidwa</a:t>
          </a:r>
          <a:r>
            <a:rPr lang="en-GB" sz="2000" b="1" kern="1200" dirty="0"/>
            <a:t> </a:t>
          </a:r>
          <a:r>
            <a:rPr lang="en-GB" sz="2000" b="1" kern="1200" dirty="0" err="1"/>
            <a:t>ngati</a:t>
          </a:r>
          <a:r>
            <a:rPr lang="en-GB" sz="2000" b="1" kern="1200" dirty="0"/>
            <a:t> </a:t>
          </a:r>
          <a:r>
            <a:rPr lang="en-GB" sz="2000" b="1" kern="1200" dirty="0" err="1"/>
            <a:t>anachimwa</a:t>
          </a:r>
          <a:endParaRPr lang="es-ES" sz="2000" kern="120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Anawulula</a:t>
          </a:r>
          <a:r>
            <a:rPr lang="en-GB" sz="2000" b="1" kern="1200" dirty="0"/>
            <a:t> </a:t>
          </a:r>
          <a:r>
            <a:rPr lang="en-GB" sz="2000" b="1" kern="1200" dirty="0" err="1"/>
            <a:t>zolinga</a:t>
          </a:r>
          <a:r>
            <a:rPr lang="en-GB" sz="2000" b="1" kern="1200" dirty="0"/>
            <a:t> </a:t>
          </a:r>
          <a:r>
            <a:rPr lang="en-GB" sz="2000" b="1" kern="1200" dirty="0" err="1"/>
            <a:t>zawo</a:t>
          </a:r>
          <a:r>
            <a:rPr lang="en-GB" sz="2000" b="1" kern="1200" dirty="0"/>
            <a:t> </a:t>
          </a:r>
          <a:r>
            <a:rPr lang="en-GB" sz="2000" b="1" kern="1200" dirty="0" err="1"/>
            <a:t>zenizeni</a:t>
          </a:r>
          <a:endParaRPr lang="es-ES" sz="2000" kern="120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Kudzera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mu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chitsanzo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chawo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tikhoza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kuona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njira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zofunikira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zobwezeretsa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mtendere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m'mikhalidwe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yofanana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pankhani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ya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banja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, mpingo,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ndi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dera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.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Kulankhulana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maganizo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athu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Musamangofika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pa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chiganizo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mwachangu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Kambiranani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za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mavutowo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musanachitepo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kanthu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Khalani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okonzeka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kudzichepetsa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kulolerana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kuti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mukwaniritse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umodzi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Yankhani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milandu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mwaulemu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mofatsa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Sangalalani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kutamanda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Mulungu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pamene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mtendere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wabwezeretsedwa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en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KUKHALA M’DZIKO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8879598" y="6519446"/>
            <a:ext cx="314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11, December 13,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525698" y="4650725"/>
            <a:ext cx="7010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gentle answer turns away wrath, but a harsh word stirs up anger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Proverbs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15:1, 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NIV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96086" y="4161354"/>
            <a:ext cx="52435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868A2"/>
                </a:solidFill>
              </a:rPr>
              <a:t>Mau </a:t>
            </a:r>
            <a:r>
              <a:rPr lang="en" sz="2000" b="1" dirty="0" err="1">
                <a:solidFill>
                  <a:srgbClr val="9868A2"/>
                </a:solidFill>
              </a:rPr>
              <a:t>Otsanzikana</a:t>
            </a:r>
            <a:r>
              <a:rPr lang="en" sz="2000" b="1" dirty="0">
                <a:solidFill>
                  <a:srgbClr val="9868A2"/>
                </a:solidFill>
              </a:rPr>
              <a:t> (</a:t>
            </a:r>
            <a:r>
              <a:rPr lang="en" sz="2000" b="1" dirty="0" err="1">
                <a:solidFill>
                  <a:srgbClr val="9868A2"/>
                </a:solidFill>
              </a:rPr>
              <a:t>Yoswa</a:t>
            </a:r>
            <a:r>
              <a:rPr lang="en" sz="2000" b="1" dirty="0">
                <a:solidFill>
                  <a:srgbClr val="9868A2"/>
                </a:solidFill>
              </a:rPr>
              <a:t> 22:1-8)</a:t>
            </a:r>
          </a:p>
          <a:p>
            <a:pPr>
              <a:spcBef>
                <a:spcPts val="1800"/>
              </a:spcBef>
            </a:pPr>
            <a:r>
              <a:rPr lang="en-GB" sz="2000" b="1" dirty="0" err="1">
                <a:solidFill>
                  <a:srgbClr val="9B6260"/>
                </a:solidFill>
              </a:rPr>
              <a:t>Chifukwa</a:t>
            </a:r>
            <a:r>
              <a:rPr lang="en-GB" sz="2000" b="1" dirty="0">
                <a:solidFill>
                  <a:srgbClr val="9B6260"/>
                </a:solidFill>
              </a:rPr>
              <a:t> cha </a:t>
            </a:r>
            <a:r>
              <a:rPr lang="en-GB" sz="2000" b="1" dirty="0" err="1">
                <a:solidFill>
                  <a:srgbClr val="9B6260"/>
                </a:solidFill>
              </a:rPr>
              <a:t>Mkangano</a:t>
            </a:r>
            <a:r>
              <a:rPr lang="en-GB" sz="2000" b="1" dirty="0">
                <a:solidFill>
                  <a:srgbClr val="9B6260"/>
                </a:solidFill>
              </a:rPr>
              <a:t> </a:t>
            </a:r>
            <a:r>
              <a:rPr lang="en" sz="2000" b="1" dirty="0">
                <a:solidFill>
                  <a:srgbClr val="9B6260"/>
                </a:solidFill>
              </a:rPr>
              <a:t>(</a:t>
            </a:r>
            <a:r>
              <a:rPr lang="en" sz="2000" b="1" dirty="0" err="1">
                <a:solidFill>
                  <a:srgbClr val="9B6260"/>
                </a:solidFill>
              </a:rPr>
              <a:t>Yoswa</a:t>
            </a:r>
            <a:r>
              <a:rPr lang="en" sz="2000" b="1" dirty="0">
                <a:solidFill>
                  <a:srgbClr val="9B6260"/>
                </a:solidFill>
              </a:rPr>
              <a:t> 22:10-12)</a:t>
            </a:r>
          </a:p>
          <a:p>
            <a:pPr>
              <a:spcBef>
                <a:spcPts val="1800"/>
              </a:spcBef>
            </a:pPr>
            <a:r>
              <a:rPr lang="en" sz="2000" b="1" dirty="0" err="1">
                <a:solidFill>
                  <a:srgbClr val="5F9199"/>
                </a:solidFill>
              </a:rPr>
              <a:t>Zoneneza</a:t>
            </a:r>
            <a:r>
              <a:rPr lang="en" sz="2000" b="1" dirty="0">
                <a:solidFill>
                  <a:srgbClr val="5F9199"/>
                </a:solidFill>
              </a:rPr>
              <a:t> (</a:t>
            </a:r>
            <a:r>
              <a:rPr lang="en" sz="2000" b="1" dirty="0" err="1">
                <a:solidFill>
                  <a:srgbClr val="5F9199"/>
                </a:solidFill>
              </a:rPr>
              <a:t>Yoswa</a:t>
            </a:r>
            <a:r>
              <a:rPr lang="en" sz="2000" b="1" dirty="0">
                <a:solidFill>
                  <a:srgbClr val="5F9199"/>
                </a:solidFill>
              </a:rPr>
              <a:t> 22:13-20)</a:t>
            </a:r>
          </a:p>
          <a:p>
            <a:pPr>
              <a:spcBef>
                <a:spcPts val="1800"/>
              </a:spcBef>
            </a:pPr>
            <a:r>
              <a:rPr lang="en" sz="2000" b="1" dirty="0" err="1">
                <a:solidFill>
                  <a:srgbClr val="729C63"/>
                </a:solidFill>
              </a:rPr>
              <a:t>Yankho</a:t>
            </a:r>
            <a:r>
              <a:rPr lang="en" sz="2000" b="1" dirty="0">
                <a:solidFill>
                  <a:srgbClr val="729C63"/>
                </a:solidFill>
              </a:rPr>
              <a:t> </a:t>
            </a:r>
            <a:r>
              <a:rPr lang="en" sz="2000" b="1" dirty="0" err="1">
                <a:solidFill>
                  <a:srgbClr val="729C63"/>
                </a:solidFill>
              </a:rPr>
              <a:t>Labwino</a:t>
            </a:r>
            <a:r>
              <a:rPr lang="en" sz="2000" b="1" dirty="0">
                <a:solidFill>
                  <a:srgbClr val="729C63"/>
                </a:solidFill>
              </a:rPr>
              <a:t> (</a:t>
            </a:r>
            <a:r>
              <a:rPr lang="en" sz="2000" b="1" dirty="0" err="1">
                <a:solidFill>
                  <a:srgbClr val="729C63"/>
                </a:solidFill>
              </a:rPr>
              <a:t>Yoswa</a:t>
            </a:r>
            <a:r>
              <a:rPr lang="en" sz="2000" b="1" dirty="0">
                <a:solidFill>
                  <a:srgbClr val="729C63"/>
                </a:solidFill>
              </a:rPr>
              <a:t> 22:21-29)</a:t>
            </a:r>
          </a:p>
          <a:p>
            <a:pPr>
              <a:spcBef>
                <a:spcPts val="1800"/>
              </a:spcBef>
            </a:pPr>
            <a:r>
              <a:rPr lang="en-GB" sz="2000" b="1" dirty="0" err="1">
                <a:solidFill>
                  <a:srgbClr val="9B8F61"/>
                </a:solidFill>
              </a:rPr>
              <a:t>Kuyanjanitsa</a:t>
            </a:r>
            <a:r>
              <a:rPr lang="en" sz="2000" b="1" dirty="0">
                <a:solidFill>
                  <a:srgbClr val="9B8F61"/>
                </a:solidFill>
              </a:rPr>
              <a:t> (</a:t>
            </a:r>
            <a:r>
              <a:rPr lang="en" sz="2000" b="1" dirty="0" err="1">
                <a:solidFill>
                  <a:srgbClr val="9B8F61"/>
                </a:solidFill>
              </a:rPr>
              <a:t>Yoswa</a:t>
            </a:r>
            <a:r>
              <a:rPr lang="en" sz="2000" b="1" dirty="0">
                <a:solidFill>
                  <a:srgbClr val="9B8F61"/>
                </a:solidFill>
              </a:rPr>
              <a:t>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4" y="94476"/>
            <a:ext cx="9144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Zitatha </a:t>
            </a:r>
            <a:r>
              <a:rPr lang="en-GB" sz="2000" b="1" dirty="0" err="1"/>
              <a:t>zaka</a:t>
            </a:r>
            <a:r>
              <a:rPr lang="en-GB" sz="2000" b="1" dirty="0"/>
              <a:t> </a:t>
            </a:r>
            <a:r>
              <a:rPr lang="en-GB" sz="2000" b="1" dirty="0" err="1"/>
              <a:t>zambiri</a:t>
            </a:r>
            <a:r>
              <a:rPr lang="en-GB" sz="2000" b="1" dirty="0"/>
              <a:t> za </a:t>
            </a:r>
            <a:r>
              <a:rPr lang="en-GB" sz="2000" b="1" dirty="0" err="1"/>
              <a:t>nkhondo</a:t>
            </a:r>
            <a:r>
              <a:rPr lang="en-GB" sz="2000" b="1" dirty="0"/>
              <a:t>, Israeli </a:t>
            </a:r>
            <a:r>
              <a:rPr lang="en-GB" sz="2000" b="1" dirty="0" err="1"/>
              <a:t>anagonjetsa</a:t>
            </a:r>
            <a:r>
              <a:rPr lang="en-GB" sz="2000" b="1" dirty="0"/>
              <a:t> </a:t>
            </a:r>
            <a:r>
              <a:rPr lang="en-GB" sz="2000" b="1" dirty="0" err="1"/>
              <a:t>Kenaani</a:t>
            </a:r>
            <a:r>
              <a:rPr lang="en-GB" sz="2000" b="1" dirty="0"/>
              <a:t>, </a:t>
            </a:r>
            <a:r>
              <a:rPr lang="en-GB" sz="2000" b="1" dirty="0" err="1"/>
              <a:t>ngakhale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sanathamangitse</a:t>
            </a:r>
            <a:r>
              <a:rPr lang="en-GB" sz="2000" b="1" dirty="0"/>
              <a:t> </a:t>
            </a:r>
            <a:r>
              <a:rPr lang="en-GB" sz="2000" b="1" dirty="0" err="1"/>
              <a:t>nzika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 za </a:t>
            </a:r>
            <a:r>
              <a:rPr lang="en-GB" sz="2000" b="1" dirty="0" err="1"/>
              <a:t>m’dzikolo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9405257" y="152400"/>
            <a:ext cx="2634342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9" y="1979787"/>
            <a:ext cx="91341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Potsiriza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yoti</a:t>
            </a:r>
            <a:r>
              <a:rPr lang="en-GB" sz="2000" b="1" dirty="0"/>
              <a:t> </a:t>
            </a:r>
            <a:r>
              <a:rPr lang="en-GB" sz="2000" b="1" dirty="0" err="1"/>
              <a:t>asiyane</a:t>
            </a:r>
            <a:r>
              <a:rPr lang="en-GB" sz="2000" b="1" dirty="0"/>
              <a:t> </a:t>
            </a:r>
            <a:r>
              <a:rPr lang="en-GB" sz="2000" b="1" dirty="0" err="1"/>
              <a:t>inafika</a:t>
            </a:r>
            <a:r>
              <a:rPr lang="en-GB" sz="2000" b="1" dirty="0"/>
              <a:t>. </a:t>
            </a:r>
            <a:r>
              <a:rPr lang="en-GB" sz="2000" b="1" dirty="0" err="1"/>
              <a:t>Atawadalitsa</a:t>
            </a:r>
            <a:r>
              <a:rPr lang="en-GB" sz="2000" b="1" dirty="0"/>
              <a:t> </a:t>
            </a:r>
            <a:r>
              <a:rPr lang="en-GB" sz="2000" b="1" dirty="0" err="1"/>
              <a:t>ndiponso</a:t>
            </a:r>
            <a:r>
              <a:rPr lang="en-GB" sz="2000" b="1" dirty="0"/>
              <a:t> </a:t>
            </a:r>
            <a:r>
              <a:rPr lang="en-GB" sz="2000" b="1" dirty="0" err="1"/>
              <a:t>ndikuwalangiza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apitirize</a:t>
            </a:r>
            <a:r>
              <a:rPr lang="en-GB" sz="2000" b="1" dirty="0"/>
              <a:t> </a:t>
            </a:r>
            <a:r>
              <a:rPr lang="en-GB" sz="2000" b="1" dirty="0" err="1"/>
              <a:t>kuyenda</a:t>
            </a:r>
            <a:r>
              <a:rPr lang="en-GB" sz="2000" b="1" dirty="0"/>
              <a:t> </a:t>
            </a:r>
            <a:r>
              <a:rPr lang="en-GB" sz="2000" b="1" dirty="0" err="1"/>
              <a:t>m’njira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Mulungu, </a:t>
            </a: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anawalola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apite</a:t>
            </a:r>
            <a:r>
              <a:rPr lang="en-GB" sz="2000" b="1" dirty="0"/>
              <a:t>. Koma, </a:t>
            </a:r>
            <a:r>
              <a:rPr lang="en-GB" sz="2000" b="1" dirty="0" err="1"/>
              <a:t>mwambo</a:t>
            </a:r>
            <a:r>
              <a:rPr lang="en-GB" sz="2000" b="1" dirty="0"/>
              <a:t> </a:t>
            </a:r>
            <a:r>
              <a:rPr lang="en-GB" sz="2000" b="1" dirty="0" err="1"/>
              <a:t>wotsanzikana</a:t>
            </a:r>
            <a:r>
              <a:rPr lang="en-GB" sz="2000" b="1" dirty="0"/>
              <a:t> </a:t>
            </a:r>
            <a:r>
              <a:rPr lang="en-GB" sz="2000" b="1" dirty="0" err="1"/>
              <a:t>umenewu</a:t>
            </a:r>
            <a:r>
              <a:rPr lang="en-GB" sz="2000" b="1" dirty="0"/>
              <a:t> </a:t>
            </a:r>
            <a:r>
              <a:rPr lang="en-GB" sz="2000" b="1" dirty="0" err="1"/>
              <a:t>unasokonezedwa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kusamvetsetsana</a:t>
            </a:r>
            <a:r>
              <a:rPr lang="en-GB" sz="2000" b="1" dirty="0"/>
              <a:t> </a:t>
            </a:r>
            <a:r>
              <a:rPr lang="en-GB" sz="2000" b="1" dirty="0" err="1"/>
              <a:t>koopsa</a:t>
            </a:r>
            <a:r>
              <a:rPr lang="en-GB" sz="2000" b="1" dirty="0"/>
              <a:t> </a:t>
            </a:r>
            <a:r>
              <a:rPr lang="en-GB" sz="2000" b="1" dirty="0" err="1"/>
              <a:t>komwe</a:t>
            </a:r>
            <a:r>
              <a:rPr lang="en-GB" sz="2000" b="1" dirty="0"/>
              <a:t> </a:t>
            </a:r>
            <a:r>
              <a:rPr lang="en-GB" sz="2000" b="1" dirty="0" err="1"/>
              <a:t>kukanatha</a:t>
            </a:r>
            <a:r>
              <a:rPr lang="en-GB" sz="2000" b="1" dirty="0"/>
              <a:t> </a:t>
            </a:r>
            <a:r>
              <a:rPr lang="en-GB" sz="2000" b="1" dirty="0" err="1"/>
              <a:t>kuononga</a:t>
            </a:r>
            <a:r>
              <a:rPr lang="en-GB" sz="2000" b="1" dirty="0"/>
              <a:t> </a:t>
            </a:r>
            <a:r>
              <a:rPr lang="en-GB" sz="2000" b="1" dirty="0" err="1"/>
              <a:t>umodzi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Aisraeli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802362"/>
            <a:ext cx="91341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Mitundu</a:t>
            </a:r>
            <a:r>
              <a:rPr lang="en-GB" sz="2000" b="1" dirty="0"/>
              <a:t> </a:t>
            </a:r>
            <a:r>
              <a:rPr lang="en-GB" sz="2000" b="1" dirty="0" err="1"/>
              <a:t>iwiri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theka</a:t>
            </a:r>
            <a:r>
              <a:rPr lang="en-GB" sz="2000" b="1" dirty="0"/>
              <a:t> </a:t>
            </a:r>
            <a:r>
              <a:rPr lang="en-GB" sz="2000" b="1" dirty="0" err="1"/>
              <a:t>imene</a:t>
            </a:r>
            <a:r>
              <a:rPr lang="en-GB" sz="2000" b="1" dirty="0"/>
              <a:t> </a:t>
            </a:r>
            <a:r>
              <a:rPr lang="en-GB" sz="2000" b="1" dirty="0" err="1"/>
              <a:t>inatenga</a:t>
            </a:r>
            <a:r>
              <a:rPr lang="en-GB" sz="2000" b="1" dirty="0"/>
              <a:t> </a:t>
            </a:r>
            <a:r>
              <a:rPr lang="en-GB" sz="2000" b="1" dirty="0" err="1"/>
              <a:t>gawo</a:t>
            </a:r>
            <a:r>
              <a:rPr lang="en-GB" sz="2000" b="1" dirty="0"/>
              <a:t> </a:t>
            </a:r>
            <a:r>
              <a:rPr lang="en-GB" sz="2000" b="1" dirty="0" err="1"/>
              <a:t>lakum’mawa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Yorodani</a:t>
            </a:r>
            <a:r>
              <a:rPr lang="en-GB" sz="2000" b="1" dirty="0"/>
              <a:t> (</a:t>
            </a:r>
            <a:r>
              <a:rPr lang="en-GB" sz="2000" b="1" dirty="0" err="1"/>
              <a:t>Ruubeni</a:t>
            </a:r>
            <a:r>
              <a:rPr lang="en-GB" sz="2000" b="1" dirty="0"/>
              <a:t>, Gadi,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theka</a:t>
            </a:r>
            <a:r>
              <a:rPr lang="en-GB" sz="2000" b="1" dirty="0"/>
              <a:t> la </a:t>
            </a:r>
            <a:r>
              <a:rPr lang="en-GB" sz="2000" b="1" dirty="0" err="1"/>
              <a:t>fuko</a:t>
            </a:r>
            <a:r>
              <a:rPr lang="en-GB" sz="2000" b="1" dirty="0"/>
              <a:t> la Manase),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inawoloka</a:t>
            </a:r>
            <a:r>
              <a:rPr lang="en-GB" sz="2000" b="1" dirty="0"/>
              <a:t> </a:t>
            </a:r>
            <a:r>
              <a:rPr lang="en-GB" sz="2000" b="1" dirty="0" err="1"/>
              <a:t>Yorodani</a:t>
            </a:r>
            <a:r>
              <a:rPr lang="en-GB" sz="2000" b="1" dirty="0"/>
              <a:t> </a:t>
            </a:r>
            <a:r>
              <a:rPr lang="en-GB" sz="2000" b="1" dirty="0" err="1"/>
              <a:t>kudzathandiza</a:t>
            </a:r>
            <a:r>
              <a:rPr lang="en-GB" sz="2000" b="1" dirty="0"/>
              <a:t> </a:t>
            </a:r>
            <a:r>
              <a:rPr lang="en-GB" sz="2000" b="1" dirty="0" err="1"/>
              <a:t>pogonjetsa</a:t>
            </a:r>
            <a:r>
              <a:rPr lang="en-GB" sz="2000" b="1" dirty="0"/>
              <a:t> </a:t>
            </a:r>
            <a:r>
              <a:rPr lang="en-GB" sz="2000" b="1" dirty="0" err="1"/>
              <a:t>dzikolo</a:t>
            </a:r>
            <a:r>
              <a:rPr lang="en-GB" sz="2000" b="1" dirty="0"/>
              <a:t>, </a:t>
            </a:r>
            <a:r>
              <a:rPr lang="en-GB" sz="2000" b="1" dirty="0" err="1"/>
              <a:t>linakhulupirika</a:t>
            </a:r>
            <a:r>
              <a:rPr lang="en-GB" sz="2000" b="1" dirty="0"/>
              <a:t> </a:t>
            </a:r>
            <a:r>
              <a:rPr lang="en-GB" sz="2000" b="1" dirty="0" err="1"/>
              <a:t>pokwaniritsa</a:t>
            </a:r>
            <a:r>
              <a:rPr lang="en-GB" sz="2000" b="1" dirty="0"/>
              <a:t> </a:t>
            </a:r>
            <a:r>
              <a:rPr lang="en-GB" sz="2000" b="1" dirty="0" err="1"/>
              <a:t>lonjezo</a:t>
            </a:r>
            <a:r>
              <a:rPr lang="en-GB" sz="2000" b="1" dirty="0"/>
              <a:t> </a:t>
            </a:r>
            <a:r>
              <a:rPr lang="en-GB" sz="2000" b="1" dirty="0" err="1"/>
              <a:t>lawo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MAU OTSANZIKANA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Koma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samalirani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bwino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muchite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chilangizo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chilamulo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zimene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Mose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mtumiki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anakulamulirani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kukonda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Mulungu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wanu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kuyenda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m'njira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zake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zonse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kusunga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malamulo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kumuumirira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Iye,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kumtumikira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Iye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mtima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wanu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wonse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moyo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wanu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wonse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22:5)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8383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Popeza</a:t>
            </a:r>
            <a:r>
              <a:rPr lang="en-GB" sz="2000" b="1" dirty="0"/>
              <a:t> </a:t>
            </a:r>
            <a:r>
              <a:rPr lang="en-GB" sz="2000" b="1" dirty="0" err="1"/>
              <a:t>mtsinje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Yorodani</a:t>
            </a:r>
            <a:r>
              <a:rPr lang="en-GB" sz="2000" b="1" dirty="0"/>
              <a:t> </a:t>
            </a:r>
            <a:r>
              <a:rPr lang="en-GB" sz="2000" b="1" dirty="0" err="1"/>
              <a:t>ukanapangitsa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mafukowa</a:t>
            </a:r>
            <a:r>
              <a:rPr lang="en-GB" sz="2000" b="1" dirty="0"/>
              <a:t> </a:t>
            </a:r>
            <a:r>
              <a:rPr lang="en-GB" sz="2000" b="1" dirty="0" err="1"/>
              <a:t>asiyane</a:t>
            </a:r>
            <a:r>
              <a:rPr lang="en-GB" sz="2000" b="1" dirty="0"/>
              <a:t>, </a:t>
            </a: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anapereka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mitundu</a:t>
            </a:r>
            <a:r>
              <a:rPr lang="en-GB" sz="2000" b="1" dirty="0"/>
              <a:t> </a:t>
            </a:r>
            <a:r>
              <a:rPr lang="en-GB" sz="2000" b="1" dirty="0" err="1"/>
              <a:t>iwiri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theka</a:t>
            </a:r>
            <a:r>
              <a:rPr lang="en-GB" sz="2000" b="1" dirty="0"/>
              <a:t> </a:t>
            </a:r>
            <a:r>
              <a:rPr lang="en-GB" sz="2000" b="1" dirty="0" err="1"/>
              <a:t>malangizo</a:t>
            </a:r>
            <a:r>
              <a:rPr lang="en-GB" sz="2000" b="1" dirty="0"/>
              <a:t> </a:t>
            </a:r>
            <a:r>
              <a:rPr lang="en-GB" sz="2000" b="1" dirty="0" err="1"/>
              <a:t>anzeru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akhalebe</a:t>
            </a:r>
            <a:r>
              <a:rPr lang="en-GB" sz="2000" b="1" dirty="0"/>
              <a:t> </a:t>
            </a:r>
            <a:r>
              <a:rPr lang="en-GB" sz="2000" b="1" dirty="0" err="1"/>
              <a:t>okhulupirika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22:5):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37388"/>
              </p:ext>
            </p:extLst>
          </p:nvPr>
        </p:nvGraphicFramePr>
        <p:xfrm>
          <a:off x="238124" y="2552491"/>
          <a:ext cx="8383362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6487" y="1628775"/>
            <a:ext cx="3351687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CHIFUKWA CHA MKANGANO</a:t>
            </a:r>
            <a:endParaRPr lang="en" sz="44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224237" y="554424"/>
            <a:ext cx="11615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Atafika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Geliloti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mʼmbali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mtsinje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Yorodani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mʼdziko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Kanaani,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fuko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Rubeni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fuko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Gadi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theka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fuko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Manase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anamanga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guwa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lansembe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lalikulu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pamenepo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099459" y="1610410"/>
            <a:ext cx="6483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Pafupi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malo</a:t>
            </a:r>
            <a:r>
              <a:rPr lang="en-GB" sz="2000" b="1" dirty="0"/>
              <a:t> amene </a:t>
            </a: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anamanga</a:t>
            </a:r>
            <a:r>
              <a:rPr lang="en-GB" sz="2000" b="1" dirty="0"/>
              <a:t> </a:t>
            </a:r>
            <a:r>
              <a:rPr lang="en-GB" sz="2000" b="1" dirty="0" err="1"/>
              <a:t>chikumbutso</a:t>
            </a:r>
            <a:r>
              <a:rPr lang="en-GB" sz="2000" b="1" dirty="0"/>
              <a:t> cha </a:t>
            </a:r>
            <a:r>
              <a:rPr lang="en-GB" sz="2000" b="1" dirty="0" err="1"/>
              <a:t>kuwoloka</a:t>
            </a:r>
            <a:r>
              <a:rPr lang="en-GB" sz="2000" b="1" dirty="0"/>
              <a:t> </a:t>
            </a:r>
            <a:r>
              <a:rPr lang="en-GB" sz="2000" b="1" dirty="0" err="1"/>
              <a:t>mozizwitsa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Yordano, </a:t>
            </a:r>
            <a:r>
              <a:rPr lang="en-GB" sz="2000" b="1" dirty="0" err="1"/>
              <a:t>mafuko</a:t>
            </a:r>
            <a:r>
              <a:rPr lang="en-GB" sz="2000" b="1" dirty="0"/>
              <a:t> </a:t>
            </a:r>
            <a:r>
              <a:rPr lang="en-GB" sz="2000" b="1" dirty="0" err="1"/>
              <a:t>awiri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theka</a:t>
            </a:r>
            <a:r>
              <a:rPr lang="en-GB" sz="2000" b="1" dirty="0"/>
              <a:t> </a:t>
            </a:r>
            <a:r>
              <a:rPr lang="en-GB" sz="2000" b="1" dirty="0" err="1"/>
              <a:t>anamanga</a:t>
            </a:r>
            <a:r>
              <a:rPr lang="en-GB" sz="2000" b="1" dirty="0"/>
              <a:t> </a:t>
            </a:r>
            <a:r>
              <a:rPr lang="en-GB" sz="2000" b="1" dirty="0" err="1"/>
              <a:t>guwa</a:t>
            </a:r>
            <a:r>
              <a:rPr lang="en-GB" sz="2000" b="1" dirty="0"/>
              <a:t> </a:t>
            </a:r>
            <a:r>
              <a:rPr lang="en-GB" sz="2000" b="1" dirty="0" err="1"/>
              <a:t>lofanana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guwa</a:t>
            </a:r>
            <a:r>
              <a:rPr lang="en-GB" sz="2000" b="1" dirty="0"/>
              <a:t> </a:t>
            </a:r>
            <a:r>
              <a:rPr lang="en-GB" sz="2000" b="1" dirty="0" err="1"/>
              <a:t>lansembe</a:t>
            </a:r>
            <a:r>
              <a:rPr lang="en-GB" sz="2000" b="1" dirty="0"/>
              <a:t> la Malo </a:t>
            </a:r>
            <a:r>
              <a:rPr lang="en-GB" sz="2000" b="1" dirty="0" err="1"/>
              <a:t>Opatulika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22:10, 28).</a:t>
            </a: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4"/>
            <a:ext cx="2738593" cy="2563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9013" y="1708733"/>
            <a:ext cx="2348749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0" y="4368560"/>
            <a:ext cx="94981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Aisraeli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-GB" sz="2000" b="1" dirty="0"/>
              <a:t> </a:t>
            </a:r>
            <a:r>
              <a:rPr lang="en-GB" sz="2000" b="1" dirty="0" err="1"/>
              <a:t>anaganiza</a:t>
            </a:r>
            <a:r>
              <a:rPr lang="en-GB" sz="2000" b="1" dirty="0"/>
              <a:t> </a:t>
            </a:r>
            <a:r>
              <a:rPr lang="en-GB" sz="2000" b="1" dirty="0" err="1"/>
              <a:t>zochotsa</a:t>
            </a:r>
            <a:r>
              <a:rPr lang="en-GB" sz="2000" b="1" dirty="0"/>
              <a:t> </a:t>
            </a:r>
            <a:r>
              <a:rPr lang="en-GB" sz="2000" b="1" dirty="0" err="1"/>
              <a:t>tchimoli</a:t>
            </a:r>
            <a:r>
              <a:rPr lang="en-GB" sz="2000" b="1" dirty="0"/>
              <a:t> </a:t>
            </a:r>
            <a:r>
              <a:rPr lang="en-GB" sz="2000" b="1" dirty="0" err="1"/>
              <a:t>poukira</a:t>
            </a:r>
            <a:r>
              <a:rPr lang="en-GB" sz="2000" b="1" dirty="0"/>
              <a:t> </a:t>
            </a:r>
            <a:r>
              <a:rPr lang="en-GB" sz="2000" b="1" dirty="0" err="1"/>
              <a:t>abale</a:t>
            </a:r>
            <a:r>
              <a:rPr lang="en-GB" sz="2000" b="1" dirty="0"/>
              <a:t> </a:t>
            </a:r>
            <a:r>
              <a:rPr lang="en-GB" sz="2000" b="1" dirty="0" err="1"/>
              <a:t>awo</a:t>
            </a:r>
            <a:r>
              <a:rPr lang="en-GB" sz="2000" b="1" dirty="0"/>
              <a:t> (</a:t>
            </a:r>
            <a:r>
              <a:rPr lang="en-GB" sz="2000" b="1" dirty="0" err="1"/>
              <a:t>Yoswa</a:t>
            </a:r>
            <a:r>
              <a:rPr lang="en-GB" sz="2000" b="1" dirty="0"/>
              <a:t> 22:12). Koma Mulungu </a:t>
            </a:r>
            <a:r>
              <a:rPr lang="en-GB" sz="2000" b="1" dirty="0" err="1"/>
              <a:t>analowererapo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alepheretse</a:t>
            </a:r>
            <a:r>
              <a:rPr lang="en-GB" sz="2000" b="1" dirty="0"/>
              <a:t> </a:t>
            </a:r>
            <a:r>
              <a:rPr lang="en-GB" sz="2000" b="1" dirty="0" err="1"/>
              <a:t>nkhondo</a:t>
            </a:r>
            <a:r>
              <a:rPr lang="en-GB" sz="2000" b="1" dirty="0"/>
              <a:t> </a:t>
            </a:r>
            <a:r>
              <a:rPr lang="en-GB" sz="2000" b="1" dirty="0" err="1"/>
              <a:t>yoopsa</a:t>
            </a:r>
            <a:r>
              <a:rPr lang="en-GB" sz="2000" b="1" dirty="0"/>
              <a:t> </a:t>
            </a:r>
            <a:r>
              <a:rPr lang="en-GB" sz="2000" b="1" dirty="0" err="1"/>
              <a:t>yapachiweniweni</a:t>
            </a:r>
            <a:r>
              <a:rPr lang="en-GB" sz="2000" b="1" dirty="0"/>
              <a:t>. </a:t>
            </a:r>
            <a:r>
              <a:rPr lang="en-GB" sz="2000" b="1" dirty="0" err="1"/>
              <a:t>Anadzutsa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omwe</a:t>
            </a:r>
            <a:r>
              <a:rPr lang="en-GB" sz="2000" b="1" dirty="0"/>
              <a:t> </a:t>
            </a:r>
            <a:r>
              <a:rPr lang="en-GB" sz="2000" b="1" dirty="0" err="1"/>
              <a:t>sanasankhe</a:t>
            </a:r>
            <a:r>
              <a:rPr lang="en-GB" sz="2000" b="1" dirty="0"/>
              <a:t> </a:t>
            </a:r>
            <a:r>
              <a:rPr lang="en-GB" sz="2000" b="1" dirty="0" err="1"/>
              <a:t>kuweruza</a:t>
            </a:r>
            <a:r>
              <a:rPr lang="en-GB" sz="2000" b="1" dirty="0"/>
              <a:t> </a:t>
            </a:r>
            <a:r>
              <a:rPr lang="en-GB" sz="2000" b="1" dirty="0" err="1"/>
              <a:t>popanda</a:t>
            </a:r>
            <a:r>
              <a:rPr lang="en-GB" sz="2000" b="1" dirty="0"/>
              <a:t> </a:t>
            </a:r>
            <a:r>
              <a:rPr lang="en-GB" sz="2000" b="1" dirty="0" err="1"/>
              <a:t>umboni</a:t>
            </a:r>
            <a:r>
              <a:rPr lang="en-GB" sz="2000" b="1" dirty="0"/>
              <a:t> </a:t>
            </a:r>
            <a:r>
              <a:rPr lang="en-GB" sz="2000" b="1" dirty="0" err="1"/>
              <a:t>wonse</a:t>
            </a:r>
            <a:r>
              <a:rPr lang="en-GB" sz="2000" b="1" dirty="0"/>
              <a:t>; amene </a:t>
            </a:r>
            <a:r>
              <a:rPr lang="en-GB" sz="2000" b="1" dirty="0" err="1"/>
              <a:t>anapereka</a:t>
            </a:r>
            <a:r>
              <a:rPr lang="en-GB" sz="2000" b="1" dirty="0"/>
              <a:t> </a:t>
            </a:r>
            <a:r>
              <a:rPr lang="en-GB" sz="2000" b="1" dirty="0" err="1"/>
              <a:t>mwayi</a:t>
            </a:r>
            <a:r>
              <a:rPr lang="en-GB" sz="2000" b="1" dirty="0"/>
              <a:t> </a:t>
            </a:r>
            <a:r>
              <a:rPr lang="en-GB" sz="2000" b="1" dirty="0" err="1"/>
              <a:t>wokayikira</a:t>
            </a:r>
            <a:r>
              <a:rPr lang="en-GB" sz="2000" b="1" dirty="0"/>
              <a:t>;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anaganiza</a:t>
            </a:r>
            <a:r>
              <a:rPr lang="en-GB" sz="2000" b="1" dirty="0"/>
              <a:t> </a:t>
            </a:r>
            <a:r>
              <a:rPr lang="en-GB" sz="2000" b="1" dirty="0" err="1"/>
              <a:t>zopereka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abale</a:t>
            </a:r>
            <a:r>
              <a:rPr lang="en-GB" sz="2000" b="1" dirty="0"/>
              <a:t> </a:t>
            </a:r>
            <a:r>
              <a:rPr lang="en-GB" sz="2000" b="1" dirty="0" err="1"/>
              <a:t>awowa</a:t>
            </a:r>
            <a:r>
              <a:rPr lang="en-GB" sz="2000" b="1" dirty="0"/>
              <a:t> </a:t>
            </a:r>
            <a:r>
              <a:rPr lang="en-GB" sz="2000" b="1" dirty="0" err="1"/>
              <a:t>mwayi</a:t>
            </a:r>
            <a:r>
              <a:rPr lang="en-GB" sz="2000" b="1" dirty="0"/>
              <a:t> </a:t>
            </a:r>
            <a:r>
              <a:rPr lang="en-GB" sz="2000" b="1" dirty="0" err="1"/>
              <a:t>wofotokoza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zinali</a:t>
            </a:r>
            <a:r>
              <a:rPr lang="en-GB" sz="2000" b="1" dirty="0"/>
              <a:t> </a:t>
            </a:r>
            <a:r>
              <a:rPr lang="en-GB" sz="2000" b="1" dirty="0" err="1"/>
              <a:t>zolinga</a:t>
            </a:r>
            <a:r>
              <a:rPr lang="en-GB" sz="2000" b="1" dirty="0"/>
              <a:t> </a:t>
            </a:r>
            <a:r>
              <a:rPr lang="en-GB" sz="2000" b="1" dirty="0" err="1"/>
              <a:t>zawo</a:t>
            </a:r>
            <a:r>
              <a:rPr lang="en" sz="2000" b="1" dirty="0"/>
              <a:t> (</a:t>
            </a:r>
            <a:r>
              <a:rPr lang="en" sz="2000" b="1" dirty="0" err="1"/>
              <a:t>Yoswa</a:t>
            </a:r>
            <a:r>
              <a:rPr lang="en" sz="2000" b="1" dirty="0"/>
              <a:t> 22:13-14).</a:t>
            </a: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849" y="4242795"/>
            <a:ext cx="2384914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099460" y="2988998"/>
            <a:ext cx="64833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Zochita</a:t>
            </a:r>
            <a:r>
              <a:rPr lang="en-GB" sz="2000" b="1" dirty="0"/>
              <a:t> </a:t>
            </a:r>
            <a:r>
              <a:rPr lang="en-GB" sz="2000" b="1" dirty="0" err="1"/>
              <a:t>zimenezi</a:t>
            </a:r>
            <a:r>
              <a:rPr lang="en-GB" sz="2000" b="1" dirty="0"/>
              <a:t> </a:t>
            </a:r>
            <a:r>
              <a:rPr lang="en-GB" sz="2000" b="1" dirty="0" err="1"/>
              <a:t>zinatanthauzidwa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kuphwanya</a:t>
            </a:r>
            <a:r>
              <a:rPr lang="en-GB" sz="2000" b="1" dirty="0"/>
              <a:t> </a:t>
            </a:r>
            <a:r>
              <a:rPr lang="en-GB" sz="2000" b="1" dirty="0" err="1"/>
              <a:t>lamulo</a:t>
            </a:r>
            <a:r>
              <a:rPr lang="en-GB" sz="2000" b="1" dirty="0"/>
              <a:t> </a:t>
            </a:r>
            <a:r>
              <a:rPr lang="en-GB" sz="2000" b="1" dirty="0" err="1"/>
              <a:t>limene</a:t>
            </a:r>
            <a:r>
              <a:rPr lang="en-GB" sz="2000" b="1" dirty="0"/>
              <a:t> </a:t>
            </a:r>
            <a:r>
              <a:rPr lang="en-GB" sz="2000" b="1" dirty="0" err="1"/>
              <a:t>linaletsa</a:t>
            </a:r>
            <a:r>
              <a:rPr lang="en-GB" sz="2000" b="1" dirty="0"/>
              <a:t> </a:t>
            </a:r>
            <a:r>
              <a:rPr lang="en-GB" sz="2000" b="1" dirty="0" err="1"/>
              <a:t>kupereka</a:t>
            </a:r>
            <a:r>
              <a:rPr lang="en-GB" sz="2000" b="1" dirty="0"/>
              <a:t> </a:t>
            </a:r>
            <a:r>
              <a:rPr lang="en-GB" sz="2000" b="1" dirty="0" err="1"/>
              <a:t>nsembe</a:t>
            </a:r>
            <a:r>
              <a:rPr lang="en-GB" sz="2000" b="1" dirty="0"/>
              <a:t> </a:t>
            </a:r>
            <a:r>
              <a:rPr lang="en-GB" sz="2000" b="1" dirty="0" err="1"/>
              <a:t>pamalo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 </a:t>
            </a:r>
            <a:r>
              <a:rPr lang="en-GB" sz="2000" b="1" dirty="0" err="1"/>
              <a:t>kupatula</a:t>
            </a:r>
            <a:r>
              <a:rPr lang="en-GB" sz="2000" b="1" dirty="0"/>
              <a:t> </a:t>
            </a:r>
            <a:r>
              <a:rPr lang="en-GB" sz="2000" b="1" dirty="0" err="1"/>
              <a:t>guwa</a:t>
            </a:r>
            <a:r>
              <a:rPr lang="en-GB" sz="2000" b="1" dirty="0"/>
              <a:t> la </a:t>
            </a:r>
            <a:r>
              <a:rPr lang="en-GB" sz="2000" b="1" dirty="0" err="1"/>
              <a:t>nsembe</a:t>
            </a:r>
            <a:r>
              <a:rPr lang="en-GB" sz="2000" b="1" dirty="0"/>
              <a:t> </a:t>
            </a:r>
            <a:r>
              <a:rPr lang="en-GB" sz="2000" b="1" dirty="0" err="1"/>
              <a:t>zopsereza</a:t>
            </a:r>
            <a:r>
              <a:rPr lang="en-GB" sz="2000" b="1" dirty="0"/>
              <a:t> mu Malo </a:t>
            </a:r>
            <a:r>
              <a:rPr lang="en-GB" sz="2000" b="1" dirty="0" err="1"/>
              <a:t>Opatulika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Levitiko</a:t>
            </a:r>
            <a:r>
              <a:rPr lang="en" sz="2000" b="1" dirty="0"/>
              <a:t> 17:8-9).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0" y="6091524"/>
            <a:ext cx="93562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Potsiriza</a:t>
            </a:r>
            <a:r>
              <a:rPr lang="en-GB" sz="2000" b="1" dirty="0"/>
              <a:t> </a:t>
            </a:r>
            <a:r>
              <a:rPr lang="en-GB" sz="2000" b="1" dirty="0" err="1"/>
              <a:t>zinapezeka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cholakwa</a:t>
            </a:r>
            <a:r>
              <a:rPr lang="en-GB" sz="2000" b="1" dirty="0"/>
              <a:t> </a:t>
            </a:r>
            <a:r>
              <a:rPr lang="en-GB" sz="2000" b="1" dirty="0" err="1"/>
              <a:t>chawo</a:t>
            </a:r>
            <a:r>
              <a:rPr lang="en-GB" sz="2000" b="1" dirty="0"/>
              <a:t> </a:t>
            </a:r>
            <a:r>
              <a:rPr lang="en-GB" sz="2000" b="1" dirty="0" err="1"/>
              <a:t>chinali</a:t>
            </a:r>
            <a:r>
              <a:rPr lang="en-GB" sz="2000" b="1" dirty="0"/>
              <a:t> </a:t>
            </a:r>
            <a:r>
              <a:rPr lang="en-GB" sz="2000" b="1" dirty="0" err="1"/>
              <a:t>kusawauza</a:t>
            </a:r>
            <a:r>
              <a:rPr lang="en-GB" sz="2000" b="1" dirty="0"/>
              <a:t> </a:t>
            </a:r>
            <a:r>
              <a:rPr lang="en-GB" sz="2000" b="1" dirty="0" err="1"/>
              <a:t>abale</a:t>
            </a:r>
            <a:r>
              <a:rPr lang="en-GB" sz="2000" b="1" dirty="0"/>
              <a:t> </a:t>
            </a:r>
            <a:r>
              <a:rPr lang="en-GB" sz="2000" b="1" dirty="0" err="1"/>
              <a:t>awo</a:t>
            </a:r>
            <a:r>
              <a:rPr lang="en-GB" sz="2000" b="1" dirty="0"/>
              <a:t> </a:t>
            </a:r>
            <a:r>
              <a:rPr lang="en-GB" sz="2000" b="1" dirty="0" err="1"/>
              <a:t>zolinga</a:t>
            </a:r>
            <a:r>
              <a:rPr lang="en-GB" sz="2000" b="1" dirty="0"/>
              <a:t> </a:t>
            </a:r>
            <a:r>
              <a:rPr lang="en-GB" sz="2000" b="1" dirty="0" err="1"/>
              <a:t>zawo</a:t>
            </a:r>
            <a:r>
              <a:rPr lang="en-GB" sz="2000" b="1" dirty="0"/>
              <a:t> </a:t>
            </a:r>
            <a:r>
              <a:rPr lang="en-GB" sz="2000" b="1" dirty="0" err="1"/>
              <a:t>kokha</a:t>
            </a:r>
            <a:r>
              <a:rPr lang="en-GB" sz="2000" b="1" dirty="0"/>
              <a:t>…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zimenezo</a:t>
            </a:r>
            <a:r>
              <a:rPr lang="en-GB" sz="2000" b="1" dirty="0"/>
              <a:t> </a:t>
            </a:r>
            <a:r>
              <a:rPr lang="en-GB" sz="2000" b="1" dirty="0" err="1"/>
              <a:t>sizinali</a:t>
            </a:r>
            <a:r>
              <a:rPr lang="en-GB" sz="2000" b="1" dirty="0"/>
              <a:t> </a:t>
            </a:r>
            <a:r>
              <a:rPr lang="en-GB" sz="2000" b="1" dirty="0" err="1"/>
              <a:t>tchimo</a:t>
            </a:r>
            <a:r>
              <a:rPr lang="en" sz="2000" b="1" dirty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ZONENEZA</a:t>
            </a:r>
            <a:endParaRPr lang="en" sz="5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Gulu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lonse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likukufunsa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Chifukwa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chiyani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mwachita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chinthu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chonyansa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chotere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potsutsana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Mulungu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Israeli?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Nʼchifukwa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chiyani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mwapatuka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kuleka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kutsata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podzimangira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nokha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guwa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lansembe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Mwapandukiratu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?’ 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22:16)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301340" y="1669277"/>
            <a:ext cx="889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N’chifukwa</a:t>
            </a:r>
            <a:r>
              <a:rPr lang="en-GB" sz="2000" b="1" dirty="0"/>
              <a:t> </a:t>
            </a:r>
            <a:r>
              <a:rPr lang="en-GB" sz="2000" b="1" dirty="0" err="1"/>
              <a:t>chiyani</a:t>
            </a:r>
            <a:r>
              <a:rPr lang="en-GB" sz="2000" b="1" dirty="0"/>
              <a:t> </a:t>
            </a:r>
            <a:r>
              <a:rPr lang="en-GB" sz="2000" b="1" dirty="0" err="1"/>
              <a:t>Finehasi</a:t>
            </a:r>
            <a:r>
              <a:rPr lang="en-GB" sz="2000" b="1" dirty="0"/>
              <a:t> </a:t>
            </a:r>
            <a:r>
              <a:rPr lang="en-GB" sz="2000" b="1" dirty="0" err="1"/>
              <a:t>anasankhidwa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mtsogoleri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komiti</a:t>
            </a:r>
            <a:r>
              <a:rPr lang="en-GB" sz="2000" b="1" dirty="0"/>
              <a:t> </a:t>
            </a:r>
            <a:r>
              <a:rPr lang="en-GB" sz="2000" b="1" dirty="0" err="1"/>
              <a:t>yofufuza</a:t>
            </a:r>
            <a:r>
              <a:rPr lang="en" sz="2000" b="1" dirty="0"/>
              <a:t> (</a:t>
            </a:r>
            <a:r>
              <a:rPr lang="en" sz="2000" b="1" dirty="0" err="1"/>
              <a:t>Yoswa</a:t>
            </a:r>
            <a:r>
              <a:rPr lang="en" sz="2000" b="1" dirty="0"/>
              <a:t> 22:13-14)?</a:t>
            </a: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00" y="3768736"/>
            <a:ext cx="3816758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2" y="3903833"/>
            <a:ext cx="1801912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013195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090058" y="3829348"/>
            <a:ext cx="61395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Mawu a </a:t>
            </a:r>
            <a:r>
              <a:rPr lang="en-GB" sz="2000" b="1" dirty="0" err="1"/>
              <a:t>Finehasi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omveka</a:t>
            </a:r>
            <a:r>
              <a:rPr lang="en-GB" sz="2000" b="1" dirty="0"/>
              <a:t> </a:t>
            </a:r>
            <a:r>
              <a:rPr lang="en-GB" sz="2000" b="1" dirty="0" err="1"/>
              <a:t>bwino</a:t>
            </a:r>
            <a:r>
              <a:rPr lang="en-GB" sz="2000" b="1" dirty="0"/>
              <a:t>.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nsembe</a:t>
            </a:r>
            <a:r>
              <a:rPr lang="en-GB" sz="2000" b="1" dirty="0"/>
              <a:t> </a:t>
            </a:r>
            <a:r>
              <a:rPr lang="en-GB" sz="2000" b="1" dirty="0" err="1"/>
              <a:t>zikaperekedwa</a:t>
            </a:r>
            <a:r>
              <a:rPr lang="en-GB" sz="2000" b="1" dirty="0"/>
              <a:t> pa </a:t>
            </a:r>
            <a:r>
              <a:rPr lang="en-GB" sz="2000" b="1" dirty="0" err="1"/>
              <a:t>guwa</a:t>
            </a:r>
            <a:r>
              <a:rPr lang="en-GB" sz="2000" b="1" dirty="0"/>
              <a:t> </a:t>
            </a:r>
            <a:r>
              <a:rPr lang="en-GB" sz="2000" b="1" dirty="0" err="1"/>
              <a:t>lansembe</a:t>
            </a:r>
            <a:r>
              <a:rPr lang="en-GB" sz="2000" b="1" dirty="0"/>
              <a:t> </a:t>
            </a:r>
            <a:r>
              <a:rPr lang="en-GB" sz="2000" b="1" dirty="0" err="1"/>
              <a:t>lomwe</a:t>
            </a:r>
            <a:r>
              <a:rPr lang="en-GB" sz="2000" b="1" dirty="0"/>
              <a:t> </a:t>
            </a:r>
            <a:r>
              <a:rPr lang="en-GB" sz="2000" b="1" dirty="0" err="1"/>
              <a:t>linangomangidwa</a:t>
            </a:r>
            <a:r>
              <a:rPr lang="en-GB" sz="2000" b="1" dirty="0"/>
              <a:t> </a:t>
            </a:r>
            <a:r>
              <a:rPr lang="en-GB" sz="2000" b="1" dirty="0" err="1"/>
              <a:t>kumene</a:t>
            </a:r>
            <a:r>
              <a:rPr lang="en-GB" sz="2000" b="1" dirty="0"/>
              <a:t>, Mulungu </a:t>
            </a:r>
            <a:r>
              <a:rPr lang="en-GB" sz="2000" b="1" dirty="0" err="1"/>
              <a:t>akanalanga</a:t>
            </a:r>
            <a:r>
              <a:rPr lang="en-GB" sz="2000" b="1" dirty="0"/>
              <a:t> </a:t>
            </a:r>
            <a:r>
              <a:rPr lang="en-GB" sz="2000" b="1" dirty="0" err="1"/>
              <a:t>Israyeli</a:t>
            </a:r>
            <a:r>
              <a:rPr lang="en-GB" sz="2000" b="1" dirty="0"/>
              <a:t> </a:t>
            </a:r>
            <a:r>
              <a:rPr lang="en-GB" sz="2000" b="1" dirty="0" err="1"/>
              <a:t>yense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zimenezo</a:t>
            </a:r>
            <a:r>
              <a:rPr lang="en-GB" sz="2000" b="1" dirty="0"/>
              <a:t> (</a:t>
            </a:r>
            <a:r>
              <a:rPr lang="en-GB" sz="2000" b="1" dirty="0" err="1"/>
              <a:t>Yoswa</a:t>
            </a:r>
            <a:r>
              <a:rPr lang="en-GB" sz="2000" b="1" dirty="0"/>
              <a:t> 22:18b</a:t>
            </a:r>
            <a:r>
              <a:rPr lang="en" sz="2000" b="1" dirty="0"/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328661" y="2393811"/>
            <a:ext cx="88633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Finehasi</a:t>
            </a:r>
            <a:r>
              <a:rPr lang="en-GB" sz="2000" b="1" dirty="0"/>
              <a:t>, </a:t>
            </a:r>
            <a:r>
              <a:rPr lang="en-GB" sz="2000" b="1" dirty="0" err="1"/>
              <a:t>mwana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wansembe</a:t>
            </a:r>
            <a:r>
              <a:rPr lang="en-GB" sz="2000" b="1" dirty="0"/>
              <a:t> </a:t>
            </a:r>
            <a:r>
              <a:rPr lang="en-GB" sz="2000" b="1" dirty="0" err="1"/>
              <a:t>wamkulu</a:t>
            </a:r>
            <a:r>
              <a:rPr lang="en-GB" sz="2000" b="1" dirty="0"/>
              <a:t>,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wosalekerera</a:t>
            </a:r>
            <a:r>
              <a:rPr lang="en-GB" sz="2000" b="1" dirty="0"/>
              <a:t> </a:t>
            </a:r>
            <a:r>
              <a:rPr lang="en-GB" sz="2000" b="1" dirty="0" err="1"/>
              <a:t>pothetsa</a:t>
            </a:r>
            <a:r>
              <a:rPr lang="en-GB" sz="2000" b="1" dirty="0"/>
              <a:t> </a:t>
            </a:r>
            <a:r>
              <a:rPr lang="en-GB" sz="2000" b="1" dirty="0" err="1"/>
              <a:t>tchimo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Baala-</a:t>
            </a:r>
            <a:r>
              <a:rPr lang="en-GB" sz="2000" b="1" dirty="0" err="1"/>
              <a:t>Peori</a:t>
            </a:r>
            <a:r>
              <a:rPr lang="en-GB" sz="2000" b="1" dirty="0"/>
              <a:t> (Numeri 25:7–8). </a:t>
            </a:r>
            <a:r>
              <a:rPr lang="en-GB" sz="2000" b="1" dirty="0" err="1"/>
              <a:t>M’mawu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, </a:t>
            </a:r>
            <a:r>
              <a:rPr lang="en-GB" sz="2000" b="1" dirty="0" err="1"/>
              <a:t>analumikiza</a:t>
            </a:r>
            <a:r>
              <a:rPr lang="en-GB" sz="2000" b="1" dirty="0"/>
              <a:t> </a:t>
            </a:r>
            <a:r>
              <a:rPr lang="en-GB" sz="2000" b="1" dirty="0" err="1"/>
              <a:t>tchimolo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tchimo</a:t>
            </a:r>
            <a:r>
              <a:rPr lang="en-GB" sz="2000" b="1" dirty="0"/>
              <a:t> la Akani,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analiyerekeza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limene</a:t>
            </a:r>
            <a:r>
              <a:rPr lang="en-GB" sz="2000" b="1" dirty="0"/>
              <a:t> </a:t>
            </a:r>
            <a:r>
              <a:rPr lang="en-GB" sz="2000" b="1" dirty="0" err="1"/>
              <a:t>ankaganiza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lachitika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mitundu</a:t>
            </a:r>
            <a:r>
              <a:rPr lang="en-GB" sz="2000" b="1" dirty="0"/>
              <a:t> </a:t>
            </a:r>
            <a:r>
              <a:rPr lang="en-GB" sz="2000" b="1" dirty="0" err="1"/>
              <a:t>iwiri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theka</a:t>
            </a:r>
            <a:r>
              <a:rPr lang="en-GB" sz="2000" b="1" dirty="0"/>
              <a:t> (</a:t>
            </a:r>
            <a:r>
              <a:rPr lang="en-GB" sz="2000" b="1" dirty="0" err="1"/>
              <a:t>Yoswa</a:t>
            </a:r>
            <a:r>
              <a:rPr lang="en-GB" sz="2000" b="1" dirty="0"/>
              <a:t> 22:16–20</a:t>
            </a:r>
            <a:r>
              <a:rPr lang="en" sz="2000" b="1" dirty="0"/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018806" y="5370023"/>
            <a:ext cx="61395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Koma, </a:t>
            </a:r>
            <a:r>
              <a:rPr lang="en-GB" sz="2000" b="1" dirty="0" err="1"/>
              <a:t>anawapatsa</a:t>
            </a:r>
            <a:r>
              <a:rPr lang="en-GB" sz="2000" b="1" dirty="0"/>
              <a:t> </a:t>
            </a:r>
            <a:r>
              <a:rPr lang="en-GB" sz="2000" b="1" dirty="0" err="1"/>
              <a:t>mwayi</a:t>
            </a:r>
            <a:r>
              <a:rPr lang="en-GB" sz="2000" b="1" dirty="0"/>
              <a:t> </a:t>
            </a:r>
            <a:r>
              <a:rPr lang="en-GB" sz="2000" b="1" dirty="0" err="1"/>
              <a:t>wokonza</a:t>
            </a:r>
            <a:r>
              <a:rPr lang="en-GB" sz="2000" b="1" dirty="0"/>
              <a:t> </a:t>
            </a:r>
            <a:r>
              <a:rPr lang="en-GB" sz="2000" b="1" dirty="0" err="1"/>
              <a:t>cholakwikachi</a:t>
            </a:r>
            <a:r>
              <a:rPr lang="en-GB" sz="2000" b="1" dirty="0"/>
              <a:t>, </a:t>
            </a:r>
            <a:r>
              <a:rPr lang="en-GB" sz="2000" b="1" dirty="0" err="1"/>
              <a:t>asanachite</a:t>
            </a:r>
            <a:r>
              <a:rPr lang="en-GB" sz="2000" b="1" dirty="0"/>
              <a:t> </a:t>
            </a:r>
            <a:r>
              <a:rPr lang="en-GB" sz="2000" b="1" dirty="0" err="1"/>
              <a:t>tchimolo</a:t>
            </a:r>
            <a:r>
              <a:rPr lang="en-GB" sz="2000" b="1" dirty="0"/>
              <a:t>: </a:t>
            </a:r>
            <a:r>
              <a:rPr lang="en-GB" sz="2000" b="1" dirty="0" err="1"/>
              <a:t>anawapatsa</a:t>
            </a:r>
            <a:r>
              <a:rPr lang="en-GB" sz="2000" b="1" dirty="0"/>
              <a:t> </a:t>
            </a:r>
            <a:r>
              <a:rPr lang="en-GB" sz="2000" b="1" dirty="0" err="1"/>
              <a:t>mwayi</a:t>
            </a:r>
            <a:r>
              <a:rPr lang="en-GB" sz="2000" b="1" dirty="0"/>
              <a:t> </a:t>
            </a:r>
            <a:r>
              <a:rPr lang="en-GB" sz="2000" b="1" dirty="0" err="1"/>
              <a:t>wobwerera</a:t>
            </a:r>
            <a:r>
              <a:rPr lang="en-GB" sz="2000" b="1" dirty="0"/>
              <a:t> </a:t>
            </a:r>
            <a:r>
              <a:rPr lang="en-GB" sz="2000" b="1" dirty="0" err="1"/>
              <a:t>kumbali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Yordano </a:t>
            </a:r>
            <a:r>
              <a:rPr lang="en-GB" sz="2000" b="1" dirty="0" err="1"/>
              <a:t>komwe</a:t>
            </a:r>
            <a:r>
              <a:rPr lang="en-GB" sz="2000" b="1" dirty="0"/>
              <a:t> </a:t>
            </a:r>
            <a:r>
              <a:rPr lang="en-GB" sz="2000" b="1" dirty="0" err="1"/>
              <a:t>kunali</a:t>
            </a:r>
            <a:r>
              <a:rPr lang="en-GB" sz="2000" b="1" dirty="0"/>
              <a:t> Malo </a:t>
            </a:r>
            <a:r>
              <a:rPr lang="en-GB" sz="2000" b="1" dirty="0" err="1"/>
              <a:t>Opatulika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22:19).</a:t>
            </a: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YANKHO LABWINO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Ngati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tinapandukira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kuleka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kumutsata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pamene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tinadzimangira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guwa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loti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tizipserezerapo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nsembe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kapena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kupereka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nsembe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zaufa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kapena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nsembe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mtendere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yekha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ndiye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atilange</a:t>
            </a:r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481012"/>
            <a:ext cx="2429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Mafuko</a:t>
            </a:r>
            <a:r>
              <a:rPr lang="en-GB" sz="2000" b="1" dirty="0"/>
              <a:t> a </a:t>
            </a:r>
            <a:r>
              <a:rPr lang="en-GB" sz="2000" b="1" dirty="0" err="1"/>
              <a:t>Rubeni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Gadi,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theka</a:t>
            </a:r>
            <a:r>
              <a:rPr lang="en-GB" sz="2000" b="1" dirty="0"/>
              <a:t> la </a:t>
            </a:r>
            <a:r>
              <a:rPr lang="en-GB" sz="2000" b="1" dirty="0" err="1"/>
              <a:t>fuko</a:t>
            </a:r>
            <a:r>
              <a:rPr lang="en-GB" sz="2000" b="1" dirty="0"/>
              <a:t> la Manase, </a:t>
            </a:r>
            <a:r>
              <a:rPr lang="en-GB" sz="2000" b="1" dirty="0" err="1"/>
              <a:t>ataimbidwa</a:t>
            </a:r>
            <a:r>
              <a:rPr lang="en-GB" sz="2000" b="1" dirty="0"/>
              <a:t> </a:t>
            </a:r>
            <a:r>
              <a:rPr lang="en-GB" sz="2000" b="1" dirty="0" err="1"/>
              <a:t>mlandu</a:t>
            </a:r>
            <a:r>
              <a:rPr lang="en-GB" sz="2000" b="1" dirty="0"/>
              <a:t>, </a:t>
            </a:r>
            <a:r>
              <a:rPr lang="en-GB" sz="2000" b="1" dirty="0" err="1"/>
              <a:t>anachita</a:t>
            </a:r>
            <a:r>
              <a:rPr lang="en-GB" sz="2000" b="1" dirty="0"/>
              <a:t> </a:t>
            </a:r>
            <a:r>
              <a:rPr lang="en-GB" sz="2000" b="1" dirty="0" err="1"/>
              <a:t>zinthu</a:t>
            </a:r>
            <a:r>
              <a:rPr lang="en-GB" sz="2000" b="1" dirty="0"/>
              <a:t> </a:t>
            </a:r>
            <a:r>
              <a:rPr lang="en-GB" sz="2000" b="1" dirty="0" err="1"/>
              <a:t>zabwino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697922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0" y="3796504"/>
            <a:ext cx="8903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Aisrayeli</a:t>
            </a:r>
            <a:r>
              <a:rPr lang="en-GB" sz="2000" b="1" dirty="0"/>
              <a:t> </a:t>
            </a:r>
            <a:r>
              <a:rPr lang="en-GB" sz="2000" b="1" dirty="0" err="1"/>
              <a:t>sanadziwe</a:t>
            </a:r>
            <a:r>
              <a:rPr lang="en-GB" sz="2000" b="1" dirty="0"/>
              <a:t> </a:t>
            </a:r>
            <a:r>
              <a:rPr lang="en-GB" sz="2000" b="1" dirty="0" err="1"/>
              <a:t>cholinga</a:t>
            </a:r>
            <a:r>
              <a:rPr lang="en-GB" sz="2000" b="1" dirty="0"/>
              <a:t> cha </a:t>
            </a:r>
            <a:r>
              <a:rPr lang="en-GB" sz="2000" b="1" dirty="0" err="1"/>
              <a:t>abale</a:t>
            </a:r>
            <a:r>
              <a:rPr lang="en-GB" sz="2000" b="1" dirty="0"/>
              <a:t> </a:t>
            </a:r>
            <a:r>
              <a:rPr lang="en-GB" sz="2000" b="1" dirty="0" err="1"/>
              <a:t>awo</a:t>
            </a:r>
            <a:r>
              <a:rPr lang="en-GB" sz="2000" b="1" dirty="0"/>
              <a:t> </a:t>
            </a:r>
            <a:r>
              <a:rPr lang="en-GB" sz="2000" b="1" dirty="0" err="1"/>
              <a:t>chomangira</a:t>
            </a:r>
            <a:r>
              <a:rPr lang="en-GB" sz="2000" b="1" dirty="0"/>
              <a:t> </a:t>
            </a:r>
            <a:r>
              <a:rPr lang="en-GB" sz="2000" b="1" dirty="0" err="1"/>
              <a:t>guwa</a:t>
            </a:r>
            <a:r>
              <a:rPr lang="en-GB" sz="2000" b="1" dirty="0"/>
              <a:t> la </a:t>
            </a:r>
            <a:r>
              <a:rPr lang="en-GB" sz="2000" b="1" dirty="0" err="1"/>
              <a:t>nsembe</a:t>
            </a:r>
            <a:r>
              <a:rPr lang="en-GB" sz="2000" b="1" dirty="0"/>
              <a:t>, </a:t>
            </a:r>
            <a:r>
              <a:rPr lang="en-GB" sz="2000" b="1" dirty="0" err="1"/>
              <a:t>anangoganiza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zinali</a:t>
            </a:r>
            <a:r>
              <a:rPr lang="en-GB" sz="2000" b="1" dirty="0"/>
              <a:t>: </a:t>
            </a:r>
            <a:r>
              <a:rPr lang="en-GB" sz="2000" b="1" dirty="0" err="1"/>
              <a:t>kupandukira</a:t>
            </a:r>
            <a:r>
              <a:rPr lang="en-GB" sz="2000" b="1" dirty="0"/>
              <a:t> Mulungu, </a:t>
            </a:r>
            <a:r>
              <a:rPr lang="en-GB" sz="2000" b="1" dirty="0" err="1"/>
              <a:t>kufuna</a:t>
            </a:r>
            <a:r>
              <a:rPr lang="en-GB" sz="2000" b="1" dirty="0"/>
              <a:t> </a:t>
            </a:r>
            <a:r>
              <a:rPr lang="en-GB" sz="2000" b="1" dirty="0" err="1"/>
              <a:t>kudzipatula</a:t>
            </a:r>
            <a:r>
              <a:rPr lang="en-GB" sz="2000" b="1" dirty="0"/>
              <a:t>,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kubweretsa</a:t>
            </a:r>
            <a:r>
              <a:rPr lang="en-GB" sz="2000" b="1" dirty="0"/>
              <a:t> </a:t>
            </a:r>
            <a:r>
              <a:rPr lang="en-GB" sz="2000" b="1" dirty="0" err="1"/>
              <a:t>chilango</a:t>
            </a:r>
            <a:r>
              <a:rPr lang="en-GB" sz="2000" b="1" dirty="0"/>
              <a:t> </a:t>
            </a:r>
            <a:r>
              <a:rPr lang="en-GB" sz="2000" b="1" dirty="0" err="1"/>
              <a:t>chaumulungu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753" y="3730990"/>
            <a:ext cx="2739950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0" y="5812440"/>
            <a:ext cx="89038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Ngakhale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mafuko</a:t>
            </a:r>
            <a:r>
              <a:rPr lang="en-GB" sz="2000" b="1" dirty="0"/>
              <a:t> </a:t>
            </a:r>
            <a:r>
              <a:rPr lang="en-GB" sz="2000" b="1" dirty="0" err="1"/>
              <a:t>omwe</a:t>
            </a:r>
            <a:r>
              <a:rPr lang="en-GB" sz="2000" b="1" dirty="0"/>
              <a:t> </a:t>
            </a:r>
            <a:r>
              <a:rPr lang="en-GB" sz="2000" b="1" dirty="0" err="1"/>
              <a:t>akuimbidwa</a:t>
            </a:r>
            <a:r>
              <a:rPr lang="en-GB" sz="2000" b="1" dirty="0"/>
              <a:t> </a:t>
            </a:r>
            <a:r>
              <a:rPr lang="en-GB" sz="2000" b="1" dirty="0" err="1"/>
              <a:t>mlandu</a:t>
            </a:r>
            <a:r>
              <a:rPr lang="en-GB" sz="2000" b="1" dirty="0"/>
              <a:t> </a:t>
            </a:r>
            <a:r>
              <a:rPr lang="en-GB" sz="2000" b="1" dirty="0" err="1"/>
              <a:t>akanatha</a:t>
            </a:r>
            <a:r>
              <a:rPr lang="en-GB" sz="2000" b="1" dirty="0"/>
              <a:t> </a:t>
            </a:r>
            <a:r>
              <a:rPr lang="en-GB" sz="2000" b="1" dirty="0" err="1"/>
              <a:t>kukhumudwa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ananenezedwazo</a:t>
            </a:r>
            <a:r>
              <a:rPr lang="en-GB" sz="2000" b="1" dirty="0"/>
              <a:t>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akanayankha</a:t>
            </a:r>
            <a:r>
              <a:rPr lang="en-GB" sz="2000" b="1" dirty="0"/>
              <a:t> </a:t>
            </a:r>
            <a:r>
              <a:rPr lang="en-GB" sz="2000" b="1" dirty="0" err="1"/>
              <a:t>mwankhanza</a:t>
            </a:r>
            <a:r>
              <a:rPr lang="en-GB" sz="2000" b="1" dirty="0"/>
              <a:t> </a:t>
            </a:r>
            <a:r>
              <a:rPr lang="en-GB" sz="2000" b="1" dirty="0" err="1"/>
              <a:t>podziteteza</a:t>
            </a:r>
            <a:r>
              <a:rPr lang="en-GB" sz="2000" b="1" dirty="0"/>
              <a:t>,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mayankho</a:t>
            </a:r>
            <a:r>
              <a:rPr lang="en-GB" sz="2000" b="1" dirty="0"/>
              <a:t> </a:t>
            </a:r>
            <a:r>
              <a:rPr lang="en-GB" sz="2000" b="1" dirty="0" err="1"/>
              <a:t>awo</a:t>
            </a:r>
            <a:r>
              <a:rPr lang="en-GB" sz="2000" b="1" dirty="0"/>
              <a:t> </a:t>
            </a:r>
            <a:r>
              <a:rPr lang="en-GB" sz="2000" b="1" dirty="0" err="1"/>
              <a:t>aubwenzi</a:t>
            </a:r>
            <a:r>
              <a:rPr lang="en-GB" sz="2000" b="1" dirty="0"/>
              <a:t>, </a:t>
            </a:r>
            <a:r>
              <a:rPr lang="en-GB" sz="2000" b="1" dirty="0" err="1"/>
              <a:t>nkhondo</a:t>
            </a:r>
            <a:r>
              <a:rPr lang="en-GB" sz="2000" b="1" dirty="0"/>
              <a:t> </a:t>
            </a:r>
            <a:r>
              <a:rPr lang="en-GB" sz="2000" b="1" dirty="0" err="1"/>
              <a:t>inapewedwa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59" y="4812167"/>
            <a:ext cx="89038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 </a:t>
            </a:r>
            <a:r>
              <a:rPr lang="en-GB" sz="2000" b="1" dirty="0" err="1"/>
              <a:t>cholinga</a:t>
            </a:r>
            <a:r>
              <a:rPr lang="en-GB" sz="2000" b="1" dirty="0"/>
              <a:t> </a:t>
            </a:r>
            <a:r>
              <a:rPr lang="en-GB" sz="2000" b="1" dirty="0" err="1"/>
              <a:t>chenicheni</a:t>
            </a:r>
            <a:r>
              <a:rPr lang="en-GB" sz="2000" b="1" dirty="0"/>
              <a:t> </a:t>
            </a:r>
            <a:r>
              <a:rPr lang="en-GB" sz="2000" b="1" dirty="0" err="1"/>
              <a:t>chinali</a:t>
            </a:r>
            <a:r>
              <a:rPr lang="en-GB" sz="2000" b="1" dirty="0"/>
              <a:t> </a:t>
            </a:r>
            <a:r>
              <a:rPr lang="en-GB" sz="2000" b="1" dirty="0" err="1"/>
              <a:t>ichi</a:t>
            </a:r>
            <a:r>
              <a:rPr lang="en-GB" sz="2000" b="1" dirty="0"/>
              <a:t>: </a:t>
            </a:r>
            <a:r>
              <a:rPr lang="en-GB" sz="2000" b="1" dirty="0" err="1"/>
              <a:t>ankafuna</a:t>
            </a:r>
            <a:r>
              <a:rPr lang="en-GB" sz="2000" b="1" dirty="0"/>
              <a:t> </a:t>
            </a:r>
            <a:r>
              <a:rPr lang="en-GB" sz="2000" b="1" dirty="0" err="1"/>
              <a:t>kukhalabe</a:t>
            </a:r>
            <a:r>
              <a:rPr lang="en-GB" sz="2000" b="1" dirty="0"/>
              <a:t> </a:t>
            </a:r>
            <a:r>
              <a:rPr lang="en-GB" sz="2000" b="1" dirty="0" err="1"/>
              <a:t>ogwirizana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abale</a:t>
            </a:r>
            <a:r>
              <a:rPr lang="en-GB" sz="2000" b="1" dirty="0"/>
              <a:t> </a:t>
            </a:r>
            <a:r>
              <a:rPr lang="en-GB" sz="2000" b="1" dirty="0" err="1"/>
              <a:t>awo</a:t>
            </a:r>
            <a:r>
              <a:rPr lang="en-GB" sz="2000" b="1" dirty="0"/>
              <a:t>, </a:t>
            </a:r>
            <a:r>
              <a:rPr lang="en-GB" sz="2000" b="1" dirty="0" err="1"/>
              <a:t>ndiponso</a:t>
            </a:r>
            <a:r>
              <a:rPr lang="en-GB" sz="2000" b="1" dirty="0"/>
              <a:t> </a:t>
            </a:r>
            <a:r>
              <a:rPr lang="en-GB" sz="2000" b="1" dirty="0" err="1"/>
              <a:t>kupewa</a:t>
            </a:r>
            <a:r>
              <a:rPr lang="en-GB" sz="2000" b="1" dirty="0"/>
              <a:t> </a:t>
            </a:r>
            <a:r>
              <a:rPr lang="en-GB" sz="2000" b="1" dirty="0" err="1"/>
              <a:t>kugawanika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m’tsogolo</a:t>
            </a:r>
            <a:r>
              <a:rPr lang="en-GB" sz="2000" b="1" dirty="0"/>
              <a:t> </a:t>
            </a:r>
            <a:r>
              <a:rPr lang="en-GB" sz="2000" b="1" dirty="0" err="1"/>
              <a:t>pakati</a:t>
            </a:r>
            <a:r>
              <a:rPr lang="en-GB" sz="2000" b="1" dirty="0"/>
              <a:t> pa </a:t>
            </a:r>
            <a:r>
              <a:rPr lang="en-GB" sz="2000" b="1" dirty="0" err="1"/>
              <a:t>Aisraeli</a:t>
            </a:r>
            <a:r>
              <a:rPr lang="en-GB" sz="2000" b="1" dirty="0"/>
              <a:t> (</a:t>
            </a:r>
            <a:r>
              <a:rPr lang="en-GB" sz="2000" b="1" dirty="0" err="1"/>
              <a:t>Yoswa</a:t>
            </a:r>
            <a:r>
              <a:rPr lang="en-GB" sz="2000" b="1" dirty="0"/>
              <a:t> 22:24–26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KUYANJANITSA</a:t>
            </a:r>
            <a:endParaRPr lang="en" sz="4400" b="1" spc="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508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571797"/>
            <a:ext cx="9029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b="1" dirty="0">
                <a:latin typeface="Comic Sans MS" panose="030F0702030302020204" pitchFamily="66" charset="0"/>
              </a:rPr>
              <a:t>Mawu </a:t>
            </a:r>
            <a:r>
              <a:rPr lang="en-US" b="1" dirty="0" err="1">
                <a:latin typeface="Comic Sans MS" panose="030F0702030302020204" pitchFamily="66" charset="0"/>
              </a:rPr>
              <a:t>amenewa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anakondweretsa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Aisraeli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onse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ndipo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anayamika</a:t>
            </a:r>
            <a:r>
              <a:rPr lang="en-US" b="1" dirty="0">
                <a:latin typeface="Comic Sans MS" panose="030F0702030302020204" pitchFamily="66" charset="0"/>
              </a:rPr>
              <a:t> Mulungu. </a:t>
            </a:r>
            <a:r>
              <a:rPr lang="en-US" b="1" dirty="0" err="1">
                <a:latin typeface="Comic Sans MS" panose="030F0702030302020204" pitchFamily="66" charset="0"/>
              </a:rPr>
              <a:t>Choncho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sanakambenso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zopita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nkhondo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kukawononga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dziko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limene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Arubeni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ndi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Agadi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ankakhalamo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r>
              <a:rPr lang="en" b="1" dirty="0"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latin typeface="Comic Sans MS" panose="030F0702030302020204" pitchFamily="66" charset="0"/>
              </a:rPr>
              <a:t> 22:33)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1" y="1568946"/>
            <a:ext cx="65627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Atazindikira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milanduyo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inalibe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maziko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Finehasi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gulu</a:t>
            </a:r>
            <a:r>
              <a:rPr lang="en-GB" sz="2000" b="1" dirty="0">
                <a:solidFill>
                  <a:prstClr val="black"/>
                </a:solidFill>
              </a:rPr>
              <a:t> la </a:t>
            </a:r>
            <a:r>
              <a:rPr lang="en-GB" sz="2000" b="1" dirty="0" err="1">
                <a:solidFill>
                  <a:prstClr val="black"/>
                </a:solidFill>
              </a:rPr>
              <a:t>Aisraeli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lomwe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linatumizidwa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anasangalala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kwambiri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Yoswa</a:t>
            </a:r>
            <a:r>
              <a:rPr lang="en-GB" sz="2000" b="1" dirty="0">
                <a:solidFill>
                  <a:prstClr val="black"/>
                </a:solidFill>
              </a:rPr>
              <a:t> 22:30–31). </a:t>
            </a:r>
            <a:r>
              <a:rPr lang="en-GB" sz="2000" b="1" dirty="0" err="1">
                <a:solidFill>
                  <a:prstClr val="black"/>
                </a:solidFill>
              </a:rPr>
              <a:t>Nawonso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Aisraeli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atadziwa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chowonadi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anasangalala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kutamanda</a:t>
            </a:r>
            <a:r>
              <a:rPr lang="en-GB" sz="2000" b="1" dirty="0">
                <a:solidFill>
                  <a:prstClr val="black"/>
                </a:solidFill>
              </a:rPr>
              <a:t> Mulungu (</a:t>
            </a:r>
            <a:r>
              <a:rPr lang="en-GB" sz="2000" b="1" dirty="0" err="1">
                <a:solidFill>
                  <a:prstClr val="black"/>
                </a:solidFill>
              </a:rPr>
              <a:t>Yoswa</a:t>
            </a:r>
            <a:r>
              <a:rPr lang="en-GB" sz="2000" b="1" dirty="0">
                <a:solidFill>
                  <a:prstClr val="black"/>
                </a:solidFill>
              </a:rPr>
              <a:t> 22:32–33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501061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200162"/>
            <a:ext cx="5857875" cy="3495912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42950" y="523875"/>
            <a:ext cx="1066298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Ana a Gadi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Rubeni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anaika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chizindikiro</a:t>
            </a:r>
            <a:r>
              <a:rPr lang="en-US" sz="2400" b="1" dirty="0">
                <a:latin typeface="Constantia" panose="02030602050306030303" pitchFamily="18" charset="0"/>
              </a:rPr>
              <a:t> pa </a:t>
            </a:r>
            <a:r>
              <a:rPr lang="en-US" sz="2400" b="1" dirty="0" err="1">
                <a:latin typeface="Constantia" panose="02030602050306030303" pitchFamily="18" charset="0"/>
              </a:rPr>
              <a:t>guwa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lansembe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afotokoze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chifukwa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chimene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analimangira</a:t>
            </a:r>
            <a:r>
              <a:rPr lang="en-US" sz="2400" b="1" dirty="0">
                <a:latin typeface="Constantia" panose="02030602050306030303" pitchFamily="18" charset="0"/>
              </a:rPr>
              <a:t>. Iwo </a:t>
            </a:r>
            <a:r>
              <a:rPr lang="en-US" sz="2400" b="1" dirty="0" err="1">
                <a:latin typeface="Constantia" panose="02030602050306030303" pitchFamily="18" charset="0"/>
              </a:rPr>
              <a:t>ananena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, ‘</a:t>
            </a:r>
            <a:r>
              <a:rPr lang="en-US" sz="2400" b="1" dirty="0" err="1">
                <a:latin typeface="Constantia" panose="02030602050306030303" pitchFamily="18" charset="0"/>
              </a:rPr>
              <a:t>Lidzakhale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umboni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pakati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Yehova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ndiye</a:t>
            </a:r>
            <a:r>
              <a:rPr lang="en-US" sz="2400" b="1" dirty="0">
                <a:latin typeface="Constantia" panose="02030602050306030303" pitchFamily="18" charset="0"/>
              </a:rPr>
              <a:t> Mulungu.’ </a:t>
            </a:r>
            <a:r>
              <a:rPr lang="en-US" sz="2400" b="1" dirty="0" err="1">
                <a:latin typeface="Constantia" panose="02030602050306030303" pitchFamily="18" charset="0"/>
              </a:rPr>
              <a:t>Motero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anayesetsa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kupewa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kusamvetsetsana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mtsogolo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kuchotsa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chilichonse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chimene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chikanabweretsa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mayesero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Nthawi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zambiri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mavuto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aakulu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amabuka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chifukwa</a:t>
            </a:r>
            <a:r>
              <a:rPr lang="en-US" sz="2400" b="1" dirty="0">
                <a:latin typeface="Constantia" panose="02030602050306030303" pitchFamily="18" charset="0"/>
              </a:rPr>
              <a:t> cha </a:t>
            </a:r>
            <a:r>
              <a:rPr lang="en-US" sz="2400" b="1" dirty="0" err="1">
                <a:latin typeface="Constantia" panose="02030602050306030303" pitchFamily="18" charset="0"/>
              </a:rPr>
              <a:t>kusamvetsetsana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chabe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ngakhale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pakati</a:t>
            </a:r>
            <a:r>
              <a:rPr lang="en-US" sz="2400" b="1" dirty="0">
                <a:latin typeface="Constantia" panose="02030602050306030303" pitchFamily="18" charset="0"/>
              </a:rPr>
              <a:t> pa </a:t>
            </a:r>
            <a:r>
              <a:rPr lang="en-US" sz="2400" b="1" dirty="0" err="1">
                <a:latin typeface="Constantia" panose="02030602050306030303" pitchFamily="18" charset="0"/>
              </a:rPr>
              <a:t>anthu</a:t>
            </a:r>
            <a:r>
              <a:rPr lang="en-US" sz="2400" b="1" dirty="0">
                <a:latin typeface="Constantia" panose="02030602050306030303" pitchFamily="18" charset="0"/>
              </a:rPr>
              <a:t> amene </a:t>
            </a:r>
            <a:r>
              <a:rPr lang="en-US" sz="2400" b="1" dirty="0" err="1">
                <a:latin typeface="Constantia" panose="02030602050306030303" pitchFamily="18" charset="0"/>
              </a:rPr>
              <a:t>ali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zolinga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zabwino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Ngati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palibe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ulemu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kulekerana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kuleza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mtima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kusamvana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kumeneku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kungabweretse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zotsatira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zoopsa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ngakhale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zowononga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kwambiri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Palibe</a:t>
            </a:r>
            <a:r>
              <a:rPr lang="en-US" sz="2400" b="1" dirty="0">
                <a:latin typeface="Constantia" panose="02030602050306030303" pitchFamily="18" charset="0"/>
              </a:rPr>
              <a:t> amene </a:t>
            </a:r>
            <a:r>
              <a:rPr lang="en-US" sz="2400" b="1" dirty="0" err="1">
                <a:latin typeface="Constantia" panose="02030602050306030303" pitchFamily="18" charset="0"/>
              </a:rPr>
              <a:t>anabwezeretsedwapo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kuchoka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munjira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olakwika</a:t>
            </a:r>
            <a:r>
              <a:rPr lang="en-US" sz="2400" b="1" dirty="0">
                <a:latin typeface="Constantia" panose="02030602050306030303" pitchFamily="18" charset="0"/>
              </a:rPr>
              <a:t>  </a:t>
            </a:r>
            <a:r>
              <a:rPr lang="en-US" sz="2400" b="1" dirty="0" err="1">
                <a:latin typeface="Constantia" panose="02030602050306030303" pitchFamily="18" charset="0"/>
              </a:rPr>
              <a:t>podzudzulidwa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kunyozedwa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M’malo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mwake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zimenezi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nthawi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zambiri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zimawachititsa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kupatuka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kwambiri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kuumitsa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mitima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yawo</a:t>
            </a:r>
            <a:r>
              <a:rPr lang="en-US" sz="2400" b="1" dirty="0">
                <a:latin typeface="Constantia" panose="02030602050306030303" pitchFamily="18" charset="0"/>
              </a:rPr>
              <a:t>. Koma </a:t>
            </a:r>
            <a:r>
              <a:rPr lang="en-US" sz="2400" b="1" dirty="0" err="1">
                <a:latin typeface="Constantia" panose="02030602050306030303" pitchFamily="18" charset="0"/>
              </a:rPr>
              <a:t>mzimu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wachifundo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mawu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aulemu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khalidwe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lofatsa</a:t>
            </a:r>
            <a:r>
              <a:rPr lang="en-US" sz="2400" b="1">
                <a:latin typeface="Constantia" panose="02030602050306030303" pitchFamily="18" charset="0"/>
              </a:rPr>
              <a:t> lingapulumutse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olakwa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ndikubisa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machimo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ambiri</a:t>
            </a:r>
            <a:r>
              <a:rPr lang="en-US" sz="2400" b="1" dirty="0">
                <a:latin typeface="Constantia" panose="02030602050306030303" pitchFamily="18" charset="0"/>
              </a:rPr>
              <a:t>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484710" y="6064597"/>
            <a:ext cx="3806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pp. 519)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8881</TotalTime>
  <Words>1040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Comic Sans MS</vt:lpstr>
      <vt:lpstr>Aptos Display</vt:lpstr>
      <vt:lpstr>Calibri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74</cp:revision>
  <dcterms:created xsi:type="dcterms:W3CDTF">2025-11-15T16:15:13Z</dcterms:created>
  <dcterms:modified xsi:type="dcterms:W3CDTF">2025-12-12T22:46:20Z</dcterms:modified>
</cp:coreProperties>
</file>