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11" r:id="rId3"/>
    <p:sldId id="314" r:id="rId4"/>
    <p:sldId id="257" r:id="rId5"/>
    <p:sldId id="258" r:id="rId6"/>
    <p:sldId id="313" r:id="rId7"/>
    <p:sldId id="260" r:id="rId8"/>
    <p:sldId id="261" r:id="rId9"/>
    <p:sldId id="262" r:id="rId10"/>
    <p:sldId id="309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B0"/>
    <a:srgbClr val="FBF162"/>
    <a:srgbClr val="FFFF99"/>
    <a:srgbClr val="FF9729"/>
    <a:srgbClr val="8E0025"/>
    <a:srgbClr val="C90035"/>
    <a:srgbClr val="F1E2B9"/>
    <a:srgbClr val="6BA630"/>
    <a:srgbClr val="BCB98F"/>
    <a:srgbClr val="805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1" autoAdjust="0"/>
    <p:restoredTop sz="94684"/>
  </p:normalViewPr>
  <p:slideViewPr>
    <p:cSldViewPr snapToGrid="0">
      <p:cViewPr varScale="1">
        <p:scale>
          <a:sx n="32" d="100"/>
          <a:sy n="32" d="100"/>
        </p:scale>
        <p:origin x="84" y="13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56751-A05E-43B9-9BBC-17E5CA4CD5DD}" type="doc">
      <dgm:prSet loTypeId="urn:microsoft.com/office/officeart/2005/8/layout/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3FAFAFE-4E03-42DD-9C7E-2B207587F0FF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 err="1"/>
            <a:t>Musakwatirane</a:t>
          </a:r>
          <a:r>
            <a:rPr lang="en-GB" sz="2000" b="1" dirty="0"/>
            <a:t> </a:t>
          </a:r>
          <a:r>
            <a:rPr lang="en-GB" sz="2000" b="1" dirty="0" err="1"/>
            <a:t>ndi</a:t>
          </a:r>
          <a:r>
            <a:rPr lang="en-GB" sz="2000" b="1" dirty="0"/>
            <a:t> </a:t>
          </a:r>
          <a:r>
            <a:rPr lang="en-GB" sz="2000" b="1" dirty="0" err="1"/>
            <a:t>anthu</a:t>
          </a:r>
          <a:r>
            <a:rPr lang="en-GB" sz="2000" b="1" dirty="0"/>
            <a:t> </a:t>
          </a:r>
          <a:r>
            <a:rPr lang="en-GB" sz="2000" b="1" dirty="0" err="1"/>
            <a:t>okhala</a:t>
          </a:r>
          <a:r>
            <a:rPr lang="en-GB" sz="2000" b="1" dirty="0"/>
            <a:t> </a:t>
          </a:r>
          <a:r>
            <a:rPr lang="en-GB" sz="2000" b="1" dirty="0" err="1"/>
            <a:t>m’dzikolo</a:t>
          </a:r>
          <a:br>
            <a:rPr lang="es-ES" sz="2000" b="1" dirty="0"/>
          </a:br>
          <a:r>
            <a:rPr lang="en" sz="2000" b="1" dirty="0"/>
            <a:t>(</a:t>
          </a:r>
          <a:r>
            <a:rPr lang="en" sz="2000" b="1" dirty="0" err="1"/>
            <a:t>Yoswa</a:t>
          </a:r>
          <a:r>
            <a:rPr lang="en" sz="2000" b="1" dirty="0"/>
            <a:t> 23:7a)</a:t>
          </a:r>
        </a:p>
      </dgm:t>
    </dgm:pt>
    <dgm:pt modelId="{5BA85A58-277E-4094-B21B-83A9A1E17FD7}" type="parTrans" cxnId="{FF2B0B08-B13E-4F7F-8C10-EC705C4274E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1DB2993-86FF-4F5E-9AEE-5252505D4749}" type="sibTrans" cxnId="{FF2B0B08-B13E-4F7F-8C10-EC705C4274E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A81E62-E51B-4E64-AE64-7FB210871931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 err="1"/>
            <a:t>Musatchule</a:t>
          </a:r>
          <a:r>
            <a:rPr lang="en-GB" sz="2000" b="1" dirty="0"/>
            <a:t> </a:t>
          </a:r>
          <a:r>
            <a:rPr lang="en-GB" sz="2000" b="1" dirty="0" err="1"/>
            <a:t>mayina</a:t>
          </a:r>
          <a:r>
            <a:rPr lang="en-GB" sz="2000" b="1" dirty="0"/>
            <a:t> a </a:t>
          </a:r>
          <a:r>
            <a:rPr lang="en-GB" sz="2000" b="1" dirty="0" err="1"/>
            <a:t>milungu</a:t>
          </a:r>
          <a:r>
            <a:rPr lang="en-GB" sz="2000" b="1" dirty="0"/>
            <a:t> </a:t>
          </a:r>
          <a:r>
            <a:rPr lang="en-GB" sz="2000" b="1" dirty="0" err="1"/>
            <a:t>yawo</a:t>
          </a:r>
          <a:br>
            <a:rPr lang="es-ES" sz="2000" b="1" dirty="0"/>
          </a:br>
          <a:r>
            <a:rPr lang="en" sz="2000" b="1" dirty="0"/>
            <a:t>(</a:t>
          </a:r>
          <a:r>
            <a:rPr lang="en" sz="2000" b="1" dirty="0" err="1"/>
            <a:t>Yoswa</a:t>
          </a:r>
          <a:r>
            <a:rPr lang="en" sz="2000" b="1" dirty="0"/>
            <a:t> 23:7b)</a:t>
          </a:r>
          <a:endParaRPr lang="es-ES" sz="2000" b="1" dirty="0"/>
        </a:p>
      </dgm:t>
    </dgm:pt>
    <dgm:pt modelId="{D72DBB42-CA18-48C8-83E8-3F3788514FD0}" type="parTrans" cxnId="{0C833FDB-DA3D-4D4F-8DD4-DB4F2AC069B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823EC6C-164B-4F8F-9A6C-4CB4AC0C78B8}" type="sibTrans" cxnId="{0C833FDB-DA3D-4D4F-8DD4-DB4F2AC069B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7CE262A-F5CC-40C9-AE8F-0D3A8B7245F8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 err="1"/>
            <a:t>Musamapembedze</a:t>
          </a:r>
          <a:r>
            <a:rPr lang="en-GB" sz="2000" b="1" dirty="0"/>
            <a:t> </a:t>
          </a:r>
          <a:r>
            <a:rPr lang="en-GB" sz="2000" b="1" dirty="0" err="1"/>
            <a:t>milungu</a:t>
          </a:r>
          <a:r>
            <a:rPr lang="en-GB" sz="2000" b="1" dirty="0"/>
            <a:t> </a:t>
          </a:r>
          <a:r>
            <a:rPr lang="en-GB" sz="2000" b="1" dirty="0" err="1"/>
            <a:t>yawo</a:t>
          </a:r>
          <a:r>
            <a:rPr lang="en-GB" sz="2000" b="1" dirty="0"/>
            <a:t> </a:t>
          </a:r>
          <a:r>
            <a:rPr lang="en" sz="2000" b="1" dirty="0"/>
            <a:t>(</a:t>
          </a:r>
          <a:r>
            <a:rPr lang="en" sz="2000" b="1" dirty="0" err="1"/>
            <a:t>Yoswa</a:t>
          </a:r>
          <a:r>
            <a:rPr lang="en" sz="2000" b="1" dirty="0"/>
            <a:t> 23:7c)</a:t>
          </a:r>
        </a:p>
      </dgm:t>
    </dgm:pt>
    <dgm:pt modelId="{BC42AEC9-3F96-4C98-A316-6296567E6F9E}" type="parTrans" cxnId="{12308833-423D-428B-832B-70F7B62CCD4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5D52511-7A71-439F-908E-F4CA6F3C6667}" type="sibTrans" cxnId="{12308833-423D-428B-832B-70F7B62CCD4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C5B342D-0B96-4483-8D04-58C8633E2F8B}" type="pres">
      <dgm:prSet presAssocID="{62D56751-A05E-43B9-9BBC-17E5CA4CD5DD}" presName="Name0" presStyleCnt="0">
        <dgm:presLayoutVars>
          <dgm:dir/>
          <dgm:animLvl val="lvl"/>
          <dgm:resizeHandles val="exact"/>
        </dgm:presLayoutVars>
      </dgm:prSet>
      <dgm:spPr/>
    </dgm:pt>
    <dgm:pt modelId="{AF2B4297-4210-418E-8BF4-27B37287B4AB}" type="pres">
      <dgm:prSet presAssocID="{D7CE262A-F5CC-40C9-AE8F-0D3A8B7245F8}" presName="boxAndChildren" presStyleCnt="0"/>
      <dgm:spPr/>
    </dgm:pt>
    <dgm:pt modelId="{DE78BB78-5502-475E-AEAA-5E57266ABC73}" type="pres">
      <dgm:prSet presAssocID="{D7CE262A-F5CC-40C9-AE8F-0D3A8B7245F8}" presName="parentTextBox" presStyleLbl="node1" presStyleIdx="0" presStyleCnt="3"/>
      <dgm:spPr/>
    </dgm:pt>
    <dgm:pt modelId="{9B3ECD91-0935-4A8F-A760-6E5463658C0B}" type="pres">
      <dgm:prSet presAssocID="{8823EC6C-164B-4F8F-9A6C-4CB4AC0C78B8}" presName="sp" presStyleCnt="0"/>
      <dgm:spPr/>
    </dgm:pt>
    <dgm:pt modelId="{9AB3FB90-21C6-48F8-90B9-838B53E23AC2}" type="pres">
      <dgm:prSet presAssocID="{58A81E62-E51B-4E64-AE64-7FB210871931}" presName="arrowAndChildren" presStyleCnt="0"/>
      <dgm:spPr/>
    </dgm:pt>
    <dgm:pt modelId="{4A2981D8-ED82-4DD0-9931-C7C413BEB15C}" type="pres">
      <dgm:prSet presAssocID="{58A81E62-E51B-4E64-AE64-7FB210871931}" presName="parentTextArrow" presStyleLbl="node1" presStyleIdx="1" presStyleCnt="3"/>
      <dgm:spPr/>
    </dgm:pt>
    <dgm:pt modelId="{C9E0EF5C-7D06-4C01-B4FB-17C5CEAF22A3}" type="pres">
      <dgm:prSet presAssocID="{81DB2993-86FF-4F5E-9AEE-5252505D4749}" presName="sp" presStyleCnt="0"/>
      <dgm:spPr/>
    </dgm:pt>
    <dgm:pt modelId="{F3950873-AF0B-44C6-B017-7A74A66B0E66}" type="pres">
      <dgm:prSet presAssocID="{73FAFAFE-4E03-42DD-9C7E-2B207587F0FF}" presName="arrowAndChildren" presStyleCnt="0"/>
      <dgm:spPr/>
    </dgm:pt>
    <dgm:pt modelId="{04504CCF-E609-403F-BDD7-9DC328702048}" type="pres">
      <dgm:prSet presAssocID="{73FAFAFE-4E03-42DD-9C7E-2B207587F0FF}" presName="parentTextArrow" presStyleLbl="node1" presStyleIdx="2" presStyleCnt="3"/>
      <dgm:spPr/>
    </dgm:pt>
  </dgm:ptLst>
  <dgm:cxnLst>
    <dgm:cxn modelId="{FF2B0B08-B13E-4F7F-8C10-EC705C4274E7}" srcId="{62D56751-A05E-43B9-9BBC-17E5CA4CD5DD}" destId="{73FAFAFE-4E03-42DD-9C7E-2B207587F0FF}" srcOrd="0" destOrd="0" parTransId="{5BA85A58-277E-4094-B21B-83A9A1E17FD7}" sibTransId="{81DB2993-86FF-4F5E-9AEE-5252505D4749}"/>
    <dgm:cxn modelId="{4CB3F910-D8CE-4F92-9EA3-7BFCAD2B2D15}" type="presOf" srcId="{58A81E62-E51B-4E64-AE64-7FB210871931}" destId="{4A2981D8-ED82-4DD0-9931-C7C413BEB15C}" srcOrd="0" destOrd="0" presId="urn:microsoft.com/office/officeart/2005/8/layout/process4"/>
    <dgm:cxn modelId="{12308833-423D-428B-832B-70F7B62CCD4E}" srcId="{62D56751-A05E-43B9-9BBC-17E5CA4CD5DD}" destId="{D7CE262A-F5CC-40C9-AE8F-0D3A8B7245F8}" srcOrd="2" destOrd="0" parTransId="{BC42AEC9-3F96-4C98-A316-6296567E6F9E}" sibTransId="{05D52511-7A71-439F-908E-F4CA6F3C6667}"/>
    <dgm:cxn modelId="{1D3C903C-E65F-4EA7-9420-E12477326323}" type="presOf" srcId="{62D56751-A05E-43B9-9BBC-17E5CA4CD5DD}" destId="{1C5B342D-0B96-4483-8D04-58C8633E2F8B}" srcOrd="0" destOrd="0" presId="urn:microsoft.com/office/officeart/2005/8/layout/process4"/>
    <dgm:cxn modelId="{0F108656-E7CF-4299-B7F1-826464EC288F}" type="presOf" srcId="{D7CE262A-F5CC-40C9-AE8F-0D3A8B7245F8}" destId="{DE78BB78-5502-475E-AEAA-5E57266ABC73}" srcOrd="0" destOrd="0" presId="urn:microsoft.com/office/officeart/2005/8/layout/process4"/>
    <dgm:cxn modelId="{3936E3D8-1C74-4369-9816-21EDF0509809}" type="presOf" srcId="{73FAFAFE-4E03-42DD-9C7E-2B207587F0FF}" destId="{04504CCF-E609-403F-BDD7-9DC328702048}" srcOrd="0" destOrd="0" presId="urn:microsoft.com/office/officeart/2005/8/layout/process4"/>
    <dgm:cxn modelId="{0C833FDB-DA3D-4D4F-8DD4-DB4F2AC069BF}" srcId="{62D56751-A05E-43B9-9BBC-17E5CA4CD5DD}" destId="{58A81E62-E51B-4E64-AE64-7FB210871931}" srcOrd="1" destOrd="0" parTransId="{D72DBB42-CA18-48C8-83E8-3F3788514FD0}" sibTransId="{8823EC6C-164B-4F8F-9A6C-4CB4AC0C78B8}"/>
    <dgm:cxn modelId="{477919A7-6696-4F2A-9C7D-F3B91344CE60}" type="presParOf" srcId="{1C5B342D-0B96-4483-8D04-58C8633E2F8B}" destId="{AF2B4297-4210-418E-8BF4-27B37287B4AB}" srcOrd="0" destOrd="0" presId="urn:microsoft.com/office/officeart/2005/8/layout/process4"/>
    <dgm:cxn modelId="{514F3482-BA55-4E99-A590-CA2935C8E7DD}" type="presParOf" srcId="{AF2B4297-4210-418E-8BF4-27B37287B4AB}" destId="{DE78BB78-5502-475E-AEAA-5E57266ABC73}" srcOrd="0" destOrd="0" presId="urn:microsoft.com/office/officeart/2005/8/layout/process4"/>
    <dgm:cxn modelId="{9AE767FC-2632-4387-927D-BB10AFF7D30B}" type="presParOf" srcId="{1C5B342D-0B96-4483-8D04-58C8633E2F8B}" destId="{9B3ECD91-0935-4A8F-A760-6E5463658C0B}" srcOrd="1" destOrd="0" presId="urn:microsoft.com/office/officeart/2005/8/layout/process4"/>
    <dgm:cxn modelId="{A0198B25-231C-40E2-908C-9B14C393BA73}" type="presParOf" srcId="{1C5B342D-0B96-4483-8D04-58C8633E2F8B}" destId="{9AB3FB90-21C6-48F8-90B9-838B53E23AC2}" srcOrd="2" destOrd="0" presId="urn:microsoft.com/office/officeart/2005/8/layout/process4"/>
    <dgm:cxn modelId="{40214C37-6191-451D-8541-4DF23C8819D5}" type="presParOf" srcId="{9AB3FB90-21C6-48F8-90B9-838B53E23AC2}" destId="{4A2981D8-ED82-4DD0-9931-C7C413BEB15C}" srcOrd="0" destOrd="0" presId="urn:microsoft.com/office/officeart/2005/8/layout/process4"/>
    <dgm:cxn modelId="{2F9DE99F-6591-4BCA-BE0A-204B921EFB30}" type="presParOf" srcId="{1C5B342D-0B96-4483-8D04-58C8633E2F8B}" destId="{C9E0EF5C-7D06-4C01-B4FB-17C5CEAF22A3}" srcOrd="3" destOrd="0" presId="urn:microsoft.com/office/officeart/2005/8/layout/process4"/>
    <dgm:cxn modelId="{0B76B49C-B18D-4160-8819-BD5DB83E4393}" type="presParOf" srcId="{1C5B342D-0B96-4483-8D04-58C8633E2F8B}" destId="{F3950873-AF0B-44C6-B017-7A74A66B0E66}" srcOrd="4" destOrd="0" presId="urn:microsoft.com/office/officeart/2005/8/layout/process4"/>
    <dgm:cxn modelId="{C815F6F9-728B-458F-9670-0BA587B27522}" type="presParOf" srcId="{F3950873-AF0B-44C6-B017-7A74A66B0E66}" destId="{04504CCF-E609-403F-BDD7-9DC32870204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8BB78-5502-475E-AEAA-5E57266ABC73}">
      <dsp:nvSpPr>
        <dsp:cNvPr id="0" name=""/>
        <dsp:cNvSpPr/>
      </dsp:nvSpPr>
      <dsp:spPr>
        <a:xfrm>
          <a:off x="0" y="1677330"/>
          <a:ext cx="6487839" cy="5505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Musamapembedze</a:t>
          </a:r>
          <a:r>
            <a:rPr lang="en-GB" sz="2000" b="1" kern="1200" dirty="0"/>
            <a:t> </a:t>
          </a:r>
          <a:r>
            <a:rPr lang="en-GB" sz="2000" b="1" kern="1200" dirty="0" err="1"/>
            <a:t>milungu</a:t>
          </a:r>
          <a:r>
            <a:rPr lang="en-GB" sz="2000" b="1" kern="1200" dirty="0"/>
            <a:t> </a:t>
          </a:r>
          <a:r>
            <a:rPr lang="en-GB" sz="2000" b="1" kern="1200" dirty="0" err="1"/>
            <a:t>yawo</a:t>
          </a:r>
          <a:r>
            <a:rPr lang="en-GB" sz="2000" b="1" kern="1200" dirty="0"/>
            <a:t> </a:t>
          </a:r>
          <a:r>
            <a:rPr lang="en" sz="2000" b="1" kern="1200" dirty="0"/>
            <a:t>(</a:t>
          </a:r>
          <a:r>
            <a:rPr lang="en" sz="2000" b="1" kern="1200" dirty="0" err="1"/>
            <a:t>Yoswa</a:t>
          </a:r>
          <a:r>
            <a:rPr lang="en" sz="2000" b="1" kern="1200" dirty="0"/>
            <a:t> 23:7c)</a:t>
          </a:r>
        </a:p>
      </dsp:txBody>
      <dsp:txXfrm>
        <a:off x="0" y="1677330"/>
        <a:ext cx="6487839" cy="550537"/>
      </dsp:txXfrm>
    </dsp:sp>
    <dsp:sp modelId="{4A2981D8-ED82-4DD0-9931-C7C413BEB15C}">
      <dsp:nvSpPr>
        <dsp:cNvPr id="0" name=""/>
        <dsp:cNvSpPr/>
      </dsp:nvSpPr>
      <dsp:spPr>
        <a:xfrm rot="10800000">
          <a:off x="0" y="838862"/>
          <a:ext cx="6487839" cy="846726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Musatchule</a:t>
          </a:r>
          <a:r>
            <a:rPr lang="en-GB" sz="2000" b="1" kern="1200" dirty="0"/>
            <a:t> </a:t>
          </a:r>
          <a:r>
            <a:rPr lang="en-GB" sz="2000" b="1" kern="1200" dirty="0" err="1"/>
            <a:t>mayina</a:t>
          </a:r>
          <a:r>
            <a:rPr lang="en-GB" sz="2000" b="1" kern="1200" dirty="0"/>
            <a:t> a </a:t>
          </a:r>
          <a:r>
            <a:rPr lang="en-GB" sz="2000" b="1" kern="1200" dirty="0" err="1"/>
            <a:t>milungu</a:t>
          </a:r>
          <a:r>
            <a:rPr lang="en-GB" sz="2000" b="1" kern="1200" dirty="0"/>
            <a:t> </a:t>
          </a:r>
          <a:r>
            <a:rPr lang="en-GB" sz="2000" b="1" kern="1200" dirty="0" err="1"/>
            <a:t>yawo</a:t>
          </a:r>
          <a:br>
            <a:rPr lang="es-ES" sz="2000" b="1" kern="1200" dirty="0"/>
          </a:br>
          <a:r>
            <a:rPr lang="en" sz="2000" b="1" kern="1200" dirty="0"/>
            <a:t>(</a:t>
          </a:r>
          <a:r>
            <a:rPr lang="en" sz="2000" b="1" kern="1200" dirty="0" err="1"/>
            <a:t>Yoswa</a:t>
          </a:r>
          <a:r>
            <a:rPr lang="en" sz="2000" b="1" kern="1200" dirty="0"/>
            <a:t> 23:7b)</a:t>
          </a:r>
          <a:endParaRPr lang="es-ES" sz="2000" b="1" kern="1200" dirty="0"/>
        </a:p>
      </dsp:txBody>
      <dsp:txXfrm rot="10800000">
        <a:off x="0" y="838862"/>
        <a:ext cx="6487839" cy="550177"/>
      </dsp:txXfrm>
    </dsp:sp>
    <dsp:sp modelId="{04504CCF-E609-403F-BDD7-9DC328702048}">
      <dsp:nvSpPr>
        <dsp:cNvPr id="0" name=""/>
        <dsp:cNvSpPr/>
      </dsp:nvSpPr>
      <dsp:spPr>
        <a:xfrm rot="10800000">
          <a:off x="0" y="393"/>
          <a:ext cx="6487839" cy="846726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Musakwatirane</a:t>
          </a:r>
          <a:r>
            <a:rPr lang="en-GB" sz="2000" b="1" kern="1200" dirty="0"/>
            <a:t> </a:t>
          </a:r>
          <a:r>
            <a:rPr lang="en-GB" sz="2000" b="1" kern="1200" dirty="0" err="1"/>
            <a:t>ndi</a:t>
          </a:r>
          <a:r>
            <a:rPr lang="en-GB" sz="2000" b="1" kern="1200" dirty="0"/>
            <a:t> </a:t>
          </a:r>
          <a:r>
            <a:rPr lang="en-GB" sz="2000" b="1" kern="1200" dirty="0" err="1"/>
            <a:t>anthu</a:t>
          </a:r>
          <a:r>
            <a:rPr lang="en-GB" sz="2000" b="1" kern="1200" dirty="0"/>
            <a:t> </a:t>
          </a:r>
          <a:r>
            <a:rPr lang="en-GB" sz="2000" b="1" kern="1200" dirty="0" err="1"/>
            <a:t>okhala</a:t>
          </a:r>
          <a:r>
            <a:rPr lang="en-GB" sz="2000" b="1" kern="1200" dirty="0"/>
            <a:t> </a:t>
          </a:r>
          <a:r>
            <a:rPr lang="en-GB" sz="2000" b="1" kern="1200" dirty="0" err="1"/>
            <a:t>m’dzikolo</a:t>
          </a:r>
          <a:br>
            <a:rPr lang="es-ES" sz="2000" b="1" kern="1200" dirty="0"/>
          </a:br>
          <a:r>
            <a:rPr lang="en" sz="2000" b="1" kern="1200" dirty="0"/>
            <a:t>(</a:t>
          </a:r>
          <a:r>
            <a:rPr lang="en" sz="2000" b="1" kern="1200" dirty="0" err="1"/>
            <a:t>Yoswa</a:t>
          </a:r>
          <a:r>
            <a:rPr lang="en" sz="2000" b="1" kern="1200" dirty="0"/>
            <a:t> 23:7a)</a:t>
          </a:r>
        </a:p>
      </dsp:txBody>
      <dsp:txXfrm rot="10800000">
        <a:off x="0" y="393"/>
        <a:ext cx="6487839" cy="550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DF418-AF4C-0712-9F1C-498830D3D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CE245F-A3FD-2DA7-8772-2C45252BC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F5AFC2-A60F-063F-4926-6089FEAA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20/12/2025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44935E-9E64-97E9-4601-2174D024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3AC8A-C003-6DE9-DBE3-C09CDBFA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75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2CE78-89F8-C7C9-958A-F6F7D480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32C2A5-D1E1-69D5-5B33-31A8FBE26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772538-1F54-DE25-2D57-FF025D53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20/12/2025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952CB8-8031-1BF1-A420-45289103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E5F1DA-43CD-7B26-3145-2F5CFA94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53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A7BDA2-48E6-6B50-2BBF-61C7F603BE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E93184-D641-6BBB-CB05-8A5168890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CB9D91-C505-76F7-AF8F-61168891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20/12/2025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5D58B3-AABD-B043-B363-A435E292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C0D6B3-D093-3141-5DBF-01044CD4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0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27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5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64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60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21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14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04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4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FA853-6215-827F-BE67-7AAFC195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B4C21F-D3AD-377D-96F7-F4416717D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542115-54F0-A0B8-7421-35E42AD9B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20/12/2025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5C268-FDE5-6654-2E67-A1FCD94A1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0445F-5122-5A95-BD1E-EF86DBBE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60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36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35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48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E95FD-A3D7-08C4-FD98-C778E5B4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D27FA4-9671-C94D-F1B2-1803F87C3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8B07AB-51FD-265D-4F89-EB6A4844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20/12/2025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F3EEB6-1363-035D-2855-A61FE239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8707C9-3B38-361E-BDD7-32ED86C0E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7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A16D0-6305-EA04-C700-5AD9EED8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B28F93-0989-2F46-3A59-AF6AE7C8F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C85D05-7E51-4D2A-2B5A-84DB2C5FE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F872BA-6A37-B5DA-4C8C-DEF4050C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20/12/2025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ECD6F4-1344-F53C-5CAE-3E9E0681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0B5EA5-269E-31C5-1438-664A4E4B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798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8A900-56F1-FA71-5C4A-96163401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B3525B-C080-900F-D5EB-7F2472E16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C35FB9-444A-4130-B098-E21EDB697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85C02C-3DD3-6759-69A7-0B5931BCF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E5A8EBD-6E28-E52F-2183-117FBEA32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73CCAB-E14B-6518-7946-39F51ECB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20/12/2025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B138A8-9105-1152-0602-5A4C1C714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F34430-7496-258A-F5AA-64090A46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7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E1F40-4783-C6CB-0BC0-621F264C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D5B025E-DD73-065D-C9CB-F27C5072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20/12/2025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FC63A9-C6CB-EA06-C6BC-71D858EA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1A56BD-B03C-79C4-AC4E-D06EBE26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0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B017716-E63B-0EDB-E748-3B30F497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20/12/2025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D9839EE-ACA4-DF30-650C-25E44C66C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B5014C-0922-A5B6-ECCB-3FE77340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18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F162E-3577-7031-7CD9-CF2FB2F3B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E684E8-9AE6-F992-0910-A5CA91D99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EFE8BF-A3A1-64A2-4E7B-8F32E2727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964610-0749-0134-9332-568B7066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20/12/2025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2EDBAE-2E96-CCE2-10C4-5D340FAE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CB4F88-C64A-B56B-B560-BD391104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36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8FF0E-5511-2A77-7526-6888DC3F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F22448-0DEC-82BF-76C2-99C20D7AA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E245D2-4377-A21F-62AA-4F3DB8E68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A54E30-7316-D47D-A259-70ADB8BC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20/12/2025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6B90DA-A06E-2658-2C9A-BEBFDFB3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8EA83C-A4F2-EE78-D975-277EE1A8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847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2E93D95-C4BB-4F10-CD31-16508908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67E036-A2A3-A94C-7E5E-FE8DB16F0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141A3-2215-E7DF-C124-F15D10B20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0A0018-C1CA-441B-A57E-FC0F27DCE037}" type="datetimeFigureOut">
              <a:rPr lang="es-ES" smtClean="0"/>
              <a:t>20/12/2025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77A16E-258C-0373-4599-7D110D250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085E3C-03D6-5793-8C37-820D97ED3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19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17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7FB71D-7FEF-59B2-187C-1D31DD357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Un grupo de personas en una montaña con pasto verde&#10;&#10;El contenido generado por IA puede ser incorrecto.">
            <a:extLst>
              <a:ext uri="{FF2B5EF4-FFF2-40B4-BE49-F238E27FC236}">
                <a16:creationId xmlns:a16="http://schemas.microsoft.com/office/drawing/2014/main" id="{23CB5878-9B29-372D-6574-2C82341B93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5" name="Imagen 4" descr="Un dibujo de una montaña&#10;&#10;El contenido generado por IA puede ser incorrecto.">
            <a:extLst>
              <a:ext uri="{FF2B5EF4-FFF2-40B4-BE49-F238E27FC236}">
                <a16:creationId xmlns:a16="http://schemas.microsoft.com/office/drawing/2014/main" id="{E6541356-1F04-F763-C456-F7D6F95568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C63E52B-F616-9A93-65B9-9C072F544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gradFill flip="none" rotWithShape="1">
            <a:gsLst>
              <a:gs pos="0">
                <a:srgbClr val="3A5036"/>
              </a:gs>
              <a:gs pos="79000">
                <a:srgbClr val="4C6A47"/>
              </a:gs>
              <a:gs pos="79000">
                <a:srgbClr val="88A084"/>
              </a:gs>
              <a:gs pos="100000">
                <a:srgbClr val="C4D5C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D58A28-1F7C-1687-1CA4-93D8D6BDD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3A503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A521542-AFE8-CCE0-7CDB-E12C8912C8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383" y="1"/>
            <a:ext cx="3831051" cy="311698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3569004-05EF-E7A5-9FAA-8D476D24A7CD}"/>
              </a:ext>
            </a:extLst>
          </p:cNvPr>
          <p:cNvSpPr txBox="1"/>
          <p:nvPr/>
        </p:nvSpPr>
        <p:spPr>
          <a:xfrm>
            <a:off x="103760" y="4119250"/>
            <a:ext cx="4781061" cy="196215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MULUNGU </a:t>
            </a:r>
          </a:p>
          <a:p>
            <a:pPr algn="ctr"/>
            <a:r>
              <a:rPr lang="e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 OKHULUPIRIKA!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6A891E4-5778-4919-B9E8-E133B5E97DF5}"/>
              </a:ext>
            </a:extLst>
          </p:cNvPr>
          <p:cNvSpPr txBox="1"/>
          <p:nvPr/>
        </p:nvSpPr>
        <p:spPr>
          <a:xfrm>
            <a:off x="0" y="6409415"/>
            <a:ext cx="5001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 err="1">
                <a:solidFill>
                  <a:srgbClr val="3A5036"/>
                </a:solidFill>
              </a:rPr>
              <a:t>Phunziro</a:t>
            </a:r>
            <a:r>
              <a:rPr lang="en" sz="1600" b="1" dirty="0">
                <a:solidFill>
                  <a:srgbClr val="3A5036"/>
                </a:solidFill>
              </a:rPr>
              <a:t> 12, December 20, 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B6FA10-6141-22B9-4F8E-FCA39E160B95}"/>
              </a:ext>
            </a:extLst>
          </p:cNvPr>
          <p:cNvSpPr txBox="1"/>
          <p:nvPr/>
        </p:nvSpPr>
        <p:spPr>
          <a:xfrm>
            <a:off x="4884821" y="40787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335930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E0923-BB81-90E7-786D-5AE73082C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5001C789-B82F-05F5-7421-A44F9AA8BD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C93896A-80EB-A68E-5199-69DCD3B106C4}"/>
              </a:ext>
            </a:extLst>
          </p:cNvPr>
          <p:cNvSpPr txBox="1"/>
          <p:nvPr/>
        </p:nvSpPr>
        <p:spPr>
          <a:xfrm>
            <a:off x="-1" y="-11183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Yehova</a:t>
            </a:r>
            <a:r>
              <a:rPr lang="en-U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anakwaniritsa</a:t>
            </a:r>
            <a:r>
              <a:rPr lang="en-U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zonse</a:t>
            </a:r>
            <a:r>
              <a:rPr lang="en-U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zimene</a:t>
            </a:r>
            <a:r>
              <a:rPr lang="en-U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analonjeza</a:t>
            </a:r>
            <a:r>
              <a:rPr lang="en-U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kwa</a:t>
            </a:r>
            <a:r>
              <a:rPr lang="en-U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Aisraeli</a:t>
            </a: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Yoswa</a:t>
            </a: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21:45 CCL)</a:t>
            </a:r>
          </a:p>
        </p:txBody>
      </p:sp>
    </p:spTree>
    <p:extLst>
      <p:ext uri="{BB962C8B-B14F-4D97-AF65-F5344CB8AC3E}">
        <p14:creationId xmlns:p14="http://schemas.microsoft.com/office/powerpoint/2010/main" val="24829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A5F0EFE-40FF-8B9D-F83E-C92197276819}"/>
              </a:ext>
            </a:extLst>
          </p:cNvPr>
          <p:cNvSpPr txBox="1"/>
          <p:nvPr/>
        </p:nvSpPr>
        <p:spPr>
          <a:xfrm>
            <a:off x="4880422" y="4476639"/>
            <a:ext cx="7259438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-GB" sz="2000" b="1" dirty="0" err="1">
                <a:solidFill>
                  <a:srgbClr val="DE785F"/>
                </a:solidFill>
              </a:rPr>
              <a:t>Kukhulupirika</a:t>
            </a:r>
            <a:r>
              <a:rPr lang="en-GB" sz="2000" b="1" dirty="0">
                <a:solidFill>
                  <a:srgbClr val="DE785F"/>
                </a:solidFill>
              </a:rPr>
              <a:t> </a:t>
            </a:r>
            <a:r>
              <a:rPr lang="en-GB" sz="2000" b="1" dirty="0" err="1">
                <a:solidFill>
                  <a:srgbClr val="DE785F"/>
                </a:solidFill>
              </a:rPr>
              <a:t>kwa</a:t>
            </a:r>
            <a:r>
              <a:rPr lang="en-GB" sz="2000" b="1" dirty="0">
                <a:solidFill>
                  <a:srgbClr val="DE785F"/>
                </a:solidFill>
              </a:rPr>
              <a:t> Mulungu </a:t>
            </a:r>
            <a:r>
              <a:rPr lang="en" sz="2000" b="1" dirty="0"/>
              <a:t>(</a:t>
            </a:r>
            <a:r>
              <a:rPr lang="en" sz="2000" b="1" dirty="0" err="1"/>
              <a:t>Yoswa</a:t>
            </a:r>
            <a:r>
              <a:rPr lang="en" sz="2000" b="1" dirty="0"/>
              <a:t> 21:43-45)</a:t>
            </a:r>
          </a:p>
          <a:p>
            <a:pPr>
              <a:spcBef>
                <a:spcPts val="1200"/>
              </a:spcBef>
            </a:pPr>
            <a:r>
              <a:rPr lang="en-GB" sz="2000" b="1" dirty="0" err="1">
                <a:solidFill>
                  <a:srgbClr val="579D65"/>
                </a:solidFill>
              </a:rPr>
              <a:t>Zomwe</a:t>
            </a:r>
            <a:r>
              <a:rPr lang="en-GB" sz="2000" b="1" dirty="0">
                <a:solidFill>
                  <a:srgbClr val="579D65"/>
                </a:solidFill>
              </a:rPr>
              <a:t> Mulungu </a:t>
            </a:r>
            <a:r>
              <a:rPr lang="en-GB" sz="2000" b="1" dirty="0" err="1">
                <a:solidFill>
                  <a:srgbClr val="579D65"/>
                </a:solidFill>
              </a:rPr>
              <a:t>wachita</a:t>
            </a:r>
            <a:r>
              <a:rPr lang="en-GB" sz="2000" b="1" dirty="0">
                <a:solidFill>
                  <a:srgbClr val="579D65"/>
                </a:solidFill>
              </a:rPr>
              <a:t> </a:t>
            </a:r>
            <a:r>
              <a:rPr lang="en-GB" sz="2000" b="1" dirty="0" err="1">
                <a:solidFill>
                  <a:srgbClr val="579D65"/>
                </a:solidFill>
              </a:rPr>
              <a:t>ndi</a:t>
            </a:r>
            <a:r>
              <a:rPr lang="en-GB" sz="2000" b="1" dirty="0">
                <a:solidFill>
                  <a:srgbClr val="579D65"/>
                </a:solidFill>
              </a:rPr>
              <a:t> </a:t>
            </a:r>
            <a:r>
              <a:rPr lang="en-GB" sz="2000" b="1" dirty="0" err="1">
                <a:solidFill>
                  <a:srgbClr val="579D65"/>
                </a:solidFill>
              </a:rPr>
              <a:t>zomwe</a:t>
            </a:r>
            <a:r>
              <a:rPr lang="en-GB" sz="2000" b="1" dirty="0">
                <a:solidFill>
                  <a:srgbClr val="579D65"/>
                </a:solidFill>
              </a:rPr>
              <a:t> </a:t>
            </a:r>
            <a:r>
              <a:rPr lang="en-GB" sz="2000" b="1" dirty="0" err="1">
                <a:solidFill>
                  <a:srgbClr val="579D65"/>
                </a:solidFill>
              </a:rPr>
              <a:t>adzachite</a:t>
            </a:r>
            <a:r>
              <a:rPr lang="en-GB" sz="2000" b="1" dirty="0">
                <a:solidFill>
                  <a:srgbClr val="579D65"/>
                </a:solidFill>
              </a:rPr>
              <a:t> </a:t>
            </a:r>
            <a:r>
              <a:rPr lang="en" sz="2000" b="1" dirty="0"/>
              <a:t>(</a:t>
            </a:r>
            <a:r>
              <a:rPr lang="en" sz="2000" b="1" dirty="0" err="1"/>
              <a:t>Yoswa</a:t>
            </a:r>
            <a:r>
              <a:rPr lang="en" sz="2000" b="1" dirty="0"/>
              <a:t> 23:1-5)</a:t>
            </a:r>
          </a:p>
          <a:p>
            <a:pPr>
              <a:spcBef>
                <a:spcPts val="1200"/>
              </a:spcBef>
            </a:pPr>
            <a:r>
              <a:rPr lang="en-GB" sz="2000" b="1" dirty="0" err="1">
                <a:solidFill>
                  <a:srgbClr val="5F69DE"/>
                </a:solidFill>
              </a:rPr>
              <a:t>Mphoto</a:t>
            </a:r>
            <a:r>
              <a:rPr lang="en-GB" sz="2000" b="1" dirty="0">
                <a:solidFill>
                  <a:srgbClr val="5F69DE"/>
                </a:solidFill>
              </a:rPr>
              <a:t> </a:t>
            </a:r>
            <a:r>
              <a:rPr lang="en-GB" sz="2000" b="1" dirty="0" err="1">
                <a:solidFill>
                  <a:srgbClr val="5F69DE"/>
                </a:solidFill>
              </a:rPr>
              <a:t>ya</a:t>
            </a:r>
            <a:r>
              <a:rPr lang="en-GB" sz="2000" b="1" dirty="0">
                <a:solidFill>
                  <a:srgbClr val="5F69DE"/>
                </a:solidFill>
              </a:rPr>
              <a:t> </a:t>
            </a:r>
            <a:r>
              <a:rPr lang="en-GB" sz="2000" b="1" dirty="0" err="1">
                <a:solidFill>
                  <a:srgbClr val="5F69DE"/>
                </a:solidFill>
              </a:rPr>
              <a:t>kukhulupirika</a:t>
            </a:r>
            <a:r>
              <a:rPr lang="en-GB" sz="2000" b="1" dirty="0">
                <a:solidFill>
                  <a:srgbClr val="5F69DE"/>
                </a:solidFill>
              </a:rPr>
              <a:t> </a:t>
            </a:r>
            <a:r>
              <a:rPr lang="en" sz="2000" b="1" dirty="0"/>
              <a:t>(</a:t>
            </a:r>
            <a:r>
              <a:rPr lang="en" sz="2000" b="1" dirty="0" err="1"/>
              <a:t>Yoswa</a:t>
            </a:r>
            <a:r>
              <a:rPr lang="en" sz="2000" b="1" dirty="0"/>
              <a:t> 23:6-10)</a:t>
            </a:r>
          </a:p>
          <a:p>
            <a:pPr>
              <a:spcBef>
                <a:spcPts val="1200"/>
              </a:spcBef>
            </a:pPr>
            <a:r>
              <a:rPr lang="en-GB" sz="2000" b="1" dirty="0" err="1">
                <a:solidFill>
                  <a:srgbClr val="DE5F8B"/>
                </a:solidFill>
              </a:rPr>
              <a:t>Zomwe</a:t>
            </a:r>
            <a:r>
              <a:rPr lang="en-GB" sz="2000" b="1" dirty="0">
                <a:solidFill>
                  <a:srgbClr val="DE5F8B"/>
                </a:solidFill>
              </a:rPr>
              <a:t> </a:t>
            </a:r>
            <a:r>
              <a:rPr lang="en-GB" sz="2000" b="1" dirty="0" err="1">
                <a:solidFill>
                  <a:srgbClr val="DE5F8B"/>
                </a:solidFill>
              </a:rPr>
              <a:t>tikuyenera</a:t>
            </a:r>
            <a:r>
              <a:rPr lang="en-GB" sz="2000" b="1" dirty="0">
                <a:solidFill>
                  <a:srgbClr val="DE5F8B"/>
                </a:solidFill>
              </a:rPr>
              <a:t> </a:t>
            </a:r>
            <a:r>
              <a:rPr lang="en-GB" sz="2000" b="1" dirty="0" err="1">
                <a:solidFill>
                  <a:srgbClr val="DE5F8B"/>
                </a:solidFill>
              </a:rPr>
              <a:t>kuchita</a:t>
            </a:r>
            <a:r>
              <a:rPr lang="en-GB" sz="2000" b="1" dirty="0">
                <a:solidFill>
                  <a:srgbClr val="DE5F8B"/>
                </a:solidFill>
              </a:rPr>
              <a:t> </a:t>
            </a:r>
            <a:r>
              <a:rPr lang="en" sz="2000" b="1" dirty="0"/>
              <a:t>(</a:t>
            </a:r>
            <a:r>
              <a:rPr lang="en" sz="2000" b="1" dirty="0" err="1"/>
              <a:t>Yoswa</a:t>
            </a:r>
            <a:r>
              <a:rPr lang="en" sz="2000" b="1" dirty="0"/>
              <a:t> 23:11-14)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A25FDE"/>
                </a:solidFill>
              </a:rPr>
              <a:t>Chilango cha </a:t>
            </a:r>
            <a:r>
              <a:rPr lang="en-GB" sz="2000" b="1" dirty="0" err="1">
                <a:solidFill>
                  <a:srgbClr val="A25FDE"/>
                </a:solidFill>
              </a:rPr>
              <a:t>kusakhulupirika</a:t>
            </a:r>
            <a:r>
              <a:rPr lang="en-GB" sz="2000" b="1" dirty="0">
                <a:solidFill>
                  <a:srgbClr val="A25FDE"/>
                </a:solidFill>
              </a:rPr>
              <a:t> </a:t>
            </a:r>
            <a:r>
              <a:rPr lang="en" sz="2000" b="1" dirty="0"/>
              <a:t>(Joshua 23:15-16)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4A4286-461D-3307-51D5-C7DC5E6BF076}"/>
              </a:ext>
            </a:extLst>
          </p:cNvPr>
          <p:cNvSpPr txBox="1"/>
          <p:nvPr/>
        </p:nvSpPr>
        <p:spPr>
          <a:xfrm>
            <a:off x="281890" y="134552"/>
            <a:ext cx="8080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Yoswa</a:t>
            </a:r>
            <a:r>
              <a:rPr lang="en-GB" sz="2000" b="1" dirty="0"/>
              <a:t> </a:t>
            </a:r>
            <a:r>
              <a:rPr lang="en-GB" sz="2000" b="1" dirty="0" err="1"/>
              <a:t>anali</a:t>
            </a:r>
            <a:r>
              <a:rPr lang="en-GB" sz="2000" b="1" dirty="0"/>
              <a:t> </a:t>
            </a:r>
            <a:r>
              <a:rPr lang="en-GB" sz="2000" b="1" dirty="0" err="1"/>
              <a:t>atakalamba</a:t>
            </a:r>
            <a:r>
              <a:rPr lang="en-GB" sz="2000" b="1" dirty="0"/>
              <a:t> kale,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panali</a:t>
            </a:r>
            <a:r>
              <a:rPr lang="en-GB" sz="2000" b="1" dirty="0"/>
              <a:t> </a:t>
            </a:r>
            <a:r>
              <a:rPr lang="en-GB" sz="2000" b="1" dirty="0" err="1"/>
              <a:t>madera</a:t>
            </a:r>
            <a:r>
              <a:rPr lang="en-GB" sz="2000" b="1" dirty="0"/>
              <a:t> </a:t>
            </a:r>
            <a:r>
              <a:rPr lang="en-GB" sz="2000" b="1" dirty="0" err="1"/>
              <a:t>ena</a:t>
            </a:r>
            <a:r>
              <a:rPr lang="en-GB" sz="2000" b="1" dirty="0"/>
              <a:t> </a:t>
            </a:r>
            <a:r>
              <a:rPr lang="en-GB" sz="2000" b="1" dirty="0" err="1"/>
              <a:t>ambiri</a:t>
            </a:r>
            <a:r>
              <a:rPr lang="en-GB" sz="2000" b="1" dirty="0"/>
              <a:t> </a:t>
            </a:r>
            <a:r>
              <a:rPr lang="en-GB" sz="2000" b="1" dirty="0" err="1"/>
              <a:t>oti</a:t>
            </a:r>
            <a:r>
              <a:rPr lang="en-GB" sz="2000" b="1" dirty="0"/>
              <a:t> </a:t>
            </a:r>
            <a:r>
              <a:rPr lang="en-GB" sz="2000" b="1" dirty="0" err="1"/>
              <a:t>agonjetsedwe</a:t>
            </a:r>
            <a:r>
              <a:rPr lang="en-GB" sz="2000" b="1" dirty="0"/>
              <a:t>. Iye </a:t>
            </a:r>
            <a:r>
              <a:rPr lang="en-GB" sz="2000" b="1" dirty="0" err="1"/>
              <a:t>anasonkhanitsa</a:t>
            </a:r>
            <a:r>
              <a:rPr lang="en-GB" sz="2000" b="1" dirty="0"/>
              <a:t> </a:t>
            </a:r>
            <a:r>
              <a:rPr lang="en-GB" sz="2000" b="1" dirty="0" err="1"/>
              <a:t>atsogoleri</a:t>
            </a:r>
            <a:r>
              <a:rPr lang="en-GB" sz="2000" b="1" dirty="0"/>
              <a:t> </a:t>
            </a:r>
            <a:r>
              <a:rPr lang="en-GB" sz="2000" b="1" dirty="0" err="1"/>
              <a:t>atsopano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awalimbikitse</a:t>
            </a:r>
            <a:r>
              <a:rPr lang="en-GB" sz="2000" b="1" dirty="0"/>
              <a:t> </a:t>
            </a:r>
            <a:r>
              <a:rPr lang="en-GB" sz="2000" b="1" dirty="0" err="1"/>
              <a:t>kupitiriza</a:t>
            </a:r>
            <a:r>
              <a:rPr lang="en-GB" sz="2000" b="1" dirty="0"/>
              <a:t> </a:t>
            </a:r>
            <a:r>
              <a:rPr lang="en-GB" sz="2000" b="1" dirty="0" err="1"/>
              <a:t>kugonjetsa</a:t>
            </a:r>
            <a:r>
              <a:rPr lang="en-GB" sz="2000" b="1" dirty="0"/>
              <a:t> </a:t>
            </a:r>
            <a:r>
              <a:rPr lang="en-GB" sz="2000" b="1" dirty="0" err="1"/>
              <a:t>dzikolo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Multitud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D9F38C55-1A7C-96FE-164C-D12C4D1DC9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6484" y="172335"/>
            <a:ext cx="3433245" cy="4113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B8D0D39-B6D2-1DC4-1E3A-095C9E7A79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02" r="4202"/>
          <a:stretch>
            <a:fillRect/>
          </a:stretch>
        </p:blipFill>
        <p:spPr>
          <a:xfrm>
            <a:off x="166281" y="3771662"/>
            <a:ext cx="3828203" cy="2920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8C8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49051D15-965B-E4BB-3E08-0AA6FC3E8C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892" y="4530537"/>
            <a:ext cx="655103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843678-713F-DE26-9121-445F64F3F51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893" y="4990484"/>
            <a:ext cx="652834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A47F5FFA-68B1-6B8E-60AB-6B3A97ADC7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892" y="5450431"/>
            <a:ext cx="655103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morado, tabla, computer, computadora&#10;&#10;El contenido generado por IA puede ser incorrecto.">
            <a:extLst>
              <a:ext uri="{FF2B5EF4-FFF2-40B4-BE49-F238E27FC236}">
                <a16:creationId xmlns:a16="http://schemas.microsoft.com/office/drawing/2014/main" id="{B9754986-BF8E-B8B4-B9CC-0B0ACED545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892" y="6370324"/>
            <a:ext cx="655103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caja blanca&#10;&#10;El contenido generado por IA puede ser incorrecto.">
            <a:extLst>
              <a:ext uri="{FF2B5EF4-FFF2-40B4-BE49-F238E27FC236}">
                <a16:creationId xmlns:a16="http://schemas.microsoft.com/office/drawing/2014/main" id="{0FDABA94-0220-3BCC-E25C-5BC5247908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892" y="5910378"/>
            <a:ext cx="655103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63A11CB-CEFF-8976-F401-62AA6350FB5A}"/>
              </a:ext>
            </a:extLst>
          </p:cNvPr>
          <p:cNvSpPr txBox="1"/>
          <p:nvPr/>
        </p:nvSpPr>
        <p:spPr>
          <a:xfrm>
            <a:off x="281889" y="2396454"/>
            <a:ext cx="82308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Koma </a:t>
            </a:r>
            <a:r>
              <a:rPr lang="en-GB" sz="2000" b="1" dirty="0" err="1"/>
              <a:t>anawachenjezanso</a:t>
            </a:r>
            <a:r>
              <a:rPr lang="en-GB" sz="2000" b="1" dirty="0"/>
              <a:t> za </a:t>
            </a:r>
            <a:r>
              <a:rPr lang="en-GB" sz="2000" b="1" dirty="0" err="1"/>
              <a:t>zoopsa</a:t>
            </a:r>
            <a:r>
              <a:rPr lang="en-GB" sz="2000" b="1" dirty="0"/>
              <a:t> </a:t>
            </a:r>
            <a:r>
              <a:rPr lang="en-GB" sz="2000" b="1" dirty="0" err="1"/>
              <a:t>zomwe</a:t>
            </a:r>
            <a:r>
              <a:rPr lang="en-GB" sz="2000" b="1" dirty="0"/>
              <a:t> </a:t>
            </a:r>
            <a:r>
              <a:rPr lang="en-GB" sz="2000" b="1" dirty="0" err="1"/>
              <a:t>zinalipo</a:t>
            </a:r>
            <a:r>
              <a:rPr lang="en-GB" sz="2000" b="1" dirty="0"/>
              <a:t>. Zoona </a:t>
            </a:r>
            <a:r>
              <a:rPr lang="en-GB" sz="2000" b="1" dirty="0" err="1"/>
              <a:t>zake</a:t>
            </a:r>
            <a:r>
              <a:rPr lang="en-GB" sz="2000" b="1" dirty="0"/>
              <a:t> </a:t>
            </a:r>
            <a:r>
              <a:rPr lang="en-GB" sz="2000" b="1" dirty="0" err="1"/>
              <a:t>n’zakuti</a:t>
            </a:r>
            <a:r>
              <a:rPr lang="en-GB" sz="2000" b="1" dirty="0"/>
              <a:t>, </a:t>
            </a:r>
            <a:r>
              <a:rPr lang="en-GB" sz="2000" b="1" dirty="0" err="1"/>
              <a:t>panali</a:t>
            </a:r>
            <a:r>
              <a:rPr lang="en-GB" sz="2000" b="1" dirty="0"/>
              <a:t> </a:t>
            </a:r>
            <a:r>
              <a:rPr lang="en-GB" sz="2000" b="1" dirty="0" err="1"/>
              <a:t>chiopsezo</a:t>
            </a:r>
            <a:r>
              <a:rPr lang="en-GB" sz="2000" b="1" dirty="0"/>
              <a:t> </a:t>
            </a:r>
            <a:r>
              <a:rPr lang="en-GB" sz="2000" b="1" dirty="0" err="1"/>
              <a:t>chimodzi</a:t>
            </a:r>
            <a:r>
              <a:rPr lang="en-GB" sz="2000" b="1" dirty="0"/>
              <a:t> </a:t>
            </a:r>
            <a:r>
              <a:rPr lang="en-GB" sz="2000" b="1" dirty="0" err="1"/>
              <a:t>chokha</a:t>
            </a:r>
            <a:r>
              <a:rPr lang="en-GB" sz="2000" b="1" dirty="0"/>
              <a:t>, </a:t>
            </a:r>
            <a:r>
              <a:rPr lang="en-GB" sz="2000" b="1" dirty="0" err="1"/>
              <a:t>chomwenso</a:t>
            </a:r>
            <a:r>
              <a:rPr lang="en-GB" sz="2000" b="1" dirty="0"/>
              <a:t> </a:t>
            </a:r>
            <a:r>
              <a:rPr lang="en-GB" sz="2000" b="1" dirty="0" err="1"/>
              <a:t>ife</a:t>
            </a:r>
            <a:r>
              <a:rPr lang="en-GB" sz="2000" b="1" dirty="0"/>
              <a:t> </a:t>
            </a:r>
            <a:r>
              <a:rPr lang="en-GB" sz="2000" b="1" dirty="0" err="1"/>
              <a:t>tiyenera</a:t>
            </a:r>
            <a:r>
              <a:rPr lang="en-GB" sz="2000" b="1" dirty="0"/>
              <a:t> </a:t>
            </a:r>
            <a:r>
              <a:rPr lang="en-GB" sz="2000" b="1" dirty="0" err="1"/>
              <a:t>kukumana</a:t>
            </a:r>
            <a:r>
              <a:rPr lang="en-GB" sz="2000" b="1" dirty="0"/>
              <a:t> nacho </a:t>
            </a:r>
            <a:r>
              <a:rPr lang="en-GB" sz="2000" b="1" dirty="0" err="1"/>
              <a:t>lerolino</a:t>
            </a:r>
            <a:r>
              <a:rPr lang="en-GB" sz="2000" b="1" dirty="0"/>
              <a:t>: </a:t>
            </a:r>
            <a:r>
              <a:rPr lang="en-GB" sz="2000" b="1" dirty="0" err="1"/>
              <a:t>kusiya</a:t>
            </a:r>
            <a:r>
              <a:rPr lang="en-GB" sz="2000" b="1" dirty="0"/>
              <a:t>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okhulupirika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Mulungu;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kubwezera</a:t>
            </a:r>
            <a:r>
              <a:rPr lang="en-GB" sz="2000" b="1" dirty="0"/>
              <a:t> </a:t>
            </a:r>
            <a:r>
              <a:rPr lang="en-GB" sz="2000" b="1" dirty="0" err="1"/>
              <a:t>kukhulupirika</a:t>
            </a:r>
            <a:r>
              <a:rPr lang="en-GB" sz="2000" b="1" dirty="0"/>
              <a:t> </a:t>
            </a:r>
            <a:r>
              <a:rPr lang="en-GB" sz="2000" b="1" dirty="0" err="1"/>
              <a:t>kwake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kusakhulupirika</a:t>
            </a:r>
            <a:r>
              <a:rPr lang="en-GB" sz="2000" b="1" dirty="0"/>
              <a:t> </a:t>
            </a:r>
            <a:r>
              <a:rPr lang="en-GB" sz="2000" b="1" dirty="0" err="1"/>
              <a:t>kwathu</a:t>
            </a:r>
            <a:r>
              <a:rPr lang="en" sz="2000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5080EC1-0D66-56DD-6902-B3A6865C3E1C}"/>
              </a:ext>
            </a:extLst>
          </p:cNvPr>
          <p:cNvSpPr txBox="1"/>
          <p:nvPr/>
        </p:nvSpPr>
        <p:spPr>
          <a:xfrm>
            <a:off x="281889" y="1111615"/>
            <a:ext cx="80800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Mphamvu</a:t>
            </a:r>
            <a:r>
              <a:rPr lang="en-GB" sz="2000" b="1" dirty="0"/>
              <a:t> </a:t>
            </a:r>
            <a:r>
              <a:rPr lang="en-GB" sz="2000" b="1" dirty="0" err="1"/>
              <a:t>yakupambana</a:t>
            </a:r>
            <a:r>
              <a:rPr lang="en-GB" sz="2000" b="1" dirty="0"/>
              <a:t> </a:t>
            </a:r>
            <a:r>
              <a:rPr lang="en-GB" sz="2000" b="1" dirty="0" err="1"/>
              <a:t>kwao</a:t>
            </a:r>
            <a:r>
              <a:rPr lang="en-GB" sz="2000" b="1" dirty="0"/>
              <a:t> </a:t>
            </a:r>
            <a:r>
              <a:rPr lang="en-GB" sz="2000" b="1" dirty="0" err="1"/>
              <a:t>sinali</a:t>
            </a:r>
            <a:r>
              <a:rPr lang="en-GB" sz="2000" b="1" dirty="0"/>
              <a:t> </a:t>
            </a:r>
            <a:r>
              <a:rPr lang="en-GB" sz="2000" b="1" dirty="0" err="1"/>
              <a:t>mwa</a:t>
            </a:r>
            <a:r>
              <a:rPr lang="en-GB" sz="2000" b="1" dirty="0"/>
              <a:t> </a:t>
            </a:r>
            <a:r>
              <a:rPr lang="en-GB" sz="2000" b="1" dirty="0" err="1"/>
              <a:t>iwo</a:t>
            </a:r>
            <a:r>
              <a:rPr lang="en-GB" sz="2000" b="1" dirty="0"/>
              <a:t> </a:t>
            </a:r>
            <a:r>
              <a:rPr lang="en-GB" sz="2000" b="1" dirty="0" err="1"/>
              <a:t>eni</a:t>
            </a:r>
            <a:r>
              <a:rPr lang="en-GB" sz="2000" b="1" dirty="0"/>
              <a:t>, </a:t>
            </a:r>
            <a:r>
              <a:rPr lang="en-GB" sz="2000" b="1" dirty="0" err="1"/>
              <a:t>koma</a:t>
            </a:r>
            <a:r>
              <a:rPr lang="en-GB" sz="2000" b="1" dirty="0"/>
              <a:t> </a:t>
            </a:r>
            <a:r>
              <a:rPr lang="en-GB" sz="2000" b="1" dirty="0" err="1"/>
              <a:t>mwa</a:t>
            </a:r>
            <a:r>
              <a:rPr lang="en-GB" sz="2000" b="1" dirty="0"/>
              <a:t> Mulungu. </a:t>
            </a:r>
            <a:r>
              <a:rPr lang="en-GB" sz="2000" b="1" dirty="0" err="1"/>
              <a:t>Choncho</a:t>
            </a:r>
            <a:r>
              <a:rPr lang="en-GB" sz="2000" b="1" dirty="0"/>
              <a:t>, </a:t>
            </a:r>
            <a:r>
              <a:rPr lang="en-GB" sz="2000" b="1" dirty="0" err="1"/>
              <a:t>Yoswa</a:t>
            </a:r>
            <a:r>
              <a:rPr lang="en-GB" sz="2000" b="1" dirty="0"/>
              <a:t> </a:t>
            </a:r>
            <a:r>
              <a:rPr lang="en-GB" sz="2000" b="1" dirty="0" err="1"/>
              <a:t>anawakumbutsa</a:t>
            </a:r>
            <a:r>
              <a:rPr lang="en-GB" sz="2000" b="1" dirty="0"/>
              <a:t> za </a:t>
            </a:r>
            <a:r>
              <a:rPr lang="en-GB" sz="2000" b="1" dirty="0" err="1"/>
              <a:t>kukhulupirika</a:t>
            </a:r>
            <a:r>
              <a:rPr lang="en-GB" sz="2000" b="1" dirty="0"/>
              <a:t> </a:t>
            </a:r>
            <a:r>
              <a:rPr lang="en-GB" sz="2000" b="1" dirty="0" err="1"/>
              <a:t>kumene</a:t>
            </a:r>
            <a:r>
              <a:rPr lang="en-GB" sz="2000" b="1" dirty="0"/>
              <a:t> Mulungu </a:t>
            </a:r>
            <a:r>
              <a:rPr lang="en-GB" sz="2000" b="1" dirty="0" err="1"/>
              <a:t>anali</a:t>
            </a:r>
            <a:r>
              <a:rPr lang="en-GB" sz="2000" b="1" dirty="0"/>
              <a:t> </a:t>
            </a:r>
            <a:r>
              <a:rPr lang="en-GB" sz="2000" b="1" dirty="0" err="1"/>
              <a:t>atasonyeza</a:t>
            </a:r>
            <a:r>
              <a:rPr lang="en-GB" sz="2000" b="1" dirty="0"/>
              <a:t> kale,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anawatsimikizira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adzapitirizabe</a:t>
            </a:r>
            <a:r>
              <a:rPr lang="en-GB" sz="2000" b="1" dirty="0"/>
              <a:t>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wokhulupirika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766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9CE928C-9EB9-E8AD-59E2-C31A0B52B1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3308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D07290-EF68-C9EF-5EE9-C6697885A4A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KUKHULUPIRIKA KWA MULUNGU</a:t>
            </a:r>
            <a:endParaRPr lang="en" sz="44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908BDDB-D0E8-3300-418B-2F05E3F672AF}"/>
              </a:ext>
            </a:extLst>
          </p:cNvPr>
          <p:cNvSpPr txBox="1"/>
          <p:nvPr/>
        </p:nvSpPr>
        <p:spPr>
          <a:xfrm>
            <a:off x="733425" y="647997"/>
            <a:ext cx="10725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Yehova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anakwaniritsa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zonse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zimene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analonjeza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Aisraeli</a:t>
            </a:r>
            <a:r>
              <a:rPr lang="en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Yoswa</a:t>
            </a:r>
            <a:r>
              <a:rPr lang="en" sz="1400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21:45)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E225F0-C299-60A6-B7AE-4C8F11772913}"/>
              </a:ext>
            </a:extLst>
          </p:cNvPr>
          <p:cNvSpPr txBox="1"/>
          <p:nvPr/>
        </p:nvSpPr>
        <p:spPr>
          <a:xfrm>
            <a:off x="0" y="1343901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Mulungu </a:t>
            </a:r>
            <a:r>
              <a:rPr lang="en-GB" sz="2000" b="1" dirty="0" err="1"/>
              <a:t>anapereka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Aisraeli</a:t>
            </a:r>
            <a:r>
              <a:rPr lang="en-GB" sz="2000" b="1" dirty="0"/>
              <a:t> ‘</a:t>
            </a:r>
            <a:r>
              <a:rPr lang="en-GB" sz="2000" b="1" dirty="0" err="1"/>
              <a:t>dziko</a:t>
            </a:r>
            <a:r>
              <a:rPr lang="en-GB" sz="2000" b="1" dirty="0"/>
              <a:t> </a:t>
            </a:r>
            <a:r>
              <a:rPr lang="en-GB" sz="2000" b="1" dirty="0" err="1"/>
              <a:t>lonse</a:t>
            </a:r>
            <a:r>
              <a:rPr lang="en-GB" sz="2000" b="1" dirty="0"/>
              <a:t>’ (</a:t>
            </a:r>
            <a:r>
              <a:rPr lang="en-GB" sz="2000" b="1" dirty="0" err="1"/>
              <a:t>Yoswa</a:t>
            </a:r>
            <a:r>
              <a:rPr lang="en-GB" sz="2000" b="1" dirty="0"/>
              <a:t> 21:43),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anawapereka</a:t>
            </a:r>
            <a:r>
              <a:rPr lang="en-GB" sz="2000" b="1" dirty="0"/>
              <a:t> ‘</a:t>
            </a:r>
            <a:r>
              <a:rPr lang="en-GB" sz="2000" b="1" dirty="0" err="1"/>
              <a:t>adani</a:t>
            </a:r>
            <a:r>
              <a:rPr lang="en-GB" sz="2000" b="1" dirty="0"/>
              <a:t> </a:t>
            </a:r>
            <a:r>
              <a:rPr lang="en-GB" sz="2000" b="1" dirty="0" err="1"/>
              <a:t>awo</a:t>
            </a:r>
            <a:r>
              <a:rPr lang="en-GB" sz="2000" b="1" dirty="0"/>
              <a:t> </a:t>
            </a:r>
            <a:r>
              <a:rPr lang="en-GB" sz="2000" b="1" dirty="0" err="1"/>
              <a:t>onse</a:t>
            </a:r>
            <a:r>
              <a:rPr lang="en-GB" sz="2000" b="1" dirty="0"/>
              <a:t>’ </a:t>
            </a:r>
            <a:r>
              <a:rPr lang="en-GB" sz="2000" b="1" dirty="0" err="1"/>
              <a:t>m’manja</a:t>
            </a:r>
            <a:r>
              <a:rPr lang="en-GB" sz="2000" b="1" dirty="0"/>
              <a:t> </a:t>
            </a:r>
            <a:r>
              <a:rPr lang="en-GB" sz="2000" b="1" dirty="0" err="1"/>
              <a:t>mwawo</a:t>
            </a:r>
            <a:r>
              <a:rPr lang="en-GB" sz="2000" b="1" dirty="0"/>
              <a:t> (</a:t>
            </a:r>
            <a:r>
              <a:rPr lang="en-GB" sz="2000" b="1" dirty="0" err="1"/>
              <a:t>Yoswa</a:t>
            </a:r>
            <a:r>
              <a:rPr lang="en-GB" sz="2000" b="1" dirty="0"/>
              <a:t> 21:44). </a:t>
            </a:r>
            <a:r>
              <a:rPr lang="en-GB" sz="2000" b="1" dirty="0" err="1"/>
              <a:t>Motero</a:t>
            </a:r>
            <a:r>
              <a:rPr lang="en-GB" sz="2000" b="1" dirty="0"/>
              <a:t>, ‘</a:t>
            </a:r>
            <a:r>
              <a:rPr lang="en-GB" sz="2000" b="1" dirty="0" err="1"/>
              <a:t>lonjezo</a:t>
            </a:r>
            <a:r>
              <a:rPr lang="en-GB" sz="2000" b="1" dirty="0"/>
              <a:t> </a:t>
            </a:r>
            <a:r>
              <a:rPr lang="en-GB" sz="2000" b="1" dirty="0" err="1"/>
              <a:t>lirilonse</a:t>
            </a:r>
            <a:r>
              <a:rPr lang="en-GB" sz="2000" b="1" dirty="0"/>
              <a:t>’ </a:t>
            </a:r>
            <a:r>
              <a:rPr lang="en-GB" sz="2000" b="1" dirty="0" err="1"/>
              <a:t>limene</a:t>
            </a:r>
            <a:r>
              <a:rPr lang="en-GB" sz="2000" b="1" dirty="0"/>
              <a:t> </a:t>
            </a:r>
            <a:r>
              <a:rPr lang="en-GB" sz="2000" b="1" dirty="0" err="1"/>
              <a:t>Yehova</a:t>
            </a:r>
            <a:r>
              <a:rPr lang="en-GB" sz="2000" b="1" dirty="0"/>
              <a:t> </a:t>
            </a:r>
            <a:r>
              <a:rPr lang="en-GB" sz="2000" b="1" dirty="0" err="1"/>
              <a:t>anapereka</a:t>
            </a:r>
            <a:r>
              <a:rPr lang="en-GB" sz="2000" b="1" dirty="0"/>
              <a:t> </a:t>
            </a:r>
            <a:r>
              <a:rPr lang="en-GB" sz="2000" b="1" dirty="0" err="1"/>
              <a:t>linakwaniritsidwa</a:t>
            </a:r>
            <a:r>
              <a:rPr lang="en-GB" sz="2000" b="1" dirty="0"/>
              <a:t> (</a:t>
            </a:r>
            <a:r>
              <a:rPr lang="en-GB" sz="2000" b="1" dirty="0" err="1"/>
              <a:t>Yoswa</a:t>
            </a:r>
            <a:r>
              <a:rPr lang="en-GB" sz="2000" b="1" dirty="0"/>
              <a:t> 21:45</a:t>
            </a:r>
            <a:r>
              <a:rPr lang="en" sz="2000" b="1" dirty="0"/>
              <a:t>).</a:t>
            </a:r>
          </a:p>
        </p:txBody>
      </p:sp>
      <p:pic>
        <p:nvPicPr>
          <p:cNvPr id="4" name="Imagen 3" descr="Una manada de vacas en el campo&#10;&#10;El contenido generado por IA puede ser incorrecto.">
            <a:extLst>
              <a:ext uri="{FF2B5EF4-FFF2-40B4-BE49-F238E27FC236}">
                <a16:creationId xmlns:a16="http://schemas.microsoft.com/office/drawing/2014/main" id="{BB96CE4E-9044-EFC7-38EE-32F85472A7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874" y="2295280"/>
            <a:ext cx="5188509" cy="2862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8CF9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8BE8E6-65F5-759E-CB4F-0CEAEE5740A7}"/>
              </a:ext>
            </a:extLst>
          </p:cNvPr>
          <p:cNvSpPr txBox="1"/>
          <p:nvPr/>
        </p:nvSpPr>
        <p:spPr>
          <a:xfrm>
            <a:off x="51123" y="2323468"/>
            <a:ext cx="661002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Kugwiritsa</a:t>
            </a:r>
            <a:r>
              <a:rPr lang="en-GB" sz="2000" b="1" dirty="0"/>
              <a:t> </a:t>
            </a:r>
            <a:r>
              <a:rPr lang="en-GB" sz="2000" b="1" dirty="0" err="1"/>
              <a:t>ntchito</a:t>
            </a:r>
            <a:r>
              <a:rPr lang="en-GB" sz="2000" b="1" dirty="0"/>
              <a:t> </a:t>
            </a:r>
            <a:r>
              <a:rPr lang="en-GB" sz="2000" b="1" dirty="0" err="1"/>
              <a:t>mawu</a:t>
            </a:r>
            <a:r>
              <a:rPr lang="en-GB" sz="2000" b="1" dirty="0"/>
              <a:t> </a:t>
            </a:r>
            <a:r>
              <a:rPr lang="en-GB" sz="2000" b="1" dirty="0" err="1"/>
              <a:t>oti</a:t>
            </a:r>
            <a:r>
              <a:rPr lang="en-GB" sz="2000" b="1" dirty="0"/>
              <a:t> “</a:t>
            </a:r>
            <a:r>
              <a:rPr lang="en-GB" sz="2000" b="1" dirty="0" err="1"/>
              <a:t>onse</a:t>
            </a:r>
            <a:r>
              <a:rPr lang="en-GB" sz="2000" b="1" dirty="0"/>
              <a:t>” </a:t>
            </a:r>
            <a:r>
              <a:rPr lang="en-GB" sz="2000" b="1" dirty="0" err="1"/>
              <a:t>mobwerezabwereza</a:t>
            </a:r>
            <a:r>
              <a:rPr lang="en-GB" sz="2000" b="1" dirty="0"/>
              <a:t> </a:t>
            </a:r>
            <a:r>
              <a:rPr lang="en-GB" sz="2000" b="1" dirty="0" err="1"/>
              <a:t>kumatsindika</a:t>
            </a:r>
            <a:r>
              <a:rPr lang="en-GB" sz="2000" b="1" dirty="0"/>
              <a:t> </a:t>
            </a:r>
            <a:r>
              <a:rPr lang="en-GB" sz="2000" b="1" dirty="0" err="1"/>
              <a:t>kukhulupirika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Mulungu </a:t>
            </a:r>
            <a:r>
              <a:rPr lang="en-GB" sz="2000" b="1" dirty="0" err="1"/>
              <a:t>pokwaniritsa</a:t>
            </a:r>
            <a:r>
              <a:rPr lang="en-GB" sz="2000" b="1" dirty="0"/>
              <a:t> </a:t>
            </a:r>
            <a:r>
              <a:rPr lang="en-GB" sz="2000" b="1" dirty="0" err="1"/>
              <a:t>malonjezo</a:t>
            </a:r>
            <a:r>
              <a:rPr lang="en-GB" sz="2000" b="1" dirty="0"/>
              <a:t> </a:t>
            </a:r>
            <a:r>
              <a:rPr lang="en-GB" sz="2000" b="1" dirty="0" err="1"/>
              <a:t>ake</a:t>
            </a:r>
            <a:r>
              <a:rPr lang="en-GB" sz="2000" b="1" dirty="0"/>
              <a:t>. Adani </a:t>
            </a:r>
            <a:r>
              <a:rPr lang="en-GB" sz="2000" b="1" dirty="0" err="1"/>
              <a:t>awo</a:t>
            </a:r>
            <a:r>
              <a:rPr lang="en-GB" sz="2000" b="1" dirty="0"/>
              <a:t> </a:t>
            </a:r>
            <a:r>
              <a:rPr lang="en-GB" sz="2000" b="1" dirty="0" err="1"/>
              <a:t>anagonjetsedwa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Mulungu. Iwo </a:t>
            </a:r>
            <a:r>
              <a:rPr lang="en-GB" sz="2000" b="1" dirty="0" err="1"/>
              <a:t>akanatha</a:t>
            </a:r>
            <a:r>
              <a:rPr lang="en-GB" sz="2000" b="1" dirty="0"/>
              <a:t>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m’dzikolo</a:t>
            </a:r>
            <a:r>
              <a:rPr lang="en-GB" sz="2000" b="1" dirty="0"/>
              <a:t> </a:t>
            </a:r>
            <a:r>
              <a:rPr lang="en-GB" sz="2000" b="1" dirty="0" err="1"/>
              <a:t>chifukwa</a:t>
            </a:r>
            <a:r>
              <a:rPr lang="en-GB" sz="2000" b="1" dirty="0"/>
              <a:t> Mulungu </a:t>
            </a:r>
            <a:r>
              <a:rPr lang="en-GB" sz="2000" b="1" dirty="0" err="1"/>
              <a:t>anali</a:t>
            </a:r>
            <a:r>
              <a:rPr lang="en-GB" sz="2000" b="1" dirty="0"/>
              <a:t> </a:t>
            </a:r>
            <a:r>
              <a:rPr lang="en-GB" sz="2000" b="1" dirty="0" err="1"/>
              <a:t>atalitenga</a:t>
            </a:r>
            <a:r>
              <a:rPr lang="en-GB" sz="2000" b="1" dirty="0"/>
              <a:t> kale. </a:t>
            </a:r>
            <a:r>
              <a:rPr lang="en-GB" sz="2000" b="1" dirty="0" err="1"/>
              <a:t>Choncho</a:t>
            </a:r>
            <a:r>
              <a:rPr lang="en-GB" sz="2000" b="1" dirty="0"/>
              <a:t>, </a:t>
            </a:r>
            <a:r>
              <a:rPr lang="en-GB" sz="2000" b="1" dirty="0" err="1"/>
              <a:t>anali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chitsimikizo</a:t>
            </a:r>
            <a:r>
              <a:rPr lang="en-GB" sz="2000" b="1" dirty="0"/>
              <a:t> </a:t>
            </a:r>
            <a:r>
              <a:rPr lang="en-GB" sz="2000" b="1" dirty="0" err="1"/>
              <a:t>chakuti</a:t>
            </a:r>
            <a:r>
              <a:rPr lang="en-GB" sz="2000" b="1" dirty="0"/>
              <a:t> </a:t>
            </a:r>
            <a:r>
              <a:rPr lang="en-GB" sz="2000" b="1" dirty="0" err="1"/>
              <a:t>adzamaliza</a:t>
            </a:r>
            <a:r>
              <a:rPr lang="en-GB" sz="2000" b="1" dirty="0"/>
              <a:t> </a:t>
            </a:r>
            <a:r>
              <a:rPr lang="en-GB" sz="2000" b="1" dirty="0" err="1"/>
              <a:t>kuthamangitsa</a:t>
            </a:r>
            <a:r>
              <a:rPr lang="en-GB" sz="2000" b="1" dirty="0"/>
              <a:t> </a:t>
            </a:r>
            <a:r>
              <a:rPr lang="en-GB" sz="2000" b="1" dirty="0" err="1"/>
              <a:t>Akanani</a:t>
            </a:r>
            <a:r>
              <a:rPr lang="en-GB" sz="2000" b="1" dirty="0"/>
              <a:t> </a:t>
            </a:r>
            <a:r>
              <a:rPr lang="en-GB" sz="2000" b="1" dirty="0" err="1"/>
              <a:t>onse</a:t>
            </a:r>
            <a:r>
              <a:rPr lang="en-GB" sz="2000" b="1" dirty="0"/>
              <a:t> amene </a:t>
            </a:r>
            <a:r>
              <a:rPr lang="en-GB" sz="2000" b="1" dirty="0" err="1"/>
              <a:t>anali</a:t>
            </a:r>
            <a:r>
              <a:rPr lang="en-GB" sz="2000" b="1" dirty="0"/>
              <a:t> </a:t>
            </a:r>
            <a:r>
              <a:rPr lang="en-GB" sz="2000" b="1" dirty="0" err="1"/>
              <a:t>kukhalabe</a:t>
            </a:r>
            <a:r>
              <a:rPr lang="en-GB" sz="2000" b="1" dirty="0"/>
              <a:t> </a:t>
            </a:r>
            <a:r>
              <a:rPr lang="en-GB" sz="2000" b="1" dirty="0" err="1"/>
              <a:t>m’dzikolo</a:t>
            </a:r>
            <a:r>
              <a:rPr lang="en-GB" sz="2000" b="1" dirty="0"/>
              <a:t> </a:t>
            </a:r>
            <a:r>
              <a:rPr lang="en-GB" sz="2000" b="1" dirty="0" err="1"/>
              <a:t>chifukwa</a:t>
            </a:r>
            <a:r>
              <a:rPr lang="en-GB" sz="2000" b="1" dirty="0"/>
              <a:t> Mulungu </a:t>
            </a:r>
            <a:r>
              <a:rPr lang="en-GB" sz="2000" b="1" dirty="0" err="1"/>
              <a:t>anali</a:t>
            </a:r>
            <a:r>
              <a:rPr lang="en-GB" sz="2000" b="1" dirty="0"/>
              <a:t> </a:t>
            </a:r>
            <a:r>
              <a:rPr lang="en-GB" sz="2000" b="1" dirty="0" err="1"/>
              <a:t>atasunga</a:t>
            </a:r>
            <a:r>
              <a:rPr lang="en-GB" sz="2000" b="1" dirty="0"/>
              <a:t> kale </a:t>
            </a:r>
            <a:r>
              <a:rPr lang="en-GB" sz="2000" b="1" dirty="0" err="1"/>
              <a:t>malonjezo</a:t>
            </a:r>
            <a:r>
              <a:rPr lang="en-GB" sz="2000" b="1" dirty="0"/>
              <a:t> </a:t>
            </a:r>
            <a:r>
              <a:rPr lang="en-GB" sz="2000" b="1" dirty="0" err="1"/>
              <a:t>ake</a:t>
            </a:r>
            <a:r>
              <a:rPr lang="en-GB" sz="2000" b="1" dirty="0"/>
              <a:t>,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adzapitiriza</a:t>
            </a:r>
            <a:r>
              <a:rPr lang="en-GB" sz="2000" b="1" dirty="0"/>
              <a:t> </a:t>
            </a:r>
            <a:r>
              <a:rPr lang="en-GB" sz="2000" b="1" dirty="0" err="1"/>
              <a:t>kuwasunga</a:t>
            </a:r>
            <a:r>
              <a:rPr lang="en-GB" sz="2000" b="1" dirty="0"/>
              <a:t> </a:t>
            </a:r>
            <a:r>
              <a:rPr lang="en-GB" sz="2000" b="1" dirty="0" err="1"/>
              <a:t>m’tsogolo</a:t>
            </a:r>
            <a:r>
              <a:rPr lang="en-GB" sz="2000" b="1" dirty="0"/>
              <a:t>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59BA1D1-2B58-25CF-FBEF-903E84580D57}"/>
              </a:ext>
            </a:extLst>
          </p:cNvPr>
          <p:cNvSpPr txBox="1"/>
          <p:nvPr/>
        </p:nvSpPr>
        <p:spPr>
          <a:xfrm>
            <a:off x="4908884" y="5177432"/>
            <a:ext cx="728311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Zonsezi</a:t>
            </a:r>
            <a:r>
              <a:rPr lang="en-GB" sz="2000" b="1" dirty="0"/>
              <a:t> </a:t>
            </a:r>
            <a:r>
              <a:rPr lang="en-GB" sz="2000" b="1" dirty="0" err="1"/>
              <a:t>zimatichitira</a:t>
            </a:r>
            <a:r>
              <a:rPr lang="en-GB" sz="2000" b="1" dirty="0"/>
              <a:t> </a:t>
            </a:r>
            <a:r>
              <a:rPr lang="en-GB" sz="2000" b="1" dirty="0" err="1"/>
              <a:t>ife</a:t>
            </a:r>
            <a:r>
              <a:rPr lang="en-GB" sz="2000" b="1" dirty="0"/>
              <a:t> </a:t>
            </a:r>
            <a:r>
              <a:rPr lang="en-GB" sz="2000" b="1" dirty="0" err="1"/>
              <a:t>ubwino</a:t>
            </a:r>
            <a:r>
              <a:rPr lang="en-GB" sz="2000" b="1" dirty="0"/>
              <a:t>. Mulungu </a:t>
            </a:r>
            <a:r>
              <a:rPr lang="en-GB" sz="2000" b="1" dirty="0" err="1"/>
              <a:t>akali</a:t>
            </a:r>
            <a:r>
              <a:rPr lang="en-GB" sz="2000" b="1" dirty="0"/>
              <a:t> </a:t>
            </a:r>
            <a:r>
              <a:rPr lang="en-GB" sz="2000" b="1" dirty="0" err="1"/>
              <a:t>wokhulupirika</a:t>
            </a:r>
            <a:r>
              <a:rPr lang="en-GB" sz="2000" b="1" dirty="0"/>
              <a:t> (</a:t>
            </a:r>
            <a:r>
              <a:rPr lang="en-GB" sz="2000" b="1" dirty="0" err="1"/>
              <a:t>Deuteromo</a:t>
            </a:r>
            <a:r>
              <a:rPr lang="en-GB" sz="2000" b="1" dirty="0"/>
              <a:t> 7:9; </a:t>
            </a:r>
            <a:r>
              <a:rPr lang="en-GB" sz="2000" b="1" dirty="0" err="1"/>
              <a:t>Masalimo</a:t>
            </a:r>
            <a:r>
              <a:rPr lang="en-GB" sz="2000" b="1" dirty="0"/>
              <a:t> 117:2; </a:t>
            </a:r>
            <a:r>
              <a:rPr lang="en-GB" sz="2000" b="1" dirty="0" err="1"/>
              <a:t>Maliro</a:t>
            </a:r>
            <a:r>
              <a:rPr lang="en-GB" sz="2000" b="1" dirty="0"/>
              <a:t> 3:22–23). Iye </a:t>
            </a:r>
            <a:r>
              <a:rPr lang="en-GB" sz="2000" b="1" dirty="0" err="1"/>
              <a:t>walonjeza</a:t>
            </a:r>
            <a:r>
              <a:rPr lang="en-GB" sz="2000" b="1" dirty="0"/>
              <a:t> </a:t>
            </a:r>
            <a:r>
              <a:rPr lang="en-GB" sz="2000" b="1" dirty="0" err="1"/>
              <a:t>kutipulumutsa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kutipatsa</a:t>
            </a:r>
            <a:r>
              <a:rPr lang="en-GB" sz="2000" b="1" dirty="0"/>
              <a:t> </a:t>
            </a:r>
            <a:r>
              <a:rPr lang="en-GB" sz="2000" b="1" dirty="0" err="1"/>
              <a:t>dziko</a:t>
            </a:r>
            <a:r>
              <a:rPr lang="en-GB" sz="2000" b="1" dirty="0"/>
              <a:t> </a:t>
            </a:r>
            <a:r>
              <a:rPr lang="en-GB" sz="2000" b="1" dirty="0" err="1"/>
              <a:t>lapansi</a:t>
            </a:r>
            <a:r>
              <a:rPr lang="en-GB" sz="2000" b="1" dirty="0"/>
              <a:t>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cholowa</a:t>
            </a:r>
            <a:r>
              <a:rPr lang="en-GB" sz="2000" b="1" dirty="0"/>
              <a:t> </a:t>
            </a:r>
            <a:r>
              <a:rPr lang="en-GB" sz="2000" b="1" dirty="0" err="1"/>
              <a:t>chathu</a:t>
            </a:r>
            <a:r>
              <a:rPr lang="en-GB" sz="2000" b="1" dirty="0"/>
              <a:t>,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adzakwaniritsa</a:t>
            </a:r>
            <a:r>
              <a:rPr lang="en-GB" sz="2000" b="1" dirty="0"/>
              <a:t> </a:t>
            </a:r>
            <a:r>
              <a:rPr lang="en-GB" sz="2000" b="1" dirty="0" err="1"/>
              <a:t>lonjezoli</a:t>
            </a:r>
            <a:r>
              <a:rPr lang="en-GB" sz="2000" b="1" dirty="0"/>
              <a:t> (</a:t>
            </a:r>
            <a:r>
              <a:rPr lang="en-GB" sz="2000" b="1" dirty="0" err="1"/>
              <a:t>Afilipi</a:t>
            </a:r>
            <a:r>
              <a:rPr lang="en-GB" sz="2000" b="1" dirty="0"/>
              <a:t> 1:6; 1 Petro 1:5; </a:t>
            </a:r>
            <a:r>
              <a:rPr lang="en-GB" sz="2000" b="1" dirty="0" err="1"/>
              <a:t>Masalimo</a:t>
            </a:r>
            <a:r>
              <a:rPr lang="en-GB" sz="2000" b="1" dirty="0"/>
              <a:t> 37:29</a:t>
            </a:r>
            <a:r>
              <a:rPr lang="en" sz="2000" b="1" dirty="0"/>
              <a:t>).</a:t>
            </a:r>
          </a:p>
        </p:txBody>
      </p:sp>
      <p:pic>
        <p:nvPicPr>
          <p:cNvPr id="12" name="Imagen 11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ECB243C1-F030-D0E7-B7CB-AC0490FB08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089" y="5179812"/>
            <a:ext cx="4724795" cy="1504768"/>
          </a:xfrm>
          <a:prstGeom prst="rect">
            <a:avLst/>
          </a:prstGeom>
          <a:ln w="38100" cap="sq">
            <a:solidFill>
              <a:srgbClr val="FFFF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439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0D3213-80EB-CAA2-F9B0-7CB7B8818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130B37-8B02-79D2-C7AE-A9C676BF0501}"/>
              </a:ext>
            </a:extLst>
          </p:cNvPr>
          <p:cNvSpPr txBox="1"/>
          <p:nvPr/>
        </p:nvSpPr>
        <p:spPr>
          <a:xfrm>
            <a:off x="0" y="-31530"/>
            <a:ext cx="12192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ZOMWE MULUNGU WACHITA NDI ZOMWE ADZACHITE</a:t>
            </a:r>
            <a:endParaRPr lang="en" sz="3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CC794A-128B-FD1F-AAAB-D4C588B0305D}"/>
              </a:ext>
            </a:extLst>
          </p:cNvPr>
          <p:cNvSpPr txBox="1"/>
          <p:nvPr/>
        </p:nvSpPr>
        <p:spPr>
          <a:xfrm>
            <a:off x="0" y="704736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Inu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mwaona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zonse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zimene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Yehova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Mulungu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wanu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wachita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kwa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mitundu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yonseyi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chifukwa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cha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inu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Ndi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Yehova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Mulungu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wanu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amene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anakumenyerani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nkhondo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Yoswa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23:3 CCL)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846D96-FE68-AE4C-6A71-1C86F2994B4A}"/>
              </a:ext>
            </a:extLst>
          </p:cNvPr>
          <p:cNvSpPr txBox="1"/>
          <p:nvPr/>
        </p:nvSpPr>
        <p:spPr>
          <a:xfrm>
            <a:off x="13653" y="1515237"/>
            <a:ext cx="36319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M’mawu</a:t>
            </a:r>
            <a:r>
              <a:rPr lang="en-GB" sz="2000" b="1" dirty="0"/>
              <a:t> </a:t>
            </a:r>
            <a:r>
              <a:rPr lang="en-GB" sz="2000" b="1" dirty="0" err="1"/>
              <a:t>ake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akuluakulu</a:t>
            </a:r>
            <a:r>
              <a:rPr lang="en-GB" sz="2000" b="1" dirty="0"/>
              <a:t>, </a:t>
            </a:r>
            <a:r>
              <a:rPr lang="en-GB" sz="2000" b="1" dirty="0" err="1"/>
              <a:t>Yoswa</a:t>
            </a:r>
            <a:r>
              <a:rPr lang="en-GB" sz="2000" b="1" dirty="0"/>
              <a:t> </a:t>
            </a:r>
            <a:r>
              <a:rPr lang="en-GB" sz="2000" b="1" dirty="0" err="1"/>
              <a:t>anayamba</a:t>
            </a:r>
            <a:r>
              <a:rPr lang="en-GB" sz="2000" b="1" dirty="0"/>
              <a:t> </a:t>
            </a:r>
            <a:r>
              <a:rPr lang="en-GB" sz="2000" b="1" dirty="0" err="1"/>
              <a:t>powakumbutsa</a:t>
            </a:r>
            <a:r>
              <a:rPr lang="en-GB" sz="2000" b="1" dirty="0"/>
              <a:t> </a:t>
            </a:r>
            <a:r>
              <a:rPr lang="en-GB" sz="2000" b="1" dirty="0" err="1"/>
              <a:t>zimene</a:t>
            </a:r>
            <a:r>
              <a:rPr lang="en-GB" sz="2000" b="1" dirty="0"/>
              <a:t> Mulungu </a:t>
            </a:r>
            <a:r>
              <a:rPr lang="en-GB" sz="2000" b="1" dirty="0" err="1"/>
              <a:t>anali</a:t>
            </a:r>
            <a:r>
              <a:rPr lang="en-GB" sz="2000" b="1" dirty="0"/>
              <a:t> </a:t>
            </a:r>
            <a:r>
              <a:rPr lang="en-GB" sz="2000" b="1" dirty="0" err="1"/>
              <a:t>atachita</a:t>
            </a:r>
            <a:r>
              <a:rPr lang="en-GB" sz="2000" b="1" dirty="0"/>
              <a:t> kale </a:t>
            </a:r>
            <a:r>
              <a:rPr lang="en-GB" sz="2000" b="1" dirty="0" err="1"/>
              <a:t>komanso</a:t>
            </a:r>
            <a:r>
              <a:rPr lang="en-GB" sz="2000" b="1" dirty="0"/>
              <a:t> </a:t>
            </a:r>
            <a:r>
              <a:rPr lang="en-GB" sz="2000" b="1" dirty="0" err="1"/>
              <a:t>zimene</a:t>
            </a:r>
            <a:r>
              <a:rPr lang="en-GB" sz="2000" b="1" dirty="0"/>
              <a:t> </a:t>
            </a:r>
            <a:r>
              <a:rPr lang="en-GB" sz="2000" b="1" dirty="0" err="1"/>
              <a:t>ankatsalira</a:t>
            </a:r>
            <a:r>
              <a:rPr lang="en-GB" sz="2000" b="1" dirty="0"/>
              <a:t> </a:t>
            </a:r>
            <a:r>
              <a:rPr lang="en-GB" sz="2000" b="1" dirty="0" err="1"/>
              <a:t>kuchita</a:t>
            </a:r>
            <a:r>
              <a:rPr lang="en-GB" sz="2000" b="1" dirty="0"/>
              <a:t> </a:t>
            </a:r>
            <a:r>
              <a:rPr lang="en" sz="2000" b="1" dirty="0"/>
              <a:t>: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7A09CBC-F59F-6FB7-7BBB-184644D50600}"/>
              </a:ext>
            </a:extLst>
          </p:cNvPr>
          <p:cNvSpPr/>
          <p:nvPr/>
        </p:nvSpPr>
        <p:spPr>
          <a:xfrm>
            <a:off x="3645567" y="1497395"/>
            <a:ext cx="1686842" cy="1220390"/>
          </a:xfrm>
          <a:prstGeom prst="roundRect">
            <a:avLst>
              <a:gd name="adj" fmla="val 10000"/>
            </a:avLst>
          </a:prstGeom>
          <a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000" b="-6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6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2A4BB6D0-6B06-C3A2-1A49-8A18E9A69F58}"/>
              </a:ext>
            </a:extLst>
          </p:cNvPr>
          <p:cNvSpPr/>
          <p:nvPr/>
        </p:nvSpPr>
        <p:spPr>
          <a:xfrm>
            <a:off x="3645567" y="2620451"/>
            <a:ext cx="2293055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Iye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anamenyana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mitundu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anthu</a:t>
            </a:r>
            <a:br>
              <a:rPr lang="es-ES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" sz="18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Yoswa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23:3)</a:t>
            </a:r>
            <a:endPara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69F8A6A2-C920-425D-D1D1-DA4FDE7283BD}"/>
              </a:ext>
            </a:extLst>
          </p:cNvPr>
          <p:cNvSpPr/>
          <p:nvPr/>
        </p:nvSpPr>
        <p:spPr>
          <a:xfrm>
            <a:off x="5754322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400" kern="120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EBC1F79-A66F-BA83-2E60-E1C1824B847B}"/>
              </a:ext>
            </a:extLst>
          </p:cNvPr>
          <p:cNvSpPr/>
          <p:nvPr/>
        </p:nvSpPr>
        <p:spPr>
          <a:xfrm>
            <a:off x="6537874" y="1497395"/>
            <a:ext cx="1825937" cy="1220390"/>
          </a:xfrm>
          <a:prstGeom prst="roundRect">
            <a:avLst>
              <a:gd name="adj" fmla="val 10000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789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1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6150115"/>
              <a:satOff val="-27578"/>
              <a:lumOff val="232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E6F515DC-C6C0-9C7D-F33F-DC947BBED5CD}"/>
              </a:ext>
            </a:extLst>
          </p:cNvPr>
          <p:cNvSpPr/>
          <p:nvPr/>
        </p:nvSpPr>
        <p:spPr>
          <a:xfrm>
            <a:off x="6634558" y="2620451"/>
            <a:ext cx="2328505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5999998"/>
              <a:satOff val="0"/>
              <a:lumOff val="-15000"/>
              <a:alphaOff val="0"/>
            </a:schemeClr>
          </a:fillRef>
          <a:effectRef idx="2">
            <a:schemeClr val="accent3">
              <a:hueOff val="-5999998"/>
              <a:satOff val="0"/>
              <a:lumOff val="-15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Iye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anagawa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dzikolo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pakati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mafuko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Yoswa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23:4)</a:t>
            </a:r>
            <a:endPara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280289D4-B437-281D-CB36-D2ED148344FB}"/>
              </a:ext>
            </a:extLst>
          </p:cNvPr>
          <p:cNvSpPr/>
          <p:nvPr/>
        </p:nvSpPr>
        <p:spPr>
          <a:xfrm>
            <a:off x="8785724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400" kern="120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B6031A6-7D32-AE0D-48ED-972CD83669D6}"/>
              </a:ext>
            </a:extLst>
          </p:cNvPr>
          <p:cNvSpPr/>
          <p:nvPr/>
        </p:nvSpPr>
        <p:spPr>
          <a:xfrm>
            <a:off x="9569275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4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12300231"/>
              <a:satOff val="-55156"/>
              <a:lumOff val="465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3B321278-62A8-2545-C34C-4625EBEA2C46}"/>
              </a:ext>
            </a:extLst>
          </p:cNvPr>
          <p:cNvSpPr/>
          <p:nvPr/>
        </p:nvSpPr>
        <p:spPr>
          <a:xfrm>
            <a:off x="9665960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Iye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adzathamangitsa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mitundu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anthu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yotsala</a:t>
            </a: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Yoswa</a:t>
            </a: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23:5)</a:t>
            </a:r>
            <a:endPara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9ED16B-1F3C-B54C-8152-A82EB2D68D4C}"/>
              </a:ext>
            </a:extLst>
          </p:cNvPr>
          <p:cNvSpPr txBox="1"/>
          <p:nvPr/>
        </p:nvSpPr>
        <p:spPr>
          <a:xfrm>
            <a:off x="6004006" y="3534013"/>
            <a:ext cx="6187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Zonsezi</a:t>
            </a:r>
            <a:r>
              <a:rPr lang="en-GB" sz="2000" b="1" dirty="0"/>
              <a:t> (</a:t>
            </a:r>
            <a:r>
              <a:rPr lang="en-GB" sz="2000" b="1" dirty="0" err="1"/>
              <a:t>zomwe</a:t>
            </a:r>
            <a:r>
              <a:rPr lang="en-GB" sz="2000" b="1" dirty="0"/>
              <a:t> </a:t>
            </a:r>
            <a:r>
              <a:rPr lang="en-GB" sz="2000" b="1" dirty="0" err="1"/>
              <a:t>zinali</a:t>
            </a:r>
            <a:r>
              <a:rPr lang="en-GB" sz="2000" b="1" dirty="0"/>
              <a:t> </a:t>
            </a:r>
            <a:r>
              <a:rPr lang="en-GB" sz="2000" b="1" dirty="0" err="1"/>
              <a:t>zitachitika</a:t>
            </a:r>
            <a:r>
              <a:rPr lang="en-GB" sz="2000" b="1" dirty="0"/>
              <a:t> kale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zomwe</a:t>
            </a:r>
            <a:r>
              <a:rPr lang="en-GB" sz="2000" b="1" dirty="0"/>
              <a:t> </a:t>
            </a:r>
            <a:r>
              <a:rPr lang="en-GB" sz="2000" b="1" dirty="0" err="1"/>
              <a:t>zinali</a:t>
            </a:r>
            <a:r>
              <a:rPr lang="en-GB" sz="2000" b="1" dirty="0"/>
              <a:t> </a:t>
            </a:r>
            <a:r>
              <a:rPr lang="en-GB" sz="2000" b="1" dirty="0" err="1"/>
              <a:t>zisanachitike</a:t>
            </a:r>
            <a:r>
              <a:rPr lang="en-GB" sz="2000" b="1" dirty="0"/>
              <a:t>) </a:t>
            </a:r>
            <a:r>
              <a:rPr lang="en-GB" sz="2000" b="1" dirty="0" err="1"/>
              <a:t>zinali</a:t>
            </a:r>
            <a:r>
              <a:rPr lang="en-GB" sz="2000" b="1" dirty="0"/>
              <a:t> </a:t>
            </a:r>
            <a:r>
              <a:rPr lang="en-GB" sz="2000" b="1" dirty="0" err="1"/>
              <a:t>zodalira</a:t>
            </a:r>
            <a:r>
              <a:rPr lang="en-GB" sz="2000" b="1" dirty="0"/>
              <a:t> </a:t>
            </a:r>
            <a:r>
              <a:rPr lang="en-GB" sz="2000" b="1" dirty="0" err="1"/>
              <a:t>chinthu</a:t>
            </a:r>
            <a:r>
              <a:rPr lang="en-GB" sz="2000" b="1" dirty="0"/>
              <a:t> </a:t>
            </a:r>
            <a:r>
              <a:rPr lang="en-GB" sz="2000" b="1" dirty="0" err="1"/>
              <a:t>chimodzi</a:t>
            </a:r>
            <a:r>
              <a:rPr lang="en-GB" sz="2000" b="1" dirty="0"/>
              <a:t> </a:t>
            </a:r>
            <a:r>
              <a:rPr lang="en-GB" sz="2000" b="1" dirty="0" err="1"/>
              <a:t>chokha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Aisraeli</a:t>
            </a:r>
            <a:r>
              <a:rPr lang="en-GB" sz="2000" b="1" dirty="0"/>
              <a:t>: </a:t>
            </a:r>
            <a:r>
              <a:rPr lang="en-GB" sz="2000" b="1" dirty="0" err="1"/>
              <a:t>kumvera</a:t>
            </a:r>
            <a:r>
              <a:rPr lang="en-GB" sz="2000" b="1" dirty="0"/>
              <a:t> (</a:t>
            </a:r>
            <a:r>
              <a:rPr lang="en-GB" sz="2000" b="1" dirty="0" err="1"/>
              <a:t>Yoswa</a:t>
            </a:r>
            <a:r>
              <a:rPr lang="en-GB" sz="2000" b="1" dirty="0"/>
              <a:t> 23:6</a:t>
            </a:r>
            <a:r>
              <a:rPr lang="en" sz="2000" b="1" dirty="0"/>
              <a:t>).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3A9E87D-E475-B43C-87D4-6DE3E196A4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5916" y="3575328"/>
            <a:ext cx="2493010" cy="3200399"/>
          </a:xfrm>
          <a:prstGeom prst="rect">
            <a:avLst/>
          </a:prstGeom>
          <a:ln w="38100" cap="sq">
            <a:solidFill>
              <a:srgbClr val="8058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03805E7-ACF3-C453-82D7-6FBAEC4B74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00" y="3575328"/>
            <a:ext cx="3203634" cy="3200399"/>
          </a:xfrm>
          <a:prstGeom prst="roundRect">
            <a:avLst>
              <a:gd name="adj" fmla="val 550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D7C1793-564E-EF0F-F470-FD2AB84D8F22}"/>
              </a:ext>
            </a:extLst>
          </p:cNvPr>
          <p:cNvSpPr txBox="1"/>
          <p:nvPr/>
        </p:nvSpPr>
        <p:spPr>
          <a:xfrm>
            <a:off x="6015768" y="5756726"/>
            <a:ext cx="61762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Ndi </a:t>
            </a:r>
            <a:r>
              <a:rPr lang="en-GB" sz="2000" b="1" dirty="0" err="1"/>
              <a:t>udindo</a:t>
            </a:r>
            <a:r>
              <a:rPr lang="en-GB" sz="2000" b="1" dirty="0"/>
              <a:t> </a:t>
            </a:r>
            <a:r>
              <a:rPr lang="en-GB" sz="2000" b="1" dirty="0" err="1"/>
              <a:t>wathu</a:t>
            </a:r>
            <a:r>
              <a:rPr lang="en-GB" sz="2000" b="1" dirty="0"/>
              <a:t> </a:t>
            </a:r>
            <a:r>
              <a:rPr lang="en-GB" sz="2000" b="1" dirty="0" err="1"/>
              <a:t>kupitiriza</a:t>
            </a:r>
            <a:r>
              <a:rPr lang="en-GB" sz="2000" b="1" dirty="0"/>
              <a:t> </a:t>
            </a:r>
            <a:r>
              <a:rPr lang="en-GB" sz="2000" b="1" dirty="0" err="1"/>
              <a:t>nkhondoyi</a:t>
            </a:r>
            <a:r>
              <a:rPr lang="en-GB" sz="2000" b="1" dirty="0"/>
              <a:t>, </a:t>
            </a:r>
            <a:r>
              <a:rPr lang="en-GB" sz="2000" b="1" dirty="0" err="1"/>
              <a:t>ndikudalira</a:t>
            </a:r>
            <a:r>
              <a:rPr lang="en-GB" sz="2000" b="1" dirty="0"/>
              <a:t> </a:t>
            </a:r>
            <a:r>
              <a:rPr lang="en-GB" sz="2000" b="1" dirty="0" err="1"/>
              <a:t>Mzimu</a:t>
            </a:r>
            <a:r>
              <a:rPr lang="en-GB" sz="2000" b="1" dirty="0"/>
              <a:t> </a:t>
            </a:r>
            <a:r>
              <a:rPr lang="en-GB" sz="2000" b="1" dirty="0" err="1"/>
              <a:t>Woyera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tikhale</a:t>
            </a:r>
            <a:r>
              <a:rPr lang="en-GB" sz="2000" b="1" dirty="0"/>
              <a:t> </a:t>
            </a:r>
            <a:r>
              <a:rPr lang="en-GB" sz="2000" b="1" dirty="0" err="1"/>
              <a:t>tipambane</a:t>
            </a:r>
            <a:r>
              <a:rPr lang="en-GB" sz="2000" b="1" dirty="0"/>
              <a:t> </a:t>
            </a:r>
            <a:r>
              <a:rPr lang="en-GB" sz="2000" b="1" dirty="0" err="1"/>
              <a:t>m’moyo</a:t>
            </a:r>
            <a:r>
              <a:rPr lang="en-GB" sz="2000" b="1" dirty="0"/>
              <a:t> uno </a:t>
            </a:r>
            <a:r>
              <a:rPr lang="en" sz="2000" b="1" dirty="0"/>
              <a:t>(2 </a:t>
            </a:r>
            <a:r>
              <a:rPr lang="en" sz="2000" b="1" dirty="0" err="1"/>
              <a:t>Akorinto</a:t>
            </a:r>
            <a:r>
              <a:rPr lang="en" sz="2000" b="1" dirty="0"/>
              <a:t> 10:3-5; </a:t>
            </a:r>
            <a:r>
              <a:rPr lang="en" sz="2000" b="1" dirty="0" err="1"/>
              <a:t>Aefeso</a:t>
            </a:r>
            <a:r>
              <a:rPr lang="en" sz="2000" b="1" dirty="0"/>
              <a:t> 6:11-18).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0F7B93B-23B9-F12A-3AA9-8F678E8B3FE1}"/>
              </a:ext>
            </a:extLst>
          </p:cNvPr>
          <p:cNvSpPr txBox="1"/>
          <p:nvPr/>
        </p:nvSpPr>
        <p:spPr>
          <a:xfrm>
            <a:off x="6015768" y="4522026"/>
            <a:ext cx="61879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Mbiri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Aisraeli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phunziro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ife</a:t>
            </a:r>
            <a:r>
              <a:rPr lang="en-GB" sz="2000" b="1" dirty="0"/>
              <a:t> </a:t>
            </a:r>
            <a:r>
              <a:rPr lang="en-GB" sz="2000" b="1" dirty="0" err="1"/>
              <a:t>lerolino</a:t>
            </a:r>
            <a:r>
              <a:rPr lang="en-GB" sz="2000" b="1" dirty="0"/>
              <a:t>. Mulungu </a:t>
            </a:r>
            <a:r>
              <a:rPr lang="en-GB" sz="2000" b="1" dirty="0" err="1"/>
              <a:t>wagonjetsa</a:t>
            </a:r>
            <a:r>
              <a:rPr lang="en-GB" sz="2000" b="1" dirty="0"/>
              <a:t> kale </a:t>
            </a:r>
            <a:r>
              <a:rPr lang="en-GB" sz="2000" b="1" dirty="0" err="1"/>
              <a:t>tchimo</a:t>
            </a:r>
            <a:r>
              <a:rPr lang="en-GB" sz="2000" b="1" dirty="0"/>
              <a:t>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watipatsa</a:t>
            </a:r>
            <a:r>
              <a:rPr lang="en-GB" sz="2000" b="1" dirty="0"/>
              <a:t> </a:t>
            </a:r>
            <a:r>
              <a:rPr lang="en-GB" sz="2000" b="1" dirty="0" err="1"/>
              <a:t>chitsimikizo</a:t>
            </a:r>
            <a:r>
              <a:rPr lang="en-GB" sz="2000" b="1" dirty="0"/>
              <a:t> cha </a:t>
            </a:r>
            <a:r>
              <a:rPr lang="en-GB" sz="2000" b="1" dirty="0" err="1"/>
              <a:t>chipulumutso</a:t>
            </a:r>
            <a:r>
              <a:rPr lang="en-GB" sz="2000" b="1" dirty="0"/>
              <a:t> </a:t>
            </a:r>
            <a:r>
              <a:rPr lang="en-GB" sz="2000" b="1" dirty="0" err="1"/>
              <a:t>kudzera</a:t>
            </a:r>
            <a:r>
              <a:rPr lang="en-GB" sz="2000" b="1" dirty="0"/>
              <a:t> mu </a:t>
            </a:r>
            <a:r>
              <a:rPr lang="en-GB" sz="2000" b="1" dirty="0" err="1"/>
              <a:t>nsembe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Yesu </a:t>
            </a:r>
            <a:r>
              <a:rPr lang="en-GB" sz="2000" b="1" dirty="0" err="1"/>
              <a:t>Khristu</a:t>
            </a:r>
            <a:r>
              <a:rPr lang="en-GB" sz="2000" b="1" dirty="0"/>
              <a:t> (</a:t>
            </a:r>
            <a:r>
              <a:rPr lang="en-GB" sz="2000" b="1" dirty="0" err="1"/>
              <a:t>Akolose</a:t>
            </a:r>
            <a:r>
              <a:rPr lang="en-GB" sz="2000" b="1" dirty="0"/>
              <a:t> 2:</a:t>
            </a:r>
            <a:r>
              <a:rPr lang="en" sz="2000" b="1" dirty="0"/>
              <a:t>15).</a:t>
            </a:r>
          </a:p>
        </p:txBody>
      </p:sp>
    </p:spTree>
    <p:extLst>
      <p:ext uri="{BB962C8B-B14F-4D97-AF65-F5344CB8AC3E}">
        <p14:creationId xmlns:p14="http://schemas.microsoft.com/office/powerpoint/2010/main" val="269953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7" grpId="0"/>
      <p:bldP spid="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B231021-8DDC-739E-9F35-14E0487705FA}"/>
              </a:ext>
            </a:extLst>
          </p:cNvPr>
          <p:cNvSpPr txBox="1"/>
          <p:nvPr/>
        </p:nvSpPr>
        <p:spPr>
          <a:xfrm>
            <a:off x="2438291" y="0"/>
            <a:ext cx="721790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MPHOTO YA KUKHULUPIRIKA</a:t>
            </a:r>
            <a:endParaRPr lang="en" sz="3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E9F49BA-AA94-566F-B478-A9A3044D40E7}"/>
              </a:ext>
            </a:extLst>
          </p:cNvPr>
          <p:cNvSpPr txBox="1"/>
          <p:nvPr/>
        </p:nvSpPr>
        <p:spPr>
          <a:xfrm>
            <a:off x="2157664" y="553997"/>
            <a:ext cx="77683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Aliyense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inu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atha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kuthamangitsa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anthu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1,000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chifukwa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Yehova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Mulungu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wanu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ndiye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amakumenyerani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nkhondo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monga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momwe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analonjezera</a:t>
            </a:r>
            <a:r>
              <a:rPr lang="en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Yoswa</a:t>
            </a:r>
            <a:r>
              <a:rPr lang="en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23:10)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117FBC-401C-48DF-4AFA-464794D5299A}"/>
              </a:ext>
            </a:extLst>
          </p:cNvPr>
          <p:cNvSpPr txBox="1"/>
          <p:nvPr/>
        </p:nvSpPr>
        <p:spPr>
          <a:xfrm>
            <a:off x="2157664" y="1364461"/>
            <a:ext cx="7768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Mphoto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kukhulupirika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Aisraeli</a:t>
            </a:r>
            <a:r>
              <a:rPr lang="en-GB" sz="2000" b="1" dirty="0"/>
              <a:t> </a:t>
            </a:r>
            <a:r>
              <a:rPr lang="en-GB" sz="2000" b="1" dirty="0" err="1"/>
              <a:t>inali</a:t>
            </a:r>
            <a:r>
              <a:rPr lang="en-GB" sz="2000" b="1" dirty="0"/>
              <a:t> </a:t>
            </a:r>
            <a:r>
              <a:rPr lang="en-GB" sz="2000" b="1" dirty="0" err="1"/>
              <a:t>kugonjetsa</a:t>
            </a:r>
            <a:r>
              <a:rPr lang="en-GB" sz="2000" b="1" dirty="0"/>
              <a:t> </a:t>
            </a:r>
            <a:r>
              <a:rPr lang="en-GB" sz="2000" b="1" dirty="0" err="1"/>
              <a:t>adani</a:t>
            </a:r>
            <a:r>
              <a:rPr lang="en-GB" sz="2000" b="1" dirty="0"/>
              <a:t> </a:t>
            </a:r>
            <a:r>
              <a:rPr lang="en-GB" sz="2000" b="1" dirty="0" err="1"/>
              <a:t>awo</a:t>
            </a:r>
            <a:r>
              <a:rPr lang="en-GB" sz="2000" b="1" dirty="0"/>
              <a:t> </a:t>
            </a:r>
            <a:r>
              <a:rPr lang="en-GB" sz="2000" b="1" dirty="0" err="1"/>
              <a:t>onse</a:t>
            </a:r>
            <a:r>
              <a:rPr lang="en-GB" sz="2000" b="1" dirty="0"/>
              <a:t> </a:t>
            </a:r>
            <a:r>
              <a:rPr lang="en-GB" sz="2000" b="1" dirty="0" err="1"/>
              <a:t>kwathunthu</a:t>
            </a:r>
            <a:r>
              <a:rPr lang="en-GB" sz="2000" b="1" dirty="0"/>
              <a:t> </a:t>
            </a:r>
            <a:r>
              <a:rPr lang="en-GB" sz="2000" b="1" dirty="0" err="1"/>
              <a:t>komanso</a:t>
            </a:r>
            <a:r>
              <a:rPr lang="en-GB" sz="2000" b="1" dirty="0"/>
              <a:t> </a:t>
            </a:r>
            <a:r>
              <a:rPr lang="en-GB" sz="2000" b="1" dirty="0" err="1"/>
              <a:t>kotheratu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Yoswa</a:t>
            </a:r>
            <a:r>
              <a:rPr lang="en" sz="2000" b="1" dirty="0"/>
              <a:t> 23:6, 10).</a:t>
            </a: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1579B0EE-6D4F-B1C3-1CEA-819D0D5E3C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9303633"/>
              </p:ext>
            </p:extLst>
          </p:nvPr>
        </p:nvGraphicFramePr>
        <p:xfrm>
          <a:off x="2295213" y="2764844"/>
          <a:ext cx="6487839" cy="2228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C263135-8936-AB4A-C0F8-E8B279AA3968}"/>
              </a:ext>
            </a:extLst>
          </p:cNvPr>
          <p:cNvSpPr txBox="1"/>
          <p:nvPr/>
        </p:nvSpPr>
        <p:spPr>
          <a:xfrm>
            <a:off x="-1" y="6220432"/>
            <a:ext cx="9656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Choncho</a:t>
            </a:r>
            <a:r>
              <a:rPr lang="en-GB" sz="2000" b="1" dirty="0"/>
              <a:t>, </a:t>
            </a:r>
            <a:r>
              <a:rPr lang="en-GB" sz="2000" b="1" dirty="0" err="1"/>
              <a:t>ifenso</a:t>
            </a:r>
            <a:r>
              <a:rPr lang="en-GB" sz="2000" b="1" dirty="0"/>
              <a:t> </a:t>
            </a:r>
            <a:r>
              <a:rPr lang="en-GB" sz="2000" b="1" dirty="0" err="1"/>
              <a:t>Akhristu</a:t>
            </a:r>
            <a:r>
              <a:rPr lang="en-GB" sz="2000" b="1" dirty="0"/>
              <a:t> </a:t>
            </a:r>
            <a:r>
              <a:rPr lang="en-GB" sz="2000" b="1" dirty="0" err="1"/>
              <a:t>tikulangizidwa</a:t>
            </a:r>
            <a:r>
              <a:rPr lang="en-GB" sz="2000" b="1" dirty="0"/>
              <a:t> </a:t>
            </a:r>
            <a:r>
              <a:rPr lang="en-GB" sz="2000" b="1" dirty="0" err="1"/>
              <a:t>kutsatira</a:t>
            </a:r>
            <a:r>
              <a:rPr lang="en-GB" sz="2000" b="1" dirty="0"/>
              <a:t> </a:t>
            </a:r>
            <a:r>
              <a:rPr lang="en-GB" sz="2000" b="1" dirty="0" err="1"/>
              <a:t>malangizo</a:t>
            </a:r>
            <a:r>
              <a:rPr lang="en-GB" sz="2000" b="1" dirty="0"/>
              <a:t> </a:t>
            </a:r>
            <a:r>
              <a:rPr lang="en-GB" sz="2000" b="1" dirty="0" err="1"/>
              <a:t>omwewo</a:t>
            </a:r>
            <a:r>
              <a:rPr lang="en-GB" sz="2000" b="1" dirty="0"/>
              <a:t>, </a:t>
            </a:r>
            <a:r>
              <a:rPr lang="en-GB" sz="2000" b="1" dirty="0" err="1"/>
              <a:t>osati</a:t>
            </a:r>
            <a:r>
              <a:rPr lang="en-GB" sz="2000" b="1" dirty="0"/>
              <a:t> </a:t>
            </a:r>
            <a:r>
              <a:rPr lang="en-GB" sz="2000" b="1" dirty="0" err="1"/>
              <a:t>kukwatira</a:t>
            </a:r>
            <a:r>
              <a:rPr lang="en-GB" sz="2000" b="1" dirty="0"/>
              <a:t> </a:t>
            </a:r>
            <a:r>
              <a:rPr lang="en-GB" sz="2000" b="1" dirty="0" err="1"/>
              <a:t>osakhulupirira</a:t>
            </a:r>
            <a:r>
              <a:rPr lang="en-GB" sz="2000" b="1" dirty="0"/>
              <a:t> </a:t>
            </a:r>
            <a:r>
              <a:rPr lang="en" sz="2000" b="1" dirty="0"/>
              <a:t>(2 </a:t>
            </a:r>
            <a:r>
              <a:rPr lang="en" sz="2000" b="1" dirty="0" err="1"/>
              <a:t>Akorinto</a:t>
            </a:r>
            <a:r>
              <a:rPr lang="en" sz="2000" b="1" dirty="0"/>
              <a:t> 6:14-16).</a:t>
            </a:r>
          </a:p>
        </p:txBody>
      </p:sp>
      <p:pic>
        <p:nvPicPr>
          <p:cNvPr id="8" name="Imagen 7" descr="Imagen que contiene persona, tabla, mujer, hombre&#10;&#10;El contenido generado por IA puede ser incorrecto.">
            <a:extLst>
              <a:ext uri="{FF2B5EF4-FFF2-40B4-BE49-F238E27FC236}">
                <a16:creationId xmlns:a16="http://schemas.microsoft.com/office/drawing/2014/main" id="{4CA1221C-BBF5-6D01-19AC-330F2A6CC3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4336" y="187446"/>
            <a:ext cx="2016521" cy="2743200"/>
          </a:xfrm>
          <a:prstGeom prst="rect">
            <a:avLst/>
          </a:prstGeom>
          <a:ln w="889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495F626A-65EC-3FE5-09F2-7DBE45F13783}"/>
              </a:ext>
            </a:extLst>
          </p:cNvPr>
          <p:cNvGrpSpPr/>
          <p:nvPr/>
        </p:nvGrpSpPr>
        <p:grpSpPr>
          <a:xfrm>
            <a:off x="8999621" y="3156473"/>
            <a:ext cx="3095745" cy="3602023"/>
            <a:chOff x="8131722" y="3288310"/>
            <a:chExt cx="3888828" cy="360202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0" name="Imagen 9" descr="Imagen que contiene persona, ropa, parado, mujer&#10;&#10;El contenido generado por IA puede ser incorrecto.">
              <a:extLst>
                <a:ext uri="{FF2B5EF4-FFF2-40B4-BE49-F238E27FC236}">
                  <a16:creationId xmlns:a16="http://schemas.microsoft.com/office/drawing/2014/main" id="{F453269C-7BD4-F17C-72DF-4F661037C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1722" y="3288310"/>
              <a:ext cx="3888828" cy="2916621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30F20389-FE6B-7827-5395-FFD7624AD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26809" y="5363689"/>
              <a:ext cx="2706597" cy="1526644"/>
            </a:xfrm>
            <a:prstGeom prst="rect">
              <a:avLst/>
            </a:prstGeom>
          </p:spPr>
        </p:pic>
      </p:grpSp>
      <p:pic>
        <p:nvPicPr>
          <p:cNvPr id="17" name="Imagen 16" descr="Imagen que contiene exterior, pasto, mujer, hombre&#10;&#10;El contenido generado por IA puede ser incorrecto.">
            <a:extLst>
              <a:ext uri="{FF2B5EF4-FFF2-40B4-BE49-F238E27FC236}">
                <a16:creationId xmlns:a16="http://schemas.microsoft.com/office/drawing/2014/main" id="{908B34CE-B4D6-EF59-5632-03370BDD184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11" y="122004"/>
            <a:ext cx="2040543" cy="4959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7A8340F7-4E63-CF13-BFFD-54C1EDAC1E89}"/>
              </a:ext>
            </a:extLst>
          </p:cNvPr>
          <p:cNvSpPr txBox="1"/>
          <p:nvPr/>
        </p:nvSpPr>
        <p:spPr>
          <a:xfrm>
            <a:off x="-2" y="5017629"/>
            <a:ext cx="89996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Anayenera</a:t>
            </a:r>
            <a:r>
              <a:rPr lang="en-GB" sz="2000" b="1" dirty="0"/>
              <a:t>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oyera</a:t>
            </a:r>
            <a:r>
              <a:rPr lang="en-GB" sz="2000" b="1" dirty="0"/>
              <a:t> </a:t>
            </a:r>
            <a:r>
              <a:rPr lang="en-GB" sz="2000" b="1" dirty="0" err="1"/>
              <a:t>muuzimu</a:t>
            </a:r>
            <a:r>
              <a:rPr lang="en-GB" sz="2000" b="1" dirty="0"/>
              <a:t>. </a:t>
            </a:r>
            <a:r>
              <a:rPr lang="en-GB" sz="2000" b="1" dirty="0" err="1"/>
              <a:t>Ngati</a:t>
            </a:r>
            <a:r>
              <a:rPr lang="en-GB" sz="2000" b="1" dirty="0"/>
              <a:t> </a:t>
            </a:r>
            <a:r>
              <a:rPr lang="en-GB" sz="2000" b="1" dirty="0" err="1"/>
              <a:t>akadakwatirana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anthu</a:t>
            </a:r>
            <a:r>
              <a:rPr lang="en-GB" sz="2000" b="1" dirty="0"/>
              <a:t> </a:t>
            </a:r>
            <a:r>
              <a:rPr lang="en-GB" sz="2000" b="1" dirty="0" err="1"/>
              <a:t>okhala</a:t>
            </a:r>
            <a:r>
              <a:rPr lang="en-GB" sz="2000" b="1" dirty="0"/>
              <a:t> </a:t>
            </a:r>
            <a:r>
              <a:rPr lang="en-GB" sz="2000" b="1" dirty="0" err="1"/>
              <a:t>m’dzikolo</a:t>
            </a:r>
            <a:r>
              <a:rPr lang="en-GB" sz="2000" b="1" dirty="0"/>
              <a:t>, </a:t>
            </a:r>
            <a:r>
              <a:rPr lang="en-GB" sz="2000" b="1" dirty="0" err="1"/>
              <a:t>akanayamba</a:t>
            </a:r>
            <a:r>
              <a:rPr lang="en-GB" sz="2000" b="1" dirty="0"/>
              <a:t> </a:t>
            </a:r>
            <a:r>
              <a:rPr lang="en-GB" sz="2000" b="1" dirty="0" err="1"/>
              <a:t>kulankhula</a:t>
            </a:r>
            <a:r>
              <a:rPr lang="en-GB" sz="2000" b="1" dirty="0"/>
              <a:t> za </a:t>
            </a:r>
            <a:r>
              <a:rPr lang="en-GB" sz="2000" b="1" dirty="0" err="1"/>
              <a:t>milungu</a:t>
            </a:r>
            <a:r>
              <a:rPr lang="en-GB" sz="2000" b="1" dirty="0"/>
              <a:t> </a:t>
            </a:r>
            <a:r>
              <a:rPr lang="en-GB" sz="2000" b="1" dirty="0" err="1"/>
              <a:t>yawo</a:t>
            </a:r>
            <a:r>
              <a:rPr lang="en-GB" sz="2000" b="1" dirty="0"/>
              <a:t>,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potsiriza</a:t>
            </a:r>
            <a:r>
              <a:rPr lang="en-GB" sz="2000" b="1" dirty="0"/>
              <a:t> </a:t>
            </a:r>
            <a:r>
              <a:rPr lang="en-GB" sz="2000" b="1" dirty="0" err="1"/>
              <a:t>akanayamba</a:t>
            </a:r>
            <a:r>
              <a:rPr lang="en-GB" sz="2000" b="1" dirty="0"/>
              <a:t> </a:t>
            </a:r>
            <a:r>
              <a:rPr lang="en-GB" sz="2000" b="1" dirty="0" err="1"/>
              <a:t>kuipembedza</a:t>
            </a:r>
            <a:r>
              <a:rPr lang="en-GB" sz="2000" b="1" dirty="0"/>
              <a:t>. </a:t>
            </a:r>
            <a:r>
              <a:rPr lang="en-GB" sz="2000" b="1" dirty="0" err="1"/>
              <a:t>Kupanduka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Solomoni</a:t>
            </a:r>
            <a:r>
              <a:rPr lang="en-GB" sz="2000" b="1" dirty="0"/>
              <a:t> </a:t>
            </a:r>
            <a:r>
              <a:rPr lang="en-GB" sz="2000" b="1" dirty="0" err="1"/>
              <a:t>kunayamba</a:t>
            </a:r>
            <a:r>
              <a:rPr lang="en-GB" sz="2000" b="1" dirty="0"/>
              <a:t> </a:t>
            </a:r>
            <a:r>
              <a:rPr lang="en-GB" sz="2000" b="1" dirty="0" err="1"/>
              <a:t>motero</a:t>
            </a:r>
            <a:r>
              <a:rPr lang="en-GB" sz="2000" b="1" dirty="0"/>
              <a:t>   </a:t>
            </a:r>
            <a:r>
              <a:rPr lang="en" sz="2000" b="1" dirty="0"/>
              <a:t>(1 </a:t>
            </a:r>
            <a:r>
              <a:rPr lang="en" sz="2000" b="1" dirty="0" err="1"/>
              <a:t>Mafumu</a:t>
            </a:r>
            <a:r>
              <a:rPr lang="en" sz="2000" b="1" dirty="0"/>
              <a:t> 11:4).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542E81-8128-4018-EAF7-8BEF33172B9B}"/>
              </a:ext>
            </a:extLst>
          </p:cNvPr>
          <p:cNvSpPr txBox="1"/>
          <p:nvPr/>
        </p:nvSpPr>
        <p:spPr>
          <a:xfrm>
            <a:off x="2157664" y="2058250"/>
            <a:ext cx="77683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Ponena</a:t>
            </a:r>
            <a:r>
              <a:rPr lang="en-GB" sz="2000" b="1" dirty="0"/>
              <a:t> za </a:t>
            </a:r>
            <a:r>
              <a:rPr lang="en-GB" sz="2000" b="1" dirty="0" err="1"/>
              <a:t>kugonjetsedwa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Kanani, </a:t>
            </a:r>
            <a:r>
              <a:rPr lang="en-GB" sz="2000" b="1" dirty="0" err="1"/>
              <a:t>kukhulupirika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Mulungu </a:t>
            </a:r>
            <a:r>
              <a:rPr lang="en-GB" sz="2000" b="1" dirty="0" err="1"/>
              <a:t>kunayenera</a:t>
            </a:r>
            <a:r>
              <a:rPr lang="en-GB" sz="2000" b="1" dirty="0"/>
              <a:t> </a:t>
            </a:r>
            <a:r>
              <a:rPr lang="en-GB" sz="2000" b="1" dirty="0" err="1"/>
              <a:t>kuonekera</a:t>
            </a:r>
            <a:r>
              <a:rPr lang="en-GB" sz="2000" b="1" dirty="0"/>
              <a:t> </a:t>
            </a:r>
            <a:r>
              <a:rPr lang="en-GB" sz="2000" b="1" dirty="0" err="1"/>
              <a:t>m'njira</a:t>
            </a:r>
            <a:r>
              <a:rPr lang="en-GB" sz="2000" b="1" dirty="0"/>
              <a:t> </a:t>
            </a:r>
            <a:r>
              <a:rPr lang="en-GB" sz="2000" b="1" dirty="0" err="1"/>
              <a:t>zitatu</a:t>
            </a:r>
            <a:r>
              <a:rPr lang="en-GB" sz="2000" b="1" dirty="0"/>
              <a:t> </a:t>
            </a:r>
            <a:r>
              <a:rPr lang="en-GB" sz="2000" b="1" dirty="0" err="1"/>
              <a:t>zenizeni</a:t>
            </a:r>
            <a:r>
              <a:rPr lang="en" sz="20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9115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8" grpId="0">
        <p:bldSub>
          <a:bldDgm bld="one"/>
        </p:bldSub>
      </p:bldGraphic>
      <p:bldP spid="7" grpId="0"/>
      <p:bldP spid="20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F3D2C390-649F-E2B1-C904-A058881F4E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3868"/>
            <a:ext cx="12192000" cy="126936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9C5EC9-ADC8-3EE0-1B65-E4401BBFC404}"/>
              </a:ext>
            </a:extLst>
          </p:cNvPr>
          <p:cNvSpPr txBox="1"/>
          <p:nvPr/>
        </p:nvSpPr>
        <p:spPr>
          <a:xfrm>
            <a:off x="3668110" y="-56418"/>
            <a:ext cx="8523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ZOMWE TIKUYENERA KUCHITA</a:t>
            </a:r>
            <a:endParaRPr lang="en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93BB83-5FA1-6CF8-161C-AF66AFDA872B}"/>
              </a:ext>
            </a:extLst>
          </p:cNvPr>
          <p:cNvSpPr txBox="1"/>
          <p:nvPr/>
        </p:nvSpPr>
        <p:spPr>
          <a:xfrm>
            <a:off x="4199112" y="723335"/>
            <a:ext cx="7992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Choncho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samalitsani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mukonde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Yehova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Mulungu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wanu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Yoswa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23:11)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46E4D-1D58-007A-E9CE-2C4F6E5453BB}"/>
              </a:ext>
            </a:extLst>
          </p:cNvPr>
          <p:cNvSpPr txBox="1"/>
          <p:nvPr/>
        </p:nvSpPr>
        <p:spPr>
          <a:xfrm>
            <a:off x="4275668" y="1265758"/>
            <a:ext cx="6161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Tikhoza</a:t>
            </a:r>
            <a:r>
              <a:rPr lang="en-GB" sz="2000" b="1" dirty="0"/>
              <a:t> </a:t>
            </a:r>
            <a:r>
              <a:rPr lang="en-GB" sz="2000" b="1" dirty="0" err="1"/>
              <a:t>kunena</a:t>
            </a:r>
            <a:r>
              <a:rPr lang="en-GB" sz="2000" b="1" dirty="0"/>
              <a:t> </a:t>
            </a:r>
            <a:r>
              <a:rPr lang="en-GB" sz="2000" b="1" dirty="0" err="1"/>
              <a:t>mosakayika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mfundo</a:t>
            </a:r>
            <a:r>
              <a:rPr lang="en-GB" sz="2000" b="1" dirty="0"/>
              <a:t> </a:t>
            </a:r>
            <a:r>
              <a:rPr lang="en-GB" sz="2000" b="1" dirty="0" err="1"/>
              <a:t>yaikulu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nkhani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Yoswa</a:t>
            </a:r>
            <a:r>
              <a:rPr lang="en-GB" sz="2000" b="1" dirty="0"/>
              <a:t> </a:t>
            </a:r>
            <a:r>
              <a:rPr lang="en-GB" sz="2000" b="1" dirty="0" err="1"/>
              <a:t>ikupezeka</a:t>
            </a:r>
            <a:r>
              <a:rPr lang="en-GB" sz="2000" b="1" dirty="0"/>
              <a:t> mu </a:t>
            </a:r>
            <a:r>
              <a:rPr lang="en-GB" sz="2000" b="1" dirty="0" err="1"/>
              <a:t>vesi</a:t>
            </a:r>
            <a:r>
              <a:rPr lang="en-GB" sz="2000" b="1" dirty="0"/>
              <a:t> 11: </a:t>
            </a:r>
            <a:r>
              <a:rPr lang="en-GB" sz="2000" b="1" dirty="0" err="1"/>
              <a:t>kukonda</a:t>
            </a:r>
            <a:r>
              <a:rPr lang="en-GB" sz="2000" b="1" dirty="0"/>
              <a:t> Mulungu</a:t>
            </a:r>
            <a:r>
              <a:rPr lang="en" sz="2000" b="1" dirty="0"/>
              <a:t>.</a:t>
            </a:r>
          </a:p>
        </p:txBody>
      </p:sp>
      <p:pic>
        <p:nvPicPr>
          <p:cNvPr id="12" name="Imagen 11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C0422705-8083-6622-472D-09D2F06E14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19" y="2877204"/>
            <a:ext cx="2362686" cy="37968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par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EE414ED2-1935-E41F-A7ED-29F11F82CF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819" y="112524"/>
            <a:ext cx="3712161" cy="2526000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0FE6017-1A94-7B77-498D-2EF620E6C7D7}"/>
              </a:ext>
            </a:extLst>
          </p:cNvPr>
          <p:cNvSpPr txBox="1"/>
          <p:nvPr/>
        </p:nvSpPr>
        <p:spPr>
          <a:xfrm>
            <a:off x="2478506" y="3224022"/>
            <a:ext cx="81347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Kuphatikiza</a:t>
            </a:r>
            <a:r>
              <a:rPr lang="en-GB" sz="2000" b="1" dirty="0"/>
              <a:t> apo, </a:t>
            </a:r>
            <a:r>
              <a:rPr lang="en-GB" sz="2000" b="1" dirty="0" err="1"/>
              <a:t>Yoswa</a:t>
            </a:r>
            <a:r>
              <a:rPr lang="en-GB" sz="2000" b="1" dirty="0"/>
              <a:t> </a:t>
            </a:r>
            <a:r>
              <a:rPr lang="en-GB" sz="2000" b="1" dirty="0" err="1"/>
              <a:t>akupereka</a:t>
            </a:r>
            <a:r>
              <a:rPr lang="en-GB" sz="2000" b="1" dirty="0"/>
              <a:t> </a:t>
            </a:r>
            <a:r>
              <a:rPr lang="en-GB" sz="2000" b="1" dirty="0" err="1"/>
              <a:t>chilimbikitso</a:t>
            </a:r>
            <a:r>
              <a:rPr lang="en-GB" sz="2000" b="1" dirty="0"/>
              <a:t> </a:t>
            </a:r>
            <a:r>
              <a:rPr lang="en-GB" sz="2000" b="1" dirty="0" err="1"/>
              <a:t>chothandiza</a:t>
            </a:r>
            <a:r>
              <a:rPr lang="en-GB" sz="2000" b="1" dirty="0"/>
              <a:t> </a:t>
            </a:r>
            <a:r>
              <a:rPr lang="en-GB" sz="2000" b="1" dirty="0" err="1"/>
              <a:t>kulera</a:t>
            </a:r>
            <a:r>
              <a:rPr lang="en-GB" sz="2000" b="1" dirty="0"/>
              <a:t> </a:t>
            </a:r>
            <a:r>
              <a:rPr lang="en-GB" sz="2000" b="1" dirty="0" err="1"/>
              <a:t>chikondi</a:t>
            </a:r>
            <a:r>
              <a:rPr lang="en-GB" sz="2000" b="1" dirty="0"/>
              <a:t> </a:t>
            </a:r>
            <a:r>
              <a:rPr lang="en-GB" sz="2000" b="1" dirty="0" err="1"/>
              <a:t>chimenechi</a:t>
            </a:r>
            <a:r>
              <a:rPr lang="en-GB" sz="2000" b="1" dirty="0"/>
              <a:t>: </a:t>
            </a:r>
            <a:r>
              <a:rPr lang="en-GB" sz="2000" b="1" dirty="0" err="1"/>
              <a:t>kukhulupirika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Mulungu (</a:t>
            </a:r>
            <a:r>
              <a:rPr lang="en-GB" sz="2000" b="1" dirty="0" err="1"/>
              <a:t>Yoswa</a:t>
            </a:r>
            <a:r>
              <a:rPr lang="en" sz="2000" b="1" dirty="0"/>
              <a:t> 23:14).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6787A70-9098-FF32-4880-55E2976E2732}"/>
              </a:ext>
            </a:extLst>
          </p:cNvPr>
          <p:cNvSpPr txBox="1"/>
          <p:nvPr/>
        </p:nvSpPr>
        <p:spPr>
          <a:xfrm>
            <a:off x="2478506" y="3895377"/>
            <a:ext cx="81347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Lero </a:t>
            </a:r>
            <a:r>
              <a:rPr lang="en-GB" sz="2000" b="1" dirty="0" err="1"/>
              <a:t>tili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chilimbikitso</a:t>
            </a:r>
            <a:r>
              <a:rPr lang="en-GB" sz="2000" b="1" dirty="0"/>
              <a:t> </a:t>
            </a:r>
            <a:r>
              <a:rPr lang="en-GB" sz="2000" b="1" dirty="0" err="1"/>
              <a:t>chachikulu</a:t>
            </a:r>
            <a:r>
              <a:rPr lang="en-GB" sz="2000" b="1" dirty="0"/>
              <a:t> </a:t>
            </a:r>
            <a:r>
              <a:rPr lang="en-GB" sz="2000" b="1" dirty="0" err="1"/>
              <a:t>koposa</a:t>
            </a:r>
            <a:r>
              <a:rPr lang="en-GB" sz="2000" b="1" dirty="0"/>
              <a:t>: </a:t>
            </a:r>
            <a:r>
              <a:rPr lang="en-GB" sz="2000" b="1" dirty="0" err="1"/>
              <a:t>chitsanzo</a:t>
            </a:r>
            <a:r>
              <a:rPr lang="en-GB" sz="2000" b="1" dirty="0"/>
              <a:t> cha Yesu </a:t>
            </a:r>
            <a:r>
              <a:rPr lang="en" sz="2000" b="1" dirty="0"/>
              <a:t>(Yohane 13:34).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BBD9EB7-2781-53FA-A6C1-5E609C254642}"/>
              </a:ext>
            </a:extLst>
          </p:cNvPr>
          <p:cNvSpPr txBox="1"/>
          <p:nvPr/>
        </p:nvSpPr>
        <p:spPr>
          <a:xfrm>
            <a:off x="2478445" y="4566732"/>
            <a:ext cx="81238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Mulungu </a:t>
            </a:r>
            <a:r>
              <a:rPr lang="en-GB" sz="2000" b="1" dirty="0" err="1"/>
              <a:t>akufuna</a:t>
            </a:r>
            <a:r>
              <a:rPr lang="en-GB" sz="2000" b="1" dirty="0"/>
              <a:t>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paubwenzi</a:t>
            </a:r>
            <a:r>
              <a:rPr lang="en-GB" sz="2000" b="1" dirty="0"/>
              <a:t> </a:t>
            </a:r>
            <a:r>
              <a:rPr lang="en-GB" sz="2000" b="1" dirty="0" err="1"/>
              <a:t>wapamtima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munthu</a:t>
            </a:r>
            <a:r>
              <a:rPr lang="en-GB" sz="2000" b="1" dirty="0"/>
              <a:t> </a:t>
            </a:r>
            <a:r>
              <a:rPr lang="en-GB" sz="2000" b="1" dirty="0" err="1"/>
              <a:t>aliyense</a:t>
            </a:r>
            <a:r>
              <a:rPr lang="en-GB" sz="2000" b="1" dirty="0"/>
              <a:t> amene </a:t>
            </a:r>
            <a:r>
              <a:rPr lang="en-GB" sz="2000" b="1" dirty="0" err="1"/>
              <a:t>amayankha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chikondi</a:t>
            </a:r>
            <a:r>
              <a:rPr lang="en-GB" sz="2000" b="1" dirty="0"/>
              <a:t> </a:t>
            </a:r>
            <a:r>
              <a:rPr lang="en-GB" sz="2000" b="1" dirty="0" err="1"/>
              <a:t>Chake</a:t>
            </a:r>
            <a:r>
              <a:rPr lang="en" sz="2000" b="1" dirty="0"/>
              <a:t>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CC6260-BFE9-59C0-3EE1-90C95AA305D9}"/>
              </a:ext>
            </a:extLst>
          </p:cNvPr>
          <p:cNvSpPr txBox="1"/>
          <p:nvPr/>
        </p:nvSpPr>
        <p:spPr>
          <a:xfrm>
            <a:off x="3501189" y="2232858"/>
            <a:ext cx="67598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Aisraeli</a:t>
            </a:r>
            <a:r>
              <a:rPr lang="en-GB" sz="2000" b="1" dirty="0"/>
              <a:t> </a:t>
            </a:r>
            <a:r>
              <a:rPr lang="en-GB" sz="2000" b="1" dirty="0" err="1"/>
              <a:t>anayenera</a:t>
            </a:r>
            <a:r>
              <a:rPr lang="en-GB" sz="2000" b="1" dirty="0"/>
              <a:t> </a:t>
            </a:r>
            <a:r>
              <a:rPr lang="en-GB" sz="2000" b="1" dirty="0" err="1"/>
              <a:t>kusonyeza</a:t>
            </a:r>
            <a:r>
              <a:rPr lang="en-GB" sz="2000" b="1" dirty="0"/>
              <a:t> </a:t>
            </a:r>
            <a:r>
              <a:rPr lang="en-GB" sz="2000" b="1" dirty="0" err="1"/>
              <a:t>chikondi</a:t>
            </a:r>
            <a:r>
              <a:rPr lang="en-GB" sz="2000" b="1" dirty="0"/>
              <a:t> </a:t>
            </a:r>
            <a:r>
              <a:rPr lang="en-GB" sz="2000" b="1" dirty="0" err="1"/>
              <a:t>chawo</a:t>
            </a:r>
            <a:r>
              <a:rPr lang="en-GB" sz="2000" b="1" dirty="0"/>
              <a:t> </a:t>
            </a:r>
            <a:r>
              <a:rPr lang="en-GB" sz="2000" b="1" dirty="0" err="1"/>
              <a:t>posakonda</a:t>
            </a:r>
            <a:r>
              <a:rPr lang="en-GB" sz="2000" b="1" dirty="0"/>
              <a:t> </a:t>
            </a:r>
            <a:r>
              <a:rPr lang="en-GB" sz="2000" b="1" dirty="0" err="1"/>
              <a:t>milungu</a:t>
            </a:r>
            <a:r>
              <a:rPr lang="en-GB" sz="2000" b="1" dirty="0"/>
              <a:t> </a:t>
            </a:r>
            <a:r>
              <a:rPr lang="en-GB" sz="2000" b="1" dirty="0" err="1"/>
              <a:t>ina</a:t>
            </a:r>
            <a:r>
              <a:rPr lang="en-GB" sz="2000" b="1" dirty="0"/>
              <a:t>, </a:t>
            </a:r>
            <a:r>
              <a:rPr lang="en-GB" sz="2000" b="1" dirty="0" err="1"/>
              <a:t>chifukwa</a:t>
            </a:r>
            <a:r>
              <a:rPr lang="en-GB" sz="2000" b="1" dirty="0"/>
              <a:t> </a:t>
            </a:r>
            <a:r>
              <a:rPr lang="en-GB" sz="2000" b="1" dirty="0" err="1"/>
              <a:t>kuchita</a:t>
            </a:r>
            <a:r>
              <a:rPr lang="en-GB" sz="2000" b="1" dirty="0"/>
              <a:t> </a:t>
            </a:r>
            <a:r>
              <a:rPr lang="en-GB" sz="2000" b="1" dirty="0" err="1"/>
              <a:t>zimenezi</a:t>
            </a:r>
            <a:r>
              <a:rPr lang="en-GB" sz="2000" b="1" dirty="0"/>
              <a:t> </a:t>
            </a:r>
            <a:r>
              <a:rPr lang="en-GB" sz="2000" b="1" dirty="0" err="1"/>
              <a:t>kukanawabweretsera</a:t>
            </a:r>
            <a:r>
              <a:rPr lang="en-GB" sz="2000" b="1" dirty="0"/>
              <a:t> </a:t>
            </a:r>
            <a:r>
              <a:rPr lang="en-GB" sz="2000" b="1" dirty="0" err="1"/>
              <a:t>mavuto</a:t>
            </a:r>
            <a:r>
              <a:rPr lang="en-GB" sz="2000" b="1" dirty="0"/>
              <a:t> </a:t>
            </a:r>
            <a:r>
              <a:rPr lang="en-GB" sz="2000" b="1" dirty="0" err="1"/>
              <a:t>aakulu</a:t>
            </a:r>
            <a:r>
              <a:rPr lang="en-GB" sz="2000" b="1" dirty="0"/>
              <a:t> (</a:t>
            </a:r>
            <a:r>
              <a:rPr lang="en-GB" sz="2000" b="1" dirty="0" err="1"/>
              <a:t>Yoswa</a:t>
            </a:r>
            <a:r>
              <a:rPr lang="en" sz="2000" b="1" dirty="0"/>
              <a:t>. 23:12-13).</a:t>
            </a:r>
          </a:p>
        </p:txBody>
      </p:sp>
      <p:pic>
        <p:nvPicPr>
          <p:cNvPr id="24" name="Imagen 2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9F3C2DD-FC23-EA2D-7DDE-933FCB731C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02341" y="1516160"/>
            <a:ext cx="1473839" cy="378088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1E2B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5D5C661-8211-E7E4-9717-CC2A6BE39482}"/>
              </a:ext>
            </a:extLst>
          </p:cNvPr>
          <p:cNvSpPr txBox="1"/>
          <p:nvPr/>
        </p:nvSpPr>
        <p:spPr>
          <a:xfrm>
            <a:off x="2674114" y="5437574"/>
            <a:ext cx="46821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Choncho</a:t>
            </a:r>
            <a:r>
              <a:rPr lang="en-GB" sz="2000" b="1" dirty="0"/>
              <a:t>, </a:t>
            </a:r>
            <a:r>
              <a:rPr lang="en-GB" sz="2000" b="1" dirty="0" err="1"/>
              <a:t>chikondi</a:t>
            </a:r>
            <a:r>
              <a:rPr lang="en-GB" sz="2000" b="1" dirty="0"/>
              <a:t> </a:t>
            </a:r>
            <a:r>
              <a:rPr lang="en-GB" sz="2000" b="1" dirty="0" err="1"/>
              <a:t>chake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anthu</a:t>
            </a:r>
            <a:r>
              <a:rPr lang="en-GB" sz="2000" b="1" dirty="0"/>
              <a:t> </a:t>
            </a:r>
            <a:r>
              <a:rPr lang="en-GB" sz="2000" b="1" dirty="0" err="1"/>
              <a:t>onse</a:t>
            </a:r>
            <a:r>
              <a:rPr lang="en-GB" sz="2000" b="1" dirty="0"/>
              <a:t> </a:t>
            </a:r>
            <a:r>
              <a:rPr lang="en-GB" sz="2000" b="1" dirty="0" err="1"/>
              <a:t>chimakhala</a:t>
            </a:r>
            <a:r>
              <a:rPr lang="en-GB" sz="2000" b="1" dirty="0"/>
              <a:t> </a:t>
            </a:r>
            <a:r>
              <a:rPr lang="en-GB" sz="2000" b="1" dirty="0" err="1"/>
              <a:t>maziko</a:t>
            </a:r>
            <a:r>
              <a:rPr lang="en-GB" sz="2000" b="1" dirty="0"/>
              <a:t> a </a:t>
            </a:r>
            <a:r>
              <a:rPr lang="en-GB" sz="2000" b="1" dirty="0" err="1"/>
              <a:t>kuonekera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chikondi</a:t>
            </a:r>
            <a:r>
              <a:rPr lang="en-GB" sz="2000" b="1" dirty="0"/>
              <a:t> </a:t>
            </a:r>
            <a:r>
              <a:rPr lang="en-GB" sz="2000" b="1" dirty="0" err="1"/>
              <a:t>chathu</a:t>
            </a:r>
            <a:r>
              <a:rPr lang="en-GB" sz="2000" b="1" dirty="0"/>
              <a:t> </a:t>
            </a:r>
            <a:r>
              <a:rPr lang="en-GB" sz="2000" b="1" dirty="0" err="1"/>
              <a:t>chakudzipereka</a:t>
            </a:r>
            <a:r>
              <a:rPr lang="en-GB" sz="2000" b="1" dirty="0"/>
              <a:t> </a:t>
            </a:r>
            <a:r>
              <a:rPr lang="en-GB" sz="2000" b="1" dirty="0" err="1"/>
              <a:t>tokha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mgwirizano</a:t>
            </a:r>
            <a:r>
              <a:rPr lang="en-GB" sz="2000" b="1" dirty="0"/>
              <a:t> </a:t>
            </a:r>
            <a:r>
              <a:rPr lang="en-GB" sz="2000" b="1" dirty="0" err="1"/>
              <a:t>wathu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Iye</a:t>
            </a:r>
            <a:r>
              <a:rPr lang="en" sz="2000" b="1" dirty="0"/>
              <a:t>.</a:t>
            </a:r>
          </a:p>
        </p:txBody>
      </p:sp>
      <p:pic>
        <p:nvPicPr>
          <p:cNvPr id="28" name="Imagen 27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F1F7324-C17E-7CBF-C255-B1FA997991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2326" y="5421778"/>
            <a:ext cx="4763855" cy="133747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636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8" grpId="0"/>
      <p:bldP spid="20" grpId="0"/>
      <p:bldP spid="22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A602458-8FAC-CB1E-66E1-54720F30B4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594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27A4B1-F459-0549-6C7E-A05B6765D84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dirty="0">
                <a:ln/>
                <a:solidFill>
                  <a:schemeClr val="tx2">
                    <a:lumMod val="40000"/>
                    <a:lumOff val="60000"/>
                  </a:schemeClr>
                </a:solidFill>
              </a:rPr>
              <a:t>CHILANGO CHA KUSAKHULUPIRIKA</a:t>
            </a:r>
            <a:endParaRPr lang="en" sz="4400" b="1" dirty="0">
              <a:ln/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CBE42F1-6467-5F4A-77D1-8C72DA05E730}"/>
              </a:ext>
            </a:extLst>
          </p:cNvPr>
          <p:cNvSpPr txBox="1"/>
          <p:nvPr/>
        </p:nvSpPr>
        <p:spPr>
          <a:xfrm>
            <a:off x="261936" y="636091"/>
            <a:ext cx="116681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Monga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momwe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Yehova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Mulungu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wanu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wakuchitirani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zabwino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zonse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zimene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ananena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adzachita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Yehovayo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angathenso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kukuchitirani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zoyipa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zonse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zimene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waopseza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mpaka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kukuchotsani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mʼdziko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lokoma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limene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anakupatsani</a:t>
            </a:r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Yoswa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23:15)</a:t>
            </a:r>
            <a:endParaRPr lang="es-E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055DED-C5FE-8E5D-FC05-794B7B258284}"/>
              </a:ext>
            </a:extLst>
          </p:cNvPr>
          <p:cNvSpPr txBox="1"/>
          <p:nvPr/>
        </p:nvSpPr>
        <p:spPr>
          <a:xfrm>
            <a:off x="361950" y="1609725"/>
            <a:ext cx="7920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Yoswa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amaliza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mawu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mawu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amphamvu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ochenjeza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zotsatira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kusamvera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kulandira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mkwiyo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Mulungu (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Yoswa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23:15-16).</a:t>
            </a:r>
          </a:p>
        </p:txBody>
      </p:sp>
      <p:pic>
        <p:nvPicPr>
          <p:cNvPr id="6" name="Imagen 5" descr="Imagen que contiene edificio, frente, tabla, fuego&#10;&#10;El contenido generado por IA puede ser incorrecto.">
            <a:extLst>
              <a:ext uri="{FF2B5EF4-FFF2-40B4-BE49-F238E27FC236}">
                <a16:creationId xmlns:a16="http://schemas.microsoft.com/office/drawing/2014/main" id="{2B5177DE-39F8-5B52-9F40-36865FFF1D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8665" y="1775097"/>
            <a:ext cx="2951395" cy="4962033"/>
          </a:xfrm>
          <a:prstGeom prst="snip2DiagRect">
            <a:avLst>
              <a:gd name="adj1" fmla="val 1767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AB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en medio de una multitud de gente&#10;&#10;El contenido generado por IA puede ser incorrecto.">
            <a:extLst>
              <a:ext uri="{FF2B5EF4-FFF2-40B4-BE49-F238E27FC236}">
                <a16:creationId xmlns:a16="http://schemas.microsoft.com/office/drawing/2014/main" id="{66929E24-9591-2C2B-C501-CDEE5E4571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791" y="3770243"/>
            <a:ext cx="2893104" cy="29560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703CC0E-AFA6-3FF3-0D33-ECCF1591699E}"/>
              </a:ext>
            </a:extLst>
          </p:cNvPr>
          <p:cNvSpPr txBox="1"/>
          <p:nvPr/>
        </p:nvSpPr>
        <p:spPr>
          <a:xfrm>
            <a:off x="3007895" y="3604853"/>
            <a:ext cx="597077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Chikondi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chomwecho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chomwe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chinapangitsa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Mulungu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kupereka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Mwana wake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chifukwa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chomwe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chimaonekera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mkwiyo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wake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amene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amakakamira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mwadala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kuchita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tchimo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(Yohane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3:16; Aroma 2:5).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56FAF47-C2B8-BE95-17C1-234D826DC7DE}"/>
              </a:ext>
            </a:extLst>
          </p:cNvPr>
          <p:cNvSpPr txBox="1"/>
          <p:nvPr/>
        </p:nvSpPr>
        <p:spPr>
          <a:xfrm>
            <a:off x="361948" y="2607289"/>
            <a:ext cx="85053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Komanso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pokhala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 Dziko la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Lonjezano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ankadziwa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bwino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zotsatira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zokwiyitsa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Yehova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pophwanya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pangano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mwadala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243E693-D30E-B5DE-2E3D-E21539236F42}"/>
              </a:ext>
            </a:extLst>
          </p:cNvPr>
          <p:cNvSpPr txBox="1"/>
          <p:nvPr/>
        </p:nvSpPr>
        <p:spPr>
          <a:xfrm>
            <a:off x="3119286" y="5373946"/>
            <a:ext cx="57479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Aisraeli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analephera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ndipo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analandira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chilango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chawo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Ife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lerolino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mwayi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wolemba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nkhani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yosiyana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kukhalabe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okhulupirika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kukhalabe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m’chikondi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chake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(Yohane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15:9).</a:t>
            </a:r>
          </a:p>
        </p:txBody>
      </p:sp>
    </p:spTree>
    <p:extLst>
      <p:ext uri="{BB962C8B-B14F-4D97-AF65-F5344CB8AC3E}">
        <p14:creationId xmlns:p14="http://schemas.microsoft.com/office/powerpoint/2010/main" val="257671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8766F6-9289-FCF3-DB4D-E6009F69D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D0F3E1-CE06-4E2F-3D7F-0D3DA837F550}"/>
              </a:ext>
            </a:extLst>
          </p:cNvPr>
          <p:cNvSpPr txBox="1"/>
          <p:nvPr/>
        </p:nvSpPr>
        <p:spPr>
          <a:xfrm>
            <a:off x="1376858" y="840997"/>
            <a:ext cx="9033805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>
                <a:latin typeface="Constantia" panose="02030602050306030303" pitchFamily="18" charset="0"/>
              </a:rPr>
              <a:t>Chimwemwe </a:t>
            </a:r>
            <a:r>
              <a:rPr lang="en-US" sz="2400" b="1" dirty="0" err="1">
                <a:latin typeface="Constantia" panose="02030602050306030303" pitchFamily="18" charset="0"/>
              </a:rPr>
              <a:t>chanu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chonse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mtendere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chisangalalo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kupambana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kwanu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m’moyo</a:t>
            </a:r>
            <a:r>
              <a:rPr lang="en-US" sz="2400" b="1" dirty="0">
                <a:latin typeface="Constantia" panose="02030602050306030303" pitchFamily="18" charset="0"/>
              </a:rPr>
              <a:t> uno </a:t>
            </a:r>
            <a:r>
              <a:rPr lang="en-US" sz="2400" b="1" dirty="0" err="1">
                <a:latin typeface="Constantia" panose="02030602050306030303" pitchFamily="18" charset="0"/>
              </a:rPr>
              <a:t>zimadalira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chikhulupiliro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chenicheni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mwa</a:t>
            </a:r>
            <a:r>
              <a:rPr lang="en-US" sz="2400" b="1" dirty="0">
                <a:latin typeface="Constantia" panose="02030602050306030303" pitchFamily="18" charset="0"/>
              </a:rPr>
              <a:t> Mulungu. </a:t>
            </a:r>
            <a:r>
              <a:rPr lang="en-US" sz="2400" b="1" dirty="0" err="1">
                <a:latin typeface="Constantia" panose="02030602050306030303" pitchFamily="18" charset="0"/>
              </a:rPr>
              <a:t>Chikhulupiliro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ichi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chidzakulimbikitsani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kumvera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malamulo</a:t>
            </a:r>
            <a:r>
              <a:rPr lang="en-US" sz="2400" b="1" dirty="0">
                <a:latin typeface="Constantia" panose="02030602050306030303" pitchFamily="18" charset="0"/>
              </a:rPr>
              <a:t> a Mulungu </a:t>
            </a:r>
            <a:r>
              <a:rPr lang="en-US" sz="2400" b="1" dirty="0" err="1">
                <a:latin typeface="Constantia" panose="02030602050306030303" pitchFamily="18" charset="0"/>
              </a:rPr>
              <a:t>moona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mtima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Chidziwitso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komanso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chikhulupiriro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chanu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mwa</a:t>
            </a:r>
            <a:r>
              <a:rPr lang="en-US" sz="2400" b="1" dirty="0">
                <a:latin typeface="Constantia" panose="02030602050306030303" pitchFamily="18" charset="0"/>
              </a:rPr>
              <a:t> Mulungu </a:t>
            </a:r>
            <a:r>
              <a:rPr lang="en-US" sz="2400" b="1" dirty="0" err="1">
                <a:latin typeface="Constantia" panose="02030602050306030303" pitchFamily="18" charset="0"/>
              </a:rPr>
              <a:t>ndicho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chotchinga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champhamvu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kwambiri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choletsa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zoipa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zonse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komanso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ndicho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chilimbikitso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chathu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kuchita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zabwino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zonse</a:t>
            </a:r>
            <a:r>
              <a:rPr lang="en-US" sz="2400" b="1">
                <a:latin typeface="Constantia" panose="02030602050306030303" pitchFamily="18" charset="0"/>
              </a:rPr>
              <a:t>.</a:t>
            </a:r>
            <a:endParaRPr lang="en-US" sz="2400" b="1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 err="1">
                <a:latin typeface="Constantia" panose="02030602050306030303" pitchFamily="18" charset="0"/>
              </a:rPr>
              <a:t>Khulupilirani</a:t>
            </a:r>
            <a:r>
              <a:rPr lang="en-US" sz="2400" b="1" dirty="0">
                <a:latin typeface="Constantia" panose="02030602050306030303" pitchFamily="18" charset="0"/>
              </a:rPr>
              <a:t> Yesu </a:t>
            </a:r>
            <a:r>
              <a:rPr lang="en-US" sz="2400" b="1" dirty="0" err="1">
                <a:latin typeface="Constantia" panose="02030602050306030303" pitchFamily="18" charset="0"/>
              </a:rPr>
              <a:t>ngati</a:t>
            </a:r>
            <a:r>
              <a:rPr lang="en-US" sz="2400" b="1" dirty="0">
                <a:latin typeface="Constantia" panose="02030602050306030303" pitchFamily="18" charset="0"/>
              </a:rPr>
              <a:t> amene </a:t>
            </a:r>
            <a:r>
              <a:rPr lang="en-US" sz="2400" b="1" dirty="0" err="1">
                <a:latin typeface="Constantia" panose="02030602050306030303" pitchFamily="18" charset="0"/>
              </a:rPr>
              <a:t>amakukhululukirani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machimo</a:t>
            </a:r>
            <a:r>
              <a:rPr lang="en-US" sz="2400" b="1" dirty="0">
                <a:latin typeface="Constantia" panose="02030602050306030303" pitchFamily="18" charset="0"/>
              </a:rPr>
              <a:t> anu, </a:t>
            </a:r>
            <a:r>
              <a:rPr lang="en-US" sz="2400" b="1" dirty="0" err="1">
                <a:latin typeface="Constantia" panose="02030602050306030303" pitchFamily="18" charset="0"/>
              </a:rPr>
              <a:t>komanso</a:t>
            </a:r>
            <a:r>
              <a:rPr lang="en-US" sz="2400" b="1" dirty="0">
                <a:latin typeface="Constantia" panose="02030602050306030303" pitchFamily="18" charset="0"/>
              </a:rPr>
              <a:t> amene </a:t>
            </a:r>
            <a:r>
              <a:rPr lang="en-US" sz="2400" b="1" dirty="0" err="1">
                <a:latin typeface="Constantia" panose="02030602050306030303" pitchFamily="18" charset="0"/>
              </a:rPr>
              <a:t>akufuna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mukhale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achimwemwe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m’nyumba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zaulemerero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zimene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wapita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kukukonzerani</a:t>
            </a:r>
            <a:r>
              <a:rPr lang="en-US" sz="2400" b="1" dirty="0">
                <a:latin typeface="Constantia" panose="02030602050306030303" pitchFamily="18" charset="0"/>
              </a:rPr>
              <a:t>. Iye </a:t>
            </a:r>
            <a:r>
              <a:rPr lang="en-US" sz="2400" b="1" dirty="0" err="1">
                <a:latin typeface="Constantia" panose="02030602050306030303" pitchFamily="18" charset="0"/>
              </a:rPr>
              <a:t>akufuna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mukakhale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naye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kuti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mukhale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wosatha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ndi</a:t>
            </a:r>
            <a:r>
              <a:rPr lang="en-US" sz="2400" b="1" dirty="0">
                <a:latin typeface="Constantia" panose="02030602050306030303" pitchFamily="18" charset="0"/>
              </a:rPr>
              <a:t> korona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ulemerero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1B01EC7-5340-647C-7D47-F3B0FF52ABB0}"/>
              </a:ext>
            </a:extLst>
          </p:cNvPr>
          <p:cNvSpPr txBox="1"/>
          <p:nvPr/>
        </p:nvSpPr>
        <p:spPr>
          <a:xfrm>
            <a:off x="6741625" y="6131609"/>
            <a:ext cx="3758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(Messages to Young People, p. 410)</a:t>
            </a:r>
          </a:p>
        </p:txBody>
      </p:sp>
    </p:spTree>
    <p:extLst>
      <p:ext uri="{BB962C8B-B14F-4D97-AF65-F5344CB8AC3E}">
        <p14:creationId xmlns:p14="http://schemas.microsoft.com/office/powerpoint/2010/main" val="108962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2025</TotalTime>
  <Words>959</Words>
  <Application>Microsoft Office PowerPoint</Application>
  <PresentationFormat>Panorámica</PresentationFormat>
  <Paragraphs>52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 Display</vt:lpstr>
      <vt:lpstr>Constantia</vt:lpstr>
      <vt:lpstr>Aptos</vt:lpstr>
      <vt:lpstr>Arial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83</cp:revision>
  <dcterms:created xsi:type="dcterms:W3CDTF">2025-11-21T08:17:24Z</dcterms:created>
  <dcterms:modified xsi:type="dcterms:W3CDTF">2025-12-20T06:44:06Z</dcterms:modified>
</cp:coreProperties>
</file>