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87"/>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n-US" sz="1800" b="1" dirty="0">
              <a:effectLst>
                <a:outerShdw blurRad="38100" dist="38100" dir="2700000" algn="tl">
                  <a:srgbClr val="000000">
                    <a:alpha val="43137"/>
                  </a:srgbClr>
                </a:outerShdw>
              </a:effectLst>
            </a:rPr>
            <a:t>Chitonthozo mwa Khristu</a:t>
          </a:r>
          <a:endParaRPr lang="es-ES" sz="18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en-US" sz="1800" b="1" dirty="0">
              <a:effectLst>
                <a:outerShdw blurRad="38100" dist="38100" dir="2700000" algn="tl">
                  <a:srgbClr val="000000">
                    <a:alpha val="43137"/>
                  </a:srgbClr>
                </a:outerShdw>
              </a:effectLst>
            </a:rPr>
            <a:t>Chitonthozo m'chikondi</a:t>
          </a:r>
          <a:endParaRPr lang="es-ES" sz="18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en-US" sz="1800" b="1" dirty="0">
              <a:effectLst>
                <a:outerShdw blurRad="38100" dist="38100" dir="2700000" algn="tl">
                  <a:srgbClr val="000000">
                    <a:alpha val="43137"/>
                  </a:srgbClr>
                </a:outerShdw>
              </a:effectLst>
            </a:rPr>
            <a:t>Chiyanjano cha Mzimu</a:t>
          </a:r>
          <a:endParaRPr lang="es-ES" sz="18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en-US" sz="1800" b="1" dirty="0">
              <a:effectLst>
                <a:outerShdw blurRad="38100" dist="38100" dir="2700000" algn="tl">
                  <a:srgbClr val="000000">
                    <a:alpha val="43137"/>
                  </a:srgbClr>
                </a:outerShdw>
              </a:effectLst>
            </a:rPr>
            <a:t>Chikondi chochokera pansi pamtima</a:t>
          </a:r>
          <a:endParaRPr lang="es-ES" sz="18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n" sz="1800" b="1" dirty="0">
              <a:effectLst>
                <a:outerShdw blurRad="38100" dist="38100" dir="2700000" algn="tl">
                  <a:srgbClr val="000000">
                    <a:alpha val="43137"/>
                  </a:srgbClr>
                </a:outerShdw>
              </a:effectLst>
            </a:rPr>
            <a:t>Chifundo</a:t>
          </a:r>
          <a:endParaRPr lang="es-ES" sz="18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en-US" sz="1800" b="1" dirty="0" err="1">
              <a:effectLst>
                <a:outerShdw blurRad="38100" dist="38100" dir="2700000" algn="tl">
                  <a:srgbClr val="000000">
                    <a:alpha val="43137"/>
                  </a:srgbClr>
                </a:outerShdw>
              </a:effectLst>
            </a:rPr>
            <a:t>Umodzi</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mumaganizo</a:t>
          </a:r>
          <a:r>
            <a:rPr lang="en-US" sz="1800" b="1" dirty="0">
              <a:effectLst>
                <a:outerShdw blurRad="38100" dist="38100" dir="2700000" algn="tl">
                  <a:srgbClr val="000000">
                    <a:alpha val="43137"/>
                  </a:srgbClr>
                </a:outerShdw>
              </a:effectLst>
            </a:rPr>
            <a:t> ndi chikondi</a:t>
          </a:r>
          <a:endParaRPr lang="es-ES" sz="18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GB" sz="1500" b="1" dirty="0"/>
            <a:t>Iye </a:t>
          </a:r>
          <a:r>
            <a:rPr lang="en-GB" sz="1500" b="1" dirty="0" err="1"/>
            <a:t>akuwalimbikitsa</a:t>
          </a:r>
          <a:r>
            <a:rPr lang="en-GB" sz="1500" b="1" dirty="0"/>
            <a:t> </a:t>
          </a:r>
          <a:r>
            <a:rPr lang="en-GB" sz="1500" b="1" dirty="0" err="1"/>
            <a:t>kuti</a:t>
          </a:r>
          <a:r>
            <a:rPr lang="en-GB" sz="1500" b="1" dirty="0"/>
            <a:t> </a:t>
          </a:r>
          <a:r>
            <a:rPr lang="en-GB" sz="1500" b="1" dirty="0" err="1"/>
            <a:t>aphunzire</a:t>
          </a:r>
          <a:r>
            <a:rPr lang="en-GB" sz="1500" b="1" dirty="0"/>
            <a:t> </a:t>
          </a:r>
          <a:r>
            <a:rPr lang="en-GB" sz="1500" b="1" dirty="0" err="1"/>
            <a:t>ndi</a:t>
          </a:r>
          <a:r>
            <a:rPr lang="en-GB" sz="1500" b="1" dirty="0"/>
            <a:t> </a:t>
          </a:r>
          <a:r>
            <a:rPr lang="en-GB" sz="1500" b="1" dirty="0" err="1"/>
            <a:t>kutsatira</a:t>
          </a:r>
          <a:r>
            <a:rPr lang="en-GB" sz="1500" b="1" dirty="0"/>
            <a:t> </a:t>
          </a:r>
          <a:r>
            <a:rPr lang="en-GB" sz="1500" b="1" dirty="0" err="1"/>
            <a:t>moyo</a:t>
          </a:r>
          <a:r>
            <a:rPr lang="en-GB" sz="1500" b="1" dirty="0"/>
            <a:t> </a:t>
          </a:r>
          <a:r>
            <a:rPr lang="en-GB" sz="1500" b="1" dirty="0" err="1"/>
            <a:t>wachitsanzo</a:t>
          </a:r>
          <a:r>
            <a:rPr lang="en-GB" sz="1500" b="1" dirty="0"/>
            <a:t> </a:t>
          </a:r>
          <a:r>
            <a:rPr lang="en-GB" sz="1500" b="1" dirty="0" err="1"/>
            <a:t>wa</a:t>
          </a:r>
          <a:r>
            <a:rPr lang="en-GB" sz="1500" b="1" dirty="0"/>
            <a:t> </a:t>
          </a:r>
          <a:r>
            <a:rPr lang="en-GB" sz="1500" b="1" dirty="0" err="1"/>
            <a:t>Khristu</a:t>
          </a:r>
          <a:endParaRPr lang="es-ES" sz="15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GB" sz="1500" b="1" dirty="0"/>
            <a:t>Chikondi </a:t>
          </a:r>
          <a:r>
            <a:rPr lang="en-GB" sz="1500" b="1" dirty="0" err="1"/>
            <a:t>chawo</a:t>
          </a:r>
          <a:r>
            <a:rPr lang="en-GB" sz="1500" b="1" dirty="0"/>
            <a:t> pa </a:t>
          </a:r>
          <a:r>
            <a:rPr lang="en-GB" sz="1500" b="1" dirty="0" err="1"/>
            <a:t>Khristu</a:t>
          </a:r>
          <a:r>
            <a:rPr lang="en-GB" sz="1500" b="1" dirty="0"/>
            <a:t> </a:t>
          </a:r>
          <a:r>
            <a:rPr lang="en-GB" sz="1500" b="1" dirty="0" err="1"/>
            <a:t>chimakhala</a:t>
          </a:r>
          <a:r>
            <a:rPr lang="en-GB" sz="1500" b="1" dirty="0"/>
            <a:t> </a:t>
          </a:r>
          <a:r>
            <a:rPr lang="en-GB" sz="1500" b="1" dirty="0" err="1"/>
            <a:t>ndi</a:t>
          </a:r>
          <a:r>
            <a:rPr lang="en-GB" sz="1500" b="1" dirty="0"/>
            <a:t> </a:t>
          </a:r>
          <a:r>
            <a:rPr lang="en-GB" sz="1500" b="1" dirty="0" err="1"/>
            <a:t>mphamvu</a:t>
          </a:r>
          <a:r>
            <a:rPr lang="en-GB" sz="1500" b="1" dirty="0"/>
            <a:t> </a:t>
          </a:r>
          <a:r>
            <a:rPr lang="en-GB" sz="1500" b="1" dirty="0" err="1"/>
            <a:t>yolimbikitsa</a:t>
          </a:r>
          <a:r>
            <a:rPr lang="en-GB" sz="1500" b="1" dirty="0"/>
            <a:t> </a:t>
          </a:r>
          <a:r>
            <a:rPr lang="en-GB" sz="1500" b="1" dirty="0" err="1"/>
            <a:t>maganizo</a:t>
          </a:r>
          <a:r>
            <a:rPr lang="en-GB" sz="1500" b="1" dirty="0"/>
            <a:t> </a:t>
          </a:r>
          <a:r>
            <a:rPr lang="en-GB" sz="1500" b="1" dirty="0" err="1"/>
            <a:t>awo</a:t>
          </a:r>
          <a:endParaRPr lang="es-ES" sz="15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GB" sz="1500" b="1" dirty="0" err="1"/>
            <a:t>Ayenera</a:t>
          </a:r>
          <a:r>
            <a:rPr lang="en-GB" sz="1500" b="1" dirty="0"/>
            <a:t> </a:t>
          </a:r>
          <a:r>
            <a:rPr lang="en-GB" sz="1500" b="1" dirty="0" err="1"/>
            <a:t>kugonjera</a:t>
          </a:r>
          <a:r>
            <a:rPr lang="en-GB" sz="1500" b="1" dirty="0"/>
            <a:t> </a:t>
          </a:r>
          <a:r>
            <a:rPr lang="en-GB" sz="1500" b="1" dirty="0" err="1"/>
            <a:t>ulamuliro</a:t>
          </a:r>
          <a:r>
            <a:rPr lang="en-GB" sz="1500" b="1" dirty="0"/>
            <a:t> </a:t>
          </a:r>
          <a:r>
            <a:rPr lang="en-GB" sz="1500" b="1" dirty="0" err="1"/>
            <a:t>wa</a:t>
          </a:r>
          <a:r>
            <a:rPr lang="en-GB" sz="1500" b="1" dirty="0"/>
            <a:t> </a:t>
          </a:r>
          <a:r>
            <a:rPr lang="en-GB" sz="1500" b="1" dirty="0" err="1"/>
            <a:t>Mzimu</a:t>
          </a:r>
          <a:r>
            <a:rPr lang="en-GB" sz="1500" b="1" dirty="0"/>
            <a:t> </a:t>
          </a:r>
          <a:r>
            <a:rPr lang="en-GB" sz="1500" b="1" dirty="0" err="1"/>
            <a:t>Woyera</a:t>
          </a:r>
          <a:endParaRPr lang="es-ES" sz="15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US" sz="1500" b="1" dirty="0"/>
            <a:t>Ayenera kusonyeza chikondi cha umunthu</a:t>
          </a:r>
          <a:endParaRPr lang="es-ES" sz="15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GB" sz="1500" b="1" dirty="0" err="1"/>
            <a:t>Aloleni</a:t>
          </a:r>
          <a:r>
            <a:rPr lang="en-GB" sz="1500" b="1" dirty="0"/>
            <a:t> </a:t>
          </a:r>
          <a:r>
            <a:rPr lang="en-GB" sz="1500" b="1" dirty="0" err="1"/>
            <a:t>aonetse</a:t>
          </a:r>
          <a:r>
            <a:rPr lang="en-GB" sz="1500" b="1" dirty="0"/>
            <a:t> </a:t>
          </a:r>
          <a:r>
            <a:rPr lang="en-GB" sz="1500" b="1" dirty="0" err="1"/>
            <a:t>kuti</a:t>
          </a:r>
          <a:r>
            <a:rPr lang="en-GB" sz="1500" b="1" dirty="0"/>
            <a:t> </a:t>
          </a:r>
          <a:r>
            <a:rPr lang="en-GB" sz="1500" b="1" dirty="0" err="1"/>
            <a:t>ali</a:t>
          </a:r>
          <a:r>
            <a:rPr lang="en-GB" sz="1500" b="1" dirty="0"/>
            <a:t> </a:t>
          </a:r>
          <a:r>
            <a:rPr lang="en-GB" sz="1500" b="1" dirty="0" err="1"/>
            <a:t>ndi</a:t>
          </a:r>
          <a:r>
            <a:rPr lang="en-GB" sz="1500" b="1" dirty="0"/>
            <a:t> </a:t>
          </a:r>
          <a:r>
            <a:rPr lang="en-GB" sz="1500" b="1" dirty="0" err="1"/>
            <a:t>chikondi</a:t>
          </a:r>
          <a:r>
            <a:rPr lang="en-GB" sz="1500" b="1" dirty="0"/>
            <a:t> </a:t>
          </a:r>
          <a:r>
            <a:rPr lang="en-GB" sz="1500" b="1" dirty="0" err="1"/>
            <a:t>chenicheni</a:t>
          </a:r>
          <a:r>
            <a:rPr lang="en-GB" sz="1500" b="1" dirty="0"/>
            <a:t> </a:t>
          </a:r>
          <a:r>
            <a:rPr lang="en-GB" sz="1500" b="1" dirty="0" err="1"/>
            <a:t>kudzera</a:t>
          </a:r>
          <a:r>
            <a:rPr lang="en-GB" sz="1500" b="1" dirty="0"/>
            <a:t> mu </a:t>
          </a:r>
          <a:r>
            <a:rPr lang="en-GB" sz="1500" b="1" dirty="0" err="1"/>
            <a:t>ntchito</a:t>
          </a:r>
          <a:r>
            <a:rPr lang="en-GB" sz="1500" b="1" dirty="0"/>
            <a:t> za </a:t>
          </a:r>
          <a:r>
            <a:rPr lang="en-GB" sz="1500" b="1" dirty="0" err="1"/>
            <a:t>chifundo</a:t>
          </a:r>
          <a:r>
            <a:rPr lang="en-GB" sz="1500" b="1" dirty="0"/>
            <a:t> </a:t>
          </a:r>
          <a:r>
            <a:rPr lang="en-GB" sz="1500" b="1" dirty="0" err="1"/>
            <a:t>zimene</a:t>
          </a:r>
          <a:r>
            <a:rPr lang="en-GB" sz="1500" b="1" dirty="0"/>
            <a:t> </a:t>
          </a:r>
          <a:r>
            <a:rPr lang="en-GB" sz="1500" b="1" dirty="0" err="1"/>
            <a:t>amachitira</a:t>
          </a:r>
          <a:r>
            <a:rPr lang="en-GB" sz="1500" b="1" dirty="0"/>
            <a:t> </a:t>
          </a:r>
          <a:r>
            <a:rPr lang="en-GB" sz="1500" b="1" dirty="0" err="1"/>
            <a:t>munthu</a:t>
          </a:r>
          <a:r>
            <a:rPr lang="en-GB" sz="1500" b="1" dirty="0"/>
            <a:t> </a:t>
          </a:r>
          <a:r>
            <a:rPr lang="en-GB" sz="1500" b="1" dirty="0" err="1"/>
            <a:t>aliyense</a:t>
          </a:r>
          <a:r>
            <a:rPr lang="en-GB" sz="1500" b="1" dirty="0"/>
            <a:t> </a:t>
          </a:r>
          <a:r>
            <a:rPr lang="en-GB" sz="1500" b="1" dirty="0" err="1"/>
            <a:t>payekha</a:t>
          </a:r>
          <a:endParaRPr lang="es-ES" sz="15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lgn="l">
            <a:buNone/>
          </a:pPr>
          <a:r>
            <a:rPr lang="en-GB" sz="1500" b="1" dirty="0"/>
            <a:t>Chikondi cha </a:t>
          </a:r>
          <a:r>
            <a:rPr lang="en-GB" sz="1500" b="1" dirty="0" err="1"/>
            <a:t>pakati</a:t>
          </a:r>
          <a:r>
            <a:rPr lang="en-GB" sz="1500" b="1" dirty="0"/>
            <a:t> pa </a:t>
          </a:r>
          <a:r>
            <a:rPr lang="en-GB" sz="1500" b="1" dirty="0" err="1"/>
            <a:t>okhulupirira</a:t>
          </a:r>
          <a:r>
            <a:rPr lang="en-GB" sz="1500" b="1" dirty="0"/>
            <a:t> </a:t>
          </a:r>
          <a:r>
            <a:rPr lang="en-GB" sz="1500" b="1" dirty="0" err="1"/>
            <a:t>chimapangitsa</a:t>
          </a:r>
          <a:r>
            <a:rPr lang="en-GB" sz="1500" b="1" dirty="0"/>
            <a:t> </a:t>
          </a:r>
          <a:r>
            <a:rPr lang="en-GB" sz="1500" b="1" dirty="0" err="1"/>
            <a:t>maganizo</a:t>
          </a:r>
          <a:r>
            <a:rPr lang="en-GB" sz="1500" b="1" dirty="0"/>
            <a:t> </a:t>
          </a:r>
          <a:r>
            <a:rPr lang="en-GB" sz="1500" b="1" dirty="0" err="1"/>
            <a:t>awo</a:t>
          </a:r>
          <a:r>
            <a:rPr lang="en-GB" sz="1500" b="1" dirty="0"/>
            <a:t> </a:t>
          </a:r>
          <a:r>
            <a:rPr lang="en-GB" sz="1500" b="1" dirty="0" err="1"/>
            <a:t>kukhala</a:t>
          </a:r>
          <a:r>
            <a:rPr lang="en-GB" sz="1500" b="1" dirty="0"/>
            <a:t> </a:t>
          </a:r>
          <a:r>
            <a:rPr lang="en-GB" sz="1500" b="1" dirty="0" err="1"/>
            <a:t>ofanana</a:t>
          </a:r>
          <a:r>
            <a:rPr lang="en-GB" sz="1500" b="1" dirty="0"/>
            <a:t>, </a:t>
          </a:r>
          <a:r>
            <a:rPr lang="en-GB" sz="1500" b="1" dirty="0" err="1"/>
            <a:t>ndipo</a:t>
          </a:r>
          <a:r>
            <a:rPr lang="en-GB" sz="1500" b="1" dirty="0"/>
            <a:t> </a:t>
          </a:r>
          <a:r>
            <a:rPr lang="en-GB" sz="1500" b="1" dirty="0" err="1"/>
            <a:t>chimawatsogolera</a:t>
          </a:r>
          <a:r>
            <a:rPr lang="en-GB" sz="1500" b="1" dirty="0"/>
            <a:t> </a:t>
          </a:r>
          <a:r>
            <a:rPr lang="en-GB" sz="1500" b="1" dirty="0" err="1"/>
            <a:t>kuchita</a:t>
          </a:r>
          <a:r>
            <a:rPr lang="en-GB" sz="1500" b="1" dirty="0"/>
            <a:t> </a:t>
          </a:r>
          <a:r>
            <a:rPr lang="en-GB" sz="1500" b="1" dirty="0" err="1"/>
            <a:t>zinthu</a:t>
          </a:r>
          <a:r>
            <a:rPr lang="en-GB" sz="1500" b="1" dirty="0"/>
            <a:t> </a:t>
          </a:r>
          <a:r>
            <a:rPr lang="en-GB" sz="1500" b="1" dirty="0" err="1"/>
            <a:t>mogwirizana</a:t>
          </a:r>
          <a:endParaRPr lang="es-ES" sz="15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en-US" sz="1800" b="1" dirty="0">
              <a:solidFill>
                <a:schemeClr val="bg1"/>
              </a:solidFill>
              <a:effectLst>
                <a:outerShdw blurRad="38100" dist="38100" dir="2700000" algn="tl">
                  <a:srgbClr val="000000">
                    <a:alpha val="43137"/>
                  </a:srgbClr>
                </a:outerShdw>
              </a:effectLst>
            </a:rPr>
            <a:t>Iye </a:t>
          </a:r>
          <a:r>
            <a:rPr lang="en-US" sz="1800" b="1" dirty="0" err="1">
              <a:solidFill>
                <a:schemeClr val="bg1"/>
              </a:solidFill>
              <a:effectLst>
                <a:outerShdw blurRad="38100" dist="38100" dir="2700000" algn="tl">
                  <a:srgbClr val="000000">
                    <a:alpha val="43137"/>
                  </a:srgbClr>
                </a:outerShdw>
              </a:effectLst>
            </a:rPr>
            <a:t>anasiya</a:t>
          </a:r>
          <a:r>
            <a:rPr lang="en-US" sz="1800" b="1" dirty="0">
              <a:solidFill>
                <a:schemeClr val="bg1"/>
              </a:solidFill>
              <a:effectLst>
                <a:outerShdw blurRad="38100" dist="38100" dir="2700000" algn="tl">
                  <a:srgbClr val="000000">
                    <a:alpha val="43137"/>
                  </a:srgbClr>
                </a:outerShdw>
              </a:effectLst>
            </a:rPr>
            <a:t> </a:t>
          </a:r>
          <a:r>
            <a:rPr lang="en-US" sz="1800" b="1" dirty="0" err="1">
              <a:solidFill>
                <a:schemeClr val="bg1"/>
              </a:solidFill>
              <a:effectLst>
                <a:outerShdw blurRad="38100" dist="38100" dir="2700000" algn="tl">
                  <a:srgbClr val="000000">
                    <a:alpha val="43137"/>
                  </a:srgbClr>
                </a:outerShdw>
              </a:effectLst>
            </a:rPr>
            <a:t>udindo</a:t>
          </a:r>
          <a:r>
            <a:rPr lang="en-US" sz="1800" b="1" dirty="0">
              <a:solidFill>
                <a:schemeClr val="bg1"/>
              </a:solidFill>
              <a:effectLst>
                <a:outerShdw blurRad="38100" dist="38100" dir="2700000" algn="tl">
                  <a:srgbClr val="000000">
                    <a:alpha val="43137"/>
                  </a:srgbClr>
                </a:outerShdw>
              </a:effectLst>
            </a:rPr>
            <a:t> wake </a:t>
          </a:r>
          <a:r>
            <a:rPr lang="en-US" sz="1800" b="1" dirty="0" err="1">
              <a:solidFill>
                <a:schemeClr val="bg1"/>
              </a:solidFill>
              <a:effectLst>
                <a:outerShdw blurRad="38100" dist="38100" dir="2700000" algn="tl">
                  <a:srgbClr val="000000">
                    <a:alpha val="43137"/>
                  </a:srgbClr>
                </a:outerShdw>
              </a:effectLst>
            </a:rPr>
            <a:t>waumulungu</a:t>
          </a:r>
          <a:r>
            <a:rPr lang="en-US" sz="1800" b="1" dirty="0">
              <a:solidFill>
                <a:schemeClr val="bg1"/>
              </a:solidFill>
              <a:effectLst>
                <a:outerShdw blurRad="38100" dist="38100" dir="2700000" algn="tl">
                  <a:srgbClr val="000000">
                    <a:alpha val="43137"/>
                  </a:srgbClr>
                </a:outerShdw>
              </a:effectLst>
            </a:rPr>
            <a:t> (</a:t>
          </a:r>
          <a:r>
            <a:rPr lang="en-US" sz="1800" b="1" dirty="0" err="1">
              <a:solidFill>
                <a:schemeClr val="bg1"/>
              </a:solidFill>
              <a:effectLst>
                <a:outerShdw blurRad="38100" dist="38100" dir="2700000" algn="tl">
                  <a:srgbClr val="000000">
                    <a:alpha val="43137"/>
                  </a:srgbClr>
                </a:outerShdw>
              </a:effectLst>
            </a:rPr>
            <a:t>Afilipi</a:t>
          </a:r>
          <a:r>
            <a:rPr lang="en-US" sz="1800" b="1" dirty="0">
              <a:solidFill>
                <a:schemeClr val="bg1"/>
              </a:solidFill>
              <a:effectLst>
                <a:outerShdw blurRad="38100" dist="38100" dir="2700000" algn="tl">
                  <a:srgbClr val="000000">
                    <a:alpha val="43137"/>
                  </a:srgbClr>
                </a:outerShdw>
              </a:effectLst>
            </a:rPr>
            <a:t> 2:6)</a:t>
          </a:r>
          <a:endParaRPr lang="en" sz="1800" b="1" dirty="0">
            <a:solidFill>
              <a:schemeClr val="bg1"/>
            </a:solidFill>
            <a:effectLst>
              <a:outerShdw blurRad="38100" dist="38100" dir="2700000" algn="tl">
                <a:srgbClr val="000000">
                  <a:alpha val="43137"/>
                </a:srgbClr>
              </a:outerShdw>
            </a:effectLst>
          </a:endParaRP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en-US" sz="1800" b="1" dirty="0">
              <a:solidFill>
                <a:schemeClr val="bg1"/>
              </a:solidFill>
              <a:effectLst>
                <a:outerShdw blurRad="38100" dist="38100" dir="2700000" algn="tl">
                  <a:srgbClr val="000000">
                    <a:alpha val="43137"/>
                  </a:srgbClr>
                </a:outerShdw>
              </a:effectLst>
            </a:rPr>
            <a:t>Anakhala munthu kuti </a:t>
          </a:r>
          <a:r>
            <a:rPr lang="en-US" sz="1800" b="1" dirty="0" err="1">
              <a:solidFill>
                <a:schemeClr val="bg1"/>
              </a:solidFill>
              <a:effectLst>
                <a:outerShdw blurRad="38100" dist="38100" dir="2700000" algn="tl">
                  <a:srgbClr val="000000">
                    <a:alpha val="43137"/>
                  </a:srgbClr>
                </a:outerShdw>
              </a:effectLst>
            </a:rPr>
            <a:t>atitumikire</a:t>
          </a:r>
          <a:r>
            <a:rPr lang="en-US" sz="1800" b="1" dirty="0">
              <a:solidFill>
                <a:schemeClr val="bg1"/>
              </a:solidFill>
              <a:effectLst>
                <a:outerShdw blurRad="38100" dist="38100" dir="2700000" algn="tl">
                  <a:srgbClr val="000000">
                    <a:alpha val="43137"/>
                  </a:srgbClr>
                </a:outerShdw>
              </a:effectLst>
            </a:rPr>
            <a:t> (</a:t>
          </a:r>
          <a:r>
            <a:rPr lang="en-US" sz="1800" b="1" dirty="0" err="1">
              <a:solidFill>
                <a:schemeClr val="bg1"/>
              </a:solidFill>
              <a:effectLst>
                <a:outerShdw blurRad="38100" dist="38100" dir="2700000" algn="tl">
                  <a:srgbClr val="000000">
                    <a:alpha val="43137"/>
                  </a:srgbClr>
                </a:outerShdw>
              </a:effectLst>
            </a:rPr>
            <a:t>Afilipi</a:t>
          </a:r>
          <a:r>
            <a:rPr lang="en-US" sz="1800" b="1" dirty="0">
              <a:solidFill>
                <a:schemeClr val="bg1"/>
              </a:solidFill>
              <a:effectLst>
                <a:outerShdw blurRad="38100" dist="38100" dir="2700000" algn="tl">
                  <a:srgbClr val="000000">
                    <a:alpha val="43137"/>
                  </a:srgbClr>
                </a:outerShdw>
              </a:effectLst>
            </a:rPr>
            <a:t> 2:7)</a:t>
          </a:r>
          <a:endParaRPr lang="en" sz="1800" b="1" dirty="0">
            <a:solidFill>
              <a:schemeClr val="bg1"/>
            </a:solidFill>
            <a:effectLst>
              <a:outerShdw blurRad="38100" dist="38100" dir="2700000" algn="tl">
                <a:srgbClr val="000000">
                  <a:alpha val="43137"/>
                </a:srgbClr>
              </a:outerShdw>
            </a:effectLst>
          </a:endParaRP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en-GB" sz="1800" b="1" dirty="0">
              <a:solidFill>
                <a:schemeClr val="bg1"/>
              </a:solidFill>
              <a:effectLst>
                <a:outerShdw blurRad="38100" dist="38100" dir="2700000" algn="tl">
                  <a:srgbClr val="000000">
                    <a:alpha val="43137"/>
                  </a:srgbClr>
                </a:outerShdw>
              </a:effectLst>
            </a:rPr>
            <a:t>Iye </a:t>
          </a:r>
          <a:r>
            <a:rPr lang="en-GB" sz="1800" b="1" dirty="0" err="1">
              <a:solidFill>
                <a:schemeClr val="bg1"/>
              </a:solidFill>
              <a:effectLst>
                <a:outerShdw blurRad="38100" dist="38100" dir="2700000" algn="tl">
                  <a:srgbClr val="000000">
                    <a:alpha val="43137"/>
                  </a:srgbClr>
                </a:outerShdw>
              </a:effectLst>
            </a:rPr>
            <a:t>anadzichepetsa</a:t>
          </a:r>
          <a:r>
            <a:rPr lang="en-GB" sz="1800" b="1" dirty="0">
              <a:solidFill>
                <a:schemeClr val="bg1"/>
              </a:solidFill>
              <a:effectLst>
                <a:outerShdw blurRad="38100" dist="38100" dir="2700000" algn="tl">
                  <a:srgbClr val="000000">
                    <a:alpha val="43137"/>
                  </a:srgbClr>
                </a:outerShdw>
              </a:effectLst>
            </a:rPr>
            <a:t>, </a:t>
          </a:r>
          <a:r>
            <a:rPr lang="en-GB" sz="1800" b="1" dirty="0" err="1">
              <a:solidFill>
                <a:schemeClr val="bg1"/>
              </a:solidFill>
              <a:effectLst>
                <a:outerShdw blurRad="38100" dist="38100" dir="2700000" algn="tl">
                  <a:srgbClr val="000000">
                    <a:alpha val="43137"/>
                  </a:srgbClr>
                </a:outerShdw>
              </a:effectLst>
            </a:rPr>
            <a:t>namvera</a:t>
          </a:r>
          <a:r>
            <a:rPr lang="en-GB" sz="1800" b="1" dirty="0">
              <a:solidFill>
                <a:schemeClr val="bg1"/>
              </a:solidFill>
              <a:effectLst>
                <a:outerShdw blurRad="38100" dist="38100" dir="2700000" algn="tl">
                  <a:srgbClr val="000000">
                    <a:alpha val="43137"/>
                  </a:srgbClr>
                </a:outerShdw>
              </a:effectLst>
            </a:rPr>
            <a:t> </a:t>
          </a:r>
          <a:r>
            <a:rPr lang="en-GB" sz="1800" b="1" dirty="0" err="1">
              <a:solidFill>
                <a:schemeClr val="bg1"/>
              </a:solidFill>
              <a:effectLst>
                <a:outerShdw blurRad="38100" dist="38100" dir="2700000" algn="tl">
                  <a:srgbClr val="000000">
                    <a:alpha val="43137"/>
                  </a:srgbClr>
                </a:outerShdw>
              </a:effectLst>
            </a:rPr>
            <a:t>mpaka</a:t>
          </a:r>
          <a:r>
            <a:rPr lang="en-GB" sz="1800" b="1" dirty="0">
              <a:solidFill>
                <a:schemeClr val="bg1"/>
              </a:solidFill>
              <a:effectLst>
                <a:outerShdw blurRad="38100" dist="38100" dir="2700000" algn="tl">
                  <a:srgbClr val="000000">
                    <a:alpha val="43137"/>
                  </a:srgbClr>
                </a:outerShdw>
              </a:effectLst>
            </a:rPr>
            <a:t> </a:t>
          </a:r>
          <a:r>
            <a:rPr lang="en-GB" sz="1800" b="1" dirty="0" err="1">
              <a:solidFill>
                <a:schemeClr val="bg1"/>
              </a:solidFill>
              <a:effectLst>
                <a:outerShdw blurRad="38100" dist="38100" dir="2700000" algn="tl">
                  <a:srgbClr val="000000">
                    <a:alpha val="43137"/>
                  </a:srgbClr>
                </a:outerShdw>
              </a:effectLst>
            </a:rPr>
            <a:t>kufikira</a:t>
          </a:r>
          <a:r>
            <a:rPr lang="en-GB" sz="1800" b="1" dirty="0">
              <a:solidFill>
                <a:schemeClr val="bg1"/>
              </a:solidFill>
              <a:effectLst>
                <a:outerShdw blurRad="38100" dist="38100" dir="2700000" algn="tl">
                  <a:srgbClr val="000000">
                    <a:alpha val="43137"/>
                  </a:srgbClr>
                </a:outerShdw>
              </a:effectLst>
            </a:rPr>
            <a:t> </a:t>
          </a:r>
          <a:r>
            <a:rPr lang="en-GB" sz="1800" b="1" dirty="0" err="1">
              <a:solidFill>
                <a:schemeClr val="bg1"/>
              </a:solidFill>
              <a:effectLst>
                <a:outerShdw blurRad="38100" dist="38100" dir="2700000" algn="tl">
                  <a:srgbClr val="000000">
                    <a:alpha val="43137"/>
                  </a:srgbClr>
                </a:outerShdw>
              </a:effectLst>
            </a:rPr>
            <a:t>imfa</a:t>
          </a:r>
          <a:r>
            <a:rPr lang="en-GB" sz="1800" b="1" dirty="0">
              <a:solidFill>
                <a:schemeClr val="bg1"/>
              </a:solidFill>
              <a:effectLst>
                <a:outerShdw blurRad="38100" dist="38100" dir="2700000" algn="tl">
                  <a:srgbClr val="000000">
                    <a:alpha val="43137"/>
                  </a:srgbClr>
                </a:outerShdw>
              </a:effectLst>
            </a:rPr>
            <a:t> </a:t>
          </a:r>
          <a:r>
            <a:rPr lang="en-US" sz="1800" b="1" dirty="0">
              <a:solidFill>
                <a:schemeClr val="bg1"/>
              </a:solidFill>
              <a:effectLst>
                <a:outerShdw blurRad="38100" dist="38100" dir="2700000" algn="tl">
                  <a:srgbClr val="000000">
                    <a:alpha val="43137"/>
                  </a:srgbClr>
                </a:outerShdw>
              </a:effectLst>
            </a:rPr>
            <a:t>(</a:t>
          </a:r>
          <a:r>
            <a:rPr lang="en-US" sz="1800" b="1" dirty="0" err="1">
              <a:solidFill>
                <a:schemeClr val="bg1"/>
              </a:solidFill>
              <a:effectLst>
                <a:outerShdw blurRad="38100" dist="38100" dir="2700000" algn="tl">
                  <a:srgbClr val="000000">
                    <a:alpha val="43137"/>
                  </a:srgbClr>
                </a:outerShdw>
              </a:effectLst>
            </a:rPr>
            <a:t>Afilipi</a:t>
          </a:r>
          <a:r>
            <a:rPr lang="en-US" sz="1800" b="1" dirty="0">
              <a:solidFill>
                <a:schemeClr val="bg1"/>
              </a:solidFill>
              <a:effectLst>
                <a:outerShdw blurRad="38100" dist="38100" dir="2700000" algn="tl">
                  <a:srgbClr val="000000">
                    <a:alpha val="43137"/>
                  </a:srgbClr>
                </a:outerShdw>
              </a:effectLst>
            </a:rPr>
            <a:t> 2:8)</a:t>
          </a:r>
          <a:endParaRPr lang="en" sz="1800" b="1" dirty="0">
            <a:solidFill>
              <a:schemeClr val="bg1"/>
            </a:solidFill>
            <a:effectLst>
              <a:outerShdw blurRad="38100" dist="38100" dir="2700000" algn="tl">
                <a:srgbClr val="000000">
                  <a:alpha val="43137"/>
                </a:srgbClr>
              </a:outerShdw>
            </a:effectLst>
          </a:endParaRP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14300" lvl="1" indent="-114300" algn="l" defTabSz="666750">
            <a:lnSpc>
              <a:spcPct val="90000"/>
            </a:lnSpc>
            <a:spcBef>
              <a:spcPct val="0"/>
            </a:spcBef>
            <a:spcAft>
              <a:spcPct val="15000"/>
            </a:spcAft>
            <a:buNone/>
          </a:pPr>
          <a:r>
            <a:rPr lang="en-GB" sz="1500" b="1" kern="1200" dirty="0"/>
            <a:t>Iye </a:t>
          </a:r>
          <a:r>
            <a:rPr lang="en-GB" sz="1500" b="1" kern="1200" dirty="0" err="1"/>
            <a:t>akuwalimbikitsa</a:t>
          </a:r>
          <a:r>
            <a:rPr lang="en-GB" sz="1500" b="1" kern="1200" dirty="0"/>
            <a:t> </a:t>
          </a:r>
          <a:r>
            <a:rPr lang="en-GB" sz="1500" b="1" kern="1200" dirty="0" err="1"/>
            <a:t>kuti</a:t>
          </a:r>
          <a:r>
            <a:rPr lang="en-GB" sz="1500" b="1" kern="1200" dirty="0"/>
            <a:t> </a:t>
          </a:r>
          <a:r>
            <a:rPr lang="en-GB" sz="1500" b="1" kern="1200" dirty="0" err="1"/>
            <a:t>aphunzire</a:t>
          </a:r>
          <a:r>
            <a:rPr lang="en-GB" sz="1500" b="1" kern="1200" dirty="0"/>
            <a:t> </a:t>
          </a:r>
          <a:r>
            <a:rPr lang="en-GB" sz="1500" b="1" kern="1200" dirty="0" err="1"/>
            <a:t>ndi</a:t>
          </a:r>
          <a:r>
            <a:rPr lang="en-GB" sz="1500" b="1" kern="1200" dirty="0"/>
            <a:t> </a:t>
          </a:r>
          <a:r>
            <a:rPr lang="en-GB" sz="1500" b="1" kern="1200" dirty="0" err="1"/>
            <a:t>kutsatira</a:t>
          </a:r>
          <a:r>
            <a:rPr lang="en-GB" sz="1500" b="1" kern="1200" dirty="0"/>
            <a:t> </a:t>
          </a:r>
          <a:r>
            <a:rPr lang="en-GB" sz="1500" b="1" kern="1200" dirty="0" err="1"/>
            <a:t>moyo</a:t>
          </a:r>
          <a:r>
            <a:rPr lang="en-GB" sz="1500" b="1" kern="1200" dirty="0"/>
            <a:t> </a:t>
          </a:r>
          <a:r>
            <a:rPr lang="en-GB" sz="1500" b="1" kern="1200" dirty="0" err="1"/>
            <a:t>wachitsanzo</a:t>
          </a:r>
          <a:r>
            <a:rPr lang="en-GB" sz="1500" b="1" kern="1200" dirty="0"/>
            <a:t> </a:t>
          </a:r>
          <a:r>
            <a:rPr lang="en-GB" sz="1500" b="1" kern="1200" dirty="0" err="1"/>
            <a:t>wa</a:t>
          </a:r>
          <a:r>
            <a:rPr lang="en-GB" sz="1500" b="1" kern="1200" dirty="0"/>
            <a:t> </a:t>
          </a:r>
          <a:r>
            <a:rPr lang="en-GB" sz="1500" b="1" kern="1200" dirty="0" err="1"/>
            <a:t>Khristu</a:t>
          </a:r>
          <a:endParaRPr lang="es-ES" sz="15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Chitonthozo mwa Khristu</a:t>
          </a:r>
          <a:endParaRPr lang="es-ES" sz="18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14300" lvl="1" indent="-114300" algn="l" defTabSz="666750">
            <a:lnSpc>
              <a:spcPct val="90000"/>
            </a:lnSpc>
            <a:spcBef>
              <a:spcPct val="0"/>
            </a:spcBef>
            <a:spcAft>
              <a:spcPct val="15000"/>
            </a:spcAft>
            <a:buNone/>
          </a:pPr>
          <a:r>
            <a:rPr lang="en-GB" sz="1500" b="1" kern="1200" dirty="0"/>
            <a:t>Chikondi </a:t>
          </a:r>
          <a:r>
            <a:rPr lang="en-GB" sz="1500" b="1" kern="1200" dirty="0" err="1"/>
            <a:t>chawo</a:t>
          </a:r>
          <a:r>
            <a:rPr lang="en-GB" sz="1500" b="1" kern="1200" dirty="0"/>
            <a:t> pa </a:t>
          </a:r>
          <a:r>
            <a:rPr lang="en-GB" sz="1500" b="1" kern="1200" dirty="0" err="1"/>
            <a:t>Khristu</a:t>
          </a:r>
          <a:r>
            <a:rPr lang="en-GB" sz="1500" b="1" kern="1200" dirty="0"/>
            <a:t> </a:t>
          </a:r>
          <a:r>
            <a:rPr lang="en-GB" sz="1500" b="1" kern="1200" dirty="0" err="1"/>
            <a:t>chimakhala</a:t>
          </a:r>
          <a:r>
            <a:rPr lang="en-GB" sz="1500" b="1" kern="1200" dirty="0"/>
            <a:t> </a:t>
          </a:r>
          <a:r>
            <a:rPr lang="en-GB" sz="1500" b="1" kern="1200" dirty="0" err="1"/>
            <a:t>ndi</a:t>
          </a:r>
          <a:r>
            <a:rPr lang="en-GB" sz="1500" b="1" kern="1200" dirty="0"/>
            <a:t> </a:t>
          </a:r>
          <a:r>
            <a:rPr lang="en-GB" sz="1500" b="1" kern="1200" dirty="0" err="1"/>
            <a:t>mphamvu</a:t>
          </a:r>
          <a:r>
            <a:rPr lang="en-GB" sz="1500" b="1" kern="1200" dirty="0"/>
            <a:t> </a:t>
          </a:r>
          <a:r>
            <a:rPr lang="en-GB" sz="1500" b="1" kern="1200" dirty="0" err="1"/>
            <a:t>yolimbikitsa</a:t>
          </a:r>
          <a:r>
            <a:rPr lang="en-GB" sz="1500" b="1" kern="1200" dirty="0"/>
            <a:t> </a:t>
          </a:r>
          <a:r>
            <a:rPr lang="en-GB" sz="1500" b="1" kern="1200" dirty="0" err="1"/>
            <a:t>maganizo</a:t>
          </a:r>
          <a:r>
            <a:rPr lang="en-GB" sz="1500" b="1" kern="1200" dirty="0"/>
            <a:t> </a:t>
          </a:r>
          <a:r>
            <a:rPr lang="en-GB" sz="1500" b="1" kern="1200" dirty="0" err="1"/>
            <a:t>awo</a:t>
          </a:r>
          <a:endParaRPr lang="es-ES" sz="15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Chitonthozo m'chikondi</a:t>
          </a:r>
          <a:endParaRPr lang="es-ES" sz="18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14300" lvl="1" indent="-114300" algn="l" defTabSz="666750">
            <a:lnSpc>
              <a:spcPct val="90000"/>
            </a:lnSpc>
            <a:spcBef>
              <a:spcPct val="0"/>
            </a:spcBef>
            <a:spcAft>
              <a:spcPct val="15000"/>
            </a:spcAft>
            <a:buNone/>
          </a:pPr>
          <a:r>
            <a:rPr lang="en-GB" sz="1500" b="1" kern="1200" dirty="0" err="1"/>
            <a:t>Ayenera</a:t>
          </a:r>
          <a:r>
            <a:rPr lang="en-GB" sz="1500" b="1" kern="1200" dirty="0"/>
            <a:t> </a:t>
          </a:r>
          <a:r>
            <a:rPr lang="en-GB" sz="1500" b="1" kern="1200" dirty="0" err="1"/>
            <a:t>kugonjera</a:t>
          </a:r>
          <a:r>
            <a:rPr lang="en-GB" sz="1500" b="1" kern="1200" dirty="0"/>
            <a:t> </a:t>
          </a:r>
          <a:r>
            <a:rPr lang="en-GB" sz="1500" b="1" kern="1200" dirty="0" err="1"/>
            <a:t>ulamuliro</a:t>
          </a:r>
          <a:r>
            <a:rPr lang="en-GB" sz="1500" b="1" kern="1200" dirty="0"/>
            <a:t> </a:t>
          </a:r>
          <a:r>
            <a:rPr lang="en-GB" sz="1500" b="1" kern="1200" dirty="0" err="1"/>
            <a:t>wa</a:t>
          </a:r>
          <a:r>
            <a:rPr lang="en-GB" sz="1500" b="1" kern="1200" dirty="0"/>
            <a:t> </a:t>
          </a:r>
          <a:r>
            <a:rPr lang="en-GB" sz="1500" b="1" kern="1200" dirty="0" err="1"/>
            <a:t>Mzimu</a:t>
          </a:r>
          <a:r>
            <a:rPr lang="en-GB" sz="1500" b="1" kern="1200" dirty="0"/>
            <a:t> </a:t>
          </a:r>
          <a:r>
            <a:rPr lang="en-GB" sz="1500" b="1" kern="1200" dirty="0" err="1"/>
            <a:t>Woyera</a:t>
          </a:r>
          <a:endParaRPr lang="es-ES" sz="15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Chiyanjano cha Mzimu</a:t>
          </a:r>
          <a:endParaRPr lang="es-ES" sz="18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14300" lvl="1" indent="-114300" algn="l" defTabSz="666750">
            <a:lnSpc>
              <a:spcPct val="90000"/>
            </a:lnSpc>
            <a:spcBef>
              <a:spcPct val="0"/>
            </a:spcBef>
            <a:spcAft>
              <a:spcPct val="15000"/>
            </a:spcAft>
            <a:buNone/>
          </a:pPr>
          <a:r>
            <a:rPr lang="en-US" sz="1500" b="1" kern="1200" dirty="0"/>
            <a:t>Ayenera kusonyeza chikondi cha umunthu</a:t>
          </a:r>
          <a:endParaRPr lang="es-ES" sz="15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Chikondi chochokera pansi pamtima</a:t>
          </a:r>
          <a:endParaRPr lang="es-ES" sz="18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14300" lvl="1" indent="-114300" algn="l" defTabSz="666750">
            <a:lnSpc>
              <a:spcPct val="90000"/>
            </a:lnSpc>
            <a:spcBef>
              <a:spcPct val="0"/>
            </a:spcBef>
            <a:spcAft>
              <a:spcPct val="15000"/>
            </a:spcAft>
            <a:buNone/>
          </a:pPr>
          <a:r>
            <a:rPr lang="en-GB" sz="1500" b="1" kern="1200" dirty="0" err="1"/>
            <a:t>Aloleni</a:t>
          </a:r>
          <a:r>
            <a:rPr lang="en-GB" sz="1500" b="1" kern="1200" dirty="0"/>
            <a:t> </a:t>
          </a:r>
          <a:r>
            <a:rPr lang="en-GB" sz="1500" b="1" kern="1200" dirty="0" err="1"/>
            <a:t>aonetse</a:t>
          </a:r>
          <a:r>
            <a:rPr lang="en-GB" sz="1500" b="1" kern="1200" dirty="0"/>
            <a:t> </a:t>
          </a:r>
          <a:r>
            <a:rPr lang="en-GB" sz="1500" b="1" kern="1200" dirty="0" err="1"/>
            <a:t>kuti</a:t>
          </a:r>
          <a:r>
            <a:rPr lang="en-GB" sz="1500" b="1" kern="1200" dirty="0"/>
            <a:t> </a:t>
          </a:r>
          <a:r>
            <a:rPr lang="en-GB" sz="1500" b="1" kern="1200" dirty="0" err="1"/>
            <a:t>ali</a:t>
          </a:r>
          <a:r>
            <a:rPr lang="en-GB" sz="1500" b="1" kern="1200" dirty="0"/>
            <a:t> </a:t>
          </a:r>
          <a:r>
            <a:rPr lang="en-GB" sz="1500" b="1" kern="1200" dirty="0" err="1"/>
            <a:t>ndi</a:t>
          </a:r>
          <a:r>
            <a:rPr lang="en-GB" sz="1500" b="1" kern="1200" dirty="0"/>
            <a:t> </a:t>
          </a:r>
          <a:r>
            <a:rPr lang="en-GB" sz="1500" b="1" kern="1200" dirty="0" err="1"/>
            <a:t>chikondi</a:t>
          </a:r>
          <a:r>
            <a:rPr lang="en-GB" sz="1500" b="1" kern="1200" dirty="0"/>
            <a:t> </a:t>
          </a:r>
          <a:r>
            <a:rPr lang="en-GB" sz="1500" b="1" kern="1200" dirty="0" err="1"/>
            <a:t>chenicheni</a:t>
          </a:r>
          <a:r>
            <a:rPr lang="en-GB" sz="1500" b="1" kern="1200" dirty="0"/>
            <a:t> </a:t>
          </a:r>
          <a:r>
            <a:rPr lang="en-GB" sz="1500" b="1" kern="1200" dirty="0" err="1"/>
            <a:t>kudzera</a:t>
          </a:r>
          <a:r>
            <a:rPr lang="en-GB" sz="1500" b="1" kern="1200" dirty="0"/>
            <a:t> mu </a:t>
          </a:r>
          <a:r>
            <a:rPr lang="en-GB" sz="1500" b="1" kern="1200" dirty="0" err="1"/>
            <a:t>ntchito</a:t>
          </a:r>
          <a:r>
            <a:rPr lang="en-GB" sz="1500" b="1" kern="1200" dirty="0"/>
            <a:t> za </a:t>
          </a:r>
          <a:r>
            <a:rPr lang="en-GB" sz="1500" b="1" kern="1200" dirty="0" err="1"/>
            <a:t>chifundo</a:t>
          </a:r>
          <a:r>
            <a:rPr lang="en-GB" sz="1500" b="1" kern="1200" dirty="0"/>
            <a:t> </a:t>
          </a:r>
          <a:r>
            <a:rPr lang="en-GB" sz="1500" b="1" kern="1200" dirty="0" err="1"/>
            <a:t>zimene</a:t>
          </a:r>
          <a:r>
            <a:rPr lang="en-GB" sz="1500" b="1" kern="1200" dirty="0"/>
            <a:t> </a:t>
          </a:r>
          <a:r>
            <a:rPr lang="en-GB" sz="1500" b="1" kern="1200" dirty="0" err="1"/>
            <a:t>amachitira</a:t>
          </a:r>
          <a:r>
            <a:rPr lang="en-GB" sz="1500" b="1" kern="1200" dirty="0"/>
            <a:t> </a:t>
          </a:r>
          <a:r>
            <a:rPr lang="en-GB" sz="1500" b="1" kern="1200" dirty="0" err="1"/>
            <a:t>munthu</a:t>
          </a:r>
          <a:r>
            <a:rPr lang="en-GB" sz="1500" b="1" kern="1200" dirty="0"/>
            <a:t> </a:t>
          </a:r>
          <a:r>
            <a:rPr lang="en-GB" sz="1500" b="1" kern="1200" dirty="0" err="1"/>
            <a:t>aliyense</a:t>
          </a:r>
          <a:r>
            <a:rPr lang="en-GB" sz="1500" b="1" kern="1200" dirty="0"/>
            <a:t> </a:t>
          </a:r>
          <a:r>
            <a:rPr lang="en-GB" sz="1500" b="1" kern="1200" dirty="0" err="1"/>
            <a:t>payekha</a:t>
          </a:r>
          <a:endParaRPr lang="es-ES" sz="15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Chifundo</a:t>
          </a:r>
          <a:endParaRPr lang="es-ES" sz="18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14300" lvl="1" indent="-114300" algn="l" defTabSz="666750">
            <a:lnSpc>
              <a:spcPct val="90000"/>
            </a:lnSpc>
            <a:spcBef>
              <a:spcPct val="0"/>
            </a:spcBef>
            <a:spcAft>
              <a:spcPct val="15000"/>
            </a:spcAft>
            <a:buNone/>
          </a:pPr>
          <a:r>
            <a:rPr lang="en-GB" sz="1500" b="1" kern="1200" dirty="0"/>
            <a:t>Chikondi cha </a:t>
          </a:r>
          <a:r>
            <a:rPr lang="en-GB" sz="1500" b="1" kern="1200" dirty="0" err="1"/>
            <a:t>pakati</a:t>
          </a:r>
          <a:r>
            <a:rPr lang="en-GB" sz="1500" b="1" kern="1200" dirty="0"/>
            <a:t> pa </a:t>
          </a:r>
          <a:r>
            <a:rPr lang="en-GB" sz="1500" b="1" kern="1200" dirty="0" err="1"/>
            <a:t>okhulupirira</a:t>
          </a:r>
          <a:r>
            <a:rPr lang="en-GB" sz="1500" b="1" kern="1200" dirty="0"/>
            <a:t> </a:t>
          </a:r>
          <a:r>
            <a:rPr lang="en-GB" sz="1500" b="1" kern="1200" dirty="0" err="1"/>
            <a:t>chimapangitsa</a:t>
          </a:r>
          <a:r>
            <a:rPr lang="en-GB" sz="1500" b="1" kern="1200" dirty="0"/>
            <a:t> </a:t>
          </a:r>
          <a:r>
            <a:rPr lang="en-GB" sz="1500" b="1" kern="1200" dirty="0" err="1"/>
            <a:t>maganizo</a:t>
          </a:r>
          <a:r>
            <a:rPr lang="en-GB" sz="1500" b="1" kern="1200" dirty="0"/>
            <a:t> </a:t>
          </a:r>
          <a:r>
            <a:rPr lang="en-GB" sz="1500" b="1" kern="1200" dirty="0" err="1"/>
            <a:t>awo</a:t>
          </a:r>
          <a:r>
            <a:rPr lang="en-GB" sz="1500" b="1" kern="1200" dirty="0"/>
            <a:t> </a:t>
          </a:r>
          <a:r>
            <a:rPr lang="en-GB" sz="1500" b="1" kern="1200" dirty="0" err="1"/>
            <a:t>kukhala</a:t>
          </a:r>
          <a:r>
            <a:rPr lang="en-GB" sz="1500" b="1" kern="1200" dirty="0"/>
            <a:t> </a:t>
          </a:r>
          <a:r>
            <a:rPr lang="en-GB" sz="1500" b="1" kern="1200" dirty="0" err="1"/>
            <a:t>ofanana</a:t>
          </a:r>
          <a:r>
            <a:rPr lang="en-GB" sz="1500" b="1" kern="1200" dirty="0"/>
            <a:t>, </a:t>
          </a:r>
          <a:r>
            <a:rPr lang="en-GB" sz="1500" b="1" kern="1200" dirty="0" err="1"/>
            <a:t>ndipo</a:t>
          </a:r>
          <a:r>
            <a:rPr lang="en-GB" sz="1500" b="1" kern="1200" dirty="0"/>
            <a:t> </a:t>
          </a:r>
          <a:r>
            <a:rPr lang="en-GB" sz="1500" b="1" kern="1200" dirty="0" err="1"/>
            <a:t>chimawatsogolera</a:t>
          </a:r>
          <a:r>
            <a:rPr lang="en-GB" sz="1500" b="1" kern="1200" dirty="0"/>
            <a:t> </a:t>
          </a:r>
          <a:r>
            <a:rPr lang="en-GB" sz="1500" b="1" kern="1200" dirty="0" err="1"/>
            <a:t>kuchita</a:t>
          </a:r>
          <a:r>
            <a:rPr lang="en-GB" sz="1500" b="1" kern="1200" dirty="0"/>
            <a:t> </a:t>
          </a:r>
          <a:r>
            <a:rPr lang="en-GB" sz="1500" b="1" kern="1200" dirty="0" err="1"/>
            <a:t>zinthu</a:t>
          </a:r>
          <a:r>
            <a:rPr lang="en-GB" sz="1500" b="1" kern="1200" dirty="0"/>
            <a:t> </a:t>
          </a:r>
          <a:r>
            <a:rPr lang="en-GB" sz="1500" b="1" kern="1200" dirty="0" err="1"/>
            <a:t>mogwirizana</a:t>
          </a:r>
          <a:endParaRPr lang="es-ES" sz="15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4290" rIns="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err="1">
              <a:effectLst>
                <a:outerShdw blurRad="38100" dist="38100" dir="2700000" algn="tl">
                  <a:srgbClr val="000000">
                    <a:alpha val="43137"/>
                  </a:srgbClr>
                </a:outerShdw>
              </a:effectLst>
            </a:rPr>
            <a:t>Umodzi</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mumaganizo</a:t>
          </a:r>
          <a:r>
            <a:rPr lang="en-US" sz="1800" b="1" kern="1200" dirty="0">
              <a:effectLst>
                <a:outerShdw blurRad="38100" dist="38100" dir="2700000" algn="tl">
                  <a:srgbClr val="000000">
                    <a:alpha val="43137"/>
                  </a:srgbClr>
                </a:outerShdw>
              </a:effectLst>
            </a:rPr>
            <a:t> ndi chikondi</a:t>
          </a:r>
          <a:endParaRPr lang="es-ES" sz="18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7174889"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effectLst>
                <a:outerShdw blurRad="38100" dist="38100" dir="2700000" algn="tl">
                  <a:srgbClr val="000000">
                    <a:alpha val="43137"/>
                  </a:srgbClr>
                </a:outerShdw>
              </a:effectLst>
            </a:rPr>
            <a:t>Iye </a:t>
          </a:r>
          <a:r>
            <a:rPr lang="en-US" sz="1800" b="1" kern="1200" dirty="0" err="1">
              <a:solidFill>
                <a:schemeClr val="bg1"/>
              </a:solidFill>
              <a:effectLst>
                <a:outerShdw blurRad="38100" dist="38100" dir="2700000" algn="tl">
                  <a:srgbClr val="000000">
                    <a:alpha val="43137"/>
                  </a:srgbClr>
                </a:outerShdw>
              </a:effectLst>
            </a:rPr>
            <a:t>anasiya</a:t>
          </a:r>
          <a:r>
            <a:rPr lang="en-US" sz="1800" b="1" kern="1200" dirty="0">
              <a:solidFill>
                <a:schemeClr val="bg1"/>
              </a:solidFill>
              <a:effectLst>
                <a:outerShdw blurRad="38100" dist="38100" dir="2700000" algn="tl">
                  <a:srgbClr val="000000">
                    <a:alpha val="43137"/>
                  </a:srgbClr>
                </a:outerShdw>
              </a:effectLst>
            </a:rPr>
            <a:t> </a:t>
          </a:r>
          <a:r>
            <a:rPr lang="en-US" sz="1800" b="1" kern="1200" dirty="0" err="1">
              <a:solidFill>
                <a:schemeClr val="bg1"/>
              </a:solidFill>
              <a:effectLst>
                <a:outerShdw blurRad="38100" dist="38100" dir="2700000" algn="tl">
                  <a:srgbClr val="000000">
                    <a:alpha val="43137"/>
                  </a:srgbClr>
                </a:outerShdw>
              </a:effectLst>
            </a:rPr>
            <a:t>udindo</a:t>
          </a:r>
          <a:r>
            <a:rPr lang="en-US" sz="1800" b="1" kern="1200" dirty="0">
              <a:solidFill>
                <a:schemeClr val="bg1"/>
              </a:solidFill>
              <a:effectLst>
                <a:outerShdw blurRad="38100" dist="38100" dir="2700000" algn="tl">
                  <a:srgbClr val="000000">
                    <a:alpha val="43137"/>
                  </a:srgbClr>
                </a:outerShdw>
              </a:effectLst>
            </a:rPr>
            <a:t> wake </a:t>
          </a:r>
          <a:r>
            <a:rPr lang="en-US" sz="1800" b="1" kern="1200" dirty="0" err="1">
              <a:solidFill>
                <a:schemeClr val="bg1"/>
              </a:solidFill>
              <a:effectLst>
                <a:outerShdw blurRad="38100" dist="38100" dir="2700000" algn="tl">
                  <a:srgbClr val="000000">
                    <a:alpha val="43137"/>
                  </a:srgbClr>
                </a:outerShdw>
              </a:effectLst>
            </a:rPr>
            <a:t>waumulungu</a:t>
          </a:r>
          <a:r>
            <a:rPr lang="en-US" sz="1800" b="1" kern="1200" dirty="0">
              <a:solidFill>
                <a:schemeClr val="bg1"/>
              </a:solidFill>
              <a:effectLst>
                <a:outerShdw blurRad="38100" dist="38100" dir="2700000" algn="tl">
                  <a:srgbClr val="000000">
                    <a:alpha val="43137"/>
                  </a:srgbClr>
                </a:outerShdw>
              </a:effectLst>
            </a:rPr>
            <a:t> (</a:t>
          </a:r>
          <a:r>
            <a:rPr lang="en-US" sz="1800" b="1" kern="1200" dirty="0" err="1">
              <a:solidFill>
                <a:schemeClr val="bg1"/>
              </a:solidFill>
              <a:effectLst>
                <a:outerShdw blurRad="38100" dist="38100" dir="2700000" algn="tl">
                  <a:srgbClr val="000000">
                    <a:alpha val="43137"/>
                  </a:srgbClr>
                </a:outerShdw>
              </a:effectLst>
            </a:rPr>
            <a:t>Afilipi</a:t>
          </a:r>
          <a:r>
            <a:rPr lang="en-US" sz="1800" b="1" kern="1200" dirty="0">
              <a:solidFill>
                <a:schemeClr val="bg1"/>
              </a:solidFill>
              <a:effectLst>
                <a:outerShdw blurRad="38100" dist="38100" dir="2700000" algn="tl">
                  <a:srgbClr val="000000">
                    <a:alpha val="43137"/>
                  </a:srgbClr>
                </a:outerShdw>
              </a:effectLst>
            </a:rPr>
            <a:t> 2:6)</a:t>
          </a:r>
          <a:endParaRPr lang="en" sz="1800" b="1" kern="1200" dirty="0">
            <a:solidFill>
              <a:schemeClr val="bg1"/>
            </a:solidFill>
            <a:effectLst>
              <a:outerShdw blurRad="38100" dist="38100" dir="2700000" algn="tl">
                <a:srgbClr val="000000">
                  <a:alpha val="43137"/>
                </a:srgbClr>
              </a:outerShdw>
            </a:effectLst>
          </a:endParaRPr>
        </a:p>
      </dsp:txBody>
      <dsp:txXfrm>
        <a:off x="697826" y="0"/>
        <a:ext cx="7174889"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7174889"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effectLst>
                <a:outerShdw blurRad="38100" dist="38100" dir="2700000" algn="tl">
                  <a:srgbClr val="000000">
                    <a:alpha val="43137"/>
                  </a:srgbClr>
                </a:outerShdw>
              </a:effectLst>
            </a:rPr>
            <a:t>Anakhala munthu kuti </a:t>
          </a:r>
          <a:r>
            <a:rPr lang="en-US" sz="1800" b="1" kern="1200" dirty="0" err="1">
              <a:solidFill>
                <a:schemeClr val="bg1"/>
              </a:solidFill>
              <a:effectLst>
                <a:outerShdw blurRad="38100" dist="38100" dir="2700000" algn="tl">
                  <a:srgbClr val="000000">
                    <a:alpha val="43137"/>
                  </a:srgbClr>
                </a:outerShdw>
              </a:effectLst>
            </a:rPr>
            <a:t>atitumikire</a:t>
          </a:r>
          <a:r>
            <a:rPr lang="en-US" sz="1800" b="1" kern="1200" dirty="0">
              <a:solidFill>
                <a:schemeClr val="bg1"/>
              </a:solidFill>
              <a:effectLst>
                <a:outerShdw blurRad="38100" dist="38100" dir="2700000" algn="tl">
                  <a:srgbClr val="000000">
                    <a:alpha val="43137"/>
                  </a:srgbClr>
                </a:outerShdw>
              </a:effectLst>
            </a:rPr>
            <a:t> (</a:t>
          </a:r>
          <a:r>
            <a:rPr lang="en-US" sz="1800" b="1" kern="1200" dirty="0" err="1">
              <a:solidFill>
                <a:schemeClr val="bg1"/>
              </a:solidFill>
              <a:effectLst>
                <a:outerShdw blurRad="38100" dist="38100" dir="2700000" algn="tl">
                  <a:srgbClr val="000000">
                    <a:alpha val="43137"/>
                  </a:srgbClr>
                </a:outerShdw>
              </a:effectLst>
            </a:rPr>
            <a:t>Afilipi</a:t>
          </a:r>
          <a:r>
            <a:rPr lang="en-US" sz="1800" b="1" kern="1200" dirty="0">
              <a:solidFill>
                <a:schemeClr val="bg1"/>
              </a:solidFill>
              <a:effectLst>
                <a:outerShdw blurRad="38100" dist="38100" dir="2700000" algn="tl">
                  <a:srgbClr val="000000">
                    <a:alpha val="43137"/>
                  </a:srgbClr>
                </a:outerShdw>
              </a:effectLst>
            </a:rPr>
            <a:t> 2:7)</a:t>
          </a:r>
          <a:endParaRPr lang="en" sz="1800" b="1" kern="1200" dirty="0">
            <a:solidFill>
              <a:schemeClr val="bg1"/>
            </a:solidFill>
            <a:effectLst>
              <a:outerShdw blurRad="38100" dist="38100" dir="2700000" algn="tl">
                <a:srgbClr val="000000">
                  <a:alpha val="43137"/>
                </a:srgbClr>
              </a:outerShdw>
            </a:effectLst>
          </a:endParaRPr>
        </a:p>
      </dsp:txBody>
      <dsp:txXfrm>
        <a:off x="697826" y="418696"/>
        <a:ext cx="7174889"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7174889"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effectLst>
                <a:outerShdw blurRad="38100" dist="38100" dir="2700000" algn="tl">
                  <a:srgbClr val="000000">
                    <a:alpha val="43137"/>
                  </a:srgbClr>
                </a:outerShdw>
              </a:effectLst>
            </a:rPr>
            <a:t>Iye </a:t>
          </a:r>
          <a:r>
            <a:rPr lang="en-GB" sz="1800" b="1" kern="1200" dirty="0" err="1">
              <a:solidFill>
                <a:schemeClr val="bg1"/>
              </a:solidFill>
              <a:effectLst>
                <a:outerShdw blurRad="38100" dist="38100" dir="2700000" algn="tl">
                  <a:srgbClr val="000000">
                    <a:alpha val="43137"/>
                  </a:srgbClr>
                </a:outerShdw>
              </a:effectLst>
            </a:rPr>
            <a:t>anadzichepetsa</a:t>
          </a:r>
          <a:r>
            <a:rPr lang="en-GB" sz="1800" b="1" kern="1200" dirty="0">
              <a:solidFill>
                <a:schemeClr val="bg1"/>
              </a:solidFill>
              <a:effectLst>
                <a:outerShdw blurRad="38100" dist="38100" dir="2700000" algn="tl">
                  <a:srgbClr val="000000">
                    <a:alpha val="43137"/>
                  </a:srgbClr>
                </a:outerShdw>
              </a:effectLst>
            </a:rPr>
            <a:t>, </a:t>
          </a:r>
          <a:r>
            <a:rPr lang="en-GB" sz="1800" b="1" kern="1200" dirty="0" err="1">
              <a:solidFill>
                <a:schemeClr val="bg1"/>
              </a:solidFill>
              <a:effectLst>
                <a:outerShdw blurRad="38100" dist="38100" dir="2700000" algn="tl">
                  <a:srgbClr val="000000">
                    <a:alpha val="43137"/>
                  </a:srgbClr>
                </a:outerShdw>
              </a:effectLst>
            </a:rPr>
            <a:t>namvera</a:t>
          </a:r>
          <a:r>
            <a:rPr lang="en-GB" sz="1800" b="1" kern="1200" dirty="0">
              <a:solidFill>
                <a:schemeClr val="bg1"/>
              </a:solidFill>
              <a:effectLst>
                <a:outerShdw blurRad="38100" dist="38100" dir="2700000" algn="tl">
                  <a:srgbClr val="000000">
                    <a:alpha val="43137"/>
                  </a:srgbClr>
                </a:outerShdw>
              </a:effectLst>
            </a:rPr>
            <a:t> </a:t>
          </a:r>
          <a:r>
            <a:rPr lang="en-GB" sz="1800" b="1" kern="1200" dirty="0" err="1">
              <a:solidFill>
                <a:schemeClr val="bg1"/>
              </a:solidFill>
              <a:effectLst>
                <a:outerShdw blurRad="38100" dist="38100" dir="2700000" algn="tl">
                  <a:srgbClr val="000000">
                    <a:alpha val="43137"/>
                  </a:srgbClr>
                </a:outerShdw>
              </a:effectLst>
            </a:rPr>
            <a:t>mpaka</a:t>
          </a:r>
          <a:r>
            <a:rPr lang="en-GB" sz="1800" b="1" kern="1200" dirty="0">
              <a:solidFill>
                <a:schemeClr val="bg1"/>
              </a:solidFill>
              <a:effectLst>
                <a:outerShdw blurRad="38100" dist="38100" dir="2700000" algn="tl">
                  <a:srgbClr val="000000">
                    <a:alpha val="43137"/>
                  </a:srgbClr>
                </a:outerShdw>
              </a:effectLst>
            </a:rPr>
            <a:t> </a:t>
          </a:r>
          <a:r>
            <a:rPr lang="en-GB" sz="1800" b="1" kern="1200" dirty="0" err="1">
              <a:solidFill>
                <a:schemeClr val="bg1"/>
              </a:solidFill>
              <a:effectLst>
                <a:outerShdw blurRad="38100" dist="38100" dir="2700000" algn="tl">
                  <a:srgbClr val="000000">
                    <a:alpha val="43137"/>
                  </a:srgbClr>
                </a:outerShdw>
              </a:effectLst>
            </a:rPr>
            <a:t>kufikira</a:t>
          </a:r>
          <a:r>
            <a:rPr lang="en-GB" sz="1800" b="1" kern="1200" dirty="0">
              <a:solidFill>
                <a:schemeClr val="bg1"/>
              </a:solidFill>
              <a:effectLst>
                <a:outerShdw blurRad="38100" dist="38100" dir="2700000" algn="tl">
                  <a:srgbClr val="000000">
                    <a:alpha val="43137"/>
                  </a:srgbClr>
                </a:outerShdw>
              </a:effectLst>
            </a:rPr>
            <a:t> </a:t>
          </a:r>
          <a:r>
            <a:rPr lang="en-GB" sz="1800" b="1" kern="1200" dirty="0" err="1">
              <a:solidFill>
                <a:schemeClr val="bg1"/>
              </a:solidFill>
              <a:effectLst>
                <a:outerShdw blurRad="38100" dist="38100" dir="2700000" algn="tl">
                  <a:srgbClr val="000000">
                    <a:alpha val="43137"/>
                  </a:srgbClr>
                </a:outerShdw>
              </a:effectLst>
            </a:rPr>
            <a:t>imfa</a:t>
          </a:r>
          <a:r>
            <a:rPr lang="en-GB" sz="1800" b="1" kern="1200" dirty="0">
              <a:solidFill>
                <a:schemeClr val="bg1"/>
              </a:solidFill>
              <a:effectLst>
                <a:outerShdw blurRad="38100" dist="38100" dir="2700000" algn="tl">
                  <a:srgbClr val="000000">
                    <a:alpha val="43137"/>
                  </a:srgbClr>
                </a:outerShdw>
              </a:effectLst>
            </a:rPr>
            <a:t> </a:t>
          </a:r>
          <a:r>
            <a:rPr lang="en-US" sz="1800" b="1" kern="1200" dirty="0">
              <a:solidFill>
                <a:schemeClr val="bg1"/>
              </a:solidFill>
              <a:effectLst>
                <a:outerShdw blurRad="38100" dist="38100" dir="2700000" algn="tl">
                  <a:srgbClr val="000000">
                    <a:alpha val="43137"/>
                  </a:srgbClr>
                </a:outerShdw>
              </a:effectLst>
            </a:rPr>
            <a:t>(</a:t>
          </a:r>
          <a:r>
            <a:rPr lang="en-US" sz="1800" b="1" kern="1200" dirty="0" err="1">
              <a:solidFill>
                <a:schemeClr val="bg1"/>
              </a:solidFill>
              <a:effectLst>
                <a:outerShdw blurRad="38100" dist="38100" dir="2700000" algn="tl">
                  <a:srgbClr val="000000">
                    <a:alpha val="43137"/>
                  </a:srgbClr>
                </a:outerShdw>
              </a:effectLst>
            </a:rPr>
            <a:t>Afilipi</a:t>
          </a:r>
          <a:r>
            <a:rPr lang="en-US" sz="1800" b="1" kern="1200" dirty="0">
              <a:solidFill>
                <a:schemeClr val="bg1"/>
              </a:solidFill>
              <a:effectLst>
                <a:outerShdw blurRad="38100" dist="38100" dir="2700000" algn="tl">
                  <a:srgbClr val="000000">
                    <a:alpha val="43137"/>
                  </a:srgbClr>
                </a:outerShdw>
              </a:effectLst>
            </a:rPr>
            <a:t> 2:8)</a:t>
          </a:r>
          <a:endParaRPr lang="en" sz="1800" b="1" kern="1200" dirty="0">
            <a:solidFill>
              <a:schemeClr val="bg1"/>
            </a:solidFill>
            <a:effectLst>
              <a:outerShdw blurRad="38100" dist="38100" dir="2700000" algn="tl">
                <a:srgbClr val="000000">
                  <a:alpha val="43137"/>
                </a:srgbClr>
              </a:outerShdw>
            </a:effectLst>
          </a:endParaRPr>
        </a:p>
      </dsp:txBody>
      <dsp:txXfrm>
        <a:off x="697826" y="837391"/>
        <a:ext cx="7174889"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21/01/2026</a:t>
            </a:fld>
            <a:endParaRPr lang="es-ES" dirty="0"/>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dirty="0"/>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21/01/2026</a:t>
            </a:fld>
            <a:endParaRPr lang="es-ES" dirty="0"/>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dirty="0"/>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21/01/2026</a:t>
            </a:fld>
            <a:endParaRPr lang="es-ES" dirty="0"/>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dirty="0"/>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21/01/2026</a:t>
            </a:fld>
            <a:endParaRPr lang="es-ES" dirty="0"/>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21/01/2026</a:t>
            </a:fld>
            <a:endParaRPr lang="es-ES" dirty="0"/>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21/01/2026</a:t>
            </a:fld>
            <a:endParaRPr lang="es-ES" dirty="0"/>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21/01/2026</a:t>
            </a:fld>
            <a:endParaRPr lang="es-ES" dirty="0"/>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21/01/2026</a:t>
            </a:fld>
            <a:endParaRPr lang="es-ES" dirty="0"/>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21/01/2026</a:t>
            </a:fld>
            <a:endParaRPr lang="es-ES" dirty="0"/>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21/01/2026</a:t>
            </a:fld>
            <a:endParaRPr lang="es-ES" dirty="0"/>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21/01/2026</a:t>
            </a:fld>
            <a:endParaRPr lang="es-ES" dirty="0"/>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21/01/2026</a:t>
            </a:fld>
            <a:endParaRPr lang="es-ES" dirty="0"/>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dirty="0"/>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21/01/2026</a:t>
            </a:fld>
            <a:endParaRPr lang="es-ES" dirty="0"/>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21/01/2026</a:t>
            </a:fld>
            <a:endParaRPr lang="es-ES" dirty="0"/>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21/01/2026</a:t>
            </a:fld>
            <a:endParaRPr lang="es-ES" dirty="0"/>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21/01/2026</a:t>
            </a:fld>
            <a:endParaRPr lang="es-ES" dirty="0"/>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dirty="0"/>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21/01/2026</a:t>
            </a:fld>
            <a:endParaRPr lang="es-ES" dirty="0"/>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dirty="0"/>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21/01/2026</a:t>
            </a:fld>
            <a:endParaRPr lang="es-ES" dirty="0"/>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dirty="0"/>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21/01/2026</a:t>
            </a:fld>
            <a:endParaRPr lang="es-ES" dirty="0"/>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dirty="0"/>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21/01/2026</a:t>
            </a:fld>
            <a:endParaRPr lang="es-ES" dirty="0"/>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dirty="0"/>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21/01/2026</a:t>
            </a:fld>
            <a:endParaRPr lang="es-ES" dirty="0"/>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dirty="0"/>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21/01/2026</a:t>
            </a:fld>
            <a:endParaRPr lang="es-ES" dirty="0"/>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dirty="0"/>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21/01/2026</a:t>
            </a:fld>
            <a:endParaRPr lang="es-ES" dirty="0"/>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dirty="0"/>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21/01/2026</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dirty="0"/>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4639" r="14639"/>
          <a:stretch>
            <a:fillRect/>
          </a:stretch>
        </p:blipFill>
        <p:spPr>
          <a:xfrm>
            <a:off x="6701205" y="653615"/>
            <a:ext cx="47480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2" y="980141"/>
            <a:ext cx="5917145" cy="4386670"/>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en-US"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UMODZI KUDZERA MU KUDZICHEPETSA</a:t>
            </a:r>
            <a:endParaRPr lang="en"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n" b="1" dirty="0">
                <a:solidFill>
                  <a:schemeClr val="accent5">
                    <a:lumMod val="75000"/>
                  </a:schemeClr>
                </a:solidFill>
              </a:rPr>
              <a:t>Phunziro 4, January 24,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804087" y="895533"/>
            <a:ext cx="8383904"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Mulungu amalola munthu aliyense kusonyeza umunthu wake. Iye safuna kuti wina aliyense aike maganizo ake m’maganizo mwa munthu mnzake.” Amene akufuna kusandulika m’maganizo ndi m’makhalidwe sayenera kuyang’ana kwa anthu, koma ku Chitsanzo cha umulungu.” Mulungu </a:t>
            </a:r>
            <a:r>
              <a:rPr lang="en-US" sz="2800" b="1" dirty="0" err="1">
                <a:latin typeface="Constantia" panose="02030602050306030303" pitchFamily="18" charset="0"/>
              </a:rPr>
              <a:t>amapereka</a:t>
            </a:r>
            <a:r>
              <a:rPr lang="en-US" sz="2800" b="1" dirty="0">
                <a:latin typeface="Constantia" panose="02030602050306030303" pitchFamily="18" charset="0"/>
              </a:rPr>
              <a:t> </a:t>
            </a:r>
            <a:r>
              <a:rPr lang="en-US" sz="2800" b="1" dirty="0" err="1">
                <a:latin typeface="Constantia" panose="02030602050306030303" pitchFamily="18" charset="0"/>
              </a:rPr>
              <a:t>kuyitanidwa</a:t>
            </a:r>
            <a:r>
              <a:rPr lang="en-US" sz="2800" b="1" dirty="0">
                <a:latin typeface="Constantia" panose="02030602050306030303" pitchFamily="18" charset="0"/>
              </a:rPr>
              <a:t> uku: “</a:t>
            </a:r>
            <a:r>
              <a:rPr lang="en-US" sz="2800" b="1" dirty="0" err="1">
                <a:latin typeface="Constantia" panose="02030602050306030303" pitchFamily="18" charset="0"/>
              </a:rPr>
              <a:t>Mukhale</a:t>
            </a:r>
            <a:r>
              <a:rPr lang="en-US" sz="2800" b="1" dirty="0">
                <a:latin typeface="Constantia" panose="02030602050306030303" pitchFamily="18" charset="0"/>
              </a:rPr>
              <a:t> </a:t>
            </a:r>
            <a:r>
              <a:rPr lang="en-US" sz="2800" b="1" dirty="0" err="1">
                <a:latin typeface="Constantia" panose="02030602050306030303" pitchFamily="18" charset="0"/>
              </a:rPr>
              <a:t>ndi</a:t>
            </a:r>
            <a:r>
              <a:rPr lang="en-US" sz="2800" b="1" dirty="0">
                <a:latin typeface="Constantia" panose="02030602050306030303" pitchFamily="18" charset="0"/>
              </a:rPr>
              <a:t> </a:t>
            </a:r>
            <a:r>
              <a:rPr lang="en-US" sz="2800" b="1" dirty="0" err="1">
                <a:latin typeface="Constantia" panose="02030602050306030303" pitchFamily="18" charset="0"/>
              </a:rPr>
              <a:t>maganizo</a:t>
            </a:r>
            <a:r>
              <a:rPr lang="en-US" sz="2800" b="1" dirty="0">
                <a:latin typeface="Constantia" panose="02030602050306030303" pitchFamily="18" charset="0"/>
              </a:rPr>
              <a:t> amene </a:t>
            </a:r>
            <a:r>
              <a:rPr lang="en-US" sz="2800" b="1" dirty="0" err="1">
                <a:latin typeface="Constantia" panose="02030602050306030303" pitchFamily="18" charset="0"/>
              </a:rPr>
              <a:t>analinso</a:t>
            </a:r>
            <a:r>
              <a:rPr lang="en-US" sz="2800" b="1" dirty="0">
                <a:latin typeface="Constantia" panose="02030602050306030303" pitchFamily="18" charset="0"/>
              </a:rPr>
              <a:t> </a:t>
            </a:r>
            <a:r>
              <a:rPr lang="en-US" sz="2800" b="1" dirty="0" err="1">
                <a:latin typeface="Constantia" panose="02030602050306030303" pitchFamily="18" charset="0"/>
              </a:rPr>
              <a:t>mwa</a:t>
            </a:r>
            <a:r>
              <a:rPr lang="en-US" sz="2800" b="1" dirty="0">
                <a:latin typeface="Constantia" panose="02030602050306030303" pitchFamily="18" charset="0"/>
              </a:rPr>
              <a:t> </a:t>
            </a:r>
            <a:r>
              <a:rPr lang="en-US" sz="2800" b="1" dirty="0" err="1">
                <a:latin typeface="Constantia" panose="02030602050306030303" pitchFamily="18" charset="0"/>
              </a:rPr>
              <a:t>Khristu</a:t>
            </a:r>
            <a:r>
              <a:rPr lang="en-US" sz="2800" b="1" dirty="0">
                <a:latin typeface="Constantia" panose="02030602050306030303" pitchFamily="18" charset="0"/>
              </a:rPr>
              <a:t> Yesu.” </a:t>
            </a:r>
            <a:r>
              <a:rPr lang="en-US" sz="2800" b="1" dirty="0" err="1">
                <a:latin typeface="Constantia" panose="02030602050306030303" pitchFamily="18" charset="0"/>
              </a:rPr>
              <a:t>Kupyolera</a:t>
            </a:r>
            <a:r>
              <a:rPr lang="en-US" sz="2800" b="1" dirty="0">
                <a:latin typeface="Constantia" panose="02030602050306030303" pitchFamily="18" charset="0"/>
              </a:rPr>
              <a:t> mu </a:t>
            </a:r>
            <a:r>
              <a:rPr lang="en-US" sz="2800" b="1" dirty="0" err="1">
                <a:latin typeface="Constantia" panose="02030602050306030303" pitchFamily="18" charset="0"/>
              </a:rPr>
              <a:t>kutembenuka</a:t>
            </a:r>
            <a:r>
              <a:rPr lang="en-US" sz="2800" b="1" dirty="0">
                <a:latin typeface="Constantia" panose="02030602050306030303" pitchFamily="18" charset="0"/>
              </a:rPr>
              <a:t> </a:t>
            </a:r>
            <a:r>
              <a:rPr lang="en-US" sz="2800" b="1" dirty="0" err="1">
                <a:latin typeface="Constantia" panose="02030602050306030303" pitchFamily="18" charset="0"/>
              </a:rPr>
              <a:t>mtima</a:t>
            </a:r>
            <a:r>
              <a:rPr lang="en-US" sz="2800" b="1" dirty="0">
                <a:latin typeface="Constantia" panose="02030602050306030303" pitchFamily="18" charset="0"/>
              </a:rPr>
              <a:t> </a:t>
            </a:r>
            <a:r>
              <a:rPr lang="en-US" sz="2800" b="1" dirty="0" err="1">
                <a:latin typeface="Constantia" panose="02030602050306030303" pitchFamily="18" charset="0"/>
              </a:rPr>
              <a:t>ndi</a:t>
            </a:r>
            <a:r>
              <a:rPr lang="en-US" sz="2800" b="1" dirty="0">
                <a:latin typeface="Constantia" panose="02030602050306030303" pitchFamily="18" charset="0"/>
              </a:rPr>
              <a:t> </a:t>
            </a:r>
            <a:r>
              <a:rPr lang="en-US" sz="2800" b="1" dirty="0" err="1">
                <a:latin typeface="Constantia" panose="02030602050306030303" pitchFamily="18" charset="0"/>
              </a:rPr>
              <a:t>kusintha</a:t>
            </a:r>
            <a:r>
              <a:rPr lang="en-US" sz="2800" b="1" dirty="0">
                <a:latin typeface="Constantia" panose="02030602050306030303" pitchFamily="18" charset="0"/>
              </a:rPr>
              <a:t>, </a:t>
            </a:r>
            <a:r>
              <a:rPr lang="en-US" sz="2800" b="1" dirty="0" err="1">
                <a:latin typeface="Constantia" panose="02030602050306030303" pitchFamily="18" charset="0"/>
              </a:rPr>
              <a:t>anthu</a:t>
            </a:r>
            <a:r>
              <a:rPr lang="en-US" sz="2800" b="1" dirty="0">
                <a:latin typeface="Constantia" panose="02030602050306030303" pitchFamily="18" charset="0"/>
              </a:rPr>
              <a:t> </a:t>
            </a:r>
            <a:r>
              <a:rPr lang="en-US" sz="2800" b="1" dirty="0" err="1">
                <a:latin typeface="Constantia" panose="02030602050306030303" pitchFamily="18" charset="0"/>
              </a:rPr>
              <a:t>ayenera</a:t>
            </a:r>
            <a:r>
              <a:rPr lang="en-US" sz="2800" b="1" dirty="0">
                <a:latin typeface="Constantia" panose="02030602050306030303" pitchFamily="18" charset="0"/>
              </a:rPr>
              <a:t> </a:t>
            </a:r>
            <a:r>
              <a:rPr lang="en-US" sz="2800" b="1" dirty="0" err="1">
                <a:latin typeface="Constantia" panose="02030602050306030303" pitchFamily="18" charset="0"/>
              </a:rPr>
              <a:t>kulandira</a:t>
            </a:r>
            <a:r>
              <a:rPr lang="en-US" sz="2800" b="1" dirty="0">
                <a:latin typeface="Constantia" panose="02030602050306030303" pitchFamily="18" charset="0"/>
              </a:rPr>
              <a:t> </a:t>
            </a:r>
            <a:r>
              <a:rPr lang="en-US" sz="2800" b="1" dirty="0" err="1">
                <a:latin typeface="Constantia" panose="02030602050306030303" pitchFamily="18" charset="0"/>
              </a:rPr>
              <a:t>maganizo</a:t>
            </a:r>
            <a:r>
              <a:rPr lang="en-US" sz="2800" b="1" dirty="0">
                <a:latin typeface="Constantia" panose="02030602050306030303" pitchFamily="18" charset="0"/>
              </a:rPr>
              <a:t> a </a:t>
            </a:r>
            <a:r>
              <a:rPr lang="en-US" sz="2800" b="1" dirty="0" err="1">
                <a:latin typeface="Constantia" panose="02030602050306030303" pitchFamily="18" charset="0"/>
              </a:rPr>
              <a:t>Khristu</a:t>
            </a:r>
            <a:r>
              <a:rPr lang="en-US" sz="2800" b="1" dirty="0">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4AFEA4C1-B5BE-FFC2-BBB6-28B6D435CA7A}"/>
              </a:ext>
            </a:extLst>
          </p:cNvPr>
          <p:cNvSpPr txBox="1"/>
          <p:nvPr/>
        </p:nvSpPr>
        <p:spPr>
          <a:xfrm>
            <a:off x="6982012" y="5539472"/>
            <a:ext cx="3230693" cy="338554"/>
          </a:xfrm>
          <a:prstGeom prst="rect">
            <a:avLst/>
          </a:prstGeom>
          <a:noFill/>
        </p:spPr>
        <p:txBody>
          <a:bodyPr wrap="none" rtlCol="0">
            <a:spAutoFit/>
          </a:bodyPr>
          <a:lstStyle/>
          <a:p>
            <a:pPr algn="r"/>
            <a:r>
              <a:rPr lang="en" sz="1600" b="1" dirty="0"/>
              <a:t>EGW (</a:t>
            </a:r>
            <a:r>
              <a:rPr lang="en-US" sz="1600" b="1" dirty="0"/>
              <a:t>That I May Know Him</a:t>
            </a:r>
            <a:r>
              <a:rPr lang="en" sz="1600" b="1" dirty="0"/>
              <a:t>, May 8)</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932141" y="10"/>
            <a:ext cx="5259859"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659011"/>
            <a:ext cx="6500468" cy="553997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r>
              <a:rPr kumimoji="0" lang="es-E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Tsono</a:t>
            </a:r>
            <a:r>
              <a:rPr kumimoji="0" lang="es-E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tsirizani chimwemwe changa pokhala amaganizo ofanana, achikondi chimodzimodzi, amodzi mu mzimu ndi </a:t>
            </a:r>
            <a:r>
              <a:rPr kumimoji="0" lang="es-E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acholinga</a:t>
            </a:r>
            <a:r>
              <a:rPr kumimoji="0" lang="es-E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s-E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chimodzinso</a:t>
            </a:r>
            <a:r>
              <a:rPr kumimoji="0" lang="es-E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2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Afilipi</a:t>
            </a:r>
            <a:r>
              <a:rPr kumimoji="0" lang="es-ES" sz="32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2:2,CCL </a:t>
            </a: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en-US" sz="2000" b="1" dirty="0">
                <a:solidFill>
                  <a:srgbClr val="B92F00"/>
                </a:solidFill>
              </a:rPr>
              <a:t>Chiyambi cha kusagwirizana</a:t>
            </a:r>
            <a:r>
              <a:rPr lang="en" sz="2000" b="1" dirty="0">
                <a:solidFill>
                  <a:srgbClr val="B92F00"/>
                </a:solidFill>
              </a:rPr>
              <a:t> (</a:t>
            </a:r>
            <a:r>
              <a:rPr lang="en-US" sz="2000" b="1" dirty="0">
                <a:solidFill>
                  <a:srgbClr val="B92F00"/>
                </a:solidFill>
              </a:rPr>
              <a:t>Afilipi</a:t>
            </a:r>
            <a:r>
              <a:rPr lang="en" sz="2000" b="1" dirty="0">
                <a:solidFill>
                  <a:srgbClr val="B92F00"/>
                </a:solidFill>
              </a:rPr>
              <a:t> 2:1-3a)</a:t>
            </a:r>
          </a:p>
          <a:p>
            <a:pPr>
              <a:spcBef>
                <a:spcPts val="3000"/>
              </a:spcBef>
            </a:pPr>
            <a:r>
              <a:rPr lang="en" sz="2000" b="1" dirty="0">
                <a:solidFill>
                  <a:srgbClr val="008496"/>
                </a:solidFill>
              </a:rPr>
              <a:t>Umodzi </a:t>
            </a:r>
            <a:r>
              <a:rPr lang="en" sz="2000" b="1" dirty="0" err="1">
                <a:solidFill>
                  <a:srgbClr val="008496"/>
                </a:solidFill>
              </a:rPr>
              <a:t>kudzera</a:t>
            </a:r>
            <a:r>
              <a:rPr lang="en" sz="2000" b="1" dirty="0">
                <a:solidFill>
                  <a:srgbClr val="008496"/>
                </a:solidFill>
              </a:rPr>
              <a:t> </a:t>
            </a:r>
            <a:r>
              <a:rPr lang="en" sz="2000" b="1" dirty="0" err="1">
                <a:solidFill>
                  <a:srgbClr val="008496"/>
                </a:solidFill>
              </a:rPr>
              <a:t>mukudzichepetsa</a:t>
            </a:r>
            <a:r>
              <a:rPr lang="en" sz="2000" b="1" dirty="0">
                <a:solidFill>
                  <a:srgbClr val="008496"/>
                </a:solidFill>
              </a:rPr>
              <a:t> (</a:t>
            </a:r>
            <a:r>
              <a:rPr lang="en-US" sz="2000" b="1" dirty="0">
                <a:solidFill>
                  <a:srgbClr val="008496"/>
                </a:solidFill>
              </a:rPr>
              <a:t>Afilipi</a:t>
            </a:r>
            <a:r>
              <a:rPr lang="en" sz="2000" b="1" dirty="0">
                <a:solidFill>
                  <a:srgbClr val="008496"/>
                </a:solidFill>
              </a:rPr>
              <a:t> 2:3b-4)</a:t>
            </a:r>
          </a:p>
          <a:p>
            <a:pPr>
              <a:spcBef>
                <a:spcPts val="3000"/>
              </a:spcBef>
            </a:pPr>
            <a:r>
              <a:rPr lang="en" sz="2000" b="1" dirty="0">
                <a:solidFill>
                  <a:srgbClr val="139E00"/>
                </a:solidFill>
              </a:rPr>
              <a:t>Ganizani ngati Yesu (</a:t>
            </a:r>
            <a:r>
              <a:rPr lang="en-US" sz="2000" b="1" dirty="0">
                <a:solidFill>
                  <a:srgbClr val="139E00"/>
                </a:solidFill>
              </a:rPr>
              <a:t>Afilipi</a:t>
            </a:r>
            <a:r>
              <a:rPr lang="en" sz="2000" b="1" dirty="0">
                <a:solidFill>
                  <a:srgbClr val="139E00"/>
                </a:solidFill>
              </a:rPr>
              <a:t> 2:5)</a:t>
            </a:r>
          </a:p>
          <a:p>
            <a:pPr>
              <a:spcBef>
                <a:spcPts val="3000"/>
              </a:spcBef>
            </a:pPr>
            <a:r>
              <a:rPr lang="en-US" sz="2000" b="1" dirty="0" err="1">
                <a:solidFill>
                  <a:srgbClr val="9800B9"/>
                </a:solidFill>
              </a:rPr>
              <a:t>Khalidwe</a:t>
            </a:r>
            <a:r>
              <a:rPr lang="en-US" sz="2000" b="1" dirty="0">
                <a:solidFill>
                  <a:srgbClr val="9800B9"/>
                </a:solidFill>
              </a:rPr>
              <a:t> la Yesu </a:t>
            </a:r>
            <a:r>
              <a:rPr lang="en" sz="2000" b="1" dirty="0">
                <a:solidFill>
                  <a:srgbClr val="9800B9"/>
                </a:solidFill>
              </a:rPr>
              <a:t>(</a:t>
            </a:r>
            <a:r>
              <a:rPr lang="en-US" sz="2000" b="1" dirty="0">
                <a:solidFill>
                  <a:srgbClr val="9800B9"/>
                </a:solidFill>
              </a:rPr>
              <a:t>Afilipi</a:t>
            </a:r>
            <a:r>
              <a:rPr lang="en" sz="2000" b="1" dirty="0">
                <a:solidFill>
                  <a:srgbClr val="9800B9"/>
                </a:solidFill>
              </a:rPr>
              <a:t>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a:spcBef>
                <a:spcPts val="600"/>
              </a:spcBef>
            </a:pPr>
            <a:r>
              <a:rPr lang="en-GB" sz="2000" b="1" dirty="0"/>
              <a:t>Paulo </a:t>
            </a:r>
            <a:r>
              <a:rPr lang="en-GB" sz="2000" b="1" dirty="0" err="1"/>
              <a:t>wangolimbikitsa</a:t>
            </a:r>
            <a:r>
              <a:rPr lang="en-GB" sz="2000" b="1" dirty="0"/>
              <a:t> </a:t>
            </a:r>
            <a:r>
              <a:rPr lang="en-GB" sz="2000" b="1" dirty="0" err="1"/>
              <a:t>okhulupirira</a:t>
            </a:r>
            <a:r>
              <a:rPr lang="en-GB" sz="2000" b="1" dirty="0"/>
              <a:t> a </a:t>
            </a:r>
            <a:r>
              <a:rPr lang="en-GB" sz="2000" b="1" dirty="0" err="1"/>
              <a:t>ku</a:t>
            </a:r>
            <a:r>
              <a:rPr lang="en-GB" sz="2000" b="1" dirty="0"/>
              <a:t> Filipi </a:t>
            </a:r>
            <a:r>
              <a:rPr lang="en-GB" sz="2000" b="1" dirty="0" err="1"/>
              <a:t>kuti</a:t>
            </a:r>
            <a:r>
              <a:rPr lang="en-GB" sz="2000" b="1" dirty="0"/>
              <a:t> </a:t>
            </a:r>
            <a:r>
              <a:rPr lang="en-GB" sz="2000" b="1" dirty="0" err="1"/>
              <a:t>aime</a:t>
            </a:r>
            <a:r>
              <a:rPr lang="en-GB" sz="2000" b="1" dirty="0"/>
              <a:t> </a:t>
            </a:r>
            <a:r>
              <a:rPr lang="en-GB" sz="2000" b="1" dirty="0" err="1"/>
              <a:t>nji</a:t>
            </a:r>
            <a:r>
              <a:rPr lang="en-GB" sz="2000" b="1" dirty="0"/>
              <a:t> </a:t>
            </a:r>
            <a:r>
              <a:rPr lang="en-GB" sz="2000" b="1" dirty="0" err="1"/>
              <a:t>pomwe</a:t>
            </a:r>
            <a:r>
              <a:rPr lang="en-GB" sz="2000" b="1" dirty="0"/>
              <a:t> </a:t>
            </a:r>
            <a:r>
              <a:rPr lang="en-GB" sz="2000" b="1" dirty="0" err="1"/>
              <a:t>akukumana</a:t>
            </a:r>
            <a:r>
              <a:rPr lang="en-GB" sz="2000" b="1" dirty="0"/>
              <a:t> </a:t>
            </a:r>
            <a:r>
              <a:rPr lang="en-GB" sz="2000" b="1" dirty="0" err="1"/>
              <a:t>ndi</a:t>
            </a:r>
            <a:r>
              <a:rPr lang="en-GB" sz="2000" b="1" dirty="0"/>
              <a:t> </a:t>
            </a:r>
            <a:r>
              <a:rPr lang="en-GB" sz="2000" b="1" dirty="0" err="1"/>
              <a:t>zovuta</a:t>
            </a:r>
            <a:r>
              <a:rPr lang="en-GB" sz="2000" b="1" dirty="0"/>
              <a:t> pa </a:t>
            </a:r>
            <a:r>
              <a:rPr lang="en-GB" sz="2000" b="1" dirty="0" err="1"/>
              <a:t>moyo</a:t>
            </a:r>
            <a:r>
              <a:rPr lang="en-GB" sz="2000" b="1" dirty="0"/>
              <a:t> </a:t>
            </a:r>
            <a:r>
              <a:rPr lang="en-GB" sz="2000" b="1" dirty="0" err="1"/>
              <a:t>wawo</a:t>
            </a:r>
            <a:r>
              <a:rPr lang="en-GB" sz="2000" b="1" dirty="0"/>
              <a:t> </a:t>
            </a:r>
            <a:r>
              <a:rPr lang="en-GB" sz="2000" b="1" dirty="0" err="1"/>
              <a:t>wachikhristu</a:t>
            </a:r>
            <a:r>
              <a:rPr lang="en-GB" sz="2000" b="1" dirty="0"/>
              <a:t>. Iye </a:t>
            </a:r>
            <a:r>
              <a:rPr lang="en-GB" sz="2000" b="1" dirty="0" err="1"/>
              <a:t>wawapempha</a:t>
            </a:r>
            <a:r>
              <a:rPr lang="en-GB" sz="2000" b="1" dirty="0"/>
              <a:t> </a:t>
            </a:r>
            <a:r>
              <a:rPr lang="en-GB" sz="2000" b="1" dirty="0" err="1"/>
              <a:t>kuti</a:t>
            </a:r>
            <a:r>
              <a:rPr lang="en-GB" sz="2000" b="1" dirty="0"/>
              <a:t> </a:t>
            </a:r>
            <a:r>
              <a:rPr lang="en-GB" sz="2000" b="1" dirty="0" err="1"/>
              <a:t>akhale</a:t>
            </a:r>
            <a:r>
              <a:rPr lang="en-GB" sz="2000" b="1" dirty="0"/>
              <a:t> </a:t>
            </a:r>
            <a:r>
              <a:rPr lang="en-GB" sz="2000" b="1" dirty="0" err="1"/>
              <a:t>ndi</a:t>
            </a:r>
            <a:r>
              <a:rPr lang="en-GB" sz="2000" b="1" dirty="0"/>
              <a:t> </a:t>
            </a:r>
            <a:r>
              <a:rPr lang="en-GB" sz="2000" b="1" dirty="0" err="1"/>
              <a:t>khalidwe</a:t>
            </a:r>
            <a:r>
              <a:rPr lang="en-GB" sz="2000" b="1" dirty="0"/>
              <a:t> </a:t>
            </a:r>
            <a:r>
              <a:rPr lang="en-GB" sz="2000" b="1" dirty="0" err="1"/>
              <a:t>loyenerera</a:t>
            </a:r>
            <a:r>
              <a:rPr lang="en-GB" sz="2000" b="1" dirty="0"/>
              <a:t> </a:t>
            </a:r>
            <a:r>
              <a:rPr lang="en-GB" sz="2000" b="1" dirty="0" err="1"/>
              <a:t>nzika</a:t>
            </a:r>
            <a:r>
              <a:rPr lang="en-GB" sz="2000" b="1" dirty="0"/>
              <a:t> za </a:t>
            </a:r>
            <a:r>
              <a:rPr lang="en-GB" sz="2000" b="1" dirty="0" err="1"/>
              <a:t>Kumwamba</a:t>
            </a:r>
            <a:r>
              <a:rPr lang="en-GB" sz="2000" b="1" dirty="0"/>
              <a:t>, </a:t>
            </a:r>
            <a:r>
              <a:rPr lang="en-US" sz="2000" b="1" dirty="0" err="1"/>
              <a:t>kutsimikiza</a:t>
            </a:r>
            <a:r>
              <a:rPr lang="en-GB" sz="2000" b="1" dirty="0"/>
              <a:t> </a:t>
            </a:r>
            <a:r>
              <a:rPr lang="en-GB" sz="2000" b="1" dirty="0" err="1"/>
              <a:t>umodzi</a:t>
            </a:r>
            <a:endParaRPr lang="en" sz="2000" b="1" dirty="0"/>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7080460" y="4571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36595" y="1845116"/>
            <a:ext cx="6267449" cy="1323439"/>
          </a:xfrm>
          <a:prstGeom prst="rect">
            <a:avLst/>
          </a:prstGeom>
          <a:noFill/>
        </p:spPr>
        <p:txBody>
          <a:bodyPr wrap="square">
            <a:spAutoFit/>
          </a:bodyPr>
          <a:lstStyle/>
          <a:p>
            <a:pPr>
              <a:spcBef>
                <a:spcPts val="600"/>
              </a:spcBef>
            </a:pPr>
            <a:r>
              <a:rPr lang="en-US" sz="2000" b="1" dirty="0" err="1"/>
              <a:t>Pogwiritsa</a:t>
            </a:r>
            <a:r>
              <a:rPr lang="en-US" sz="2000" b="1" dirty="0"/>
              <a:t> </a:t>
            </a:r>
            <a:r>
              <a:rPr lang="en-US" sz="2000" b="1" dirty="0" err="1"/>
              <a:t>ntchito</a:t>
            </a:r>
            <a:r>
              <a:rPr lang="en-US" sz="2000" b="1" dirty="0"/>
              <a:t> </a:t>
            </a:r>
            <a:r>
              <a:rPr lang="en-US" sz="2000" b="1" dirty="0" err="1"/>
              <a:t>mawu</a:t>
            </a:r>
            <a:r>
              <a:rPr lang="en-US" sz="2000" b="1" dirty="0"/>
              <a:t> </a:t>
            </a:r>
            <a:r>
              <a:rPr lang="en-US" sz="2000" b="1" dirty="0" err="1"/>
              <a:t>akuti</a:t>
            </a:r>
            <a:r>
              <a:rPr lang="en-US" sz="2000" b="1" dirty="0"/>
              <a:t> ‘</a:t>
            </a:r>
            <a:r>
              <a:rPr lang="en-US" sz="2000" b="1" dirty="0" err="1"/>
              <a:t>tsono</a:t>
            </a:r>
            <a:r>
              <a:rPr lang="en-US" sz="2000" b="1" dirty="0"/>
              <a:t>,’ Paulo </a:t>
            </a:r>
            <a:r>
              <a:rPr lang="en-US" sz="2000" b="1" dirty="0" err="1"/>
              <a:t>akuyamba</a:t>
            </a:r>
            <a:r>
              <a:rPr lang="en-US" sz="2000" b="1" dirty="0"/>
              <a:t> </a:t>
            </a:r>
            <a:r>
              <a:rPr lang="en-US" sz="2000" b="1" dirty="0" err="1"/>
              <a:t>gawo</a:t>
            </a:r>
            <a:r>
              <a:rPr lang="en-US" sz="2000" b="1" dirty="0"/>
              <a:t> </a:t>
            </a:r>
            <a:r>
              <a:rPr lang="en-US" sz="2000" b="1" dirty="0" err="1"/>
              <a:t>latsopano</a:t>
            </a:r>
            <a:r>
              <a:rPr lang="en-US" sz="2000" b="1" dirty="0"/>
              <a:t> </a:t>
            </a:r>
            <a:r>
              <a:rPr lang="en-US" sz="2000" b="1" dirty="0" err="1"/>
              <a:t>limene</a:t>
            </a:r>
            <a:r>
              <a:rPr lang="en-US" sz="2000" b="1" dirty="0"/>
              <a:t> </a:t>
            </a:r>
            <a:r>
              <a:rPr lang="en-US" sz="2000" b="1" dirty="0" err="1"/>
              <a:t>amatipatsa</a:t>
            </a:r>
            <a:r>
              <a:rPr lang="en-US" sz="2000" b="1" dirty="0"/>
              <a:t> makiyi oti timvetsetse mmene tingakwaniritsire umodzi wangwirowo: </a:t>
            </a:r>
            <a:r>
              <a:rPr lang="en-US" sz="2000" b="1" dirty="0" err="1"/>
              <a:t>potsatira</a:t>
            </a:r>
            <a:r>
              <a:rPr lang="en-US" sz="2000" b="1" dirty="0"/>
              <a:t> </a:t>
            </a:r>
            <a:r>
              <a:rPr lang="en-US" sz="2000" b="1" dirty="0" err="1"/>
              <a:t>chitsanzo</a:t>
            </a:r>
            <a:r>
              <a:rPr lang="en-US" sz="2000" b="1" dirty="0"/>
              <a:t> cha Yesu.</a:t>
            </a:r>
            <a:endParaRPr lang="en" sz="2000" b="1" dirty="0"/>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6CE4AFD7-78A1-958F-B0C4-3725F873911D}"/>
              </a:ext>
            </a:extLst>
          </p:cNvPr>
          <p:cNvSpPr txBox="1"/>
          <p:nvPr/>
        </p:nvSpPr>
        <p:spPr>
          <a:xfrm>
            <a:off x="-1" y="-28965"/>
            <a:ext cx="9292283"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dirty="0">
                <a:ln/>
                <a:solidFill>
                  <a:schemeClr val="accent6"/>
                </a:solidFill>
              </a:rPr>
              <a:t>CHIYAMBI CHA KUSAGWIRIZANA</a:t>
            </a:r>
            <a:endParaRPr lang="en" sz="4400" b="1" dirty="0">
              <a:ln/>
              <a:solidFill>
                <a:schemeClr val="accent6"/>
              </a:solidFill>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37070" y="666114"/>
            <a:ext cx="9640329" cy="353943"/>
          </a:xfrm>
          <a:prstGeom prst="rect">
            <a:avLst/>
          </a:prstGeom>
          <a:noFill/>
        </p:spPr>
        <p:txBody>
          <a:bodyPr wrap="square">
            <a:spAutoFit/>
            <a:scene3d>
              <a:camera prst="orthographicFront"/>
              <a:lightRig rig="threePt" dir="t"/>
            </a:scene3d>
            <a:sp3d extrusionH="57150">
              <a:bevelT w="38100" h="38100"/>
            </a:sp3d>
          </a:bodyPr>
          <a:lstStyle/>
          <a:p>
            <a:pPr algn="ctr"/>
            <a:r>
              <a:rPr lang="en" sz="1700" b="1" dirty="0">
                <a:solidFill>
                  <a:schemeClr val="tx2"/>
                </a:solidFill>
                <a:latin typeface="Comic Sans MS" panose="030F0702030302020204" pitchFamily="66" charset="0"/>
              </a:rPr>
              <a:t>“</a:t>
            </a:r>
            <a:r>
              <a:rPr lang="en-US" sz="1700" b="1" dirty="0">
                <a:solidFill>
                  <a:schemeClr val="tx2"/>
                </a:solidFill>
                <a:latin typeface="Comic Sans MS" panose="030F0702030302020204" pitchFamily="66" charset="0"/>
              </a:rPr>
              <a:t>Musachite kalikonse ndi mtima odzikonda chabe kapena odzitukumula chabe.</a:t>
            </a:r>
            <a:r>
              <a:rPr lang="en" sz="1700" b="1" dirty="0">
                <a:solidFill>
                  <a:schemeClr val="tx2"/>
                </a:solidFill>
                <a:latin typeface="Comic Sans MS" panose="030F0702030302020204" pitchFamily="66" charset="0"/>
              </a:rPr>
              <a:t>” </a:t>
            </a:r>
            <a:r>
              <a:rPr lang="en" sz="1400" b="1" dirty="0">
                <a:solidFill>
                  <a:schemeClr val="tx2"/>
                </a:solidFill>
                <a:latin typeface="Comic Sans MS" panose="030F0702030302020204" pitchFamily="66" charset="0"/>
              </a:rPr>
              <a:t>(</a:t>
            </a:r>
            <a:r>
              <a:rPr lang="en-US" sz="1400" b="1" dirty="0">
                <a:solidFill>
                  <a:schemeClr val="tx2"/>
                </a:solidFill>
                <a:latin typeface="Comic Sans MS" panose="030F0702030302020204" pitchFamily="66" charset="0"/>
              </a:rPr>
              <a:t>Afilipi</a:t>
            </a:r>
            <a:r>
              <a:rPr lang="en" sz="1400" b="1" dirty="0">
                <a:solidFill>
                  <a:schemeClr val="tx2"/>
                </a:solidFill>
                <a:latin typeface="Comic Sans MS" panose="030F0702030302020204" pitchFamily="66" charset="0"/>
              </a:rPr>
              <a:t>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1" y="1125509"/>
            <a:ext cx="9774195" cy="1015663"/>
          </a:xfrm>
          <a:prstGeom prst="rect">
            <a:avLst/>
          </a:prstGeom>
          <a:noFill/>
        </p:spPr>
        <p:txBody>
          <a:bodyPr wrap="square" rtlCol="0">
            <a:spAutoFit/>
          </a:bodyPr>
          <a:lstStyle/>
          <a:p>
            <a:pPr>
              <a:spcBef>
                <a:spcPts val="600"/>
              </a:spcBef>
            </a:pPr>
            <a:r>
              <a:rPr lang="en-US" sz="2000" b="1" dirty="0" err="1"/>
              <a:t>Asanayambe</a:t>
            </a:r>
            <a:r>
              <a:rPr lang="en-US" sz="2000" b="1" dirty="0"/>
              <a:t> </a:t>
            </a:r>
            <a:r>
              <a:rPr lang="en-US" sz="2000" b="1" dirty="0" err="1"/>
              <a:t>kudzudzula</a:t>
            </a:r>
            <a:r>
              <a:rPr lang="en-US" sz="2000" b="1" dirty="0"/>
              <a:t> </a:t>
            </a:r>
            <a:r>
              <a:rPr lang="en-US" sz="2000" b="1" dirty="0" err="1"/>
              <a:t>vuto</a:t>
            </a:r>
            <a:r>
              <a:rPr lang="en-US" sz="2000" b="1" dirty="0"/>
              <a:t> </a:t>
            </a:r>
            <a:r>
              <a:rPr lang="en-US" sz="2000" b="1" dirty="0" err="1"/>
              <a:t>lenileni</a:t>
            </a:r>
            <a:r>
              <a:rPr lang="en-US" sz="2000" b="1" dirty="0"/>
              <a:t>, </a:t>
            </a:r>
            <a:r>
              <a:rPr lang="en-US" sz="2000" b="1" dirty="0" err="1"/>
              <a:t>posonyeza</a:t>
            </a:r>
            <a:r>
              <a:rPr lang="en-US" sz="2000" b="1" dirty="0"/>
              <a:t> </a:t>
            </a:r>
            <a:r>
              <a:rPr lang="en-US" sz="2000" b="1" dirty="0" err="1"/>
              <a:t>zifukwa</a:t>
            </a:r>
            <a:r>
              <a:rPr lang="en-US" sz="2000" b="1" dirty="0"/>
              <a:t> za </a:t>
            </a:r>
            <a:r>
              <a:rPr lang="en-US" sz="2000" b="1" dirty="0" err="1"/>
              <a:t>kusagwirizana</a:t>
            </a:r>
            <a:r>
              <a:rPr lang="en-US" sz="2000" b="1" dirty="0"/>
              <a:t> </a:t>
            </a:r>
            <a:r>
              <a:rPr lang="en-US" sz="2000" b="1" dirty="0" err="1"/>
              <a:t>komwe</a:t>
            </a:r>
            <a:r>
              <a:rPr lang="en-US" sz="2000" b="1" dirty="0"/>
              <a:t> </a:t>
            </a:r>
            <a:r>
              <a:rPr lang="en-US" sz="2000" b="1" dirty="0" err="1"/>
              <a:t>kunkaoneka</a:t>
            </a:r>
            <a:r>
              <a:rPr lang="en-US" sz="2000" b="1" dirty="0"/>
              <a:t> </a:t>
            </a:r>
            <a:r>
              <a:rPr lang="en-US" sz="2000" b="1" dirty="0" err="1"/>
              <a:t>pakati</a:t>
            </a:r>
            <a:r>
              <a:rPr lang="en-US" sz="2000" b="1" dirty="0"/>
              <a:t> pa </a:t>
            </a:r>
            <a:r>
              <a:rPr lang="en-US" sz="2000" b="1" dirty="0" err="1"/>
              <a:t>Afilipi</a:t>
            </a:r>
            <a:r>
              <a:rPr lang="en-US" sz="2000" b="1" dirty="0"/>
              <a:t>, ndi malangizo </a:t>
            </a:r>
            <a:r>
              <a:rPr lang="en-US" sz="2000" b="1" dirty="0" err="1"/>
              <a:t>otani</a:t>
            </a:r>
            <a:r>
              <a:rPr lang="en-US" sz="2000" b="1" dirty="0"/>
              <a:t> amene Paulo </a:t>
            </a:r>
            <a:r>
              <a:rPr lang="en-US" sz="2000" b="1" dirty="0" err="1"/>
              <a:t>anawapatsa</a:t>
            </a:r>
            <a:r>
              <a:rPr lang="en-US" sz="2000" b="1" dirty="0"/>
              <a:t> </a:t>
            </a:r>
            <a:r>
              <a:rPr lang="en-US" sz="2000" b="1" dirty="0" err="1"/>
              <a:t>kuti</a:t>
            </a:r>
            <a:r>
              <a:rPr lang="en-US" sz="2000" b="1" dirty="0"/>
              <a:t> </a:t>
            </a:r>
            <a:r>
              <a:rPr lang="en-US" sz="2000" b="1" dirty="0" err="1"/>
              <a:t>akwaniritse</a:t>
            </a:r>
            <a:r>
              <a:rPr lang="en-US" sz="2000" b="1" dirty="0"/>
              <a:t> </a:t>
            </a:r>
            <a:r>
              <a:rPr lang="en-US" sz="2000" b="1" dirty="0" err="1"/>
              <a:t>umodzi</a:t>
            </a:r>
            <a:r>
              <a:rPr lang="en-US" sz="2000" b="1" dirty="0"/>
              <a:t>, </a:t>
            </a:r>
            <a:r>
              <a:rPr lang="en-US" sz="2000" b="1" dirty="0" err="1"/>
              <a:t>potero</a:t>
            </a:r>
            <a:r>
              <a:rPr lang="en-US" sz="2000" b="1" dirty="0"/>
              <a:t> </a:t>
            </a:r>
            <a:r>
              <a:rPr lang="en-US" sz="2000" b="1" dirty="0" err="1"/>
              <a:t>kukwaniritsa</a:t>
            </a:r>
            <a:r>
              <a:rPr lang="en-US" sz="2000" b="1" dirty="0"/>
              <a:t> </a:t>
            </a:r>
            <a:r>
              <a:rPr lang="en-US" sz="2000" b="1" dirty="0" err="1"/>
              <a:t>chimwemwe</a:t>
            </a:r>
            <a:r>
              <a:rPr lang="en-US" sz="2000" b="1" dirty="0"/>
              <a:t> </a:t>
            </a:r>
            <a:r>
              <a:rPr lang="en-US" sz="2000" b="1" dirty="0" err="1"/>
              <a:t>chake</a:t>
            </a:r>
            <a:r>
              <a:rPr lang="en-US" sz="2000" b="1" dirty="0"/>
              <a:t> (</a:t>
            </a:r>
            <a:r>
              <a:rPr lang="en-US" sz="2000" b="1" dirty="0" err="1"/>
              <a:t>Afilipi</a:t>
            </a:r>
            <a:r>
              <a:rPr lang="en-US" sz="2000" b="1" dirty="0"/>
              <a:t> 2:1-2 )?</a:t>
            </a:r>
            <a:endParaRPr lang="en" sz="2000" b="1" dirty="0"/>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3226176690"/>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4059336" y="5158036"/>
            <a:ext cx="8058882" cy="707886"/>
          </a:xfrm>
          <a:prstGeom prst="rect">
            <a:avLst/>
          </a:prstGeom>
          <a:noFill/>
        </p:spPr>
        <p:txBody>
          <a:bodyPr wrap="square" rtlCol="0">
            <a:spAutoFit/>
          </a:bodyPr>
          <a:lstStyle/>
          <a:p>
            <a:pPr>
              <a:spcBef>
                <a:spcPts val="600"/>
              </a:spcBef>
            </a:pPr>
            <a:r>
              <a:rPr lang="en-US" sz="2000" b="1" dirty="0" err="1"/>
              <a:t>Zonsezi</a:t>
            </a:r>
            <a:r>
              <a:rPr lang="en-US" sz="2000" b="1" dirty="0"/>
              <a:t> </a:t>
            </a:r>
            <a:r>
              <a:rPr lang="en-US" sz="2000" b="1" dirty="0" err="1"/>
              <a:t>akanatha</a:t>
            </a:r>
            <a:r>
              <a:rPr lang="en-US" sz="2000" b="1" dirty="0"/>
              <a:t> </a:t>
            </a:r>
            <a:r>
              <a:rPr lang="en-US" sz="2000" b="1" dirty="0" err="1"/>
              <a:t>kuzichita</a:t>
            </a:r>
            <a:r>
              <a:rPr lang="en-US" sz="2000" b="1" dirty="0"/>
              <a:t> </a:t>
            </a:r>
            <a:r>
              <a:rPr lang="en-US" sz="2000" b="1" dirty="0" err="1"/>
              <a:t>pokhapokha</a:t>
            </a:r>
            <a:r>
              <a:rPr lang="en-US" sz="2000" b="1" dirty="0"/>
              <a:t> </a:t>
            </a:r>
            <a:r>
              <a:rPr lang="en-US" sz="2000" b="1" dirty="0" err="1"/>
              <a:t>atasiya</a:t>
            </a:r>
            <a:r>
              <a:rPr lang="en-US" sz="2000" b="1" dirty="0"/>
              <a:t> </a:t>
            </a:r>
            <a:r>
              <a:rPr lang="en-US" sz="2000" b="1" dirty="0" err="1"/>
              <a:t>zinthu</a:t>
            </a:r>
            <a:r>
              <a:rPr lang="en-US" sz="2000" b="1" dirty="0"/>
              <a:t> </a:t>
            </a:r>
            <a:r>
              <a:rPr lang="en-US" sz="2000" b="1" dirty="0" err="1"/>
              <a:t>zimene</a:t>
            </a:r>
            <a:r>
              <a:rPr lang="en-US" sz="2000" b="1" dirty="0"/>
              <a:t> </a:t>
            </a:r>
            <a:r>
              <a:rPr lang="en-US" sz="2000" b="1" dirty="0" err="1"/>
              <a:t>zinkawagawanitsa</a:t>
            </a:r>
            <a:r>
              <a:rPr lang="en-US" sz="2000" b="1" dirty="0"/>
              <a:t>: </a:t>
            </a:r>
            <a:r>
              <a:rPr lang="en-US" sz="2000" b="1" dirty="0" err="1"/>
              <a:t>kudzikuza</a:t>
            </a:r>
            <a:r>
              <a:rPr lang="en-US" sz="2000" b="1" dirty="0"/>
              <a:t> </a:t>
            </a:r>
            <a:r>
              <a:rPr lang="en-US" sz="2000" b="1" dirty="0" err="1"/>
              <a:t>ndi</a:t>
            </a:r>
            <a:r>
              <a:rPr lang="en-US" sz="2000" b="1" dirty="0"/>
              <a:t> </a:t>
            </a:r>
            <a:r>
              <a:rPr lang="en-US" sz="2000" b="1" dirty="0" err="1"/>
              <a:t>mikangano</a:t>
            </a:r>
            <a:r>
              <a:rPr lang="en-US" sz="2000" b="1" dirty="0"/>
              <a:t> (Afilipi 2:3a).</a:t>
            </a:r>
            <a:endParaRPr lang="en" sz="2000" b="1" dirty="0"/>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774193" y="210737"/>
            <a:ext cx="2182087"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296638" y="5304510"/>
            <a:ext cx="162044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5" y="5304510"/>
            <a:ext cx="1878164"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4059335" y="5873141"/>
            <a:ext cx="8058881" cy="1015663"/>
          </a:xfrm>
          <a:prstGeom prst="rect">
            <a:avLst/>
          </a:prstGeom>
          <a:noFill/>
        </p:spPr>
        <p:txBody>
          <a:bodyPr wrap="square">
            <a:spAutoFit/>
          </a:bodyPr>
          <a:lstStyle/>
          <a:p>
            <a:pPr>
              <a:spcBef>
                <a:spcPts val="600"/>
              </a:spcBef>
            </a:pPr>
            <a:r>
              <a:rPr lang="en-US" sz="2000" b="1" dirty="0" err="1"/>
              <a:t>Kudzikuza</a:t>
            </a:r>
            <a:r>
              <a:rPr lang="en-US" sz="2000" b="1" dirty="0"/>
              <a:t> </a:t>
            </a:r>
            <a:r>
              <a:rPr lang="en-US" sz="2000" b="1" dirty="0" err="1"/>
              <a:t>ndi</a:t>
            </a:r>
            <a:r>
              <a:rPr lang="en-US" sz="2000" b="1" dirty="0"/>
              <a:t> </a:t>
            </a:r>
            <a:r>
              <a:rPr lang="en-US" sz="2000" b="1" dirty="0" err="1"/>
              <a:t>mikangano</a:t>
            </a:r>
            <a:r>
              <a:rPr lang="en-US" sz="2000" b="1" dirty="0"/>
              <a:t> </a:t>
            </a:r>
            <a:r>
              <a:rPr lang="en-US" sz="2000" b="1" dirty="0" err="1"/>
              <a:t>zinali</a:t>
            </a:r>
            <a:r>
              <a:rPr lang="en-US" sz="2000" b="1" dirty="0"/>
              <a:t> </a:t>
            </a:r>
            <a:r>
              <a:rPr lang="en-US" sz="2000" b="1" dirty="0" err="1"/>
              <a:t>pachimake</a:t>
            </a:r>
            <a:r>
              <a:rPr lang="en-US" sz="2000" b="1" dirty="0"/>
              <a:t> pa </a:t>
            </a:r>
            <a:r>
              <a:rPr lang="en-US" sz="2000" b="1" dirty="0" err="1"/>
              <a:t>kupanduka</a:t>
            </a:r>
            <a:r>
              <a:rPr lang="en-US" sz="2000" b="1" dirty="0"/>
              <a:t> </a:t>
            </a:r>
            <a:r>
              <a:rPr lang="en-US" sz="2000" b="1" dirty="0" err="1"/>
              <a:t>kwa</a:t>
            </a:r>
            <a:r>
              <a:rPr lang="en-US" sz="2000" b="1" dirty="0"/>
              <a:t> </a:t>
            </a:r>
            <a:r>
              <a:rPr lang="en-US" sz="2000" b="1" dirty="0" err="1"/>
              <a:t>Lusifala</a:t>
            </a:r>
            <a:r>
              <a:rPr lang="en-US" sz="2000" b="1" dirty="0"/>
              <a:t>, </a:t>
            </a:r>
            <a:r>
              <a:rPr lang="en-US" sz="2000" b="1" dirty="0" err="1"/>
              <a:t>ndipo</a:t>
            </a:r>
            <a:r>
              <a:rPr lang="en-US" sz="2000" b="1" dirty="0"/>
              <a:t> </a:t>
            </a:r>
            <a:r>
              <a:rPr lang="en-US" sz="2000" b="1" dirty="0" err="1"/>
              <a:t>kufikira</a:t>
            </a:r>
            <a:r>
              <a:rPr lang="en-US" sz="2000" b="1" dirty="0"/>
              <a:t> </a:t>
            </a:r>
            <a:r>
              <a:rPr lang="en-US" sz="2000" b="1" dirty="0" err="1"/>
              <a:t>lero</a:t>
            </a:r>
            <a:r>
              <a:rPr lang="en-US" sz="2000" b="1" dirty="0"/>
              <a:t> </a:t>
            </a:r>
            <a:r>
              <a:rPr lang="en-US" sz="2000" b="1" dirty="0" err="1"/>
              <a:t>zikadali</a:t>
            </a:r>
            <a:r>
              <a:rPr lang="en-US" sz="2000" b="1" dirty="0"/>
              <a:t> </a:t>
            </a:r>
            <a:r>
              <a:rPr lang="en-US" sz="2000" b="1" dirty="0" err="1"/>
              <a:t>mavuto</a:t>
            </a:r>
            <a:r>
              <a:rPr lang="en-US" sz="2000" b="1" dirty="0"/>
              <a:t> </a:t>
            </a:r>
            <a:r>
              <a:rPr lang="en-US" sz="2000" b="1" dirty="0" err="1"/>
              <a:t>oopsa</a:t>
            </a:r>
            <a:r>
              <a:rPr lang="en-US" sz="2000" b="1" dirty="0"/>
              <a:t> </a:t>
            </a:r>
            <a:r>
              <a:rPr lang="en-US" sz="2000" b="1" dirty="0" err="1"/>
              <a:t>kwambiri</a:t>
            </a:r>
            <a:r>
              <a:rPr lang="en-US" sz="2000" b="1" dirty="0"/>
              <a:t> pa </a:t>
            </a:r>
            <a:r>
              <a:rPr lang="en-US" sz="2000" b="1" dirty="0" err="1"/>
              <a:t>maubwenzi</a:t>
            </a:r>
            <a:r>
              <a:rPr lang="en-US" sz="2000" b="1" dirty="0"/>
              <a:t> a </a:t>
            </a:r>
            <a:r>
              <a:rPr lang="en-US" sz="2000" b="1" dirty="0" err="1"/>
              <a:t>anthu</a:t>
            </a:r>
            <a:r>
              <a:rPr lang="en-US" sz="2000" b="1" dirty="0"/>
              <a:t> (</a:t>
            </a:r>
            <a:r>
              <a:rPr lang="en-US" sz="2000" b="1" dirty="0" err="1"/>
              <a:t>Agalatiya</a:t>
            </a:r>
            <a:r>
              <a:rPr lang="en-US" sz="2000" b="1" dirty="0"/>
              <a:t> 5:26; </a:t>
            </a:r>
            <a:r>
              <a:rPr lang="en-US" sz="2000" b="1" dirty="0" err="1"/>
              <a:t>Yakobo</a:t>
            </a:r>
            <a:r>
              <a:rPr lang="en-US" sz="2000" b="1" dirty="0"/>
              <a:t> 3:16 ).</a:t>
            </a:r>
            <a:endParaRPr lang="en" sz="2000" b="1" dirty="0"/>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en" sz="4400" b="1" spc="300" dirty="0">
                <a:ln w="6600">
                  <a:solidFill>
                    <a:srgbClr val="10A499"/>
                  </a:solidFill>
                  <a:prstDash val="solid"/>
                </a:ln>
                <a:solidFill>
                  <a:srgbClr val="96F5EE"/>
                </a:solidFill>
                <a:effectLst>
                  <a:outerShdw dist="38100" dir="2700000" algn="tl" rotWithShape="0">
                    <a:schemeClr val="accent2"/>
                  </a:outerShdw>
                </a:effectLst>
              </a:rPr>
              <a:t>UMODZI KUDZERA MU KUDZICHETSA</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Koma khalani odzichepetsa ndipo aliyense aziona mnzake ngati womuposa iyeyo. 4Musamangofuna zokomera inu nokha koma aliyense azifuna zokomeranso ena.in </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Afilipi</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398109" y="1473814"/>
            <a:ext cx="8793892" cy="1323439"/>
          </a:xfrm>
          <a:prstGeom prst="rect">
            <a:avLst/>
          </a:prstGeom>
          <a:noFill/>
        </p:spPr>
        <p:txBody>
          <a:bodyPr wrap="square" rtlCol="0">
            <a:spAutoFit/>
          </a:bodyPr>
          <a:lstStyle/>
          <a:p>
            <a:pPr>
              <a:spcBef>
                <a:spcPts val="600"/>
              </a:spcBef>
            </a:pPr>
            <a:r>
              <a:rPr lang="en-US" sz="2000" b="1" dirty="0"/>
              <a:t>Njira </a:t>
            </a:r>
            <a:r>
              <a:rPr lang="en-US" sz="2000" b="1" dirty="0" err="1"/>
              <a:t>ya</a:t>
            </a:r>
            <a:r>
              <a:rPr lang="en-US" sz="2000" b="1" dirty="0"/>
              <a:t> </a:t>
            </a:r>
            <a:r>
              <a:rPr lang="en-US" sz="2000" b="1" dirty="0" err="1"/>
              <a:t>imodzi</a:t>
            </a:r>
            <a:r>
              <a:rPr lang="en-US" sz="2000" b="1" dirty="0"/>
              <a:t> yomwe Paulo akupereka si </a:t>
            </a:r>
            <a:r>
              <a:rPr lang="en-US" sz="2000" b="1" dirty="0" err="1"/>
              <a:t>chinthu</a:t>
            </a:r>
            <a:r>
              <a:rPr lang="en-US" sz="2000" b="1" dirty="0"/>
              <a:t> </a:t>
            </a:r>
            <a:r>
              <a:rPr lang="en-US" sz="2000" b="1" dirty="0" err="1"/>
              <a:t>chakutali</a:t>
            </a:r>
            <a:r>
              <a:rPr lang="en-US" sz="2000" b="1" dirty="0"/>
              <a:t>, </a:t>
            </a:r>
            <a:r>
              <a:rPr lang="en-US" sz="2000" b="1" dirty="0" err="1"/>
              <a:t>koma</a:t>
            </a:r>
            <a:r>
              <a:rPr lang="en-US" sz="2000" b="1" dirty="0"/>
              <a:t> </a:t>
            </a:r>
            <a:r>
              <a:rPr lang="en-US" sz="2000" b="1" dirty="0" err="1"/>
              <a:t>kumachokera</a:t>
            </a:r>
            <a:r>
              <a:rPr lang="en-US" sz="2000" b="1" dirty="0"/>
              <a:t> </a:t>
            </a:r>
            <a:r>
              <a:rPr lang="en-US" sz="2000" b="1" dirty="0" err="1"/>
              <a:t>mkati</a:t>
            </a:r>
            <a:r>
              <a:rPr lang="en-US" sz="2000" b="1" dirty="0"/>
              <a:t> </a:t>
            </a:r>
            <a:r>
              <a:rPr lang="en-US" sz="2000" b="1" dirty="0" err="1"/>
              <a:t>mwamtima</a:t>
            </a:r>
            <a:r>
              <a:rPr lang="en-US" sz="2000" b="1" dirty="0"/>
              <a:t>: kudzichepetsa. </a:t>
            </a:r>
            <a:r>
              <a:rPr lang="en-US" sz="2000" b="1" dirty="0" err="1"/>
              <a:t>Kupatula</a:t>
            </a:r>
            <a:r>
              <a:rPr lang="en-US" sz="2000" b="1" dirty="0"/>
              <a:t> </a:t>
            </a:r>
            <a:r>
              <a:rPr lang="en-US" sz="2000" b="1" dirty="0" err="1"/>
              <a:t>kuti</a:t>
            </a:r>
            <a:r>
              <a:rPr lang="en-US" sz="2000" b="1" dirty="0"/>
              <a:t> </a:t>
            </a:r>
            <a:r>
              <a:rPr lang="en-US" sz="2000" b="1" dirty="0" err="1"/>
              <a:t>kudzichepetsa</a:t>
            </a:r>
            <a:r>
              <a:rPr lang="en-US" sz="2000" b="1" dirty="0"/>
              <a:t> </a:t>
            </a:r>
            <a:r>
              <a:rPr lang="en-US" sz="2000" b="1" dirty="0" err="1"/>
              <a:t>kunali</a:t>
            </a:r>
            <a:r>
              <a:rPr lang="en-US" sz="2000" b="1" dirty="0"/>
              <a:t> </a:t>
            </a:r>
            <a:r>
              <a:rPr lang="en-US" sz="2000" b="1" dirty="0" err="1"/>
              <a:t>khalidwe</a:t>
            </a:r>
            <a:r>
              <a:rPr lang="en-US" sz="2000" b="1" dirty="0"/>
              <a:t> la Yesu </a:t>
            </a:r>
            <a:r>
              <a:rPr lang="en-US" sz="2000" b="1" dirty="0" err="1"/>
              <a:t>mwiniwake</a:t>
            </a:r>
            <a:r>
              <a:rPr lang="en-US" sz="2000" b="1" dirty="0"/>
              <a:t>, iye analimbikitsa omvera ake kukhala </a:t>
            </a:r>
            <a:r>
              <a:rPr lang="en-US" sz="2000" b="1" dirty="0" err="1"/>
              <a:t>odzichepetsa</a:t>
            </a:r>
            <a:r>
              <a:rPr lang="en-US" sz="2000" b="1" dirty="0"/>
              <a:t> (Mateyu 11:29; 18:4; 23:12 ).</a:t>
            </a:r>
            <a:endParaRPr lang="en" sz="2000" b="1" dirty="0"/>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09567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09567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88842" y="2797253"/>
            <a:ext cx="2430477" cy="3652728"/>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425191" y="2756200"/>
            <a:ext cx="6163652" cy="1631216"/>
          </a:xfrm>
          <a:prstGeom prst="rect">
            <a:avLst/>
          </a:prstGeom>
          <a:noFill/>
        </p:spPr>
        <p:txBody>
          <a:bodyPr wrap="square">
            <a:spAutoFit/>
          </a:bodyPr>
          <a:lstStyle/>
          <a:p>
            <a:pPr>
              <a:spcBef>
                <a:spcPts val="600"/>
              </a:spcBef>
            </a:pPr>
            <a:r>
              <a:rPr lang="en-US" sz="2000" b="1" dirty="0"/>
              <a:t>Kuti </a:t>
            </a:r>
            <a:r>
              <a:rPr lang="en-US" sz="2000" b="1" dirty="0" err="1"/>
              <a:t>tipeze</a:t>
            </a:r>
            <a:r>
              <a:rPr lang="en-US" sz="2000" b="1" dirty="0"/>
              <a:t> </a:t>
            </a:r>
            <a:r>
              <a:rPr lang="en-US" sz="2000" b="1" dirty="0" err="1"/>
              <a:t>kudzichepetsa</a:t>
            </a:r>
            <a:r>
              <a:rPr lang="en-US" sz="2000" b="1" dirty="0"/>
              <a:t> </a:t>
            </a:r>
            <a:r>
              <a:rPr lang="en-US" sz="2000" b="1" dirty="0" err="1"/>
              <a:t>kumeneku</a:t>
            </a:r>
            <a:r>
              <a:rPr lang="en-US" sz="2000" b="1" dirty="0"/>
              <a:t>, Paulo </a:t>
            </a:r>
            <a:r>
              <a:rPr lang="en-US" sz="2000" b="1" dirty="0" err="1"/>
              <a:t>akunena</a:t>
            </a:r>
            <a:r>
              <a:rPr lang="en-US" sz="2000" b="1" dirty="0"/>
              <a:t> </a:t>
            </a:r>
            <a:r>
              <a:rPr lang="en-US" sz="2000" b="1" dirty="0" err="1"/>
              <a:t>kuti</a:t>
            </a:r>
            <a:r>
              <a:rPr lang="en-US" sz="2000" b="1" dirty="0"/>
              <a:t> </a:t>
            </a:r>
            <a:r>
              <a:rPr lang="en-US" sz="2000" b="1" dirty="0" err="1"/>
              <a:t>tiziona</a:t>
            </a:r>
            <a:r>
              <a:rPr lang="en-US" sz="2000" b="1" dirty="0"/>
              <a:t> </a:t>
            </a:r>
            <a:r>
              <a:rPr lang="en-US" sz="2000" b="1" dirty="0" err="1"/>
              <a:t>ena</a:t>
            </a:r>
            <a:r>
              <a:rPr lang="en-US" sz="2000" b="1" dirty="0"/>
              <a:t> </a:t>
            </a:r>
            <a:r>
              <a:rPr lang="en-US" sz="2000" b="1" dirty="0" err="1"/>
              <a:t>kukhala</a:t>
            </a:r>
            <a:r>
              <a:rPr lang="en-US" sz="2000" b="1" dirty="0"/>
              <a:t> </a:t>
            </a:r>
            <a:r>
              <a:rPr lang="en-US" sz="2000" b="1" dirty="0" err="1"/>
              <a:t>ofunika</a:t>
            </a:r>
            <a:r>
              <a:rPr lang="en-US" sz="2000" b="1" dirty="0"/>
              <a:t> </a:t>
            </a:r>
            <a:r>
              <a:rPr lang="en-US" sz="2000" b="1" dirty="0" err="1"/>
              <a:t>kuposa</a:t>
            </a:r>
            <a:r>
              <a:rPr lang="en-US" sz="2000" b="1" dirty="0"/>
              <a:t> </a:t>
            </a:r>
            <a:r>
              <a:rPr lang="en-US" sz="2000" b="1" dirty="0" err="1"/>
              <a:t>ife</a:t>
            </a:r>
            <a:r>
              <a:rPr lang="en-US" sz="2000" b="1" dirty="0"/>
              <a:t> </a:t>
            </a:r>
            <a:r>
              <a:rPr lang="en-US" sz="2000" b="1" dirty="0" err="1"/>
              <a:t>eni</a:t>
            </a:r>
            <a:r>
              <a:rPr lang="en-US" sz="2000" b="1" dirty="0"/>
              <a:t> (</a:t>
            </a:r>
            <a:r>
              <a:rPr lang="en-US" sz="2000" b="1" dirty="0" err="1"/>
              <a:t>Afilipi</a:t>
            </a:r>
            <a:r>
              <a:rPr lang="en-US" sz="2000" b="1" dirty="0"/>
              <a:t> 2:3). Koma </a:t>
            </a:r>
            <a:r>
              <a:rPr lang="en-US" sz="2000" b="1" dirty="0" err="1"/>
              <a:t>tonsefe</a:t>
            </a:r>
            <a:r>
              <a:rPr lang="en-US" sz="2000" b="1" dirty="0"/>
              <a:t> </a:t>
            </a:r>
            <a:r>
              <a:rPr lang="en-US" sz="2000" b="1" dirty="0" err="1"/>
              <a:t>sitili</a:t>
            </a:r>
            <a:r>
              <a:rPr lang="en-US" sz="2000" b="1" dirty="0"/>
              <a:t> </a:t>
            </a:r>
            <a:r>
              <a:rPr lang="en-US" sz="2000" b="1" dirty="0" err="1"/>
              <a:t>ofanana</a:t>
            </a:r>
            <a:r>
              <a:rPr lang="en-US" sz="2000" b="1" dirty="0"/>
              <a:t> </a:t>
            </a:r>
            <a:r>
              <a:rPr lang="en-US" sz="2000" b="1" dirty="0" err="1"/>
              <a:t>pamaso</a:t>
            </a:r>
            <a:r>
              <a:rPr lang="en-US" sz="2000" b="1" dirty="0"/>
              <a:t> pa Mulungu? Kodi </a:t>
            </a:r>
            <a:r>
              <a:rPr lang="en-US" sz="2000" b="1" dirty="0" err="1"/>
              <a:t>sipakuyenera</a:t>
            </a:r>
            <a:r>
              <a:rPr lang="en-US" sz="2000" b="1" dirty="0"/>
              <a:t> </a:t>
            </a:r>
            <a:r>
              <a:rPr lang="en-US" sz="2000" b="1" dirty="0" err="1"/>
              <a:t>kukhala</a:t>
            </a:r>
            <a:r>
              <a:rPr lang="en-US" sz="2000" b="1" dirty="0"/>
              <a:t> </a:t>
            </a:r>
            <a:r>
              <a:rPr lang="en-US" sz="2000" b="1" dirty="0" err="1"/>
              <a:t>kufanana</a:t>
            </a:r>
            <a:r>
              <a:rPr lang="en-US" sz="2000" b="1" dirty="0"/>
              <a:t> </a:t>
            </a:r>
            <a:r>
              <a:rPr lang="en-US" sz="2000" b="1" dirty="0" err="1"/>
              <a:t>kuti</a:t>
            </a:r>
            <a:r>
              <a:rPr lang="en-US" sz="2000" b="1" dirty="0"/>
              <a:t> </a:t>
            </a:r>
            <a:r>
              <a:rPr lang="en-US" sz="2000" b="1" dirty="0" err="1"/>
              <a:t>pakhale</a:t>
            </a:r>
            <a:r>
              <a:rPr lang="en-US" sz="2000" b="1" dirty="0"/>
              <a:t> </a:t>
            </a:r>
            <a:r>
              <a:rPr lang="en-US" sz="2000" b="1" dirty="0" err="1"/>
              <a:t>umodzi</a:t>
            </a:r>
            <a:r>
              <a:rPr lang="en-US" sz="2000" b="1" dirty="0"/>
              <a:t>?</a:t>
            </a:r>
            <a:endParaRPr lang="en" sz="2000" b="1" dirty="0"/>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79" y="6144297"/>
            <a:ext cx="9416161" cy="707886"/>
          </a:xfrm>
          <a:prstGeom prst="rect">
            <a:avLst/>
          </a:prstGeom>
          <a:noFill/>
        </p:spPr>
        <p:txBody>
          <a:bodyPr wrap="square">
            <a:spAutoFit/>
          </a:bodyPr>
          <a:lstStyle/>
          <a:p>
            <a:pPr>
              <a:spcBef>
                <a:spcPts val="600"/>
              </a:spcBef>
            </a:pPr>
            <a:r>
              <a:rPr lang="en-US" sz="2000" b="1" dirty="0"/>
              <a:t>Kuti tithe kuthandiza ena, tiyenera </a:t>
            </a:r>
            <a:r>
              <a:rPr lang="en-US" sz="2000" b="1" dirty="0" err="1"/>
              <a:t>kuphunzira</a:t>
            </a:r>
            <a:r>
              <a:rPr lang="en-US" sz="2000" b="1" dirty="0"/>
              <a:t> </a:t>
            </a:r>
            <a:r>
              <a:rPr lang="en-US" sz="2000" b="1" dirty="0" err="1"/>
              <a:t>kuwamvetsera</a:t>
            </a:r>
            <a:r>
              <a:rPr lang="en-US" sz="2000" b="1" dirty="0"/>
              <a:t> </a:t>
            </a:r>
            <a:r>
              <a:rPr lang="en-US" sz="2000" b="1" dirty="0" err="1"/>
              <a:t>ndi</a:t>
            </a:r>
            <a:r>
              <a:rPr lang="en-US" sz="2000" b="1" dirty="0"/>
              <a:t> </a:t>
            </a:r>
            <a:r>
              <a:rPr lang="en-US" sz="2000" b="1" dirty="0" err="1"/>
              <a:t>kumvetsetsa</a:t>
            </a:r>
            <a:r>
              <a:rPr lang="en-US" sz="2000" b="1" dirty="0"/>
              <a:t> maganizo awo. Zonsezi mosakayikira ndi ntchito ya Mzimu Woyera.</a:t>
            </a:r>
            <a:endParaRPr lang="en" sz="2000" b="1" dirty="0"/>
          </a:p>
        </p:txBody>
      </p:sp>
      <p:sp>
        <p:nvSpPr>
          <p:cNvPr id="17" name="CuadroTexto 16">
            <a:extLst>
              <a:ext uri="{FF2B5EF4-FFF2-40B4-BE49-F238E27FC236}">
                <a16:creationId xmlns:a16="http://schemas.microsoft.com/office/drawing/2014/main" id="{E0D369CF-957B-06DF-AE66-607E6E9AD2AE}"/>
              </a:ext>
            </a:extLst>
          </p:cNvPr>
          <p:cNvSpPr txBox="1"/>
          <p:nvPr/>
        </p:nvSpPr>
        <p:spPr>
          <a:xfrm>
            <a:off x="3425190" y="4419356"/>
            <a:ext cx="6163651" cy="1631216"/>
          </a:xfrm>
          <a:prstGeom prst="rect">
            <a:avLst/>
          </a:prstGeom>
          <a:noFill/>
        </p:spPr>
        <p:txBody>
          <a:bodyPr wrap="square">
            <a:spAutoFit/>
          </a:bodyPr>
          <a:lstStyle/>
          <a:p>
            <a:pPr>
              <a:spcBef>
                <a:spcPts val="600"/>
              </a:spcBef>
            </a:pPr>
            <a:r>
              <a:rPr lang="en-US" sz="2000" b="1" dirty="0"/>
              <a:t>Paulo </a:t>
            </a:r>
            <a:r>
              <a:rPr lang="en-US" sz="2000" b="1" dirty="0" err="1"/>
              <a:t>sanena</a:t>
            </a:r>
            <a:r>
              <a:rPr lang="en-US" sz="2000" b="1" dirty="0"/>
              <a:t> </a:t>
            </a:r>
            <a:r>
              <a:rPr lang="en-US" sz="2000" b="1" dirty="0" err="1"/>
              <a:t>kuti</a:t>
            </a:r>
            <a:r>
              <a:rPr lang="en-US" sz="2000" b="1" dirty="0"/>
              <a:t> </a:t>
            </a:r>
            <a:r>
              <a:rPr lang="en-US" sz="2000" b="1" dirty="0" err="1"/>
              <a:t>ife</a:t>
            </a:r>
            <a:r>
              <a:rPr lang="en-US" sz="2000" b="1" dirty="0"/>
              <a:t> </a:t>
            </a:r>
            <a:r>
              <a:rPr lang="en-US" sz="2000" b="1" dirty="0" err="1"/>
              <a:t>ndife</a:t>
            </a:r>
            <a:r>
              <a:rPr lang="en-US" sz="2000" b="1" dirty="0"/>
              <a:t> </a:t>
            </a:r>
            <a:r>
              <a:rPr lang="en-US" sz="2000" b="1" dirty="0" err="1"/>
              <a:t>otsika</a:t>
            </a:r>
            <a:r>
              <a:rPr lang="en-US" sz="2000" b="1" dirty="0"/>
              <a:t> </a:t>
            </a:r>
            <a:r>
              <a:rPr lang="en-US" sz="2000" b="1" dirty="0" err="1"/>
              <a:t>kuposa</a:t>
            </a:r>
            <a:r>
              <a:rPr lang="en-US" sz="2000" b="1" dirty="0"/>
              <a:t> </a:t>
            </a:r>
            <a:r>
              <a:rPr lang="en-US" sz="2000" b="1" dirty="0" err="1"/>
              <a:t>ena</a:t>
            </a:r>
            <a:r>
              <a:rPr lang="en-US" sz="2000" b="1" dirty="0"/>
              <a:t>, </a:t>
            </a:r>
            <a:r>
              <a:rPr lang="en-US" sz="2000" b="1" dirty="0" err="1"/>
              <a:t>koma</a:t>
            </a:r>
            <a:r>
              <a:rPr lang="en-US" sz="2000" b="1" dirty="0"/>
              <a:t> </a:t>
            </a:r>
            <a:r>
              <a:rPr lang="en-US" sz="2000" b="1" dirty="0" err="1"/>
              <a:t>kuti</a:t>
            </a:r>
            <a:r>
              <a:rPr lang="en-US" sz="2000" b="1" dirty="0"/>
              <a:t> </a:t>
            </a:r>
            <a:r>
              <a:rPr lang="en-US" sz="2000" b="1" dirty="0" err="1"/>
              <a:t>tizidziona</a:t>
            </a:r>
            <a:r>
              <a:rPr lang="en-US" sz="2000" b="1" dirty="0"/>
              <a:t> </a:t>
            </a:r>
            <a:r>
              <a:rPr lang="en-US" sz="2000" b="1" dirty="0" err="1"/>
              <a:t>tokha</a:t>
            </a:r>
            <a:r>
              <a:rPr lang="en-US" sz="2000" b="1" dirty="0"/>
              <a:t> </a:t>
            </a:r>
            <a:r>
              <a:rPr lang="en-US" sz="2000" b="1" dirty="0" err="1"/>
              <a:t>ngati</a:t>
            </a:r>
            <a:r>
              <a:rPr lang="en-US" sz="2000" b="1" dirty="0"/>
              <a:t> </a:t>
            </a:r>
            <a:r>
              <a:rPr lang="en-US" sz="2000" b="1" dirty="0" err="1"/>
              <a:t>otsika</a:t>
            </a:r>
            <a:r>
              <a:rPr lang="en-US" sz="2000" b="1" dirty="0"/>
              <a:t>. Monga mmene wantchito amafunira zabwino mbuye wake, ifenso tiyenera kufunira zabwino anthu amene timawaona </a:t>
            </a:r>
            <a:r>
              <a:rPr lang="en-US" sz="2000" b="1" dirty="0" err="1"/>
              <a:t>kuti</a:t>
            </a:r>
            <a:r>
              <a:rPr lang="en-US" sz="2000" b="1" dirty="0"/>
              <a:t> </a:t>
            </a:r>
            <a:r>
              <a:rPr lang="en-US" sz="2000" b="1" dirty="0" err="1"/>
              <a:t>ndi</a:t>
            </a:r>
            <a:r>
              <a:rPr lang="en-US" sz="2000" b="1" dirty="0"/>
              <a:t> </a:t>
            </a:r>
            <a:r>
              <a:rPr lang="en-US" sz="2000" b="1" dirty="0" err="1"/>
              <a:t>ofunika</a:t>
            </a:r>
            <a:r>
              <a:rPr lang="en-US" sz="2000" b="1" dirty="0"/>
              <a:t> </a:t>
            </a:r>
            <a:r>
              <a:rPr lang="en-US" sz="2000" b="1" dirty="0" err="1"/>
              <a:t>kuposa</a:t>
            </a:r>
            <a:r>
              <a:rPr lang="en-US" sz="2000" b="1" dirty="0"/>
              <a:t> </a:t>
            </a:r>
            <a:r>
              <a:rPr lang="en-US" sz="2000" b="1" dirty="0" err="1"/>
              <a:t>ifeyo</a:t>
            </a:r>
            <a:r>
              <a:rPr lang="en-US" sz="2000" b="1" dirty="0"/>
              <a:t> (</a:t>
            </a:r>
            <a:r>
              <a:rPr lang="en-US" sz="2000" b="1" dirty="0" err="1"/>
              <a:t>Afilipi</a:t>
            </a:r>
            <a:r>
              <a:rPr lang="en-US" sz="2000" b="1" dirty="0"/>
              <a:t> 2:4).</a:t>
            </a:r>
            <a:endParaRPr lang="en" sz="2000" b="1" dirty="0"/>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9373208" cy="769441"/>
          </a:xfrm>
          <a:prstGeom prst="rect">
            <a:avLst/>
          </a:prstGeom>
          <a:noFill/>
        </p:spPr>
        <p:txBody>
          <a:bodyPr wrap="square">
            <a:spAutoFit/>
          </a:bodyPr>
          <a:lstStyle/>
          <a:p>
            <a:pPr algn="ctr"/>
            <a:r>
              <a:rPr lang="en-U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GANIZANI NGATI YESU</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C0AFC944-9230-B472-043E-C415ED2FEF1C}"/>
              </a:ext>
            </a:extLst>
          </p:cNvPr>
          <p:cNvSpPr txBox="1"/>
          <p:nvPr/>
        </p:nvSpPr>
        <p:spPr>
          <a:xfrm>
            <a:off x="45690" y="593355"/>
            <a:ext cx="9327518" cy="584775"/>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Pa ubale wanu wina ndi mnzake, mukhale ndi mtima wofanana ndi wa Khristu Yesu:</a:t>
            </a: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Afilipi</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2:5 )</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5" y="1155253"/>
            <a:ext cx="9065514" cy="1631216"/>
          </a:xfrm>
          <a:prstGeom prst="rect">
            <a:avLst/>
          </a:prstGeom>
          <a:noFill/>
        </p:spPr>
        <p:txBody>
          <a:bodyPr wrap="square" rtlCol="0">
            <a:spAutoFit/>
          </a:bodyPr>
          <a:lstStyle/>
          <a:p>
            <a:pPr>
              <a:spcBef>
                <a:spcPts val="600"/>
              </a:spcBef>
            </a:pPr>
            <a:r>
              <a:rPr lang="en-US" sz="2000" b="1" dirty="0"/>
              <a:t>Kodi maganizo athu amapangidwa bwanji? Kupyolera mu “njira za moyo,” ndiko kuti, mphamvu zathu. Chilichonse chimene timawerenga, kuona, kapena </a:t>
            </a:r>
            <a:r>
              <a:rPr lang="en-US" sz="2000" b="1" dirty="0" err="1"/>
              <a:t>kumva</a:t>
            </a:r>
            <a:r>
              <a:rPr lang="en-US" sz="2000" b="1" dirty="0"/>
              <a:t> </a:t>
            </a:r>
            <a:r>
              <a:rPr lang="en-US" sz="2000" b="1" dirty="0" err="1"/>
              <a:t>chimatiumba</a:t>
            </a:r>
            <a:r>
              <a:rPr lang="en-US" sz="2000" b="1" dirty="0"/>
              <a:t> </a:t>
            </a:r>
            <a:r>
              <a:rPr lang="en-US" sz="2000" b="1" dirty="0" err="1"/>
              <a:t>ndi</a:t>
            </a:r>
            <a:r>
              <a:rPr lang="en-US" sz="2000" b="1" dirty="0"/>
              <a:t> </a:t>
            </a:r>
            <a:r>
              <a:rPr lang="en-US" sz="2000" b="1" dirty="0" err="1"/>
              <a:t>kutisintha</a:t>
            </a:r>
            <a:r>
              <a:rPr lang="en-US" sz="2000" b="1" dirty="0"/>
              <a:t> </a:t>
            </a:r>
            <a:r>
              <a:rPr lang="en-US" sz="2000" b="1" dirty="0" err="1"/>
              <a:t>mwanjira</a:t>
            </a:r>
            <a:r>
              <a:rPr lang="en-US" sz="2000" b="1" dirty="0"/>
              <a:t> </a:t>
            </a:r>
            <a:r>
              <a:rPr lang="en-US" sz="2000" b="1" dirty="0" err="1"/>
              <a:t>ina</a:t>
            </a:r>
            <a:r>
              <a:rPr lang="en-US" sz="2000" b="1" dirty="0"/>
              <a:t>. Ndipo, </a:t>
            </a:r>
            <a:r>
              <a:rPr lang="en-US" sz="2000" b="1" dirty="0" err="1"/>
              <a:t>zoonadi</a:t>
            </a:r>
            <a:r>
              <a:rPr lang="en-US" sz="2000" b="1" dirty="0"/>
              <a:t>, Satana amagwiritsira ntchito mphamvu zathu kuti aumbe maganizo athu kuti agwirizane </a:t>
            </a:r>
            <a:r>
              <a:rPr lang="en-US" sz="2000" b="1" dirty="0" err="1"/>
              <a:t>ndi</a:t>
            </a:r>
            <a:r>
              <a:rPr lang="en-US" sz="2000" b="1" dirty="0"/>
              <a:t> </a:t>
            </a:r>
            <a:r>
              <a:rPr lang="en-US" sz="2000" b="1" dirty="0" err="1"/>
              <a:t>mmene</a:t>
            </a:r>
            <a:r>
              <a:rPr lang="en-US" sz="2000" b="1" dirty="0"/>
              <a:t> iye </a:t>
            </a:r>
            <a:r>
              <a:rPr lang="en-US" sz="2000" b="1" dirty="0" err="1"/>
              <a:t>amaganizira</a:t>
            </a:r>
            <a:r>
              <a:rPr lang="en-US" sz="2000" b="1" dirty="0"/>
              <a:t>.</a:t>
            </a:r>
            <a:endParaRPr lang="en" sz="2000" b="1" dirty="0"/>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9373208" y="196730"/>
            <a:ext cx="2664943"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8" y="4769707"/>
            <a:ext cx="4109234" cy="1999717"/>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917415" y="3785418"/>
            <a:ext cx="3120737"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263082" y="4789000"/>
            <a:ext cx="4654333" cy="1938992"/>
          </a:xfrm>
          <a:prstGeom prst="rect">
            <a:avLst/>
          </a:prstGeom>
          <a:noFill/>
        </p:spPr>
        <p:txBody>
          <a:bodyPr wrap="square">
            <a:spAutoFit/>
          </a:bodyPr>
          <a:lstStyle/>
          <a:p>
            <a:pPr>
              <a:spcBef>
                <a:spcPts val="600"/>
              </a:spcBef>
            </a:pPr>
            <a:r>
              <a:rPr lang="en-US" sz="2000" b="1" dirty="0"/>
              <a:t>Izi zili choncho chifukwa maganizo athu </a:t>
            </a:r>
            <a:r>
              <a:rPr lang="en-US" sz="2000" b="1" dirty="0" err="1"/>
              <a:t>ndi</a:t>
            </a:r>
            <a:r>
              <a:rPr lang="en-US" sz="2000" b="1" dirty="0"/>
              <a:t> </a:t>
            </a:r>
            <a:r>
              <a:rPr lang="en-US" sz="2000" b="1" dirty="0" err="1"/>
              <a:t>akuthupi</a:t>
            </a:r>
            <a:r>
              <a:rPr lang="en-US" sz="2000" b="1" dirty="0"/>
              <a:t>, ndipo mtima wathu ndi wonyenga (Yeremiya 17:9). </a:t>
            </a:r>
            <a:r>
              <a:rPr lang="en-US" sz="2000" b="1" dirty="0" err="1"/>
              <a:t>Mzimu</a:t>
            </a:r>
            <a:r>
              <a:rPr lang="en-US" sz="2000" b="1" dirty="0"/>
              <a:t> </a:t>
            </a:r>
            <a:r>
              <a:rPr lang="en-US" sz="2000" b="1" dirty="0" err="1"/>
              <a:t>adzasintha</a:t>
            </a:r>
            <a:r>
              <a:rPr lang="en-US" sz="2000" b="1" dirty="0"/>
              <a:t> maganizo </a:t>
            </a:r>
            <a:r>
              <a:rPr lang="en-US" sz="2000" b="1" dirty="0" err="1"/>
              <a:t>athu</a:t>
            </a:r>
            <a:r>
              <a:rPr lang="en-US" sz="2000" b="1" dirty="0"/>
              <a:t> </a:t>
            </a:r>
            <a:r>
              <a:rPr lang="en-US" sz="2000" b="1" dirty="0" err="1"/>
              <a:t>akuthupi</a:t>
            </a:r>
            <a:r>
              <a:rPr lang="en-US" sz="2000" b="1" dirty="0"/>
              <a:t> kukhala maganizo auzimu, monga a Khristu (Aroma 8:1, 5).</a:t>
            </a:r>
            <a:endParaRPr lang="en" sz="2000" b="1" dirty="0"/>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707530"/>
            <a:ext cx="8763566" cy="1015663"/>
          </a:xfrm>
          <a:prstGeom prst="rect">
            <a:avLst/>
          </a:prstGeom>
          <a:noFill/>
        </p:spPr>
        <p:txBody>
          <a:bodyPr wrap="square">
            <a:spAutoFit/>
          </a:bodyPr>
          <a:lstStyle/>
          <a:p>
            <a:pPr>
              <a:spcBef>
                <a:spcPts val="600"/>
              </a:spcBef>
            </a:pPr>
            <a:r>
              <a:rPr lang="en-US" sz="2000" b="1" dirty="0" err="1"/>
              <a:t>Mwina</a:t>
            </a:r>
            <a:r>
              <a:rPr lang="en-US" sz="2000" b="1" dirty="0"/>
              <a:t> </a:t>
            </a:r>
            <a:r>
              <a:rPr lang="en-US" sz="2000" b="1" dirty="0" err="1"/>
              <a:t>ndi</a:t>
            </a:r>
            <a:r>
              <a:rPr lang="en-US" sz="2000" b="1" dirty="0"/>
              <a:t> </a:t>
            </a:r>
            <a:r>
              <a:rPr lang="en-US" sz="2000" b="1" dirty="0" err="1"/>
              <a:t>khama</a:t>
            </a:r>
            <a:r>
              <a:rPr lang="en-US" sz="2000" b="1" dirty="0"/>
              <a:t> </a:t>
            </a:r>
            <a:r>
              <a:rPr lang="en-US" sz="2000" b="1" dirty="0" err="1"/>
              <a:t>lalikulu</a:t>
            </a:r>
            <a:r>
              <a:rPr lang="en-US" sz="2000" b="1" dirty="0"/>
              <a:t> </a:t>
            </a:r>
            <a:r>
              <a:rPr lang="en-US" sz="2000" b="1" dirty="0" err="1"/>
              <a:t>tingathe</a:t>
            </a:r>
            <a:r>
              <a:rPr lang="en-US" sz="2000" b="1" dirty="0"/>
              <a:t>, </a:t>
            </a:r>
            <a:r>
              <a:rPr lang="en-US" sz="2000" b="1" dirty="0" err="1"/>
              <a:t>kukwaniritsa</a:t>
            </a:r>
            <a:r>
              <a:rPr lang="en-US" sz="2000" b="1" dirty="0"/>
              <a:t> </a:t>
            </a:r>
            <a:r>
              <a:rPr lang="en-US" sz="2000" b="1" dirty="0" err="1"/>
              <a:t>choyambacho</a:t>
            </a:r>
            <a:r>
              <a:rPr lang="en-US" sz="2000" b="1" dirty="0"/>
              <a:t>. Koma </a:t>
            </a:r>
            <a:r>
              <a:rPr lang="en-US" sz="2000" b="1" dirty="0" err="1"/>
              <a:t>kusintha</a:t>
            </a:r>
            <a:r>
              <a:rPr lang="en-US" sz="2000" b="1" dirty="0"/>
              <a:t> </a:t>
            </a:r>
            <a:r>
              <a:rPr lang="en-US" sz="2000" b="1" dirty="0" err="1"/>
              <a:t>maganizo</a:t>
            </a:r>
            <a:r>
              <a:rPr lang="en-US" sz="2000" b="1" dirty="0"/>
              <a:t> </a:t>
            </a:r>
            <a:r>
              <a:rPr lang="en-US" sz="2000" b="1" dirty="0" err="1"/>
              <a:t>athu</a:t>
            </a:r>
            <a:r>
              <a:rPr lang="en-US" sz="2000" b="1" dirty="0"/>
              <a:t> </a:t>
            </a:r>
            <a:r>
              <a:rPr lang="en-US" sz="2000" b="1" dirty="0" err="1"/>
              <a:t>kuti</a:t>
            </a:r>
            <a:r>
              <a:rPr lang="en-US" sz="2000" b="1" dirty="0"/>
              <a:t> </a:t>
            </a:r>
            <a:r>
              <a:rPr lang="en-US" sz="2000" b="1" dirty="0" err="1"/>
              <a:t>agwirizane</a:t>
            </a:r>
            <a:r>
              <a:rPr lang="en-US" sz="2000" b="1" dirty="0"/>
              <a:t> </a:t>
            </a:r>
            <a:r>
              <a:rPr lang="en-US" sz="2000" b="1" dirty="0" err="1"/>
              <a:t>ndi</a:t>
            </a:r>
            <a:r>
              <a:rPr lang="en-US" sz="2000" b="1" dirty="0"/>
              <a:t> </a:t>
            </a:r>
            <a:r>
              <a:rPr lang="en-US" sz="2000" b="1" dirty="0" err="1"/>
              <a:t>maganizo</a:t>
            </a:r>
            <a:r>
              <a:rPr lang="en-US" sz="2000" b="1" dirty="0"/>
              <a:t> a Yesu </a:t>
            </a:r>
            <a:r>
              <a:rPr lang="en-US" sz="2000" b="1" dirty="0" err="1"/>
              <a:t>kungatheke</a:t>
            </a:r>
            <a:r>
              <a:rPr lang="en-US" sz="2000" b="1" dirty="0"/>
              <a:t> </a:t>
            </a:r>
            <a:r>
              <a:rPr lang="en-US" sz="2000" b="1" dirty="0" err="1"/>
              <a:t>mwa</a:t>
            </a:r>
            <a:r>
              <a:rPr lang="en-US" sz="2000" b="1" dirty="0"/>
              <a:t> </a:t>
            </a:r>
            <a:r>
              <a:rPr lang="en-US" sz="2000" b="1" dirty="0" err="1"/>
              <a:t>ife</a:t>
            </a:r>
            <a:r>
              <a:rPr lang="en-US" sz="2000" b="1" dirty="0"/>
              <a:t> </a:t>
            </a:r>
            <a:r>
              <a:rPr lang="en-US" sz="2000" b="1" dirty="0" err="1"/>
              <a:t>ndi</a:t>
            </a:r>
            <a:r>
              <a:rPr lang="en-US" sz="2000" b="1" dirty="0"/>
              <a:t> </a:t>
            </a:r>
            <a:r>
              <a:rPr lang="en-US" sz="2000" b="1" dirty="0" err="1"/>
              <a:t>Mzimu</a:t>
            </a:r>
            <a:r>
              <a:rPr lang="en-US" sz="2000" b="1" dirty="0"/>
              <a:t> </a:t>
            </a:r>
            <a:r>
              <a:rPr lang="en-US" sz="2000" b="1" dirty="0" err="1"/>
              <a:t>Woyera</a:t>
            </a:r>
            <a:r>
              <a:rPr lang="en-US" sz="2000" b="1" dirty="0"/>
              <a:t> </a:t>
            </a:r>
            <a:r>
              <a:rPr lang="en-US" sz="2000" b="1" dirty="0" err="1"/>
              <a:t>yekha</a:t>
            </a:r>
            <a:r>
              <a:rPr lang="en-US" sz="2000" b="1" dirty="0"/>
              <a:t>.</a:t>
            </a:r>
            <a:endParaRPr lang="en" sz="2000" b="1" dirty="0"/>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4" y="2743073"/>
            <a:ext cx="9065514" cy="1015663"/>
          </a:xfrm>
          <a:prstGeom prst="rect">
            <a:avLst/>
          </a:prstGeom>
          <a:noFill/>
        </p:spPr>
        <p:txBody>
          <a:bodyPr wrap="square">
            <a:spAutoFit/>
          </a:bodyPr>
          <a:lstStyle/>
          <a:p>
            <a:pPr>
              <a:spcBef>
                <a:spcPts val="600"/>
              </a:spcBef>
            </a:pPr>
            <a:r>
              <a:rPr lang="en-US" sz="2000" b="1" dirty="0"/>
              <a:t>Paulo </a:t>
            </a:r>
            <a:r>
              <a:rPr lang="en-US" sz="2000" b="1" dirty="0" err="1"/>
              <a:t>ndi</a:t>
            </a:r>
            <a:r>
              <a:rPr lang="en-US" sz="2000" b="1" dirty="0"/>
              <a:t> </a:t>
            </a:r>
            <a:r>
              <a:rPr lang="en-US" sz="2000" b="1" dirty="0" err="1"/>
              <a:t>wosasintha</a:t>
            </a:r>
            <a:r>
              <a:rPr lang="en-US" sz="2000" b="1" dirty="0"/>
              <a:t> </a:t>
            </a:r>
            <a:r>
              <a:rPr lang="en-US" sz="2000" b="1" dirty="0" err="1"/>
              <a:t>maganizo</a:t>
            </a:r>
            <a:r>
              <a:rPr lang="en-US" sz="2000" b="1" dirty="0"/>
              <a:t>. </a:t>
            </a:r>
            <a:r>
              <a:rPr lang="en-US" sz="2000" b="1" dirty="0" err="1"/>
              <a:t>Sangotipempha</a:t>
            </a:r>
            <a:r>
              <a:rPr lang="en-US" sz="2000" b="1" dirty="0"/>
              <a:t> </a:t>
            </a:r>
            <a:r>
              <a:rPr lang="en-US" sz="2000" b="1" dirty="0" err="1"/>
              <a:t>kuti</a:t>
            </a:r>
            <a:r>
              <a:rPr lang="en-US" sz="2000" b="1" dirty="0"/>
              <a:t> </a:t>
            </a:r>
            <a:r>
              <a:rPr lang="en-US" sz="2000" b="1" dirty="0" err="1"/>
              <a:t>tizisamalira</a:t>
            </a:r>
            <a:r>
              <a:rPr lang="en-US" sz="2000" b="1" dirty="0"/>
              <a:t> </a:t>
            </a:r>
            <a:r>
              <a:rPr lang="en-US" sz="2000" b="1" dirty="0" err="1"/>
              <a:t>maganizo</a:t>
            </a:r>
            <a:r>
              <a:rPr lang="en-US" sz="2000" b="1" dirty="0"/>
              <a:t> </a:t>
            </a:r>
            <a:r>
              <a:rPr lang="en-US" sz="2000" b="1" dirty="0" err="1"/>
              <a:t>athu</a:t>
            </a:r>
            <a:r>
              <a:rPr lang="en-US" sz="2000" b="1" dirty="0"/>
              <a:t>, koma amatipempha kuti tiziganiza monga mmene Khristu ankaganizira (</a:t>
            </a:r>
            <a:r>
              <a:rPr lang="en-US" sz="2000" b="1" dirty="0" err="1"/>
              <a:t>Afilipi</a:t>
            </a:r>
            <a:r>
              <a:rPr lang="en-US" sz="2000" b="1" dirty="0"/>
              <a:t> 4:8; 2:5).</a:t>
            </a:r>
            <a:endParaRPr lang="en" sz="2000" b="1" dirty="0"/>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804983"/>
            <a:ext cx="8908028" cy="5016758"/>
          </a:xfrm>
          <a:prstGeom prst="rect">
            <a:avLst/>
          </a:prstGeom>
          <a:noFill/>
        </p:spPr>
        <p:txBody>
          <a:bodyPr wrap="square">
            <a:spAutoFit/>
          </a:bodyPr>
          <a:lstStyle/>
          <a:p>
            <a:pPr>
              <a:spcBef>
                <a:spcPts val="600"/>
              </a:spcBef>
            </a:pPr>
            <a:r>
              <a:rPr lang="en" sz="3200" b="1" dirty="0">
                <a:latin typeface="Constantia" panose="02030602050306030303" pitchFamily="18" charset="0"/>
              </a:rPr>
              <a:t>“</a:t>
            </a:r>
            <a:r>
              <a:rPr lang="en-GB" sz="3200" b="1" dirty="0" err="1">
                <a:latin typeface="Constantia" panose="02030602050306030303" pitchFamily="18" charset="0"/>
              </a:rPr>
              <a:t>Komabe</a:t>
            </a:r>
            <a:r>
              <a:rPr lang="en-GB" sz="3200" b="1" dirty="0">
                <a:latin typeface="Constantia" panose="02030602050306030303" pitchFamily="18" charset="0"/>
              </a:rPr>
              <a:t>, </a:t>
            </a:r>
            <a:r>
              <a:rPr lang="en-GB" sz="3200" b="1" dirty="0" err="1">
                <a:latin typeface="Constantia" panose="02030602050306030303" pitchFamily="18" charset="0"/>
              </a:rPr>
              <a:t>tili</a:t>
            </a:r>
            <a:r>
              <a:rPr lang="en-GB" sz="3200" b="1" dirty="0">
                <a:latin typeface="Constantia" panose="02030602050306030303" pitchFamily="18" charset="0"/>
              </a:rPr>
              <a:t> </a:t>
            </a:r>
            <a:r>
              <a:rPr lang="en-GB" sz="3200" b="1" dirty="0" err="1">
                <a:latin typeface="Constantia" panose="02030602050306030303" pitchFamily="18" charset="0"/>
              </a:rPr>
              <a:t>ndi</a:t>
            </a:r>
            <a:r>
              <a:rPr lang="en-GB" sz="3200" b="1" dirty="0">
                <a:latin typeface="Constantia" panose="02030602050306030303" pitchFamily="18" charset="0"/>
              </a:rPr>
              <a:t> </a:t>
            </a:r>
            <a:r>
              <a:rPr lang="en-GB" sz="3200" b="1" dirty="0" err="1">
                <a:latin typeface="Constantia" panose="02030602050306030303" pitchFamily="18" charset="0"/>
              </a:rPr>
              <a:t>ntchito</a:t>
            </a:r>
            <a:r>
              <a:rPr lang="en-GB" sz="3200" b="1" dirty="0">
                <a:latin typeface="Constantia" panose="02030602050306030303" pitchFamily="18" charset="0"/>
              </a:rPr>
              <a:t> </a:t>
            </a:r>
            <a:r>
              <a:rPr lang="en-GB" sz="3200" b="1" dirty="0" err="1">
                <a:latin typeface="Constantia" panose="02030602050306030303" pitchFamily="18" charset="0"/>
              </a:rPr>
              <a:t>yoti</a:t>
            </a:r>
            <a:r>
              <a:rPr lang="en-GB" sz="3200" b="1" dirty="0">
                <a:latin typeface="Constantia" panose="02030602050306030303" pitchFamily="18" charset="0"/>
              </a:rPr>
              <a:t> </a:t>
            </a:r>
            <a:r>
              <a:rPr lang="en-GB" sz="3200" b="1" dirty="0" err="1">
                <a:latin typeface="Constantia" panose="02030602050306030303" pitchFamily="18" charset="0"/>
              </a:rPr>
              <a:t>tichite</a:t>
            </a:r>
            <a:r>
              <a:rPr lang="en-GB" sz="3200" b="1" dirty="0">
                <a:latin typeface="Constantia" panose="02030602050306030303" pitchFamily="18" charset="0"/>
              </a:rPr>
              <a:t> </a:t>
            </a:r>
            <a:r>
              <a:rPr lang="en-GB" sz="3200" b="1" dirty="0" err="1">
                <a:latin typeface="Constantia" panose="02030602050306030303" pitchFamily="18" charset="0"/>
              </a:rPr>
              <a:t>yolimbana</a:t>
            </a:r>
            <a:r>
              <a:rPr lang="en-GB" sz="3200" b="1" dirty="0">
                <a:latin typeface="Constantia" panose="02030602050306030303" pitchFamily="18" charset="0"/>
              </a:rPr>
              <a:t> </a:t>
            </a:r>
            <a:r>
              <a:rPr lang="en-GB" sz="3200" b="1" dirty="0" err="1">
                <a:latin typeface="Constantia" panose="02030602050306030303" pitchFamily="18" charset="0"/>
              </a:rPr>
              <a:t>ndi</a:t>
            </a:r>
            <a:r>
              <a:rPr lang="en-GB" sz="3200" b="1" dirty="0">
                <a:latin typeface="Constantia" panose="02030602050306030303" pitchFamily="18" charset="0"/>
              </a:rPr>
              <a:t> </a:t>
            </a:r>
            <a:r>
              <a:rPr lang="en-GB" sz="3200" b="1" dirty="0" err="1">
                <a:latin typeface="Constantia" panose="02030602050306030303" pitchFamily="18" charset="0"/>
              </a:rPr>
              <a:t>mayesero</a:t>
            </a:r>
            <a:r>
              <a:rPr lang="en-GB" sz="3200" b="1" dirty="0">
                <a:latin typeface="Constantia" panose="02030602050306030303" pitchFamily="18" charset="0"/>
              </a:rPr>
              <a:t>. Iwo amene </a:t>
            </a:r>
            <a:r>
              <a:rPr lang="en-GB" sz="3200" b="1" dirty="0" err="1">
                <a:latin typeface="Constantia" panose="02030602050306030303" pitchFamily="18" charset="0"/>
              </a:rPr>
              <a:t>safuna</a:t>
            </a:r>
            <a:r>
              <a:rPr lang="en-GB" sz="3200" b="1" dirty="0">
                <a:latin typeface="Constantia" panose="02030602050306030303" pitchFamily="18" charset="0"/>
              </a:rPr>
              <a:t> </a:t>
            </a:r>
            <a:r>
              <a:rPr lang="en-GB" sz="3200" b="1" dirty="0" err="1">
                <a:latin typeface="Constantia" panose="02030602050306030303" pitchFamily="18" charset="0"/>
              </a:rPr>
              <a:t>kugwera</a:t>
            </a:r>
            <a:r>
              <a:rPr lang="en-GB" sz="3200" b="1" dirty="0">
                <a:latin typeface="Constantia" panose="02030602050306030303" pitchFamily="18" charset="0"/>
              </a:rPr>
              <a:t> mu </a:t>
            </a:r>
            <a:r>
              <a:rPr lang="en-GB" sz="3200" b="1" dirty="0" err="1">
                <a:latin typeface="Constantia" panose="02030602050306030303" pitchFamily="18" charset="0"/>
              </a:rPr>
              <a:t>misampha</a:t>
            </a:r>
            <a:r>
              <a:rPr lang="en-GB" sz="3200" b="1" dirty="0">
                <a:latin typeface="Constantia" panose="02030602050306030303" pitchFamily="18" charset="0"/>
              </a:rPr>
              <a:t> </a:t>
            </a:r>
            <a:r>
              <a:rPr lang="en-GB" sz="3200" b="1" dirty="0" err="1">
                <a:latin typeface="Constantia" panose="02030602050306030303" pitchFamily="18" charset="0"/>
              </a:rPr>
              <a:t>ya</a:t>
            </a:r>
            <a:r>
              <a:rPr lang="en-GB" sz="3200" b="1" dirty="0">
                <a:latin typeface="Constantia" panose="02030602050306030303" pitchFamily="18" charset="0"/>
              </a:rPr>
              <a:t> Satana </a:t>
            </a:r>
            <a:r>
              <a:rPr lang="en-GB" sz="3200" b="1" dirty="0" err="1">
                <a:latin typeface="Constantia" panose="02030602050306030303" pitchFamily="18" charset="0"/>
              </a:rPr>
              <a:t>ayenera</a:t>
            </a:r>
            <a:r>
              <a:rPr lang="en-GB" sz="3200" b="1" dirty="0">
                <a:latin typeface="Constantia" panose="02030602050306030303" pitchFamily="18" charset="0"/>
              </a:rPr>
              <a:t> </a:t>
            </a:r>
            <a:r>
              <a:rPr lang="en-GB" sz="3200" b="1" dirty="0" err="1">
                <a:latin typeface="Constantia" panose="02030602050306030303" pitchFamily="18" charset="0"/>
              </a:rPr>
              <a:t>kusamalira</a:t>
            </a:r>
            <a:r>
              <a:rPr lang="en-GB" sz="3200" b="1" dirty="0">
                <a:latin typeface="Constantia" panose="02030602050306030303" pitchFamily="18" charset="0"/>
              </a:rPr>
              <a:t> </a:t>
            </a:r>
            <a:r>
              <a:rPr lang="en-GB" sz="3200" b="1" dirty="0" err="1">
                <a:latin typeface="Constantia" panose="02030602050306030303" pitchFamily="18" charset="0"/>
              </a:rPr>
              <a:t>bwino</a:t>
            </a:r>
            <a:r>
              <a:rPr lang="en-GB" sz="3200" b="1" dirty="0">
                <a:latin typeface="Constantia" panose="02030602050306030303" pitchFamily="18" charset="0"/>
              </a:rPr>
              <a:t> </a:t>
            </a:r>
            <a:r>
              <a:rPr lang="en-GB" sz="3200" b="1" dirty="0" err="1">
                <a:latin typeface="Constantia" panose="02030602050306030303" pitchFamily="18" charset="0"/>
              </a:rPr>
              <a:t>njira</a:t>
            </a:r>
            <a:r>
              <a:rPr lang="en-GB" sz="3200" b="1" dirty="0">
                <a:latin typeface="Constantia" panose="02030602050306030303" pitchFamily="18" charset="0"/>
              </a:rPr>
              <a:t> za </a:t>
            </a:r>
            <a:r>
              <a:rPr lang="en-GB" sz="3200" b="1" dirty="0" err="1">
                <a:latin typeface="Constantia" panose="02030602050306030303" pitchFamily="18" charset="0"/>
              </a:rPr>
              <a:t>moyo</a:t>
            </a:r>
            <a:r>
              <a:rPr lang="en-GB" sz="3200" b="1" dirty="0">
                <a:latin typeface="Constantia" panose="02030602050306030303" pitchFamily="18" charset="0"/>
              </a:rPr>
              <a:t> </a:t>
            </a:r>
            <a:r>
              <a:rPr lang="en-GB" sz="3200" b="1" dirty="0" err="1">
                <a:latin typeface="Constantia" panose="02030602050306030303" pitchFamily="18" charset="0"/>
              </a:rPr>
              <a:t>wawo</a:t>
            </a:r>
            <a:r>
              <a:rPr lang="en-GB" sz="3200" b="1" dirty="0">
                <a:latin typeface="Constantia" panose="02030602050306030303" pitchFamily="18" charset="0"/>
              </a:rPr>
              <a:t>; </a:t>
            </a:r>
            <a:r>
              <a:rPr lang="en-GB" sz="3200" b="1" dirty="0" err="1">
                <a:latin typeface="Constantia" panose="02030602050306030303" pitchFamily="18" charset="0"/>
              </a:rPr>
              <a:t>ayenera</a:t>
            </a:r>
            <a:r>
              <a:rPr lang="en-GB" sz="3200" b="1" dirty="0">
                <a:latin typeface="Constantia" panose="02030602050306030303" pitchFamily="18" charset="0"/>
              </a:rPr>
              <a:t> </a:t>
            </a:r>
            <a:r>
              <a:rPr lang="en-GB" sz="3200" b="1" dirty="0" err="1">
                <a:latin typeface="Constantia" panose="02030602050306030303" pitchFamily="18" charset="0"/>
              </a:rPr>
              <a:t>kupewa</a:t>
            </a:r>
            <a:r>
              <a:rPr lang="en-GB" sz="3200" b="1" dirty="0">
                <a:latin typeface="Constantia" panose="02030602050306030303" pitchFamily="18" charset="0"/>
              </a:rPr>
              <a:t> </a:t>
            </a:r>
            <a:r>
              <a:rPr lang="en-GB" sz="3200" b="1" dirty="0" err="1">
                <a:latin typeface="Constantia" panose="02030602050306030303" pitchFamily="18" charset="0"/>
              </a:rPr>
              <a:t>kuwerenga</a:t>
            </a:r>
            <a:r>
              <a:rPr lang="en-GB" sz="3200" b="1" dirty="0">
                <a:latin typeface="Constantia" panose="02030602050306030303" pitchFamily="18" charset="0"/>
              </a:rPr>
              <a:t>, </a:t>
            </a:r>
            <a:r>
              <a:rPr lang="en-GB" sz="3200" b="1" dirty="0" err="1">
                <a:latin typeface="Constantia" panose="02030602050306030303" pitchFamily="18" charset="0"/>
              </a:rPr>
              <a:t>kuona</a:t>
            </a:r>
            <a:r>
              <a:rPr lang="en-GB" sz="3200" b="1" dirty="0">
                <a:latin typeface="Constantia" panose="02030602050306030303" pitchFamily="18" charset="0"/>
              </a:rPr>
              <a:t>, </a:t>
            </a:r>
            <a:r>
              <a:rPr lang="en-GB" sz="3200" b="1" dirty="0" err="1">
                <a:latin typeface="Constantia" panose="02030602050306030303" pitchFamily="18" charset="0"/>
              </a:rPr>
              <a:t>kapena</a:t>
            </a:r>
            <a:r>
              <a:rPr lang="en-GB" sz="3200" b="1" dirty="0">
                <a:latin typeface="Constantia" panose="02030602050306030303" pitchFamily="18" charset="0"/>
              </a:rPr>
              <a:t> </a:t>
            </a:r>
            <a:r>
              <a:rPr lang="en-GB" sz="3200" b="1" dirty="0" err="1">
                <a:latin typeface="Constantia" panose="02030602050306030303" pitchFamily="18" charset="0"/>
              </a:rPr>
              <a:t>kumva</a:t>
            </a:r>
            <a:r>
              <a:rPr lang="en-GB" sz="3200" b="1" dirty="0">
                <a:latin typeface="Constantia" panose="02030602050306030303" pitchFamily="18" charset="0"/>
              </a:rPr>
              <a:t> </a:t>
            </a:r>
            <a:r>
              <a:rPr lang="en-GB" sz="3200" b="1" dirty="0" err="1">
                <a:latin typeface="Constantia" panose="02030602050306030303" pitchFamily="18" charset="0"/>
              </a:rPr>
              <a:t>zinthu</a:t>
            </a:r>
            <a:r>
              <a:rPr lang="en-GB" sz="3200" b="1" dirty="0">
                <a:latin typeface="Constantia" panose="02030602050306030303" pitchFamily="18" charset="0"/>
              </a:rPr>
              <a:t> </a:t>
            </a:r>
            <a:r>
              <a:rPr lang="en-GB" sz="3200" b="1" dirty="0" err="1">
                <a:latin typeface="Constantia" panose="02030602050306030303" pitchFamily="18" charset="0"/>
              </a:rPr>
              <a:t>zimene</a:t>
            </a:r>
            <a:r>
              <a:rPr lang="en-GB" sz="3200" b="1" dirty="0">
                <a:latin typeface="Constantia" panose="02030602050306030303" pitchFamily="18" charset="0"/>
              </a:rPr>
              <a:t> </a:t>
            </a:r>
            <a:r>
              <a:rPr lang="en-GB" sz="3200" b="1" dirty="0" err="1">
                <a:latin typeface="Constantia" panose="02030602050306030303" pitchFamily="18" charset="0"/>
              </a:rPr>
              <a:t>zingayambitse</a:t>
            </a:r>
            <a:r>
              <a:rPr lang="en-GB" sz="3200" b="1" dirty="0">
                <a:latin typeface="Constantia" panose="02030602050306030303" pitchFamily="18" charset="0"/>
              </a:rPr>
              <a:t> </a:t>
            </a:r>
            <a:r>
              <a:rPr lang="en-GB" sz="3200" b="1" dirty="0" err="1">
                <a:latin typeface="Constantia" panose="02030602050306030303" pitchFamily="18" charset="0"/>
              </a:rPr>
              <a:t>maganizo</a:t>
            </a:r>
            <a:r>
              <a:rPr lang="en-GB" sz="3200" b="1" dirty="0">
                <a:latin typeface="Constantia" panose="02030602050306030303" pitchFamily="18" charset="0"/>
              </a:rPr>
              <a:t> </a:t>
            </a:r>
            <a:r>
              <a:rPr lang="en-GB" sz="3200" b="1" dirty="0" err="1">
                <a:latin typeface="Constantia" panose="02030602050306030303" pitchFamily="18" charset="0"/>
              </a:rPr>
              <a:t>osayera</a:t>
            </a:r>
            <a:r>
              <a:rPr lang="en-GB" sz="3200" b="1" dirty="0">
                <a:latin typeface="Constantia" panose="02030602050306030303" pitchFamily="18" charset="0"/>
              </a:rPr>
              <a:t>. </a:t>
            </a:r>
            <a:r>
              <a:rPr lang="en-GB" sz="3200" b="1" dirty="0" err="1">
                <a:latin typeface="Constantia" panose="02030602050306030303" pitchFamily="18" charset="0"/>
              </a:rPr>
              <a:t>Maganizo</a:t>
            </a:r>
            <a:r>
              <a:rPr lang="en-GB" sz="3200" b="1" dirty="0">
                <a:latin typeface="Constantia" panose="02030602050306030303" pitchFamily="18" charset="0"/>
              </a:rPr>
              <a:t> </a:t>
            </a:r>
            <a:r>
              <a:rPr lang="en-GB" sz="3200" b="1" dirty="0" err="1">
                <a:latin typeface="Constantia" panose="02030602050306030303" pitchFamily="18" charset="0"/>
              </a:rPr>
              <a:t>sayenera</a:t>
            </a:r>
            <a:r>
              <a:rPr lang="en-GB" sz="3200" b="1" dirty="0">
                <a:latin typeface="Constantia" panose="02030602050306030303" pitchFamily="18" charset="0"/>
              </a:rPr>
              <a:t> </a:t>
            </a:r>
            <a:r>
              <a:rPr lang="en-GB" sz="3200" b="1" dirty="0" err="1">
                <a:latin typeface="Constantia" panose="02030602050306030303" pitchFamily="18" charset="0"/>
              </a:rPr>
              <a:t>kuloledwa</a:t>
            </a:r>
            <a:r>
              <a:rPr lang="en-GB" sz="3200" b="1" dirty="0">
                <a:latin typeface="Constantia" panose="02030602050306030303" pitchFamily="18" charset="0"/>
              </a:rPr>
              <a:t> </a:t>
            </a:r>
            <a:r>
              <a:rPr lang="en-GB" sz="3200" b="1" dirty="0" err="1">
                <a:latin typeface="Constantia" panose="02030602050306030303" pitchFamily="18" charset="0"/>
              </a:rPr>
              <a:t>kumangoyendayenda</a:t>
            </a:r>
            <a:r>
              <a:rPr lang="en-GB" sz="3200" b="1" dirty="0">
                <a:latin typeface="Constantia" panose="02030602050306030303" pitchFamily="18" charset="0"/>
              </a:rPr>
              <a:t> </a:t>
            </a:r>
            <a:r>
              <a:rPr lang="en-GB" sz="3200" b="1" dirty="0" err="1">
                <a:latin typeface="Constantia" panose="02030602050306030303" pitchFamily="18" charset="0"/>
              </a:rPr>
              <a:t>mopanda</a:t>
            </a:r>
            <a:r>
              <a:rPr lang="en-GB" sz="3200" b="1" dirty="0">
                <a:latin typeface="Constantia" panose="02030602050306030303" pitchFamily="18" charset="0"/>
              </a:rPr>
              <a:t> </a:t>
            </a:r>
            <a:r>
              <a:rPr lang="en-GB" sz="3200" b="1" dirty="0" err="1">
                <a:latin typeface="Constantia" panose="02030602050306030303" pitchFamily="18" charset="0"/>
              </a:rPr>
              <a:t>malire</a:t>
            </a:r>
            <a:r>
              <a:rPr lang="en-GB" sz="3200" b="1" dirty="0">
                <a:latin typeface="Constantia" panose="02030602050306030303" pitchFamily="18" charset="0"/>
              </a:rPr>
              <a:t> pa </a:t>
            </a:r>
            <a:r>
              <a:rPr lang="en-GB" sz="3200" b="1" dirty="0" err="1">
                <a:latin typeface="Constantia" panose="02030602050306030303" pitchFamily="18" charset="0"/>
              </a:rPr>
              <a:t>nkhani</a:t>
            </a:r>
            <a:r>
              <a:rPr lang="en-GB" sz="3200" b="1" dirty="0">
                <a:latin typeface="Constantia" panose="02030602050306030303" pitchFamily="18" charset="0"/>
              </a:rPr>
              <a:t> </a:t>
            </a:r>
            <a:r>
              <a:rPr lang="en-GB" sz="3200" b="1" dirty="0" err="1">
                <a:latin typeface="Constantia" panose="02030602050306030303" pitchFamily="18" charset="0"/>
              </a:rPr>
              <a:t>iliyonse</a:t>
            </a:r>
            <a:r>
              <a:rPr lang="en-GB" sz="3200" b="1" dirty="0">
                <a:latin typeface="Constantia" panose="02030602050306030303" pitchFamily="18" charset="0"/>
              </a:rPr>
              <a:t> </a:t>
            </a:r>
            <a:r>
              <a:rPr lang="en-GB" sz="3200" b="1" dirty="0" err="1">
                <a:latin typeface="Constantia" panose="02030602050306030303" pitchFamily="18" charset="0"/>
              </a:rPr>
              <a:t>imene</a:t>
            </a:r>
            <a:r>
              <a:rPr lang="en-GB" sz="3200" b="1" dirty="0">
                <a:latin typeface="Constantia" panose="02030602050306030303" pitchFamily="18" charset="0"/>
              </a:rPr>
              <a:t> </a:t>
            </a:r>
            <a:r>
              <a:rPr lang="en-GB" sz="3200" b="1" dirty="0" err="1">
                <a:latin typeface="Constantia" panose="02030602050306030303" pitchFamily="18" charset="0"/>
              </a:rPr>
              <a:t>mdani</a:t>
            </a:r>
            <a:r>
              <a:rPr lang="en-GB" sz="3200" b="1" dirty="0">
                <a:latin typeface="Constantia" panose="02030602050306030303" pitchFamily="18" charset="0"/>
              </a:rPr>
              <a:t> </a:t>
            </a:r>
            <a:r>
              <a:rPr lang="en-GB" sz="3200" b="1" dirty="0" err="1">
                <a:latin typeface="Constantia" panose="02030602050306030303" pitchFamily="18" charset="0"/>
              </a:rPr>
              <a:t>wa</a:t>
            </a:r>
            <a:r>
              <a:rPr lang="en-GB" sz="3200" b="1" dirty="0">
                <a:latin typeface="Constantia" panose="02030602050306030303" pitchFamily="18" charset="0"/>
              </a:rPr>
              <a:t> </a:t>
            </a:r>
            <a:r>
              <a:rPr lang="en-GB" sz="3200" b="1" dirty="0" err="1">
                <a:latin typeface="Constantia" panose="02030602050306030303" pitchFamily="18" charset="0"/>
              </a:rPr>
              <a:t>miyoyo</a:t>
            </a:r>
            <a:r>
              <a:rPr lang="en-GB" sz="3200" b="1" dirty="0">
                <a:latin typeface="Constantia" panose="02030602050306030303" pitchFamily="18" charset="0"/>
              </a:rPr>
              <a:t> </a:t>
            </a:r>
            <a:r>
              <a:rPr lang="en-GB" sz="3200" b="1" dirty="0" err="1">
                <a:latin typeface="Constantia" panose="02030602050306030303" pitchFamily="18" charset="0"/>
              </a:rPr>
              <a:t>angapereke</a:t>
            </a:r>
            <a:endParaRPr lang="en"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en" sz="1600" b="1" dirty="0"/>
              <a:t>EGW (Patriarchs and Prophets, p.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E3415D65-800B-5841-D401-9D751611C840}"/>
              </a:ext>
            </a:extLst>
          </p:cNvPr>
          <p:cNvSpPr txBox="1"/>
          <p:nvPr/>
        </p:nvSpPr>
        <p:spPr>
          <a:xfrm>
            <a:off x="0" y="-143260"/>
            <a:ext cx="12192000" cy="830997"/>
          </a:xfrm>
          <a:prstGeom prst="rect">
            <a:avLst/>
          </a:prstGeom>
          <a:noFill/>
        </p:spPr>
        <p:txBody>
          <a:bodyPr wrap="square">
            <a:spAutoFit/>
          </a:bodyPr>
          <a:lstStyle/>
          <a:p>
            <a:pPr algn="ctr"/>
            <a:r>
              <a:rPr lang="en-US"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MAKHALIDWE A YESU (1)</a:t>
            </a:r>
            <a:endPar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endParaRP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649632"/>
            <a:ext cx="12192000" cy="646331"/>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Iyeyu, pokhala Mulungu ndithu,</a:t>
            </a:r>
          </a:p>
          <a:p>
            <a:pPr algn="ctr"/>
            <a:r>
              <a:rPr lang="en-US" b="1" dirty="0">
                <a:solidFill>
                  <a:srgbClr val="FFFF00"/>
                </a:solidFill>
                <a:effectLst>
                  <a:outerShdw blurRad="38100" dist="38100" dir="2700000" algn="tl">
                    <a:srgbClr val="000000">
                      <a:alpha val="43137"/>
                    </a:srgbClr>
                  </a:outerShdw>
                </a:effectLst>
                <a:latin typeface="Comic Sans MS" panose="030F0702030302020204" pitchFamily="66" charset="0"/>
              </a:rPr>
              <a:t>sanatenge kufanana ndi Mulungu kukhala chinthu choyenera kuchigwiritsa.</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sz="1400" b="1" dirty="0">
                <a:solidFill>
                  <a:srgbClr val="FFFF00"/>
                </a:solidFill>
                <a:effectLst>
                  <a:outerShdw blurRad="38100" dist="38100" dir="2700000" algn="tl">
                    <a:srgbClr val="000000">
                      <a:alpha val="43137"/>
                    </a:srgbClr>
                  </a:outerShdw>
                </a:effectLst>
                <a:latin typeface="Comic Sans MS" panose="030F0702030302020204" pitchFamily="66" charset="0"/>
              </a:rPr>
              <a:t>Afilipi</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en-US" sz="2000" b="1" dirty="0"/>
              <a:t>Paulo anatchula makhalidwe atatu a Yesu:</a:t>
            </a:r>
            <a:endParaRPr lang="en" sz="2000" b="1" dirty="0"/>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3129458721"/>
              </p:ext>
            </p:extLst>
          </p:nvPr>
        </p:nvGraphicFramePr>
        <p:xfrm>
          <a:off x="97393" y="1886678"/>
          <a:ext cx="7872715"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82" y="3308049"/>
            <a:ext cx="7591304" cy="1015663"/>
          </a:xfrm>
          <a:prstGeom prst="rect">
            <a:avLst/>
          </a:prstGeom>
          <a:noFill/>
        </p:spPr>
        <p:txBody>
          <a:bodyPr wrap="square" rtlCol="0">
            <a:spAutoFit/>
          </a:bodyPr>
          <a:lstStyle/>
          <a:p>
            <a:pPr>
              <a:spcBef>
                <a:spcPts val="600"/>
              </a:spcBef>
            </a:pPr>
            <a:r>
              <a:rPr lang="en-US" sz="2000" b="1" dirty="0" err="1"/>
              <a:t>Ngakhale</a:t>
            </a:r>
            <a:r>
              <a:rPr lang="en-US" sz="2000" b="1" dirty="0"/>
              <a:t> </a:t>
            </a:r>
            <a:r>
              <a:rPr lang="en-US" sz="2000" b="1" dirty="0" err="1"/>
              <a:t>anali</a:t>
            </a:r>
            <a:r>
              <a:rPr lang="en-US" sz="2000" b="1" dirty="0"/>
              <a:t> </a:t>
            </a:r>
            <a:r>
              <a:rPr lang="en-US" sz="2000" b="1" dirty="0" err="1"/>
              <a:t>Mlengi</a:t>
            </a:r>
            <a:r>
              <a:rPr lang="en-US" sz="2000" b="1" dirty="0"/>
              <a:t>, Iye </a:t>
            </a:r>
            <a:r>
              <a:rPr lang="en-US" sz="2000" b="1" dirty="0" err="1"/>
              <a:t>anadzichepetsa</a:t>
            </a:r>
            <a:r>
              <a:rPr lang="en-US" sz="2000" b="1" dirty="0"/>
              <a:t> </a:t>
            </a:r>
            <a:r>
              <a:rPr lang="en-US" sz="2000" b="1" dirty="0" err="1"/>
              <a:t>nʼkukhala</a:t>
            </a:r>
            <a:r>
              <a:rPr lang="en-US" sz="2000" b="1" dirty="0"/>
              <a:t> </a:t>
            </a:r>
            <a:r>
              <a:rPr lang="en-US" sz="2000" b="1" dirty="0" err="1"/>
              <a:t>cholengedwa</a:t>
            </a:r>
            <a:r>
              <a:rPr lang="en-US" sz="2000" b="1" dirty="0"/>
              <a:t>. Iye </a:t>
            </a:r>
            <a:r>
              <a:rPr lang="en-US" sz="2000" b="1" dirty="0" err="1"/>
              <a:t>analola</a:t>
            </a:r>
            <a:r>
              <a:rPr lang="en-US" sz="2000" b="1" dirty="0"/>
              <a:t> </a:t>
            </a:r>
            <a:r>
              <a:rPr lang="en-US" sz="2000" b="1" dirty="0" err="1"/>
              <a:t>kuzunzidwa</a:t>
            </a:r>
            <a:r>
              <a:rPr lang="en-US" sz="2000" b="1" dirty="0"/>
              <a:t> </a:t>
            </a:r>
            <a:r>
              <a:rPr lang="en-US" sz="2000" b="1" dirty="0" err="1"/>
              <a:t>ndi</a:t>
            </a:r>
            <a:r>
              <a:rPr lang="en-US" sz="2000" b="1" dirty="0"/>
              <a:t> </a:t>
            </a:r>
            <a:r>
              <a:rPr lang="en-US" sz="2000" b="1" dirty="0" err="1"/>
              <a:t>kufa</a:t>
            </a:r>
            <a:r>
              <a:rPr lang="en-US" sz="2000" b="1" dirty="0"/>
              <a:t> pa </a:t>
            </a:r>
            <a:r>
              <a:rPr lang="en-US" sz="2000" b="1" dirty="0" err="1"/>
              <a:t>mtanda</a:t>
            </a:r>
            <a:r>
              <a:rPr lang="en-US" sz="2000" b="1" dirty="0"/>
              <a:t> </a:t>
            </a:r>
            <a:r>
              <a:rPr lang="en-US" sz="2000" b="1" dirty="0" err="1"/>
              <a:t>kuti</a:t>
            </a:r>
            <a:r>
              <a:rPr lang="en-US" sz="2000" b="1" dirty="0"/>
              <a:t> </a:t>
            </a:r>
            <a:r>
              <a:rPr lang="en-US" sz="2000" b="1" dirty="0" err="1"/>
              <a:t>atiwombole</a:t>
            </a:r>
            <a:r>
              <a:rPr lang="en-US" sz="2000" b="1" dirty="0"/>
              <a:t>.</a:t>
            </a:r>
            <a:endParaRPr lang="en" sz="2000" b="1" dirty="0"/>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8081319" y="1496373"/>
            <a:ext cx="4012358"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204889" y="3742826"/>
            <a:ext cx="1885484"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0208193" y="3744924"/>
            <a:ext cx="1885484"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78" y="6121924"/>
            <a:ext cx="7924941" cy="707886"/>
          </a:xfrm>
          <a:prstGeom prst="rect">
            <a:avLst/>
          </a:prstGeom>
          <a:noFill/>
        </p:spPr>
        <p:txBody>
          <a:bodyPr wrap="square">
            <a:spAutoFit/>
          </a:bodyPr>
          <a:lstStyle/>
          <a:p>
            <a:pPr>
              <a:spcBef>
                <a:spcPts val="600"/>
              </a:spcBef>
            </a:pPr>
            <a:r>
              <a:rPr lang="en-US" sz="2000" b="1" dirty="0"/>
              <a:t>Iye </a:t>
            </a:r>
            <a:r>
              <a:rPr lang="en-US" sz="2000" b="1" dirty="0" err="1"/>
              <a:t>ndi</a:t>
            </a:r>
            <a:r>
              <a:rPr lang="en-US" sz="2000" b="1" dirty="0"/>
              <a:t> </a:t>
            </a:r>
            <a:r>
              <a:rPr lang="en-US" sz="2000" b="1" dirty="0" err="1"/>
              <a:t>chitsanzo</a:t>
            </a:r>
            <a:r>
              <a:rPr lang="en-US" sz="2000" b="1" dirty="0"/>
              <a:t> </a:t>
            </a:r>
            <a:r>
              <a:rPr lang="en-US" sz="2000" b="1" dirty="0" err="1"/>
              <a:t>chathu</a:t>
            </a:r>
            <a:r>
              <a:rPr lang="en-US" sz="2000" b="1" dirty="0"/>
              <a:t>. </a:t>
            </a:r>
            <a:r>
              <a:rPr lang="en-US" sz="2000" b="1" dirty="0" err="1"/>
              <a:t>Tiyenera</a:t>
            </a:r>
            <a:r>
              <a:rPr lang="en-US" sz="2000" b="1" dirty="0"/>
              <a:t> </a:t>
            </a:r>
            <a:r>
              <a:rPr lang="en-US" sz="2000" b="1" dirty="0" err="1"/>
              <a:t>kukhala</a:t>
            </a:r>
            <a:r>
              <a:rPr lang="en-US" sz="2000" b="1" dirty="0"/>
              <a:t> </a:t>
            </a:r>
            <a:r>
              <a:rPr lang="en-US" sz="2000" b="1" dirty="0" err="1"/>
              <a:t>okonzeka</a:t>
            </a:r>
            <a:r>
              <a:rPr lang="en-US" sz="2000" b="1" dirty="0"/>
              <a:t> </a:t>
            </a:r>
            <a:r>
              <a:rPr lang="en-US" sz="2000" b="1" dirty="0" err="1"/>
              <a:t>kudzichepetsa</a:t>
            </a:r>
            <a:r>
              <a:rPr lang="en-US" sz="2000" b="1" dirty="0"/>
              <a:t> </a:t>
            </a:r>
            <a:r>
              <a:rPr lang="en-US" sz="2000" b="1" dirty="0" err="1"/>
              <a:t>ndi</a:t>
            </a:r>
            <a:r>
              <a:rPr lang="en-US" sz="2000" b="1" dirty="0"/>
              <a:t> </a:t>
            </a:r>
            <a:r>
              <a:rPr lang="en-US" sz="2000" b="1" dirty="0" err="1"/>
              <a:t>kudzipereka</a:t>
            </a:r>
            <a:r>
              <a:rPr lang="en-US" sz="2000" b="1" dirty="0"/>
              <a:t> </a:t>
            </a:r>
            <a:r>
              <a:rPr lang="en-US" sz="2000" b="1" dirty="0" err="1"/>
              <a:t>tokha</a:t>
            </a:r>
            <a:r>
              <a:rPr lang="en-US" sz="2000" b="1" dirty="0"/>
              <a:t> </a:t>
            </a:r>
            <a:r>
              <a:rPr lang="en-US" sz="2000" b="1" dirty="0" err="1"/>
              <a:t>chifukwa</a:t>
            </a:r>
            <a:r>
              <a:rPr lang="en-US" sz="2000" b="1" dirty="0"/>
              <a:t> cha </a:t>
            </a:r>
            <a:r>
              <a:rPr lang="en-US" sz="2000" b="1" dirty="0" err="1"/>
              <a:t>ubwino</a:t>
            </a:r>
            <a:r>
              <a:rPr lang="en-US" sz="2000" b="1" dirty="0"/>
              <a:t> </a:t>
            </a:r>
            <a:r>
              <a:rPr lang="en-US" sz="2000" b="1" dirty="0" err="1"/>
              <a:t>wa</a:t>
            </a:r>
            <a:r>
              <a:rPr lang="en-US" sz="2000" b="1" dirty="0"/>
              <a:t> </a:t>
            </a:r>
            <a:r>
              <a:rPr lang="en-US" sz="2000" b="1" dirty="0" err="1"/>
              <a:t>ena</a:t>
            </a:r>
            <a:r>
              <a:rPr lang="en-US" sz="2000" b="1" dirty="0"/>
              <a:t>.</a:t>
            </a:r>
            <a:endParaRPr lang="en" sz="2000" b="1" dirty="0"/>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1" y="5434496"/>
            <a:ext cx="7813727" cy="707886"/>
          </a:xfrm>
          <a:prstGeom prst="rect">
            <a:avLst/>
          </a:prstGeom>
          <a:noFill/>
        </p:spPr>
        <p:txBody>
          <a:bodyPr wrap="square">
            <a:spAutoFit/>
          </a:bodyPr>
          <a:lstStyle/>
          <a:p>
            <a:pPr>
              <a:spcBef>
                <a:spcPts val="600"/>
              </a:spcBef>
            </a:pPr>
            <a:r>
              <a:rPr lang="en-US" sz="2000" b="1" dirty="0" err="1"/>
              <a:t>Tikaganizira</a:t>
            </a:r>
            <a:r>
              <a:rPr lang="en-US" sz="2000" b="1" dirty="0"/>
              <a:t> </a:t>
            </a:r>
            <a:r>
              <a:rPr lang="en-US" sz="2000" b="1" dirty="0" err="1"/>
              <a:t>izi</a:t>
            </a:r>
            <a:r>
              <a:rPr lang="en-US" sz="2000" b="1" dirty="0"/>
              <a:t>, </a:t>
            </a:r>
            <a:r>
              <a:rPr lang="en-US" sz="2000" b="1" dirty="0" err="1"/>
              <a:t>sitingachite</a:t>
            </a:r>
            <a:r>
              <a:rPr lang="en-US" sz="2000" b="1" dirty="0"/>
              <a:t> </a:t>
            </a:r>
            <a:r>
              <a:rPr lang="en-US" sz="2000" b="1" dirty="0" err="1"/>
              <a:t>china</a:t>
            </a:r>
            <a:r>
              <a:rPr lang="en-US" sz="2000" b="1" dirty="0"/>
              <a:t> </a:t>
            </a:r>
            <a:r>
              <a:rPr lang="en-US" sz="2000" b="1" dirty="0" err="1"/>
              <a:t>chilichonse</a:t>
            </a:r>
            <a:r>
              <a:rPr lang="en-US" sz="2000" b="1" dirty="0"/>
              <a:t> </a:t>
            </a:r>
            <a:r>
              <a:rPr lang="en-US" sz="2000" b="1" dirty="0" err="1"/>
              <a:t>koma</a:t>
            </a:r>
            <a:r>
              <a:rPr lang="en-US" sz="2000" b="1" dirty="0"/>
              <a:t> </a:t>
            </a:r>
            <a:r>
              <a:rPr lang="en-US" sz="2000" b="1" dirty="0" err="1"/>
              <a:t>kugwadira</a:t>
            </a:r>
            <a:r>
              <a:rPr lang="en-US" sz="2000" b="1" dirty="0"/>
              <a:t> </a:t>
            </a:r>
            <a:r>
              <a:rPr lang="en-US" sz="2000" b="1" dirty="0" err="1"/>
              <a:t>ndi</a:t>
            </a:r>
            <a:r>
              <a:rPr lang="en-US" sz="2000" b="1" dirty="0"/>
              <a:t> </a:t>
            </a:r>
            <a:r>
              <a:rPr lang="en-US" sz="2000" b="1" dirty="0" err="1"/>
              <a:t>kulambira</a:t>
            </a:r>
            <a:r>
              <a:rPr lang="en-US" sz="2000" b="1" dirty="0"/>
              <a:t> </a:t>
            </a:r>
            <a:r>
              <a:rPr lang="en-US" sz="2000" b="1" dirty="0" err="1"/>
              <a:t>Mpulumutsi</a:t>
            </a:r>
            <a:r>
              <a:rPr lang="en-US" sz="2000" b="1" dirty="0"/>
              <a:t> </a:t>
            </a:r>
            <a:r>
              <a:rPr lang="en-US" sz="2000" b="1" dirty="0" err="1"/>
              <a:t>wathu</a:t>
            </a:r>
            <a:r>
              <a:rPr lang="en-US" sz="2000" b="1" dirty="0"/>
              <a:t> </a:t>
            </a:r>
            <a:r>
              <a:rPr lang="en-US" sz="2000" b="1" dirty="0" err="1"/>
              <a:t>wodabwitsa</a:t>
            </a:r>
            <a:r>
              <a:rPr lang="en-US" sz="2000" b="1" dirty="0"/>
              <a:t>.</a:t>
            </a:r>
            <a:endParaRPr lang="en" sz="2000" b="1" dirty="0"/>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1" y="4360065"/>
            <a:ext cx="7690160" cy="1015663"/>
          </a:xfrm>
          <a:prstGeom prst="rect">
            <a:avLst/>
          </a:prstGeom>
          <a:noFill/>
        </p:spPr>
        <p:txBody>
          <a:bodyPr wrap="square">
            <a:spAutoFit/>
          </a:bodyPr>
          <a:lstStyle/>
          <a:p>
            <a:pPr>
              <a:spcBef>
                <a:spcPts val="600"/>
              </a:spcBef>
            </a:pPr>
            <a:r>
              <a:rPr lang="en-US" sz="2000" b="1" dirty="0" err="1"/>
              <a:t>Ngakhale</a:t>
            </a:r>
            <a:r>
              <a:rPr lang="en-US" sz="2000" b="1" dirty="0"/>
              <a:t> </a:t>
            </a:r>
            <a:r>
              <a:rPr lang="en-US" sz="2000" b="1" dirty="0" err="1"/>
              <a:t>anali</a:t>
            </a:r>
            <a:r>
              <a:rPr lang="en-US" sz="2000" b="1" dirty="0"/>
              <a:t> </a:t>
            </a:r>
            <a:r>
              <a:rPr lang="en-US" sz="2000" b="1" dirty="0" err="1"/>
              <a:t>wofanana</a:t>
            </a:r>
            <a:r>
              <a:rPr lang="en-US" sz="2000" b="1" dirty="0"/>
              <a:t> </a:t>
            </a:r>
            <a:r>
              <a:rPr lang="en-US" sz="2000" b="1" dirty="0" err="1"/>
              <a:t>ndi</a:t>
            </a:r>
            <a:r>
              <a:rPr lang="en-US" sz="2000" b="1" dirty="0"/>
              <a:t> </a:t>
            </a:r>
            <a:r>
              <a:rPr lang="en-US" sz="2000" b="1" dirty="0" err="1"/>
              <a:t>Anthu</a:t>
            </a:r>
            <a:r>
              <a:rPr lang="en-US" sz="2000" b="1" dirty="0"/>
              <a:t> </a:t>
            </a:r>
            <a:r>
              <a:rPr lang="en-US" sz="2000" b="1" dirty="0" err="1"/>
              <a:t>ena</a:t>
            </a:r>
            <a:r>
              <a:rPr lang="en-US" sz="2000" b="1" dirty="0"/>
              <a:t> </a:t>
            </a:r>
            <a:r>
              <a:rPr lang="en-US" sz="2000" b="1" dirty="0" err="1"/>
              <a:t>awiri</a:t>
            </a:r>
            <a:r>
              <a:rPr lang="en-US" sz="2000" b="1" dirty="0"/>
              <a:t> a </a:t>
            </a:r>
            <a:r>
              <a:rPr lang="en-US" sz="2000" b="1" dirty="0" err="1"/>
              <a:t>Umulungu</a:t>
            </a:r>
            <a:r>
              <a:rPr lang="en-US" sz="2000" b="1" dirty="0"/>
              <a:t>, Yesu </a:t>
            </a:r>
            <a:r>
              <a:rPr lang="en-US" sz="2000" b="1" dirty="0" err="1"/>
              <a:t>nthawi</a:t>
            </a:r>
            <a:r>
              <a:rPr lang="en-US" sz="2000" b="1" dirty="0"/>
              <a:t> </a:t>
            </a:r>
            <a:r>
              <a:rPr lang="en-US" sz="2000" b="1" dirty="0" err="1"/>
              <a:t>zonse</a:t>
            </a:r>
            <a:r>
              <a:rPr lang="en-US" sz="2000" b="1" dirty="0"/>
              <a:t> </a:t>
            </a:r>
            <a:r>
              <a:rPr lang="en-US" sz="2000" b="1" dirty="0" err="1"/>
              <a:t>anagonjera</a:t>
            </a:r>
            <a:r>
              <a:rPr lang="en-US" sz="2000" b="1" dirty="0"/>
              <a:t> </a:t>
            </a:r>
            <a:r>
              <a:rPr lang="en-US" sz="2000" b="1" dirty="0" err="1"/>
              <a:t>chifuniro</a:t>
            </a:r>
            <a:r>
              <a:rPr lang="en-US" sz="2000" b="1" dirty="0"/>
              <a:t> cha </a:t>
            </a:r>
            <a:r>
              <a:rPr lang="en-US" sz="2000" b="1" dirty="0" err="1"/>
              <a:t>Atate</a:t>
            </a:r>
            <a:r>
              <a:rPr lang="en-US" sz="2000" b="1" dirty="0"/>
              <a:t> </a:t>
            </a:r>
            <a:r>
              <a:rPr lang="en-US" sz="2000" b="1" dirty="0" err="1"/>
              <a:t>mwangwiro</a:t>
            </a:r>
            <a:r>
              <a:rPr lang="en-US" sz="2000" b="1" dirty="0"/>
              <a:t> </a:t>
            </a:r>
            <a:r>
              <a:rPr lang="en-US" sz="2000" b="1" dirty="0" err="1"/>
              <a:t>nthawi</a:t>
            </a:r>
            <a:r>
              <a:rPr lang="en-US" sz="2000" b="1" dirty="0"/>
              <a:t> zonse. </a:t>
            </a:r>
            <a:r>
              <a:rPr lang="en-US" sz="2000" b="1" dirty="0" err="1"/>
              <a:t>Panalibe</a:t>
            </a:r>
            <a:r>
              <a:rPr lang="en-US" sz="2000" b="1" dirty="0"/>
              <a:t> </a:t>
            </a:r>
            <a:r>
              <a:rPr lang="en-US" sz="2000" b="1" dirty="0" err="1"/>
              <a:t>nthawi</a:t>
            </a:r>
            <a:r>
              <a:rPr lang="en-US" sz="2000" b="1" dirty="0"/>
              <a:t> </a:t>
            </a:r>
            <a:r>
              <a:rPr lang="en-US" sz="2000" b="1" dirty="0" err="1"/>
              <a:t>iliyonse</a:t>
            </a:r>
            <a:r>
              <a:rPr lang="en-US" sz="2000" b="1" dirty="0"/>
              <a:t> </a:t>
            </a:r>
            <a:r>
              <a:rPr lang="en-US" sz="2000" b="1" dirty="0" err="1"/>
              <a:t>imene</a:t>
            </a:r>
            <a:r>
              <a:rPr lang="en-US" sz="2000" b="1" dirty="0"/>
              <a:t> Iye </a:t>
            </a:r>
            <a:r>
              <a:rPr lang="en-US" sz="2000" b="1" dirty="0" err="1"/>
              <a:t>anakana</a:t>
            </a:r>
            <a:r>
              <a:rPr lang="en-US" sz="2000" b="1" dirty="0"/>
              <a:t> </a:t>
            </a:r>
            <a:r>
              <a:rPr lang="en-US" sz="2000" b="1" dirty="0" err="1"/>
              <a:t>kumvera</a:t>
            </a:r>
            <a:r>
              <a:rPr lang="en-US" sz="2000" b="1" dirty="0"/>
              <a:t>.</a:t>
            </a:r>
            <a:endParaRPr lang="en" sz="2000" b="1" dirty="0"/>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64858"/>
            <a:ext cx="7614017" cy="707886"/>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US"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MAKHALIDWE A YESU (2)</a:t>
            </a:r>
            <a:endParaRPr lang="en"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EE72F06-AA6E-3C78-434B-A6B5313B83F5}"/>
              </a:ext>
            </a:extLst>
          </p:cNvPr>
          <p:cNvSpPr txBox="1"/>
          <p:nvPr/>
        </p:nvSpPr>
        <p:spPr>
          <a:xfrm>
            <a:off x="4800598" y="607601"/>
            <a:ext cx="7030706" cy="1940957"/>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GB" b="1" dirty="0">
                <a:effectLst>
                  <a:outerShdw blurRad="38100" dist="38100" dir="2700000" algn="tl">
                    <a:srgbClr val="000000">
                      <a:alpha val="43137"/>
                    </a:srgbClr>
                  </a:outerShdw>
                </a:effectLst>
                <a:latin typeface="Comic Sans MS" panose="030F0702030302020204" pitchFamily="66" charset="0"/>
              </a:rPr>
              <a:t>“</a:t>
            </a:r>
            <a:r>
              <a:rPr lang="en-GB" b="1" dirty="0" err="1">
                <a:effectLst>
                  <a:outerShdw blurRad="38100" dist="38100" dir="2700000" algn="tl">
                    <a:srgbClr val="000000">
                      <a:alpha val="43137"/>
                    </a:srgbClr>
                  </a:outerShdw>
                </a:effectLst>
                <a:latin typeface="Comic Sans MS" panose="030F0702030302020204" pitchFamily="66" charset="0"/>
              </a:rPr>
              <a:t>Mosakayikira</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chinsinsi</a:t>
            </a:r>
            <a:r>
              <a:rPr lang="en-GB" b="1" dirty="0">
                <a:effectLst>
                  <a:outerShdw blurRad="38100" dist="38100" dir="2700000" algn="tl">
                    <a:srgbClr val="000000">
                      <a:alpha val="43137"/>
                    </a:srgbClr>
                  </a:outerShdw>
                </a:effectLst>
                <a:latin typeface="Comic Sans MS" panose="030F0702030302020204" pitchFamily="66" charset="0"/>
              </a:rPr>
              <a:t> cha </a:t>
            </a:r>
            <a:r>
              <a:rPr lang="en-GB" b="1" dirty="0" err="1">
                <a:effectLst>
                  <a:outerShdw blurRad="38100" dist="38100" dir="2700000" algn="tl">
                    <a:srgbClr val="000000">
                      <a:alpha val="43137"/>
                    </a:srgbClr>
                  </a:outerShdw>
                </a:effectLst>
                <a:latin typeface="Comic Sans MS" panose="030F0702030302020204" pitchFamily="66" charset="0"/>
              </a:rPr>
              <a:t>chikhulupiriro</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chathu</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chachikulu</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Khristu</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anaonekera</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ali</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ndi</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thupi</a:t>
            </a:r>
            <a:r>
              <a:rPr lang="en-GB" b="1" dirty="0">
                <a:effectLst>
                  <a:outerShdw blurRad="38100" dist="38100" dir="2700000" algn="tl">
                    <a:srgbClr val="000000">
                      <a:alpha val="43137"/>
                    </a:srgbClr>
                  </a:outerShdw>
                </a:effectLst>
                <a:latin typeface="Comic Sans MS" panose="030F0702030302020204" pitchFamily="66" charset="0"/>
              </a:rPr>
              <a:t> la </a:t>
            </a:r>
            <a:r>
              <a:rPr lang="en-GB" b="1" dirty="0" err="1">
                <a:effectLst>
                  <a:outerShdw blurRad="38100" dist="38100" dir="2700000" algn="tl">
                    <a:srgbClr val="000000">
                      <a:alpha val="43137"/>
                    </a:srgbClr>
                  </a:outerShdw>
                </a:effectLst>
                <a:latin typeface="Comic Sans MS" panose="030F0702030302020204" pitchFamily="66" charset="0"/>
              </a:rPr>
              <a:t>munthu</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Mzimu</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anamuchitira</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umboni</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angelo</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anamuona</a:t>
            </a:r>
            <a:r>
              <a:rPr lang="en-GB" b="1" dirty="0">
                <a:effectLst>
                  <a:outerShdw blurRad="38100" dist="38100" dir="2700000" algn="tl">
                    <a:srgbClr val="000000">
                      <a:alpha val="43137"/>
                    </a:srgbClr>
                  </a:outerShdw>
                </a:effectLst>
                <a:latin typeface="Comic Sans MS" panose="030F0702030302020204" pitchFamily="66" charset="0"/>
              </a:rPr>
              <a:t>,</a:t>
            </a:r>
          </a:p>
          <a:p>
            <a:pPr algn="ctr"/>
            <a:r>
              <a:rPr lang="en-GB" b="1" dirty="0" err="1">
                <a:effectLst>
                  <a:outerShdw blurRad="38100" dist="38100" dir="2700000" algn="tl">
                    <a:srgbClr val="000000">
                      <a:alpha val="43137"/>
                    </a:srgbClr>
                  </a:outerShdw>
                </a:effectLst>
                <a:latin typeface="Comic Sans MS" panose="030F0702030302020204" pitchFamily="66" charset="0"/>
              </a:rPr>
              <a:t>analalikidwa</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pakati</a:t>
            </a:r>
            <a:r>
              <a:rPr lang="en-GB" b="1" dirty="0">
                <a:effectLst>
                  <a:outerShdw blurRad="38100" dist="38100" dir="2700000" algn="tl">
                    <a:srgbClr val="000000">
                      <a:alpha val="43137"/>
                    </a:srgbClr>
                  </a:outerShdw>
                </a:effectLst>
                <a:latin typeface="Comic Sans MS" panose="030F0702030302020204" pitchFamily="66" charset="0"/>
              </a:rPr>
              <a:t> pa </a:t>
            </a:r>
            <a:r>
              <a:rPr lang="en-GB" b="1" dirty="0" err="1">
                <a:effectLst>
                  <a:outerShdw blurRad="38100" dist="38100" dir="2700000" algn="tl">
                    <a:srgbClr val="000000">
                      <a:alpha val="43137"/>
                    </a:srgbClr>
                  </a:outerShdw>
                </a:effectLst>
                <a:latin typeface="Comic Sans MS" panose="030F0702030302020204" pitchFamily="66" charset="0"/>
              </a:rPr>
              <a:t>mitundu</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yonse</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dziko</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lapansi</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linamukhulupirira</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anatengedwa</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kupita</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kumwamba</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mwa</a:t>
            </a:r>
            <a:r>
              <a:rPr lang="en-GB" b="1" dirty="0">
                <a:effectLst>
                  <a:outerShdw blurRad="38100" dist="38100" dir="2700000" algn="tl">
                    <a:srgbClr val="000000">
                      <a:alpha val="43137"/>
                    </a:srgbClr>
                  </a:outerShdw>
                </a:effectLst>
                <a:latin typeface="Comic Sans MS" panose="030F0702030302020204" pitchFamily="66" charset="0"/>
              </a:rPr>
              <a:t> </a:t>
            </a:r>
            <a:r>
              <a:rPr lang="en-GB" b="1" dirty="0" err="1">
                <a:effectLst>
                  <a:outerShdw blurRad="38100" dist="38100" dir="2700000" algn="tl">
                    <a:srgbClr val="000000">
                      <a:alpha val="43137"/>
                    </a:srgbClr>
                  </a:outerShdw>
                </a:effectLst>
                <a:latin typeface="Comic Sans MS" panose="030F0702030302020204" pitchFamily="66" charset="0"/>
              </a:rPr>
              <a:t>ulemerero</a:t>
            </a:r>
            <a:r>
              <a:rPr lang="en-GB" b="1" dirty="0">
                <a:effectLst>
                  <a:outerShdw blurRad="38100" dist="38100" dir="2700000" algn="tl">
                    <a:srgbClr val="000000">
                      <a:alpha val="43137"/>
                    </a:srgbClr>
                  </a:outerShdw>
                </a:effectLst>
                <a:latin typeface="Comic Sans MS" panose="030F0702030302020204" pitchFamily="66" charset="0"/>
              </a:rPr>
              <a:t>”  (1 Timothy 3:16)</a:t>
            </a:r>
            <a:endParaRPr lang="en-US" b="1" dirty="0">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55E2B-46C7-DEDA-8BCC-CE5F37662BEE}"/>
              </a:ext>
            </a:extLst>
          </p:cNvPr>
          <p:cNvSpPr txBox="1"/>
          <p:nvPr/>
        </p:nvSpPr>
        <p:spPr>
          <a:xfrm>
            <a:off x="4800601" y="2562611"/>
            <a:ext cx="7391398" cy="707886"/>
          </a:xfrm>
          <a:prstGeom prst="rect">
            <a:avLst/>
          </a:prstGeom>
          <a:noFill/>
        </p:spPr>
        <p:txBody>
          <a:bodyPr wrap="square" rtlCol="0">
            <a:spAutoFit/>
          </a:bodyPr>
          <a:lstStyle/>
          <a:p>
            <a:pPr>
              <a:spcBef>
                <a:spcPts val="600"/>
              </a:spcBef>
            </a:pPr>
            <a:r>
              <a:rPr lang="en-US" sz="2000" b="1" dirty="0" err="1"/>
              <a:t>Kudzichepetsa</a:t>
            </a:r>
            <a:r>
              <a:rPr lang="en-US" sz="2000" b="1" dirty="0"/>
              <a:t> </a:t>
            </a:r>
            <a:r>
              <a:rPr lang="en-US" sz="2000" b="1" dirty="0" err="1"/>
              <a:t>kodabwitsa</a:t>
            </a:r>
            <a:r>
              <a:rPr lang="en-US" sz="2000" b="1" dirty="0"/>
              <a:t> </a:t>
            </a:r>
            <a:r>
              <a:rPr lang="en-US" sz="2000" b="1" dirty="0" err="1"/>
              <a:t>kwa</a:t>
            </a:r>
            <a:r>
              <a:rPr lang="en-US" sz="2000" b="1" dirty="0"/>
              <a:t> </a:t>
            </a:r>
            <a:r>
              <a:rPr lang="en-US" sz="2000" b="1" dirty="0" err="1"/>
              <a:t>Khristu</a:t>
            </a:r>
            <a:r>
              <a:rPr lang="en-US" sz="2000" b="1" dirty="0"/>
              <a:t> </a:t>
            </a:r>
            <a:r>
              <a:rPr lang="en-US" sz="2000" b="1" dirty="0" err="1"/>
              <a:t>pokhala</a:t>
            </a:r>
            <a:r>
              <a:rPr lang="en-US" sz="2000" b="1" dirty="0"/>
              <a:t> </a:t>
            </a:r>
            <a:r>
              <a:rPr lang="en-US" sz="2000" b="1" dirty="0" err="1"/>
              <a:t>munthu</a:t>
            </a:r>
            <a:r>
              <a:rPr lang="en-US" sz="2000" b="1" dirty="0"/>
              <a:t> </a:t>
            </a:r>
            <a:r>
              <a:rPr lang="en-US" sz="2000" b="1" dirty="0" err="1"/>
              <a:t>kudzakhala</a:t>
            </a:r>
            <a:r>
              <a:rPr lang="en-US" sz="2000" b="1" dirty="0"/>
              <a:t> </a:t>
            </a:r>
            <a:r>
              <a:rPr lang="en-US" sz="2000" b="1" dirty="0" err="1"/>
              <a:t>phunziro</a:t>
            </a:r>
            <a:r>
              <a:rPr lang="en-US" sz="2000" b="1" dirty="0"/>
              <a:t> </a:t>
            </a:r>
            <a:r>
              <a:rPr lang="en-US" sz="2000" b="1" dirty="0" err="1"/>
              <a:t>lophunzira</a:t>
            </a:r>
            <a:r>
              <a:rPr lang="en-US" sz="2000" b="1" dirty="0"/>
              <a:t> </a:t>
            </a:r>
            <a:r>
              <a:rPr lang="en-US" sz="2000" b="1" dirty="0" err="1"/>
              <a:t>owomboledwa</a:t>
            </a:r>
            <a:r>
              <a:rPr lang="en-US" sz="2000" b="1" dirty="0"/>
              <a:t> kwamuyaya.</a:t>
            </a:r>
            <a:endParaRPr lang="en" sz="2000" b="1" dirty="0"/>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5" y="54813"/>
            <a:ext cx="4601895"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598" y="5808870"/>
            <a:ext cx="7391401" cy="1015663"/>
          </a:xfrm>
          <a:prstGeom prst="rect">
            <a:avLst/>
          </a:prstGeom>
          <a:noFill/>
        </p:spPr>
        <p:txBody>
          <a:bodyPr wrap="square">
            <a:spAutoFit/>
          </a:bodyPr>
          <a:lstStyle/>
          <a:p>
            <a:pPr>
              <a:spcBef>
                <a:spcPts val="600"/>
              </a:spcBef>
            </a:pPr>
            <a:r>
              <a:rPr lang="en-US" sz="2000" b="1" dirty="0" err="1"/>
              <a:t>Chitsanzo</a:t>
            </a:r>
            <a:r>
              <a:rPr lang="en-US" sz="2000" b="1" dirty="0"/>
              <a:t> </a:t>
            </a:r>
            <a:r>
              <a:rPr lang="en-US" sz="2000" b="1" dirty="0" err="1"/>
              <a:t>chimenechi</a:t>
            </a:r>
            <a:r>
              <a:rPr lang="en-US" sz="2000" b="1" dirty="0"/>
              <a:t> </a:t>
            </a:r>
            <a:r>
              <a:rPr lang="en-US" sz="2000" b="1" dirty="0" err="1"/>
              <a:t>chimatiitana</a:t>
            </a:r>
            <a:r>
              <a:rPr lang="en-US" sz="2000" b="1" dirty="0"/>
              <a:t> </a:t>
            </a:r>
            <a:r>
              <a:rPr lang="en-US" sz="2000" b="1" dirty="0" err="1"/>
              <a:t>ife</a:t>
            </a:r>
            <a:r>
              <a:rPr lang="en-US" sz="2000" b="1" dirty="0"/>
              <a:t> </a:t>
            </a:r>
            <a:r>
              <a:rPr lang="en-US" sz="2000" b="1" dirty="0" err="1"/>
              <a:t>kusiya</a:t>
            </a:r>
            <a:r>
              <a:rPr lang="en-US" sz="2000" b="1" dirty="0"/>
              <a:t> </a:t>
            </a:r>
            <a:r>
              <a:rPr lang="en-US" sz="2000" b="1" dirty="0" err="1"/>
              <a:t>kudzikonda</a:t>
            </a:r>
            <a:r>
              <a:rPr lang="en-US" sz="2000" b="1" dirty="0"/>
              <a:t> </a:t>
            </a:r>
            <a:r>
              <a:rPr lang="en-US" sz="2000" b="1" dirty="0" err="1"/>
              <a:t>ndi</a:t>
            </a:r>
            <a:r>
              <a:rPr lang="en-US" sz="2000" b="1" dirty="0"/>
              <a:t> </a:t>
            </a:r>
            <a:r>
              <a:rPr lang="en-US" sz="2000" b="1" dirty="0" err="1"/>
              <a:t>khumbo</a:t>
            </a:r>
            <a:r>
              <a:rPr lang="en-US" sz="2000" b="1" dirty="0"/>
              <a:t> </a:t>
            </a:r>
            <a:r>
              <a:rPr lang="en-US" sz="2000" b="1" dirty="0" err="1"/>
              <a:t>lathu</a:t>
            </a:r>
            <a:r>
              <a:rPr lang="en-US" sz="2000" b="1" dirty="0"/>
              <a:t> </a:t>
            </a:r>
            <a:r>
              <a:rPr lang="en-US" sz="2000" b="1" dirty="0" err="1"/>
              <a:t>lofuna</a:t>
            </a:r>
            <a:r>
              <a:rPr lang="en-US" sz="2000" b="1" dirty="0"/>
              <a:t> </a:t>
            </a:r>
            <a:r>
              <a:rPr lang="en-US" sz="2000" b="1" dirty="0" err="1"/>
              <a:t>kutumikiridwa</a:t>
            </a:r>
            <a:r>
              <a:rPr lang="en-US" sz="2000" b="1" dirty="0"/>
              <a:t>, </a:t>
            </a:r>
            <a:r>
              <a:rPr lang="en-US" sz="2000" b="1" dirty="0" err="1"/>
              <a:t>ndipo</a:t>
            </a:r>
            <a:r>
              <a:rPr lang="en-US" sz="2000" b="1" dirty="0"/>
              <a:t> </a:t>
            </a:r>
            <a:r>
              <a:rPr lang="en-US" sz="2000" b="1" dirty="0" err="1"/>
              <a:t>m'malo</a:t>
            </a:r>
            <a:r>
              <a:rPr lang="en-US" sz="2000" b="1" dirty="0"/>
              <a:t> </a:t>
            </a:r>
            <a:r>
              <a:rPr lang="en-US" sz="2000" b="1" dirty="0" err="1"/>
              <a:t>mwake</a:t>
            </a:r>
            <a:r>
              <a:rPr lang="en-US" sz="2000" b="1" dirty="0"/>
              <a:t> </a:t>
            </a:r>
            <a:r>
              <a:rPr lang="en-US" sz="2000" b="1" dirty="0" err="1"/>
              <a:t>mumalowa</a:t>
            </a:r>
            <a:r>
              <a:rPr lang="en-US" sz="2000" b="1" dirty="0"/>
              <a:t> </a:t>
            </a:r>
            <a:r>
              <a:rPr lang="en-US" sz="2000" b="1" dirty="0" err="1"/>
              <a:t>kudzichepetsa</a:t>
            </a:r>
            <a:r>
              <a:rPr lang="en-US" sz="2000" b="1" dirty="0"/>
              <a:t> </a:t>
            </a:r>
            <a:r>
              <a:rPr lang="en-US" sz="2000" b="1" dirty="0" err="1"/>
              <a:t>ndi</a:t>
            </a:r>
            <a:r>
              <a:rPr lang="en-US" sz="2000" b="1" dirty="0"/>
              <a:t> </a:t>
            </a:r>
            <a:r>
              <a:rPr lang="en-US" sz="2000" b="1" dirty="0" err="1"/>
              <a:t>kufunitsitsa</a:t>
            </a:r>
            <a:r>
              <a:rPr lang="en-US" sz="2000" b="1" dirty="0"/>
              <a:t> </a:t>
            </a:r>
            <a:r>
              <a:rPr lang="en-US" sz="2000" b="1" dirty="0" err="1"/>
              <a:t>kutumikira</a:t>
            </a:r>
            <a:r>
              <a:rPr lang="en-US" sz="2000" b="1" dirty="0"/>
              <a:t> </a:t>
            </a:r>
            <a:r>
              <a:rPr lang="en-US" sz="2000" b="1" dirty="0" err="1"/>
              <a:t>ena</a:t>
            </a:r>
            <a:r>
              <a:rPr lang="en-US" sz="2000" b="1" dirty="0"/>
              <a:t>.</a:t>
            </a:r>
            <a:endParaRPr lang="en" sz="2000" b="1" dirty="0"/>
          </a:p>
        </p:txBody>
      </p:sp>
      <p:sp>
        <p:nvSpPr>
          <p:cNvPr id="9" name="CuadroTexto 8">
            <a:extLst>
              <a:ext uri="{FF2B5EF4-FFF2-40B4-BE49-F238E27FC236}">
                <a16:creationId xmlns:a16="http://schemas.microsoft.com/office/drawing/2014/main" id="{D1F28DD5-EE47-974C-57E3-B8590579ED5D}"/>
              </a:ext>
            </a:extLst>
          </p:cNvPr>
          <p:cNvSpPr txBox="1"/>
          <p:nvPr/>
        </p:nvSpPr>
        <p:spPr>
          <a:xfrm>
            <a:off x="4793426" y="4516563"/>
            <a:ext cx="7391400" cy="1323439"/>
          </a:xfrm>
          <a:prstGeom prst="rect">
            <a:avLst/>
          </a:prstGeom>
          <a:noFill/>
        </p:spPr>
        <p:txBody>
          <a:bodyPr wrap="square">
            <a:spAutoFit/>
          </a:bodyPr>
          <a:lstStyle/>
          <a:p>
            <a:pPr>
              <a:spcBef>
                <a:spcPts val="600"/>
              </a:spcBef>
            </a:pPr>
            <a:r>
              <a:rPr lang="en-US" sz="2000" b="1" dirty="0"/>
              <a:t>Yesu </a:t>
            </a:r>
            <a:r>
              <a:rPr lang="en-US" sz="2000" b="1" dirty="0" err="1"/>
              <a:t>anachoka</a:t>
            </a:r>
            <a:r>
              <a:rPr lang="en-US" sz="2000" b="1" dirty="0"/>
              <a:t> pa </a:t>
            </a:r>
            <a:r>
              <a:rPr lang="en-US" sz="2000" b="1" dirty="0" err="1"/>
              <a:t>ulamuliro</a:t>
            </a:r>
            <a:r>
              <a:rPr lang="en-US" sz="2000" b="1" dirty="0"/>
              <a:t> </a:t>
            </a:r>
            <a:r>
              <a:rPr lang="en-US" sz="2000" b="1" dirty="0" err="1"/>
              <a:t>wa</a:t>
            </a:r>
            <a:r>
              <a:rPr lang="en-US" sz="2000" b="1" dirty="0"/>
              <a:t> </a:t>
            </a:r>
            <a:r>
              <a:rPr lang="en-US" sz="2000" b="1" dirty="0" err="1"/>
              <a:t>chilengedwe</a:t>
            </a:r>
            <a:r>
              <a:rPr lang="en-US" sz="2000" b="1" dirty="0"/>
              <a:t> </a:t>
            </a:r>
            <a:r>
              <a:rPr lang="en-US" sz="2000" b="1" dirty="0" err="1"/>
              <a:t>chonse</a:t>
            </a:r>
            <a:r>
              <a:rPr lang="en-US" sz="2000" b="1" dirty="0"/>
              <a:t> </a:t>
            </a:r>
            <a:r>
              <a:rPr lang="en-US" sz="2000" b="1" dirty="0" err="1"/>
              <a:t>ndikukhala</a:t>
            </a:r>
            <a:r>
              <a:rPr lang="en-US" sz="2000" b="1" dirty="0"/>
              <a:t> </a:t>
            </a:r>
            <a:r>
              <a:rPr lang="en-US" sz="2000" b="1" dirty="0" err="1"/>
              <a:t>kapolo</a:t>
            </a:r>
            <a:r>
              <a:rPr lang="en-US" sz="2000" b="1" dirty="0"/>
              <a:t> </a:t>
            </a:r>
            <a:r>
              <a:rPr lang="en-US" sz="2000" b="1" dirty="0" err="1"/>
              <a:t>weniweni</a:t>
            </a:r>
            <a:r>
              <a:rPr lang="en-US" sz="2000" b="1" dirty="0"/>
              <a:t>. Izi </a:t>
            </a:r>
            <a:r>
              <a:rPr lang="en-US" sz="2000" b="1" dirty="0" err="1"/>
              <a:t>ndizosiyana</a:t>
            </a:r>
            <a:r>
              <a:rPr lang="en-US" sz="2000" b="1" dirty="0"/>
              <a:t> </a:t>
            </a:r>
            <a:r>
              <a:rPr lang="en-US" sz="2000" b="1" dirty="0" err="1"/>
              <a:t>kotheratu</a:t>
            </a:r>
            <a:r>
              <a:rPr lang="en-US" sz="2000" b="1" dirty="0"/>
              <a:t> </a:t>
            </a:r>
            <a:r>
              <a:rPr lang="en-US" sz="2000" b="1" dirty="0" err="1"/>
              <a:t>ndi</a:t>
            </a:r>
            <a:r>
              <a:rPr lang="en-US" sz="2000" b="1" dirty="0"/>
              <a:t> </a:t>
            </a:r>
            <a:r>
              <a:rPr lang="en-US" sz="2000" b="1" dirty="0" err="1"/>
              <a:t>zimene</a:t>
            </a:r>
            <a:r>
              <a:rPr lang="en-US" sz="2000" b="1" dirty="0"/>
              <a:t> </a:t>
            </a:r>
            <a:r>
              <a:rPr lang="en-US" sz="2000" b="1" dirty="0" err="1"/>
              <a:t>Lusifala</a:t>
            </a:r>
            <a:r>
              <a:rPr lang="en-US" sz="2000" b="1" dirty="0"/>
              <a:t> </a:t>
            </a:r>
            <a:r>
              <a:rPr lang="en-US" sz="2000" b="1" dirty="0" err="1"/>
              <a:t>ankalakalaka</a:t>
            </a:r>
            <a:r>
              <a:rPr lang="en-US" sz="2000" b="1" dirty="0"/>
              <a:t>, amene </a:t>
            </a:r>
            <a:r>
              <a:rPr lang="en-US" sz="2000" b="1" dirty="0" err="1"/>
              <a:t>ngakhale</a:t>
            </a:r>
            <a:r>
              <a:rPr lang="en-US" sz="2000" b="1" dirty="0"/>
              <a:t> </a:t>
            </a:r>
            <a:r>
              <a:rPr lang="en-US" sz="2000" b="1" dirty="0" err="1"/>
              <a:t>anali</a:t>
            </a:r>
            <a:r>
              <a:rPr lang="en-US" sz="2000" b="1" dirty="0"/>
              <a:t> </a:t>
            </a:r>
            <a:r>
              <a:rPr lang="en-US" sz="2000" b="1" dirty="0" err="1"/>
              <a:t>mtumiki</a:t>
            </a:r>
            <a:r>
              <a:rPr lang="en-US" sz="2000" b="1" dirty="0"/>
              <a:t>, </a:t>
            </a:r>
            <a:r>
              <a:rPr lang="en-US" sz="2000" b="1" dirty="0" err="1"/>
              <a:t>anafuna</a:t>
            </a:r>
            <a:r>
              <a:rPr lang="en-US" sz="2000" b="1" dirty="0"/>
              <a:t> </a:t>
            </a:r>
            <a:r>
              <a:rPr lang="en-US" sz="2000" b="1" dirty="0" err="1"/>
              <a:t>ulamuliro</a:t>
            </a:r>
            <a:r>
              <a:rPr lang="en-US" sz="2000" b="1" dirty="0"/>
              <a:t> </a:t>
            </a:r>
            <a:r>
              <a:rPr lang="en-US" sz="2000" b="1" dirty="0" err="1"/>
              <a:t>wa</a:t>
            </a:r>
            <a:r>
              <a:rPr lang="en-US" sz="2000" b="1" dirty="0"/>
              <a:t> </a:t>
            </a:r>
            <a:r>
              <a:rPr lang="en-US" sz="2000" b="1" dirty="0" err="1"/>
              <a:t>chilengedwe</a:t>
            </a:r>
            <a:r>
              <a:rPr lang="en-US" sz="2000" b="1" dirty="0"/>
              <a:t> </a:t>
            </a:r>
            <a:r>
              <a:rPr lang="en-US" sz="2000" b="1" dirty="0" err="1"/>
              <a:t>chonse</a:t>
            </a:r>
            <a:r>
              <a:rPr lang="en-US" sz="2000" b="1" dirty="0"/>
              <a:t>.</a:t>
            </a:r>
            <a:endParaRPr lang="en" sz="2000" b="1" dirty="0"/>
          </a:p>
        </p:txBody>
      </p:sp>
      <p:sp>
        <p:nvSpPr>
          <p:cNvPr id="11" name="CuadroTexto 10">
            <a:extLst>
              <a:ext uri="{FF2B5EF4-FFF2-40B4-BE49-F238E27FC236}">
                <a16:creationId xmlns:a16="http://schemas.microsoft.com/office/drawing/2014/main" id="{9015224D-7577-3EE4-E266-773F64CF1ACE}"/>
              </a:ext>
            </a:extLst>
          </p:cNvPr>
          <p:cNvSpPr txBox="1"/>
          <p:nvPr/>
        </p:nvSpPr>
        <p:spPr>
          <a:xfrm>
            <a:off x="4800600" y="3261327"/>
            <a:ext cx="7391400" cy="1323439"/>
          </a:xfrm>
          <a:prstGeom prst="rect">
            <a:avLst/>
          </a:prstGeom>
          <a:noFill/>
        </p:spPr>
        <p:txBody>
          <a:bodyPr wrap="square">
            <a:spAutoFit/>
          </a:bodyPr>
          <a:lstStyle/>
          <a:p>
            <a:pPr>
              <a:spcBef>
                <a:spcPts val="600"/>
              </a:spcBef>
            </a:pPr>
            <a:r>
              <a:rPr lang="en-US" sz="2000" b="1" dirty="0" err="1"/>
              <a:t>Ndizodabwitsa</a:t>
            </a:r>
            <a:r>
              <a:rPr lang="en-US" sz="2000" b="1" dirty="0"/>
              <a:t> </a:t>
            </a:r>
            <a:r>
              <a:rPr lang="en-US" sz="2000" b="1" dirty="0" err="1"/>
              <a:t>kwambiri</a:t>
            </a:r>
            <a:r>
              <a:rPr lang="en-US" sz="2000" b="1" dirty="0"/>
              <a:t> </a:t>
            </a:r>
            <a:r>
              <a:rPr lang="en-US" sz="2000" b="1" dirty="0" err="1"/>
              <a:t>kuti</a:t>
            </a:r>
            <a:r>
              <a:rPr lang="en-US" sz="2000" b="1" dirty="0"/>
              <a:t> </a:t>
            </a:r>
            <a:r>
              <a:rPr lang="en-US" sz="2000" b="1" dirty="0" err="1"/>
              <a:t>Munthu</a:t>
            </a:r>
            <a:r>
              <a:rPr lang="en-US" sz="2000" b="1" dirty="0"/>
              <a:t> </a:t>
            </a:r>
            <a:r>
              <a:rPr lang="en-US" sz="2000" b="1" dirty="0" err="1"/>
              <a:t>Wopanda</a:t>
            </a:r>
            <a:r>
              <a:rPr lang="en-US" sz="2000" b="1" dirty="0"/>
              <a:t> </a:t>
            </a:r>
            <a:r>
              <a:rPr lang="en-US" sz="2000" b="1" dirty="0" err="1"/>
              <a:t>malire</a:t>
            </a:r>
            <a:r>
              <a:rPr lang="en-US" sz="2000" b="1" dirty="0"/>
              <a:t> </a:t>
            </a:r>
            <a:r>
              <a:rPr lang="en-US" sz="2000" b="1" dirty="0" err="1"/>
              <a:t>ndi</a:t>
            </a:r>
            <a:r>
              <a:rPr lang="en-US" sz="2000" b="1" dirty="0"/>
              <a:t> </a:t>
            </a:r>
            <a:r>
              <a:rPr lang="en-US" sz="2000" b="1" dirty="0" err="1"/>
              <a:t>wamuyaya</a:t>
            </a:r>
            <a:r>
              <a:rPr lang="en-US" sz="2000" b="1" dirty="0"/>
              <a:t> </a:t>
            </a:r>
            <a:r>
              <a:rPr lang="en-US" sz="2000" b="1" dirty="0" err="1"/>
              <a:t>anakhala</a:t>
            </a:r>
            <a:r>
              <a:rPr lang="en-US" sz="2000" b="1" dirty="0"/>
              <a:t> </a:t>
            </a:r>
            <a:r>
              <a:rPr lang="en-US" sz="2000" b="1" dirty="0" err="1"/>
              <a:t>munthu</a:t>
            </a:r>
            <a:r>
              <a:rPr lang="en-US" sz="2000" b="1" dirty="0"/>
              <a:t> </a:t>
            </a:r>
            <a:r>
              <a:rPr lang="en-US" sz="2000" b="1" dirty="0" err="1"/>
              <a:t>wokhala</a:t>
            </a:r>
            <a:r>
              <a:rPr lang="en-US" sz="2000" b="1" dirty="0"/>
              <a:t> </a:t>
            </a:r>
            <a:r>
              <a:rPr lang="en-US" sz="2000" b="1" dirty="0" err="1"/>
              <a:t>ndi</a:t>
            </a:r>
            <a:r>
              <a:rPr lang="en-US" sz="2000" b="1" dirty="0"/>
              <a:t> </a:t>
            </a:r>
            <a:r>
              <a:rPr lang="en-US" sz="2000" b="1" dirty="0" err="1"/>
              <a:t>malire</a:t>
            </a:r>
            <a:r>
              <a:rPr lang="en-US" sz="2000" b="1" dirty="0"/>
              <a:t>, </a:t>
            </a:r>
            <a:r>
              <a:rPr lang="en-US" sz="2000" b="1" dirty="0" err="1"/>
              <a:t>wogonjera</a:t>
            </a:r>
            <a:r>
              <a:rPr lang="en-US" sz="2000" b="1" dirty="0"/>
              <a:t> </a:t>
            </a:r>
            <a:r>
              <a:rPr lang="en-US" sz="2000" b="1" dirty="0" err="1"/>
              <a:t>imfa</a:t>
            </a:r>
            <a:r>
              <a:rPr lang="en-US" sz="2000" b="1" dirty="0"/>
              <a:t>. Ichi ndi chimene Paulo amachitcha “chinsinsi cha umulungu” ( 1 Tim. 3:16 ).</a:t>
            </a:r>
            <a:endParaRPr lang="en" sz="2000" b="1" dirty="0"/>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6909</TotalTime>
  <Words>1065</Words>
  <Application>Microsoft Office PowerPoint</Application>
  <PresentationFormat>Panorámica</PresentationFormat>
  <Paragraphs>61</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71</cp:revision>
  <dcterms:created xsi:type="dcterms:W3CDTF">2025-12-31T11:02:26Z</dcterms:created>
  <dcterms:modified xsi:type="dcterms:W3CDTF">2026-01-21T07:37:06Z</dcterms:modified>
</cp:coreProperties>
</file>