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324" r:id="rId7"/>
    <p:sldId id="257" r:id="rId8"/>
    <p:sldId id="258" r:id="rId9"/>
    <p:sldId id="322" r:id="rId10"/>
    <p:sldId id="323" r:id="rId11"/>
    <p:sldId id="261" r:id="rId12"/>
    <p:sldId id="262" r:id="rId13"/>
    <p:sldId id="263" r:id="rId14"/>
    <p:sldId id="264" r:id="rId15"/>
    <p:sldId id="320" r:id="rId16"/>
  </p:sldIdLst>
  <p:sldSz cx="12192000" cy="6858000"/>
  <p:notesSz cx="6858000" cy="9144000"/>
  <p:embeddedFontLs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5" autoAdjust="0"/>
    <p:restoredTop sz="94696"/>
  </p:normalViewPr>
  <p:slideViewPr>
    <p:cSldViewPr snapToGrid="0">
      <p:cViewPr varScale="1">
        <p:scale>
          <a:sx n="31" d="100"/>
          <a:sy n="31" d="100"/>
        </p:scale>
        <p:origin x="60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BR" sz="1800" b="1" dirty="0"/>
            <a:t>Kulandira chifundo cha Mulungu ( </a:t>
          </a:r>
          <a:r>
            <a:rPr lang="pt-BR" sz="1800" b="1" dirty="0" err="1"/>
            <a:t>Masalimo</a:t>
          </a:r>
          <a:r>
            <a:rPr lang="pt-BR" sz="1800" b="1" dirty="0"/>
            <a:t> 31:7 )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Kuyika</a:t>
          </a:r>
          <a:r>
            <a:rPr lang="en-US" sz="1800" b="1" dirty="0"/>
            <a:t> </a:t>
          </a:r>
          <a:r>
            <a:rPr lang="en-US" sz="1800" b="1" dirty="0" err="1"/>
            <a:t>chikhulupiriro</a:t>
          </a:r>
          <a:r>
            <a:rPr lang="en-US" sz="1800" b="1" dirty="0"/>
            <a:t> chathu </a:t>
          </a:r>
          <a:r>
            <a:rPr lang="en-US" sz="1800" b="1" dirty="0" err="1"/>
            <a:t>mwa</a:t>
          </a:r>
          <a:r>
            <a:rPr lang="en-US" sz="1800" b="1" dirty="0"/>
            <a:t> Iye ( </a:t>
          </a:r>
          <a:r>
            <a:rPr lang="pt-BR" sz="1800" b="1" dirty="0" err="1"/>
            <a:t>Masalimo</a:t>
          </a:r>
          <a:r>
            <a:rPr lang="en-US" sz="1800" b="1" dirty="0"/>
            <a:t> 5:11 )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Kulandira madalitso a </a:t>
          </a:r>
          <a:r>
            <a:rPr lang="en-US" sz="1800" b="1" dirty="0" err="1"/>
            <a:t>chipulumutso</a:t>
          </a:r>
          <a:r>
            <a:rPr lang="en-US" sz="1800" b="1" dirty="0"/>
            <a:t> (</a:t>
          </a:r>
          <a:r>
            <a:rPr lang="pt-BR" sz="1800" b="1" dirty="0" err="1"/>
            <a:t>Masalimo</a:t>
          </a:r>
          <a:r>
            <a:rPr lang="en-US" sz="1800" b="1" dirty="0"/>
            <a:t> 9:14)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Kusunga</a:t>
          </a:r>
          <a:r>
            <a:rPr lang="en-US" sz="1800" b="1" dirty="0"/>
            <a:t> </a:t>
          </a:r>
          <a:r>
            <a:rPr lang="en-US" sz="1800" b="1" dirty="0" err="1"/>
            <a:t>Malamulo</a:t>
          </a:r>
          <a:r>
            <a:rPr lang="en-US" sz="1800" b="1" dirty="0"/>
            <a:t> a Mulungu </a:t>
          </a:r>
          <a:r>
            <a:rPr lang="en-US" sz="1200" b="1" dirty="0"/>
            <a:t>(</a:t>
          </a:r>
          <a:r>
            <a:rPr lang="pt-BR" sz="1200" b="1" dirty="0" err="1"/>
            <a:t>Masalimo</a:t>
          </a:r>
          <a:r>
            <a:rPr lang="en-US" sz="1200" b="1" dirty="0"/>
            <a:t> 119:14; Yesaya 58:13, 14)</a:t>
          </a:r>
          <a:endParaRPr lang="es-ES" sz="12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Kukhulupirira Mawu Ake (</a:t>
          </a:r>
          <a:r>
            <a:rPr lang="pt-BR" sz="1800" b="1" dirty="0" err="1"/>
            <a:t>Masalimo</a:t>
          </a:r>
          <a:r>
            <a:rPr lang="en-US" sz="1800" b="1" dirty="0"/>
            <a:t> 119:162)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/>
            <a:t>Kulera Ana Oopa Mulungu (Miyambo 23:24, 25 ).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en-US" sz="1800" b="1" dirty="0"/>
            <a:t>Odulidwa pa tsiku lachisanu ndi chitatu; mwana wa makolo opembedza</a:t>
          </a:r>
          <a:endParaRPr lang="en" sz="18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it-IT" sz="1800" b="1" dirty="0" err="1"/>
            <a:t>Mhebri</a:t>
          </a:r>
          <a:r>
            <a:rPr lang="it-IT" sz="1800" b="1" dirty="0"/>
            <a:t> wa </a:t>
          </a:r>
          <a:r>
            <a:rPr lang="it-IT" sz="1800" b="1" dirty="0" err="1"/>
            <a:t>Ahebei</a:t>
          </a:r>
          <a:r>
            <a:rPr lang="it-IT" sz="1800" b="1" dirty="0"/>
            <a:t> m’</a:t>
          </a:r>
          <a:r>
            <a:rPr lang="it-IT" sz="1800" b="1" dirty="0" err="1"/>
            <a:t>Benjamini</a:t>
          </a:r>
          <a:r>
            <a:rPr lang="it-IT" sz="1800" b="1" dirty="0"/>
            <a:t> weni weni</a:t>
          </a:r>
          <a:endParaRPr lang="en" sz="18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en-US" sz="1800" b="1" dirty="0"/>
            <a:t>Ponena za chilamulo, </a:t>
          </a:r>
          <a:r>
            <a:rPr lang="en-US" sz="1800" b="1" dirty="0" err="1"/>
            <a:t>anali</a:t>
          </a:r>
          <a:r>
            <a:rPr lang="en-US" sz="1800" b="1" dirty="0"/>
            <a:t> </a:t>
          </a:r>
          <a:r>
            <a:rPr lang="en-US" sz="1800" b="1" dirty="0" err="1"/>
            <a:t>Mfarisi</a:t>
          </a:r>
          <a:r>
            <a:rPr lang="en-US" sz="1800" b="1" dirty="0"/>
            <a:t> </a:t>
          </a:r>
          <a:r>
            <a:rPr lang="en-US" sz="1800" b="1" dirty="0" err="1"/>
            <a:t>wotsatira</a:t>
          </a:r>
          <a:r>
            <a:rPr lang="en-US" sz="1800" b="1" dirty="0"/>
            <a:t> </a:t>
          </a:r>
          <a:r>
            <a:rPr lang="en-US" sz="1800" b="1" dirty="0" err="1"/>
            <a:t>masamalitsa</a:t>
          </a:r>
          <a:r>
            <a:rPr lang="en-US" sz="1800" b="1" dirty="0"/>
            <a:t> </a:t>
          </a:r>
          <a:r>
            <a:rPr lang="en-US" sz="1800" b="1" dirty="0" err="1"/>
            <a:t>kwambiri</a:t>
          </a:r>
          <a:endParaRPr lang="en" sz="18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en-GB" sz="1800" b="1" dirty="0"/>
            <a:t>Ponena za </a:t>
          </a:r>
          <a:r>
            <a:rPr lang="en-GB" sz="1800" b="1" dirty="0" err="1"/>
            <a:t>changu</a:t>
          </a:r>
          <a:r>
            <a:rPr lang="en-GB" sz="1800" b="1" dirty="0"/>
            <a:t> </a:t>
          </a:r>
          <a:r>
            <a:rPr lang="en-GB" sz="1800" b="1" dirty="0" err="1"/>
            <a:t>chake</a:t>
          </a:r>
          <a:r>
            <a:rPr lang="en-GB" sz="1800" b="1" dirty="0"/>
            <a:t>, </a:t>
          </a:r>
          <a:r>
            <a:rPr lang="en-GB" sz="1800" b="1" dirty="0" err="1"/>
            <a:t>anali</a:t>
          </a:r>
          <a:r>
            <a:rPr lang="en-GB" sz="1800" b="1" dirty="0"/>
            <a:t> </a:t>
          </a:r>
          <a:r>
            <a:rPr lang="en-GB" sz="1800" b="1" dirty="0" err="1"/>
            <a:t>wozunza</a:t>
          </a:r>
          <a:r>
            <a:rPr lang="en-GB" sz="1800" b="1" dirty="0"/>
            <a:t> mpingo</a:t>
          </a:r>
          <a:endParaRPr lang="en" sz="18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en-GB" sz="1800" b="1" dirty="0" err="1"/>
            <a:t>Wosunga</a:t>
          </a:r>
          <a:r>
            <a:rPr lang="en-GB" sz="1800" b="1" dirty="0"/>
            <a:t> </a:t>
          </a:r>
          <a:r>
            <a:rPr lang="en-GB" sz="1800" b="1" dirty="0" err="1"/>
            <a:t>Lamulo</a:t>
          </a:r>
          <a:r>
            <a:rPr lang="en-GB" sz="1800" b="1" dirty="0"/>
            <a:t> </a:t>
          </a:r>
          <a:r>
            <a:rPr lang="en-GB" sz="1800" b="1" dirty="0" err="1"/>
            <a:t>mopanda</a:t>
          </a:r>
          <a:r>
            <a:rPr lang="en-GB" sz="1800" b="1" dirty="0"/>
            <a:t> </a:t>
          </a:r>
          <a:r>
            <a:rPr lang="en-GB" sz="1800" b="1" dirty="0" err="1"/>
            <a:t>cholakwa</a:t>
          </a:r>
          <a:endParaRPr lang="en" sz="18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</dgm:pt>
    <dgm:pt modelId="{81B947A8-8222-4D23-91A0-A3DDDFBA911F}" type="pres">
      <dgm:prSet presAssocID="{A3C1AE8B-CD16-4070-82E8-741B9CCE8ADA}" presName="fgShape" presStyleLbl="fgShp" presStyleIdx="0" presStyleCnt="1" custLinFactNeighborY="28809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 custLinFactNeighborX="-1597" custLinFactNeighborY="-1672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EF658936-6F32-4028-BDB6-890802FEED22}" type="presOf" srcId="{796E9DFB-C527-4278-8559-9572E65D9EF4}" destId="{FC75B951-F111-4DF9-B6B2-501C44F36F8D}" srcOrd="0" destOrd="0" presId="urn:microsoft.com/office/officeart/2005/8/layout/hList7"/>
    <dgm:cxn modelId="{A1E72238-7168-49CE-93CC-132A2FB3D51B}" type="presOf" srcId="{8556B619-560D-44CC-A616-A92342739B25}" destId="{9BB9DBFF-48FA-4075-83CA-E08889741CF1}" srcOrd="1" destOrd="0" presId="urn:microsoft.com/office/officeart/2005/8/layout/hList7"/>
    <dgm:cxn modelId="{43AB7A3D-411F-4CF3-BDE0-0B8788D55C46}" type="presOf" srcId="{796E9DFB-C527-4278-8559-9572E65D9EF4}" destId="{7ACA2C11-E55A-4378-BBE6-DA9EDBBBC433}" srcOrd="1" destOrd="0" presId="urn:microsoft.com/office/officeart/2005/8/layout/hList7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05B1285B-CBEC-4B12-BAB4-0B33CE8C9331}" type="presOf" srcId="{BE28ACA5-5E1A-49D5-9928-D0560D72A5D7}" destId="{9ECCE186-ECEE-4E36-9689-7C5607CF3BD4}" srcOrd="0" destOrd="0" presId="urn:microsoft.com/office/officeart/2005/8/layout/hList7"/>
    <dgm:cxn modelId="{B8B74760-5867-4363-99A8-A44FBE3C2761}" type="presOf" srcId="{BE28ACA5-5E1A-49D5-9928-D0560D72A5D7}" destId="{3F9C67CF-8923-4295-A709-6F1DD4FFEEE2}" srcOrd="1" destOrd="0" presId="urn:microsoft.com/office/officeart/2005/8/layout/hList7"/>
    <dgm:cxn modelId="{01A93564-0D5B-4AC7-8868-1D8D45BD1C97}" type="presOf" srcId="{E4F97F9C-0E8F-43B7-A256-4A2B656619DE}" destId="{7DF59011-388C-4093-8959-3351DDFC4ADC}" srcOrd="0" destOrd="0" presId="urn:microsoft.com/office/officeart/2005/8/layout/hList7"/>
    <dgm:cxn modelId="{D7501748-11B5-43BA-97AC-546A662CED32}" type="presOf" srcId="{A3C1AE8B-CD16-4070-82E8-741B9CCE8ADA}" destId="{5696DB57-28E0-46F5-A67F-D696503F64E1}" srcOrd="0" destOrd="0" presId="urn:microsoft.com/office/officeart/2005/8/layout/hList7"/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003FC078-E815-40BB-83F3-EF4EEC5098A5}" type="presOf" srcId="{B87C5303-5594-4534-9FDE-D1B8B47211C5}" destId="{E240EE9F-9850-4529-8FD4-482E988434B6}" srcOrd="1" destOrd="0" presId="urn:microsoft.com/office/officeart/2005/8/layout/hList7"/>
    <dgm:cxn modelId="{03F49982-3B71-49F5-A453-ECCD8801BD9B}" type="presOf" srcId="{6EE593E0-C4D2-4C4C-BB50-C964C0542760}" destId="{F26FE41A-DB46-4170-9BF3-AFF9C3323D59}" srcOrd="0" destOrd="0" presId="urn:microsoft.com/office/officeart/2005/8/layout/hList7"/>
    <dgm:cxn modelId="{67DF0C85-D96A-4730-9B87-2943A7583E20}" type="presOf" srcId="{6EE593E0-C4D2-4C4C-BB50-C964C0542760}" destId="{670876BB-ED16-4B51-A3A3-3F5B871674C9}" srcOrd="1" destOrd="0" presId="urn:microsoft.com/office/officeart/2005/8/layout/hList7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E0C011B1-BB77-4221-90C9-CE7E28F82D33}" type="presOf" srcId="{711073F9-9C6A-4731-8537-F19A2E746FBA}" destId="{B33E0EB2-6AE5-481D-AD72-93853C115066}" srcOrd="0" destOrd="0" presId="urn:microsoft.com/office/officeart/2005/8/layout/hList7"/>
    <dgm:cxn modelId="{C22A69B2-54CB-47C3-AAB2-596DB9736BB7}" type="presOf" srcId="{F38E25A1-0699-4FD9-88A4-6F41B8030BBD}" destId="{F525BF5E-4683-4EE0-92A0-67D976FFC188}" srcOrd="0" destOrd="0" presId="urn:microsoft.com/office/officeart/2005/8/layout/hList7"/>
    <dgm:cxn modelId="{B3DFB1C8-B69F-4297-9DB5-6C7F2BC0CD36}" type="presOf" srcId="{B87C5303-5594-4534-9FDE-D1B8B47211C5}" destId="{62D93324-EE7B-4B3A-8467-4EDA33D7AC64}" srcOrd="0" destOrd="0" presId="urn:microsoft.com/office/officeart/2005/8/layout/hList7"/>
    <dgm:cxn modelId="{63CD10D0-4AF4-42A5-9C7D-FC04B6A2F3EF}" type="presOf" srcId="{8556B619-560D-44CC-A616-A92342739B25}" destId="{D128365B-A3FF-474C-8E24-63862A44BE84}" srcOrd="0" destOrd="0" presId="urn:microsoft.com/office/officeart/2005/8/layout/hList7"/>
    <dgm:cxn modelId="{30E8D5FB-87DD-44A8-8B11-7AF76777DA8E}" type="presOf" srcId="{570BC0FB-0F11-40FA-8670-3282E1FF95F9}" destId="{E1A2E70E-1800-4135-AB4D-B6F84F8135C0}" srcOrd="0" destOrd="0" presId="urn:microsoft.com/office/officeart/2005/8/layout/hList7"/>
    <dgm:cxn modelId="{FB5DE4DD-AEC5-4B5C-8151-D3A32A68C552}" type="presParOf" srcId="{5696DB57-28E0-46F5-A67F-D696503F64E1}" destId="{81B947A8-8222-4D23-91A0-A3DDDFBA911F}" srcOrd="0" destOrd="0" presId="urn:microsoft.com/office/officeart/2005/8/layout/hList7"/>
    <dgm:cxn modelId="{0C30C1B6-D2D5-46CB-98A3-A567F8120D63}" type="presParOf" srcId="{5696DB57-28E0-46F5-A67F-D696503F64E1}" destId="{92D1937D-F96D-4C83-BB98-F48D62D4D192}" srcOrd="1" destOrd="0" presId="urn:microsoft.com/office/officeart/2005/8/layout/hList7"/>
    <dgm:cxn modelId="{7E506D43-85AD-4D13-9070-3E1FAD996056}" type="presParOf" srcId="{92D1937D-F96D-4C83-BB98-F48D62D4D192}" destId="{E30B87F1-9D1B-477C-A0CB-5D3C54ADC4BA}" srcOrd="0" destOrd="0" presId="urn:microsoft.com/office/officeart/2005/8/layout/hList7"/>
    <dgm:cxn modelId="{A119C12B-6160-4B26-BD49-32A9C496D192}" type="presParOf" srcId="{E30B87F1-9D1B-477C-A0CB-5D3C54ADC4BA}" destId="{D128365B-A3FF-474C-8E24-63862A44BE84}" srcOrd="0" destOrd="0" presId="urn:microsoft.com/office/officeart/2005/8/layout/hList7"/>
    <dgm:cxn modelId="{6BAD5829-0773-4398-A95B-7310B2058E9B}" type="presParOf" srcId="{E30B87F1-9D1B-477C-A0CB-5D3C54ADC4BA}" destId="{9BB9DBFF-48FA-4075-83CA-E08889741CF1}" srcOrd="1" destOrd="0" presId="urn:microsoft.com/office/officeart/2005/8/layout/hList7"/>
    <dgm:cxn modelId="{6554EDFF-9F6A-4B6E-9409-50ABC1D1793B}" type="presParOf" srcId="{E30B87F1-9D1B-477C-A0CB-5D3C54ADC4BA}" destId="{9FFF8EF9-D8C5-41B2-85C9-1156CAABE258}" srcOrd="2" destOrd="0" presId="urn:microsoft.com/office/officeart/2005/8/layout/hList7"/>
    <dgm:cxn modelId="{540DDA07-65FB-42A3-A84C-ABC5D92EF799}" type="presParOf" srcId="{E30B87F1-9D1B-477C-A0CB-5D3C54ADC4BA}" destId="{1D9CE686-3970-4C8A-B7F5-25FB1EC212C9}" srcOrd="3" destOrd="0" presId="urn:microsoft.com/office/officeart/2005/8/layout/hList7"/>
    <dgm:cxn modelId="{884257D4-8236-443E-9DA8-EFA4559AA17E}" type="presParOf" srcId="{92D1937D-F96D-4C83-BB98-F48D62D4D192}" destId="{7DF59011-388C-4093-8959-3351DDFC4ADC}" srcOrd="1" destOrd="0" presId="urn:microsoft.com/office/officeart/2005/8/layout/hList7"/>
    <dgm:cxn modelId="{BAC72084-AA58-4A51-9456-AD98C69690C1}" type="presParOf" srcId="{92D1937D-F96D-4C83-BB98-F48D62D4D192}" destId="{2EE4C02D-226E-4115-8BAD-78FEF7C84761}" srcOrd="2" destOrd="0" presId="urn:microsoft.com/office/officeart/2005/8/layout/hList7"/>
    <dgm:cxn modelId="{17839558-1CA0-4A00-8306-A952CBF05A24}" type="presParOf" srcId="{2EE4C02D-226E-4115-8BAD-78FEF7C84761}" destId="{F26FE41A-DB46-4170-9BF3-AFF9C3323D59}" srcOrd="0" destOrd="0" presId="urn:microsoft.com/office/officeart/2005/8/layout/hList7"/>
    <dgm:cxn modelId="{D594B887-C944-4A8A-B416-3C4ABD2C189C}" type="presParOf" srcId="{2EE4C02D-226E-4115-8BAD-78FEF7C84761}" destId="{670876BB-ED16-4B51-A3A3-3F5B871674C9}" srcOrd="1" destOrd="0" presId="urn:microsoft.com/office/officeart/2005/8/layout/hList7"/>
    <dgm:cxn modelId="{43F11249-4493-4865-A773-9247520BE1A1}" type="presParOf" srcId="{2EE4C02D-226E-4115-8BAD-78FEF7C84761}" destId="{2EB23BCD-0484-417C-8218-9E3AF4D9BE90}" srcOrd="2" destOrd="0" presId="urn:microsoft.com/office/officeart/2005/8/layout/hList7"/>
    <dgm:cxn modelId="{6DA2680F-C06E-4B82-B72D-6372350C3FF0}" type="presParOf" srcId="{2EE4C02D-226E-4115-8BAD-78FEF7C84761}" destId="{A7375061-F62C-4302-9206-8E6BEB0D613F}" srcOrd="3" destOrd="0" presId="urn:microsoft.com/office/officeart/2005/8/layout/hList7"/>
    <dgm:cxn modelId="{8A58D5DC-FAD1-4B28-83FB-09054D9C2817}" type="presParOf" srcId="{92D1937D-F96D-4C83-BB98-F48D62D4D192}" destId="{F525BF5E-4683-4EE0-92A0-67D976FFC188}" srcOrd="3" destOrd="0" presId="urn:microsoft.com/office/officeart/2005/8/layout/hList7"/>
    <dgm:cxn modelId="{B167700D-7791-46A4-82F8-57FD6B776390}" type="presParOf" srcId="{92D1937D-F96D-4C83-BB98-F48D62D4D192}" destId="{B17BDE78-9A6C-41D9-96F4-F32E6C12AB16}" srcOrd="4" destOrd="0" presId="urn:microsoft.com/office/officeart/2005/8/layout/hList7"/>
    <dgm:cxn modelId="{CEC94198-256A-4C56-A86B-078583089849}" type="presParOf" srcId="{B17BDE78-9A6C-41D9-96F4-F32E6C12AB16}" destId="{62D93324-EE7B-4B3A-8467-4EDA33D7AC64}" srcOrd="0" destOrd="0" presId="urn:microsoft.com/office/officeart/2005/8/layout/hList7"/>
    <dgm:cxn modelId="{BFE3F4EB-783D-45B3-84E7-F468FFB8D332}" type="presParOf" srcId="{B17BDE78-9A6C-41D9-96F4-F32E6C12AB16}" destId="{E240EE9F-9850-4529-8FD4-482E988434B6}" srcOrd="1" destOrd="0" presId="urn:microsoft.com/office/officeart/2005/8/layout/hList7"/>
    <dgm:cxn modelId="{564AEC1E-D2BB-4629-83AB-EF8AF8994D58}" type="presParOf" srcId="{B17BDE78-9A6C-41D9-96F4-F32E6C12AB16}" destId="{E85EB9FF-933E-4F03-8179-6FC932E4B237}" srcOrd="2" destOrd="0" presId="urn:microsoft.com/office/officeart/2005/8/layout/hList7"/>
    <dgm:cxn modelId="{E082A906-77EB-49E2-8870-756AFC784808}" type="presParOf" srcId="{B17BDE78-9A6C-41D9-96F4-F32E6C12AB16}" destId="{77956109-AA7E-4306-825B-EF93EC33C5FD}" srcOrd="3" destOrd="0" presId="urn:microsoft.com/office/officeart/2005/8/layout/hList7"/>
    <dgm:cxn modelId="{02852046-1078-4AA5-9352-9A7E565FDE24}" type="presParOf" srcId="{92D1937D-F96D-4C83-BB98-F48D62D4D192}" destId="{E1A2E70E-1800-4135-AB4D-B6F84F8135C0}" srcOrd="5" destOrd="0" presId="urn:microsoft.com/office/officeart/2005/8/layout/hList7"/>
    <dgm:cxn modelId="{ADC10F8F-9432-4717-9F32-B316D2B50C3F}" type="presParOf" srcId="{92D1937D-F96D-4C83-BB98-F48D62D4D192}" destId="{177F6904-5A04-4AD7-B17C-3A80B083CB9A}" srcOrd="6" destOrd="0" presId="urn:microsoft.com/office/officeart/2005/8/layout/hList7"/>
    <dgm:cxn modelId="{316B3FAA-439F-43B4-AEEF-16D8F35DF0D9}" type="presParOf" srcId="{177F6904-5A04-4AD7-B17C-3A80B083CB9A}" destId="{9ECCE186-ECEE-4E36-9689-7C5607CF3BD4}" srcOrd="0" destOrd="0" presId="urn:microsoft.com/office/officeart/2005/8/layout/hList7"/>
    <dgm:cxn modelId="{577C686C-4E13-4FE0-8FAB-9699DF82FB3E}" type="presParOf" srcId="{177F6904-5A04-4AD7-B17C-3A80B083CB9A}" destId="{3F9C67CF-8923-4295-A709-6F1DD4FFEEE2}" srcOrd="1" destOrd="0" presId="urn:microsoft.com/office/officeart/2005/8/layout/hList7"/>
    <dgm:cxn modelId="{91260415-4157-40D4-B4F6-BA8B967536A4}" type="presParOf" srcId="{177F6904-5A04-4AD7-B17C-3A80B083CB9A}" destId="{9A93A012-D821-42EF-B03F-C0913CF05AAA}" srcOrd="2" destOrd="0" presId="urn:microsoft.com/office/officeart/2005/8/layout/hList7"/>
    <dgm:cxn modelId="{6446CCF7-061D-405B-9D4C-5A2E70FBE4A7}" type="presParOf" srcId="{177F6904-5A04-4AD7-B17C-3A80B083CB9A}" destId="{4FA8565D-20F1-44C2-B921-B09BCCEC5BAF}" srcOrd="3" destOrd="0" presId="urn:microsoft.com/office/officeart/2005/8/layout/hList7"/>
    <dgm:cxn modelId="{7B4D980A-B381-4A71-B1FD-FA69D87ADB68}" type="presParOf" srcId="{92D1937D-F96D-4C83-BB98-F48D62D4D192}" destId="{B33E0EB2-6AE5-481D-AD72-93853C115066}" srcOrd="7" destOrd="0" presId="urn:microsoft.com/office/officeart/2005/8/layout/hList7"/>
    <dgm:cxn modelId="{819DAD69-90CD-4558-9474-EE322B897157}" type="presParOf" srcId="{92D1937D-F96D-4C83-BB98-F48D62D4D192}" destId="{CBC96ACD-BD3B-47A7-BA79-34B87B266014}" srcOrd="8" destOrd="0" presId="urn:microsoft.com/office/officeart/2005/8/layout/hList7"/>
    <dgm:cxn modelId="{F8847646-192E-486D-AF6C-C9821A52F6C9}" type="presParOf" srcId="{CBC96ACD-BD3B-47A7-BA79-34B87B266014}" destId="{FC75B951-F111-4DF9-B6B2-501C44F36F8D}" srcOrd="0" destOrd="0" presId="urn:microsoft.com/office/officeart/2005/8/layout/hList7"/>
    <dgm:cxn modelId="{042F54F8-F93F-4237-878B-B10B0E77C8A4}" type="presParOf" srcId="{CBC96ACD-BD3B-47A7-BA79-34B87B266014}" destId="{7ACA2C11-E55A-4378-BBE6-DA9EDBBBC433}" srcOrd="1" destOrd="0" presId="urn:microsoft.com/office/officeart/2005/8/layout/hList7"/>
    <dgm:cxn modelId="{839C2977-D143-45E5-A1F4-91BDB1A5ADBD}" type="presParOf" srcId="{CBC96ACD-BD3B-47A7-BA79-34B87B266014}" destId="{F0D90DFB-B52B-4080-B91C-06A907EF62F5}" srcOrd="2" destOrd="0" presId="urn:microsoft.com/office/officeart/2005/8/layout/hList7"/>
    <dgm:cxn modelId="{058456E2-57B6-43B9-AD5E-72A33C6EC602}" type="presParOf" srcId="{CBC96ACD-BD3B-47A7-BA79-34B87B266014}" destId="{4505B560-5A0C-4590-8D92-869AA8ADD0A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</dgm:pt>
  </dgm:ptLst>
  <dgm:cxnLst>
    <dgm:cxn modelId="{3F52C115-B462-4AA5-8420-FD83B689DABB}" type="presOf" srcId="{9A9EB299-1D08-4344-9D1C-8488FA5C9869}" destId="{A235F25A-81F1-400D-B1E2-C289B1F5F14F}" srcOrd="0" destOrd="0" presId="urn:microsoft.com/office/officeart/2008/layout/AscendingPictureAccentProcess"/>
    <dgm:cxn modelId="{7542423A-93F2-4546-A628-56CE23523393}" type="presOf" srcId="{9D185B89-B181-4820-BA43-038F7C17BCAE}" destId="{2EF8B40A-0521-4F99-B01C-E4C45F476D5E}" srcOrd="0" destOrd="0" presId="urn:microsoft.com/office/officeart/2008/layout/AscendingPictureAccentProcess"/>
    <dgm:cxn modelId="{CEF66F5B-E30B-4847-9982-3E48F320E324}" type="presOf" srcId="{FF8E6E55-E84F-49A8-99EC-27F0F1F70357}" destId="{1D774E81-82A5-4176-8501-4C3E2A6F230E}" srcOrd="0" destOrd="0" presId="urn:microsoft.com/office/officeart/2008/layout/AscendingPictureAccentProcess"/>
    <dgm:cxn modelId="{7B902E67-F882-44CA-8999-9CD2C52FF712}" type="presOf" srcId="{8B561930-967E-45F9-9F85-8377336CE3F6}" destId="{1A6B97CA-18F1-4530-8F79-A01E8E5E6170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14C2844D-4BF0-4E36-A8D5-F9926F0F5825}" type="presOf" srcId="{CB071004-1894-474E-BAF8-C4FF6445B57C}" destId="{01DBECC5-EFA4-44DE-B589-7D5E19152295}" srcOrd="0" destOrd="0" presId="urn:microsoft.com/office/officeart/2008/layout/AscendingPictureAccentProcess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F1124697-5672-4D63-B7D5-1148EDCA01AD}" type="presOf" srcId="{5025C069-AB05-46C7-ABEF-633E9AA54BF9}" destId="{B444A002-CFA7-4477-AA6E-14D41186A3AF}" srcOrd="0" destOrd="0" presId="urn:microsoft.com/office/officeart/2008/layout/AscendingPictureAccentProcess"/>
    <dgm:cxn modelId="{0916B1A4-0FA9-4E2F-BC6E-BF23EFAB3F09}" type="presOf" srcId="{448A3522-569F-4115-808A-97250B50EB64}" destId="{F3B67D04-FA94-40C2-9969-D7426470ADC2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90BD3E84-84EA-48C0-8C29-24B9C40A6E7F}" type="presParOf" srcId="{2EF8B40A-0521-4F99-B01C-E4C45F476D5E}" destId="{DF7B9908-6391-42AC-A252-95679DF19CDA}" srcOrd="0" destOrd="0" presId="urn:microsoft.com/office/officeart/2008/layout/AscendingPictureAccentProcess"/>
    <dgm:cxn modelId="{80C110E2-5847-4D96-B386-F8B7D91FD004}" type="presParOf" srcId="{2EF8B40A-0521-4F99-B01C-E4C45F476D5E}" destId="{A2917D7A-E091-46D1-874C-DE074DF26231}" srcOrd="1" destOrd="0" presId="urn:microsoft.com/office/officeart/2008/layout/AscendingPictureAccentProcess"/>
    <dgm:cxn modelId="{089AB17B-B6B0-4177-9233-3BAE0D326DBF}" type="presParOf" srcId="{2EF8B40A-0521-4F99-B01C-E4C45F476D5E}" destId="{051C9F95-AAFA-4605-9B35-E5DAE02AEFAF}" srcOrd="2" destOrd="0" presId="urn:microsoft.com/office/officeart/2008/layout/AscendingPictureAccentProcess"/>
    <dgm:cxn modelId="{90BA00A7-A916-4854-95C9-3BB49F0F6472}" type="presParOf" srcId="{2EF8B40A-0521-4F99-B01C-E4C45F476D5E}" destId="{BFDD2237-DF10-40A7-8E88-F58EE4DDBE97}" srcOrd="3" destOrd="0" presId="urn:microsoft.com/office/officeart/2008/layout/AscendingPictureAccentProcess"/>
    <dgm:cxn modelId="{B83A68F0-2B2A-4B45-BA0F-1200D48783D6}" type="presParOf" srcId="{2EF8B40A-0521-4F99-B01C-E4C45F476D5E}" destId="{239B7314-134B-48E1-9E3C-789D3C4A7E6B}" srcOrd="4" destOrd="0" presId="urn:microsoft.com/office/officeart/2008/layout/AscendingPictureAccentProcess"/>
    <dgm:cxn modelId="{D126551A-9632-45F5-9D44-2C7F627EF89C}" type="presParOf" srcId="{2EF8B40A-0521-4F99-B01C-E4C45F476D5E}" destId="{B3DE2EF1-E274-4A6A-805C-481B309EF86E}" srcOrd="5" destOrd="0" presId="urn:microsoft.com/office/officeart/2008/layout/AscendingPictureAccentProcess"/>
    <dgm:cxn modelId="{F53CB5CB-2CC0-4B00-909B-99FAB18A8868}" type="presParOf" srcId="{2EF8B40A-0521-4F99-B01C-E4C45F476D5E}" destId="{30935DB6-EECA-4293-9146-CA4C9EB1C943}" srcOrd="6" destOrd="0" presId="urn:microsoft.com/office/officeart/2008/layout/AscendingPictureAccentProcess"/>
    <dgm:cxn modelId="{79578B16-CFBE-438C-AE8A-5A4184819BDB}" type="presParOf" srcId="{2EF8B40A-0521-4F99-B01C-E4C45F476D5E}" destId="{D8DBF1D0-5B09-4DFA-96B9-467E90BD90E1}" srcOrd="7" destOrd="0" presId="urn:microsoft.com/office/officeart/2008/layout/AscendingPictureAccentProcess"/>
    <dgm:cxn modelId="{809FD2BC-09B1-439D-932D-6024604FD89E}" type="presParOf" srcId="{2EF8B40A-0521-4F99-B01C-E4C45F476D5E}" destId="{E7612AF6-D874-49DE-B70D-5B9C424FB3B0}" srcOrd="8" destOrd="0" presId="urn:microsoft.com/office/officeart/2008/layout/AscendingPictureAccentProcess"/>
    <dgm:cxn modelId="{8FB254E6-DBC7-4D67-B755-6A075022549F}" type="presParOf" srcId="{2EF8B40A-0521-4F99-B01C-E4C45F476D5E}" destId="{8CA91671-85C8-4287-81AF-9353B719781A}" srcOrd="9" destOrd="0" presId="urn:microsoft.com/office/officeart/2008/layout/AscendingPictureAccentProcess"/>
    <dgm:cxn modelId="{9DC181F5-8C3E-4354-BA80-78A5B9F9DE72}" type="presParOf" srcId="{2EF8B40A-0521-4F99-B01C-E4C45F476D5E}" destId="{6CD877A9-5B96-423A-AD41-F7160D878F73}" srcOrd="10" destOrd="0" presId="urn:microsoft.com/office/officeart/2008/layout/AscendingPictureAccentProcess"/>
    <dgm:cxn modelId="{4E862913-6EE7-4B18-8925-855D299E5687}" type="presParOf" srcId="{2EF8B40A-0521-4F99-B01C-E4C45F476D5E}" destId="{7A7CABA2-BA43-49CB-84EB-36FA15857EF4}" srcOrd="11" destOrd="0" presId="urn:microsoft.com/office/officeart/2008/layout/AscendingPictureAccentProcess"/>
    <dgm:cxn modelId="{ED20F5BC-2A5E-4144-A729-986CFB038971}" type="presParOf" srcId="{2EF8B40A-0521-4F99-B01C-E4C45F476D5E}" destId="{F3B67D04-FA94-40C2-9969-D7426470ADC2}" srcOrd="12" destOrd="0" presId="urn:microsoft.com/office/officeart/2008/layout/AscendingPictureAccentProcess"/>
    <dgm:cxn modelId="{4FF12CC3-FA1C-4F8C-A02F-B79D3A2027AC}" type="presParOf" srcId="{2EF8B40A-0521-4F99-B01C-E4C45F476D5E}" destId="{7BFEE343-7445-4E76-B536-6A7F91A41FDF}" srcOrd="13" destOrd="0" presId="urn:microsoft.com/office/officeart/2008/layout/AscendingPictureAccentProcess"/>
    <dgm:cxn modelId="{4A04C992-550E-4250-815C-B73C7B0EA059}" type="presParOf" srcId="{7BFEE343-7445-4E76-B536-6A7F91A41FDF}" destId="{A235F25A-81F1-400D-B1E2-C289B1F5F14F}" srcOrd="0" destOrd="0" presId="urn:microsoft.com/office/officeart/2008/layout/AscendingPictureAccentProcess"/>
    <dgm:cxn modelId="{86938332-D3B7-4417-8AE9-606AD5C21503}" type="presParOf" srcId="{2EF8B40A-0521-4F99-B01C-E4C45F476D5E}" destId="{1A6B97CA-18F1-4530-8F79-A01E8E5E6170}" srcOrd="14" destOrd="0" presId="urn:microsoft.com/office/officeart/2008/layout/AscendingPictureAccentProcess"/>
    <dgm:cxn modelId="{F3F8EE6D-2D2E-4D37-BF59-E85A2931BC7A}" type="presParOf" srcId="{2EF8B40A-0521-4F99-B01C-E4C45F476D5E}" destId="{6F8BAD4F-AEBA-4126-9072-54C9BE091B30}" srcOrd="15" destOrd="0" presId="urn:microsoft.com/office/officeart/2008/layout/AscendingPictureAccentProcess"/>
    <dgm:cxn modelId="{E4CD1746-AF38-41EE-82D1-60D6D70DE191}" type="presParOf" srcId="{6F8BAD4F-AEBA-4126-9072-54C9BE091B30}" destId="{01DBECC5-EFA4-44DE-B589-7D5E19152295}" srcOrd="0" destOrd="0" presId="urn:microsoft.com/office/officeart/2008/layout/AscendingPictureAccentProcess"/>
    <dgm:cxn modelId="{99779E80-C55F-44BB-9C1F-D63B308CF79B}" type="presParOf" srcId="{2EF8B40A-0521-4F99-B01C-E4C45F476D5E}" destId="{B444A002-CFA7-4477-AA6E-14D41186A3AF}" srcOrd="16" destOrd="0" presId="urn:microsoft.com/office/officeart/2008/layout/AscendingPictureAccentProcess"/>
    <dgm:cxn modelId="{331C3C8A-8661-43DF-89DD-94F9B6D23F56}" type="presParOf" srcId="{2EF8B40A-0521-4F99-B01C-E4C45F476D5E}" destId="{E3B6117D-1A16-48CF-9CD6-CB20045A9B8F}" srcOrd="17" destOrd="0" presId="urn:microsoft.com/office/officeart/2008/layout/AscendingPictureAccentProcess"/>
    <dgm:cxn modelId="{352472CA-2F69-472B-975A-253D229C84B0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en-US" sz="2000" b="1" dirty="0"/>
            <a:t>Pamene tiphunzira Mawu Ake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en-US" sz="2000" b="1" dirty="0"/>
            <a:t>Pamene titsogozedwa ndi Mzimu Woyera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pl-PL" sz="2000" b="1" dirty="0"/>
            <a:t>Pamene tigawana nawo mazunzo Ake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en-US" sz="2000" b="1" dirty="0" err="1"/>
            <a:t>Pamene</a:t>
          </a:r>
          <a:r>
            <a:rPr lang="en-US" sz="2000" b="1" dirty="0"/>
            <a:t> </a:t>
          </a:r>
          <a:r>
            <a:rPr lang="en-US" sz="2000" b="1" dirty="0" err="1"/>
            <a:t>tipitiriza</a:t>
          </a:r>
          <a:r>
            <a:rPr lang="en-US" sz="2000" b="1" dirty="0"/>
            <a:t> </a:t>
          </a:r>
          <a:r>
            <a:rPr lang="en-US" sz="2000" b="1" dirty="0" err="1"/>
            <a:t>cholinga</a:t>
          </a:r>
          <a:r>
            <a:rPr lang="en-US" sz="2000" b="1" dirty="0"/>
            <a:t> </a:t>
          </a:r>
          <a:r>
            <a:rPr lang="en-US" sz="2000" b="1" dirty="0" err="1"/>
            <a:t>chake</a:t>
          </a:r>
          <a:endParaRPr lang="es-ES" sz="2000" dirty="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21AF112-DB4F-4824-8C65-A2C3765FE80D}" type="presOf" srcId="{D554C7DD-81A3-49D2-9DF1-AAF02E789D60}" destId="{98181CE8-058B-4900-B30A-3A1C2A9FA89B}" srcOrd="0" destOrd="0" presId="urn:microsoft.com/office/officeart/2005/8/layout/vList2"/>
    <dgm:cxn modelId="{7567B514-BDB8-48E7-BC13-E33A1816C344}" type="presOf" srcId="{7F2D7185-B4D0-4FBA-8F36-096A259608E6}" destId="{539175F7-0B8A-4A1C-AF03-88C74FCB411F}" srcOrd="0" destOrd="0" presId="urn:microsoft.com/office/officeart/2005/8/layout/vList2"/>
    <dgm:cxn modelId="{31539B1E-78A2-4F0E-86E2-E0B25A378F9A}" type="presOf" srcId="{7C3CBCFC-AD19-401E-A48E-C1D5278D5579}" destId="{AE6B2F7C-9832-47C0-AE96-1FC8C025600F}" srcOrd="0" destOrd="0" presId="urn:microsoft.com/office/officeart/2005/8/layout/vList2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962E689E-B0DE-452A-8FB2-0CD00C10D645}" type="presOf" srcId="{6E025113-65F4-40E8-9B72-6E97343FB2DD}" destId="{AC2183AB-1788-4257-BAEC-8F86DBF54A97}" srcOrd="0" destOrd="0" presId="urn:microsoft.com/office/officeart/2005/8/layout/vList2"/>
    <dgm:cxn modelId="{4D382BCA-E256-4F36-A484-54198EDCD2CC}" type="presOf" srcId="{486E7CE2-F839-4366-9135-BDE9C90ECF0B}" destId="{8D36610C-24F3-4FFA-A63E-A7D91408BCC9}" srcOrd="0" destOrd="0" presId="urn:microsoft.com/office/officeart/2005/8/layout/vList2"/>
    <dgm:cxn modelId="{E622C04D-4FA8-4D84-A9BB-DAD451089CFD}" type="presParOf" srcId="{8D36610C-24F3-4FFA-A63E-A7D91408BCC9}" destId="{539175F7-0B8A-4A1C-AF03-88C74FCB411F}" srcOrd="0" destOrd="0" presId="urn:microsoft.com/office/officeart/2005/8/layout/vList2"/>
    <dgm:cxn modelId="{EE4727D0-2F18-455B-8173-44BFE563598E}" type="presParOf" srcId="{8D36610C-24F3-4FFA-A63E-A7D91408BCC9}" destId="{1846973F-3D42-4361-B5CB-AF8278B39F77}" srcOrd="1" destOrd="0" presId="urn:microsoft.com/office/officeart/2005/8/layout/vList2"/>
    <dgm:cxn modelId="{24443FD6-D077-4710-937F-908B42B68531}" type="presParOf" srcId="{8D36610C-24F3-4FFA-A63E-A7D91408BCC9}" destId="{AC2183AB-1788-4257-BAEC-8F86DBF54A97}" srcOrd="2" destOrd="0" presId="urn:microsoft.com/office/officeart/2005/8/layout/vList2"/>
    <dgm:cxn modelId="{0C4010C9-A0A3-4141-A73D-21F7C3B18D87}" type="presParOf" srcId="{8D36610C-24F3-4FFA-A63E-A7D91408BCC9}" destId="{8D418675-9A63-42CB-8986-9B825290EA5C}" srcOrd="3" destOrd="0" presId="urn:microsoft.com/office/officeart/2005/8/layout/vList2"/>
    <dgm:cxn modelId="{71D6F9AD-45C5-4D76-87C0-317BD1D919E2}" type="presParOf" srcId="{8D36610C-24F3-4FFA-A63E-A7D91408BCC9}" destId="{98181CE8-058B-4900-B30A-3A1C2A9FA89B}" srcOrd="4" destOrd="0" presId="urn:microsoft.com/office/officeart/2005/8/layout/vList2"/>
    <dgm:cxn modelId="{FA2C1536-1054-407D-BCE9-DEA28594F77C}" type="presParOf" srcId="{8D36610C-24F3-4FFA-A63E-A7D91408BCC9}" destId="{3870E65F-153E-4873-A996-4D63DB4A925B}" srcOrd="5" destOrd="0" presId="urn:microsoft.com/office/officeart/2005/8/layout/vList2"/>
    <dgm:cxn modelId="{EE7AAD3D-3FF1-4703-AB92-F01BE3E0B0FB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1907017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Kulandira chifundo cha Mulungu ( </a:t>
          </a:r>
          <a:r>
            <a:rPr lang="pt-BR" sz="1800" b="1" kern="1200" dirty="0" err="1"/>
            <a:t>Masalimo</a:t>
          </a:r>
          <a:r>
            <a:rPr lang="pt-BR" sz="1800" b="1" kern="1200" dirty="0"/>
            <a:t> 31:7 )</a:t>
          </a:r>
          <a:endParaRPr lang="es-ES" sz="1800" kern="1200" dirty="0"/>
        </a:p>
      </dsp:txBody>
      <dsp:txXfrm>
        <a:off x="1925305" y="182480"/>
        <a:ext cx="5975430" cy="338063"/>
      </dsp:txXfrm>
    </dsp:sp>
    <dsp:sp modelId="{808F1990-6E95-4E19-8984-EDB82DF32734}">
      <dsp:nvSpPr>
        <dsp:cNvPr id="0" name=""/>
        <dsp:cNvSpPr/>
      </dsp:nvSpPr>
      <dsp:spPr>
        <a:xfrm>
          <a:off x="1907017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Kuyika</a:t>
          </a:r>
          <a:r>
            <a:rPr lang="en-US" sz="1800" b="1" kern="1200" dirty="0"/>
            <a:t> </a:t>
          </a:r>
          <a:r>
            <a:rPr lang="en-US" sz="1800" b="1" kern="1200" dirty="0" err="1"/>
            <a:t>chikhulupiriro</a:t>
          </a:r>
          <a:r>
            <a:rPr lang="en-US" sz="1800" b="1" kern="1200" dirty="0"/>
            <a:t> chathu </a:t>
          </a:r>
          <a:r>
            <a:rPr lang="en-US" sz="1800" b="1" kern="1200" dirty="0" err="1"/>
            <a:t>mwa</a:t>
          </a:r>
          <a:r>
            <a:rPr lang="en-US" sz="1800" b="1" kern="1200" dirty="0"/>
            <a:t> Iye ( </a:t>
          </a:r>
          <a:r>
            <a:rPr lang="pt-BR" sz="1800" b="1" kern="1200" dirty="0" err="1"/>
            <a:t>Masalimo</a:t>
          </a:r>
          <a:r>
            <a:rPr lang="en-US" sz="1800" b="1" kern="1200" dirty="0"/>
            <a:t> 5:11 )</a:t>
          </a:r>
          <a:endParaRPr lang="es-ES" sz="1800" kern="1200" dirty="0"/>
        </a:p>
      </dsp:txBody>
      <dsp:txXfrm>
        <a:off x="1925305" y="630339"/>
        <a:ext cx="5975430" cy="338063"/>
      </dsp:txXfrm>
    </dsp:sp>
    <dsp:sp modelId="{F36D605C-4091-4D7C-850A-9AE01370489E}">
      <dsp:nvSpPr>
        <dsp:cNvPr id="0" name=""/>
        <dsp:cNvSpPr/>
      </dsp:nvSpPr>
      <dsp:spPr>
        <a:xfrm>
          <a:off x="1907017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Kulandira madalitso a </a:t>
          </a:r>
          <a:r>
            <a:rPr lang="en-US" sz="1800" b="1" kern="1200" dirty="0" err="1"/>
            <a:t>chipulumutso</a:t>
          </a:r>
          <a:r>
            <a:rPr lang="en-US" sz="1800" b="1" kern="1200" dirty="0"/>
            <a:t> (</a:t>
          </a:r>
          <a:r>
            <a:rPr lang="pt-BR" sz="1800" b="1" kern="1200" dirty="0" err="1"/>
            <a:t>Masalimo</a:t>
          </a:r>
          <a:r>
            <a:rPr lang="en-US" sz="1800" b="1" kern="1200" dirty="0"/>
            <a:t> 9:14)</a:t>
          </a:r>
          <a:endParaRPr lang="es-ES" sz="1800" kern="1200" dirty="0"/>
        </a:p>
      </dsp:txBody>
      <dsp:txXfrm>
        <a:off x="1925305" y="1078198"/>
        <a:ext cx="5975430" cy="338063"/>
      </dsp:txXfrm>
    </dsp:sp>
    <dsp:sp modelId="{8C0CC12C-2034-4F6A-9D72-2319F4BE8B0F}">
      <dsp:nvSpPr>
        <dsp:cNvPr id="0" name=""/>
        <dsp:cNvSpPr/>
      </dsp:nvSpPr>
      <dsp:spPr>
        <a:xfrm>
          <a:off x="1907017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Kusunga</a:t>
          </a:r>
          <a:r>
            <a:rPr lang="en-US" sz="1800" b="1" kern="1200" dirty="0"/>
            <a:t> </a:t>
          </a:r>
          <a:r>
            <a:rPr lang="en-US" sz="1800" b="1" kern="1200" dirty="0" err="1"/>
            <a:t>Malamulo</a:t>
          </a:r>
          <a:r>
            <a:rPr lang="en-US" sz="1800" b="1" kern="1200" dirty="0"/>
            <a:t> a Mulungu </a:t>
          </a:r>
          <a:r>
            <a:rPr lang="en-US" sz="1200" b="1" kern="1200" dirty="0"/>
            <a:t>(</a:t>
          </a:r>
          <a:r>
            <a:rPr lang="pt-BR" sz="1200" b="1" kern="1200" dirty="0" err="1"/>
            <a:t>Masalimo</a:t>
          </a:r>
          <a:r>
            <a:rPr lang="en-US" sz="1200" b="1" kern="1200" dirty="0"/>
            <a:t> 119:14; Yesaya 58:13, 14)</a:t>
          </a:r>
          <a:endParaRPr lang="es-ES" sz="1200" kern="1200" dirty="0"/>
        </a:p>
      </dsp:txBody>
      <dsp:txXfrm>
        <a:off x="1925305" y="1516225"/>
        <a:ext cx="5975430" cy="338063"/>
      </dsp:txXfrm>
    </dsp:sp>
    <dsp:sp modelId="{7A7BB961-2256-42CC-B522-27586A53DAD5}">
      <dsp:nvSpPr>
        <dsp:cNvPr id="0" name=""/>
        <dsp:cNvSpPr/>
      </dsp:nvSpPr>
      <dsp:spPr>
        <a:xfrm>
          <a:off x="1907017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Kukhulupirira Mawu Ake (</a:t>
          </a:r>
          <a:r>
            <a:rPr lang="pt-BR" sz="1800" b="1" kern="1200" dirty="0" err="1"/>
            <a:t>Masalimo</a:t>
          </a:r>
          <a:r>
            <a:rPr lang="en-US" sz="1800" b="1" kern="1200" dirty="0"/>
            <a:t> 119:162)</a:t>
          </a:r>
          <a:endParaRPr lang="es-ES" sz="1800" kern="1200" dirty="0"/>
        </a:p>
      </dsp:txBody>
      <dsp:txXfrm>
        <a:off x="1925305" y="1983748"/>
        <a:ext cx="5975430" cy="338063"/>
      </dsp:txXfrm>
    </dsp:sp>
    <dsp:sp modelId="{DEA65993-D725-4E74-80AE-E7C4EF8D115F}">
      <dsp:nvSpPr>
        <dsp:cNvPr id="0" name=""/>
        <dsp:cNvSpPr/>
      </dsp:nvSpPr>
      <dsp:spPr>
        <a:xfrm>
          <a:off x="1907017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Kulera Ana Oopa Mulungu (Miyambo 23:24, 25 ).</a:t>
          </a:r>
          <a:endParaRPr lang="es-ES" sz="1800" kern="1200" dirty="0"/>
        </a:p>
      </dsp:txBody>
      <dsp:txXfrm>
        <a:off x="1925305" y="2433044"/>
        <a:ext cx="5975430" cy="3380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Odulidwa pa tsiku lachisanu ndi chitatu; mwana wa makolo opembedza</a:t>
          </a:r>
          <a:endParaRPr lang="en" sz="18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08894" y="15385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 err="1"/>
            <a:t>Mhebri</a:t>
          </a:r>
          <a:r>
            <a:rPr lang="it-IT" sz="1800" b="1" kern="1200" dirty="0"/>
            <a:t> wa </a:t>
          </a:r>
          <a:r>
            <a:rPr lang="it-IT" sz="1800" b="1" kern="1200" dirty="0" err="1"/>
            <a:t>Ahebei</a:t>
          </a:r>
          <a:r>
            <a:rPr lang="it-IT" sz="1800" b="1" kern="1200" dirty="0"/>
            <a:t> m’</a:t>
          </a:r>
          <a:r>
            <a:rPr lang="it-IT" sz="1800" b="1" kern="1200" dirty="0" err="1"/>
            <a:t>Benjamini</a:t>
          </a:r>
          <a:r>
            <a:rPr lang="it-IT" sz="1800" b="1" kern="1200" dirty="0"/>
            <a:t> weni weni</a:t>
          </a:r>
          <a:endParaRPr lang="en" sz="18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Ponena za chilamulo, </a:t>
          </a:r>
          <a:r>
            <a:rPr lang="en-US" sz="1800" b="1" kern="1200" dirty="0" err="1"/>
            <a:t>anali</a:t>
          </a:r>
          <a:r>
            <a:rPr lang="en-US" sz="1800" b="1" kern="1200" dirty="0"/>
            <a:t> </a:t>
          </a:r>
          <a:r>
            <a:rPr lang="en-US" sz="1800" b="1" kern="1200" dirty="0" err="1"/>
            <a:t>Mfarisi</a:t>
          </a:r>
          <a:r>
            <a:rPr lang="en-US" sz="1800" b="1" kern="1200" dirty="0"/>
            <a:t> </a:t>
          </a:r>
          <a:r>
            <a:rPr lang="en-US" sz="1800" b="1" kern="1200" dirty="0" err="1"/>
            <a:t>wotsatira</a:t>
          </a:r>
          <a:r>
            <a:rPr lang="en-US" sz="1800" b="1" kern="1200" dirty="0"/>
            <a:t> </a:t>
          </a:r>
          <a:r>
            <a:rPr lang="en-US" sz="1800" b="1" kern="1200" dirty="0" err="1"/>
            <a:t>masamalitsa</a:t>
          </a:r>
          <a:r>
            <a:rPr lang="en-US" sz="1800" b="1" kern="1200" dirty="0"/>
            <a:t> </a:t>
          </a:r>
          <a:r>
            <a:rPr lang="en-US" sz="1800" b="1" kern="1200" dirty="0" err="1"/>
            <a:t>kwambiri</a:t>
          </a:r>
          <a:endParaRPr lang="en" sz="18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Ponena za </a:t>
          </a:r>
          <a:r>
            <a:rPr lang="en-GB" sz="1800" b="1" kern="1200" dirty="0" err="1"/>
            <a:t>changu</a:t>
          </a:r>
          <a:r>
            <a:rPr lang="en-GB" sz="1800" b="1" kern="1200" dirty="0"/>
            <a:t> </a:t>
          </a:r>
          <a:r>
            <a:rPr lang="en-GB" sz="1800" b="1" kern="1200" dirty="0" err="1"/>
            <a:t>chake</a:t>
          </a:r>
          <a:r>
            <a:rPr lang="en-GB" sz="1800" b="1" kern="1200" dirty="0"/>
            <a:t>, </a:t>
          </a:r>
          <a:r>
            <a:rPr lang="en-GB" sz="1800" b="1" kern="1200" dirty="0" err="1"/>
            <a:t>anali</a:t>
          </a:r>
          <a:r>
            <a:rPr lang="en-GB" sz="1800" b="1" kern="1200" dirty="0"/>
            <a:t> </a:t>
          </a:r>
          <a:r>
            <a:rPr lang="en-GB" sz="1800" b="1" kern="1200" dirty="0" err="1"/>
            <a:t>wozunza</a:t>
          </a:r>
          <a:r>
            <a:rPr lang="en-GB" sz="1800" b="1" kern="1200" dirty="0"/>
            <a:t> mpingo</a:t>
          </a:r>
          <a:endParaRPr lang="en" sz="18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Wosunga</a:t>
          </a:r>
          <a:r>
            <a:rPr lang="en-GB" sz="1800" b="1" kern="1200" dirty="0"/>
            <a:t> </a:t>
          </a:r>
          <a:r>
            <a:rPr lang="en-GB" sz="1800" b="1" kern="1200" dirty="0" err="1"/>
            <a:t>Lamulo</a:t>
          </a:r>
          <a:r>
            <a:rPr lang="en-GB" sz="1800" b="1" kern="1200" dirty="0"/>
            <a:t> </a:t>
          </a:r>
          <a:r>
            <a:rPr lang="en-GB" sz="1800" b="1" kern="1200" dirty="0" err="1"/>
            <a:t>mopanda</a:t>
          </a:r>
          <a:r>
            <a:rPr lang="en-GB" sz="1800" b="1" kern="1200" dirty="0"/>
            <a:t> </a:t>
          </a:r>
          <a:r>
            <a:rPr lang="en-GB" sz="1800" b="1" kern="1200" dirty="0" err="1"/>
            <a:t>cholakwa</a:t>
          </a:r>
          <a:endParaRPr lang="en" sz="18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3020111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524338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600571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612519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954039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054297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0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0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0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33715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77313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897260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584803" y="898918"/>
        <a:ext cx="30657" cy="30658"/>
      </dsp:txXfrm>
    </dsp:sp>
    <dsp:sp modelId="{A235F25A-81F1-400D-B1E2-C289B1F5F14F}">
      <dsp:nvSpPr>
        <dsp:cNvPr id="0" name=""/>
        <dsp:cNvSpPr/>
      </dsp:nvSpPr>
      <dsp:spPr>
        <a:xfrm>
          <a:off x="0" y="1245575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388399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1358296" y="1390057"/>
        <a:ext cx="30657" cy="30658"/>
      </dsp:txXfrm>
    </dsp:sp>
    <dsp:sp modelId="{01DBECC5-EFA4-44DE-B589-7D5E19152295}">
      <dsp:nvSpPr>
        <dsp:cNvPr id="0" name=""/>
        <dsp:cNvSpPr/>
      </dsp:nvSpPr>
      <dsp:spPr>
        <a:xfrm>
          <a:off x="1068389" y="1011019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185717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b="1" kern="1200" dirty="0"/>
        </a:p>
      </dsp:txBody>
      <dsp:txXfrm>
        <a:off x="2180550" y="187375"/>
        <a:ext cx="30657" cy="30658"/>
      </dsp:txXfrm>
    </dsp:sp>
    <dsp:sp modelId="{1D774E81-82A5-4176-8501-4C3E2A6F230E}">
      <dsp:nvSpPr>
        <dsp:cNvPr id="0" name=""/>
        <dsp:cNvSpPr/>
      </dsp:nvSpPr>
      <dsp:spPr>
        <a:xfrm>
          <a:off x="1688697" y="113136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620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Pamene tiphunzira Mawu Ake</a:t>
          </a:r>
          <a:endParaRPr lang="es-ES" sz="2000" kern="1200" dirty="0"/>
        </a:p>
      </dsp:txBody>
      <dsp:txXfrm>
        <a:off x="15789" y="16409"/>
        <a:ext cx="5807305" cy="291863"/>
      </dsp:txXfrm>
    </dsp:sp>
    <dsp:sp modelId="{AC2183AB-1788-4257-BAEC-8F86DBF54A97}">
      <dsp:nvSpPr>
        <dsp:cNvPr id="0" name=""/>
        <dsp:cNvSpPr/>
      </dsp:nvSpPr>
      <dsp:spPr>
        <a:xfrm>
          <a:off x="0" y="333539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Pamene titsogozedwa ndi Mzimu Woyera</a:t>
          </a:r>
          <a:endParaRPr lang="es-ES" sz="2000" kern="1200" dirty="0"/>
        </a:p>
      </dsp:txBody>
      <dsp:txXfrm>
        <a:off x="15789" y="349328"/>
        <a:ext cx="5807305" cy="291863"/>
      </dsp:txXfrm>
    </dsp:sp>
    <dsp:sp modelId="{98181CE8-058B-4900-B30A-3A1C2A9FA89B}">
      <dsp:nvSpPr>
        <dsp:cNvPr id="0" name=""/>
        <dsp:cNvSpPr/>
      </dsp:nvSpPr>
      <dsp:spPr>
        <a:xfrm>
          <a:off x="0" y="666458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Pamene tigawana nawo mazunzo Ake</a:t>
          </a:r>
          <a:endParaRPr lang="es-ES" sz="2000" kern="1200" dirty="0"/>
        </a:p>
      </dsp:txBody>
      <dsp:txXfrm>
        <a:off x="15789" y="682247"/>
        <a:ext cx="5807305" cy="291863"/>
      </dsp:txXfrm>
    </dsp:sp>
    <dsp:sp modelId="{AE6B2F7C-9832-47C0-AE96-1FC8C025600F}">
      <dsp:nvSpPr>
        <dsp:cNvPr id="0" name=""/>
        <dsp:cNvSpPr/>
      </dsp:nvSpPr>
      <dsp:spPr>
        <a:xfrm>
          <a:off x="0" y="999377"/>
          <a:ext cx="5838883" cy="32344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Pamene</a:t>
          </a:r>
          <a:r>
            <a:rPr lang="en-US" sz="2000" b="1" kern="1200" dirty="0"/>
            <a:t> </a:t>
          </a:r>
          <a:r>
            <a:rPr lang="en-US" sz="2000" b="1" kern="1200" dirty="0" err="1"/>
            <a:t>tipitiriza</a:t>
          </a:r>
          <a:r>
            <a:rPr lang="en-US" sz="2000" b="1" kern="1200" dirty="0"/>
            <a:t> </a:t>
          </a:r>
          <a:r>
            <a:rPr lang="en-US" sz="2000" b="1" kern="1200" dirty="0" err="1"/>
            <a:t>cholinga</a:t>
          </a:r>
          <a:r>
            <a:rPr lang="en-US" sz="2000" b="1" kern="1200" dirty="0"/>
            <a:t> </a:t>
          </a:r>
          <a:r>
            <a:rPr lang="en-US" sz="2000" b="1" kern="1200" dirty="0" err="1"/>
            <a:t>chake</a:t>
          </a:r>
          <a:endParaRPr lang="es-ES" sz="2000" kern="1200" dirty="0"/>
        </a:p>
      </dsp:txBody>
      <dsp:txXfrm>
        <a:off x="15789" y="1015166"/>
        <a:ext cx="5807305" cy="29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FE281-35CB-43EC-ADA5-26E1833003DD}" type="datetimeFigureOut">
              <a:rPr lang="en-US" smtClean="0"/>
              <a:t>2/6/2026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BC25F-3A5D-4BE9-BCE5-C9892888A8A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92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BC25F-3A5D-4BE9-BCE5-C9892888A8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53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0480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856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0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386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44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597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53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58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732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81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215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06/02/2026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807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KUDALIRA MWA KHRISTU YEKHA</a:t>
            </a:r>
            <a:endParaRPr lang="en" sz="48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" sz="1600" b="1" dirty="0" err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Phunziro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  February 7, 2026</a:t>
            </a:r>
          </a:p>
        </p:txBody>
      </p:sp>
    </p:spTree>
    <p:extLst>
      <p:ext uri="{BB962C8B-B14F-4D97-AF65-F5344CB8AC3E}">
        <p14:creationId xmlns:p14="http://schemas.microsoft.com/office/powerpoint/2010/main" val="31538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>
                <a:ln/>
                <a:solidFill>
                  <a:srgbClr val="954ECA"/>
                </a:solidFill>
              </a:rPr>
              <a:t>KUMUDZIWA KHRISTU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Ine ndikufuna kudziwa Khristu, ndithu, kudziwa mphamvu zake za kuuka kwa akufa. Ndikufuna kuyanjana naye mʼmasautso ake, kufanana naye pa imfa yake </a:t>
            </a:r>
            <a:r>
              <a:rPr lang="en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3:10)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72556" y="1339669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</a:t>
            </a:r>
            <a:r>
              <a:rPr lang="en-US" sz="2000" b="1" dirty="0" err="1"/>
              <a:t>tingamudziwe</a:t>
            </a:r>
            <a:r>
              <a:rPr lang="en-US" sz="2000" b="1" dirty="0"/>
              <a:t> </a:t>
            </a:r>
            <a:r>
              <a:rPr lang="en-US" sz="2000" b="1" dirty="0" err="1"/>
              <a:t>bwanji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? (</a:t>
            </a:r>
            <a:r>
              <a:rPr lang="en-US" sz="2000" b="1" dirty="0" err="1"/>
              <a:t>Afilipi</a:t>
            </a:r>
            <a:r>
              <a:rPr lang="en-US" sz="2000" b="1" dirty="0"/>
              <a:t> 3:10-16)</a:t>
            </a:r>
            <a:endParaRPr lang="en" sz="2000" b="1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395601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98135" y="3394633"/>
            <a:ext cx="69341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Moyo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Mkhristu</a:t>
            </a:r>
            <a:r>
              <a:rPr lang="en-US" sz="2000" b="1" dirty="0"/>
              <a:t> </a:t>
            </a:r>
            <a:r>
              <a:rPr lang="en-US" sz="2000" b="1" dirty="0" err="1"/>
              <a:t>uli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mpikisano</a:t>
            </a:r>
            <a:r>
              <a:rPr lang="en-US" sz="2000" b="1" dirty="0"/>
              <a:t> </a:t>
            </a:r>
            <a:r>
              <a:rPr lang="en-US" sz="2000" b="1" dirty="0" err="1"/>
              <a:t>wothamanga</a:t>
            </a:r>
            <a:r>
              <a:rPr lang="en-US" sz="2000" b="1" dirty="0"/>
              <a:t>. </a:t>
            </a:r>
            <a:r>
              <a:rPr lang="en-US" sz="2000" b="1" dirty="0" err="1"/>
              <a:t>Tiyenera</a:t>
            </a:r>
            <a:r>
              <a:rPr lang="en-US" sz="2000" b="1" dirty="0"/>
              <a:t> </a:t>
            </a:r>
            <a:r>
              <a:rPr lang="en-US" sz="2000" b="1" dirty="0" err="1"/>
              <a:t>kukumbukira</a:t>
            </a:r>
            <a:r>
              <a:rPr lang="en-US" sz="2000" b="1" dirty="0"/>
              <a:t> </a:t>
            </a:r>
            <a:r>
              <a:rPr lang="en-US" sz="2000" b="1" dirty="0" err="1"/>
              <a:t>bwino</a:t>
            </a:r>
            <a:r>
              <a:rPr lang="en-US" sz="2000" b="1" dirty="0"/>
              <a:t> </a:t>
            </a:r>
            <a:r>
              <a:rPr lang="en-US" sz="2000" b="1" dirty="0" err="1"/>
              <a:t>cholinga</a:t>
            </a:r>
            <a:r>
              <a:rPr lang="en-US" sz="2000" b="1" dirty="0"/>
              <a:t> </a:t>
            </a:r>
            <a:r>
              <a:rPr lang="en-US" sz="2000" b="1" dirty="0" err="1"/>
              <a:t>chathu</a:t>
            </a:r>
            <a:r>
              <a:rPr lang="en-US" sz="2000" b="1" dirty="0"/>
              <a:t>. </a:t>
            </a:r>
            <a:r>
              <a:rPr lang="en-US" sz="2000" b="1" dirty="0" err="1"/>
              <a:t>Sitikungokhala</a:t>
            </a:r>
            <a:r>
              <a:rPr lang="en-US" sz="2000" b="1" dirty="0"/>
              <a:t> pa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pano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tingosangalala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uno </a:t>
            </a:r>
            <a:r>
              <a:rPr lang="en-US" sz="2000" b="1" dirty="0" err="1"/>
              <a:t>wokha</a:t>
            </a:r>
            <a:r>
              <a:rPr lang="en-US" sz="2000" b="1" dirty="0"/>
              <a:t>. </a:t>
            </a:r>
            <a:r>
              <a:rPr lang="en-US" sz="2000" b="1" dirty="0" err="1"/>
              <a:t>Tikuyembekeza</a:t>
            </a:r>
            <a:r>
              <a:rPr lang="en-US" sz="2000" b="1" dirty="0"/>
              <a:t> </a:t>
            </a:r>
            <a:r>
              <a:rPr lang="en-US" sz="2000" b="1" dirty="0" err="1"/>
              <a:t>kufika</a:t>
            </a:r>
            <a:r>
              <a:rPr lang="en-US" sz="2000" b="1" dirty="0"/>
              <a:t> pa </a:t>
            </a:r>
            <a:r>
              <a:rPr lang="en-US" sz="2000" b="1" dirty="0" err="1"/>
              <a:t>kuuka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akufa</a:t>
            </a:r>
            <a:r>
              <a:rPr lang="en-US" sz="2000" b="1" dirty="0"/>
              <a:t> (Afilipi 3:11).</a:t>
            </a:r>
            <a:endParaRPr lang="en" sz="2000" b="1" dirty="0"/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32319" y="3268646"/>
            <a:ext cx="4897455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84776" y="4909086"/>
            <a:ext cx="694754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Mpaka nthawiyo itafika, </a:t>
            </a:r>
            <a:r>
              <a:rPr lang="en-US" sz="2000" b="1" dirty="0" err="1"/>
              <a:t>timayesetsa</a:t>
            </a:r>
            <a:r>
              <a:rPr lang="en-US" sz="2000" b="1" dirty="0"/>
              <a:t> “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ndipeze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Yesu </a:t>
            </a:r>
            <a:r>
              <a:rPr lang="en-US" sz="2000" b="1" dirty="0" err="1"/>
              <a:t>anandiyitanira</a:t>
            </a:r>
            <a:r>
              <a:rPr lang="en-US" sz="2000" b="1" dirty="0"/>
              <a:t>.” (</a:t>
            </a:r>
            <a:r>
              <a:rPr lang="en-US" sz="2000" b="1" dirty="0" err="1"/>
              <a:t>Afilipi</a:t>
            </a:r>
            <a:r>
              <a:rPr lang="en-US" sz="2000" b="1" dirty="0"/>
              <a:t> 3:12 ) Choncho, tiyenera kuyesetsa “kugwira ntchito imene Khristu Yesu anagwira. Yesu </a:t>
            </a:r>
            <a:r>
              <a:rPr lang="en-US" sz="2000" b="1" dirty="0" err="1"/>
              <a:t>anandipeza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andipatse</a:t>
            </a:r>
            <a:r>
              <a:rPr lang="en-US" sz="2000" b="1" dirty="0"/>
              <a:t> </a:t>
            </a:r>
            <a:r>
              <a:rPr lang="en-US" sz="2000" b="1" dirty="0" err="1"/>
              <a:t>mzinda</a:t>
            </a:r>
            <a:r>
              <a:rPr lang="en-US" sz="2000" b="1" dirty="0"/>
              <a:t>; </a:t>
            </a:r>
            <a:r>
              <a:rPr lang="en-US" sz="2000" b="1" dirty="0" err="1"/>
              <a:t>mphotho</a:t>
            </a:r>
            <a:r>
              <a:rPr lang="en-US" sz="2000" b="1" dirty="0"/>
              <a:t>;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wosatha</a:t>
            </a:r>
            <a:r>
              <a:rPr lang="en-US" sz="2000" b="1" dirty="0"/>
              <a:t> </a:t>
            </a:r>
            <a:r>
              <a:rPr lang="en-US" sz="2000" b="1" dirty="0" err="1"/>
              <a:t>wokhala</a:t>
            </a:r>
            <a:r>
              <a:rPr lang="en-US" sz="2000" b="1" dirty="0"/>
              <a:t> </a:t>
            </a:r>
            <a:r>
              <a:rPr lang="en-US" sz="2000" b="1" dirty="0" err="1"/>
              <a:t>naye</a:t>
            </a:r>
            <a:r>
              <a:rPr lang="en-US" sz="2000" b="1" dirty="0"/>
              <a:t> </a:t>
            </a:r>
            <a:r>
              <a:rPr lang="en-US" sz="2000" b="1" dirty="0" err="1"/>
              <a:t>pamodzi</a:t>
            </a:r>
            <a:r>
              <a:rPr lang="en-US" sz="2000" b="1" dirty="0"/>
              <a:t> (</a:t>
            </a:r>
            <a:r>
              <a:rPr lang="en-US" sz="2000" b="1" dirty="0" err="1"/>
              <a:t>Ahebri</a:t>
            </a:r>
            <a:r>
              <a:rPr lang="en-US" sz="2000" b="1" dirty="0"/>
              <a:t> 11:10; </a:t>
            </a:r>
            <a:r>
              <a:rPr lang="en-US" sz="2000" b="1" dirty="0" err="1"/>
              <a:t>Afilipi</a:t>
            </a:r>
            <a:r>
              <a:rPr lang="en-US" sz="2000" b="1" dirty="0"/>
              <a:t> 3:14; 1 </a:t>
            </a:r>
            <a:r>
              <a:rPr lang="en-US" sz="2000" b="1" dirty="0" err="1"/>
              <a:t>Atesalonika</a:t>
            </a:r>
            <a:r>
              <a:rPr lang="en-US" sz="2000" b="1" dirty="0"/>
              <a:t> 4:17).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 uiExpand="1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841674" y="1497020"/>
            <a:ext cx="9065191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>
                <a:latin typeface="Constantia" panose="02030602050306030303" pitchFamily="18" charset="0"/>
              </a:rPr>
              <a:t>Cholinga chachikulu </a:t>
            </a:r>
            <a:r>
              <a:rPr lang="en-US" sz="2400" b="1" dirty="0" err="1">
                <a:latin typeface="Constantia" panose="02030602050306030303" pitchFamily="18" charset="0"/>
              </a:rPr>
              <a:t>chimene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chinamukakamiza</a:t>
            </a:r>
            <a:r>
              <a:rPr lang="en-US" sz="2400" b="1" dirty="0">
                <a:latin typeface="Constantia" panose="02030602050306030303" pitchFamily="18" charset="0"/>
              </a:rPr>
              <a:t> Paulo kuti apitebe </a:t>
            </a:r>
            <a:r>
              <a:rPr lang="en-US" sz="2400" b="1" dirty="0" err="1">
                <a:latin typeface="Constantia" panose="02030602050306030303" pitchFamily="18" charset="0"/>
              </a:rPr>
              <a:t>patsogolo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ngakhale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anakumana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masautso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zovuta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chiyenera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kutsogolera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wantchito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aliyense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Wachikristu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kudzipatulira</a:t>
            </a:r>
            <a:r>
              <a:rPr lang="en-US" sz="2400" b="1" dirty="0">
                <a:latin typeface="Constantia" panose="02030602050306030303" pitchFamily="18" charset="0"/>
              </a:rPr>
              <a:t> kotheratu ku utumiki wa Mulungu. </a:t>
            </a:r>
            <a:r>
              <a:rPr lang="en-US" sz="2400" b="1" dirty="0" err="1">
                <a:latin typeface="Constantia" panose="02030602050306030303" pitchFamily="18" charset="0"/>
              </a:rPr>
              <a:t>Zokopa</a:t>
            </a:r>
            <a:r>
              <a:rPr lang="en-US" sz="2400" b="1" dirty="0">
                <a:latin typeface="Constantia" panose="02030602050306030303" pitchFamily="18" charset="0"/>
              </a:rPr>
              <a:t> za </a:t>
            </a:r>
            <a:r>
              <a:rPr lang="en-US" sz="2400" b="1" dirty="0" err="1">
                <a:latin typeface="Constantia" panose="02030602050306030303" pitchFamily="18" charset="0"/>
              </a:rPr>
              <a:t>dziko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lapansi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zidzaperekedwa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zimukopeke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mtima</a:t>
            </a:r>
            <a:r>
              <a:rPr lang="en-US" sz="2400" b="1" dirty="0">
                <a:latin typeface="Constantia" panose="02030602050306030303" pitchFamily="18" charset="0"/>
              </a:rPr>
              <a:t> wake </a:t>
            </a:r>
            <a:r>
              <a:rPr lang="en-US" sz="2400" b="1" dirty="0" err="1">
                <a:latin typeface="Constantia" panose="02030602050306030303" pitchFamily="18" charset="0"/>
              </a:rPr>
              <a:t>kuchoka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Mpulumutsi</a:t>
            </a:r>
            <a:r>
              <a:rPr lang="en-US" sz="2400" b="1" dirty="0">
                <a:latin typeface="Constantia" panose="02030602050306030303" pitchFamily="18" charset="0"/>
              </a:rPr>
              <a:t>, koma ayenera </a:t>
            </a:r>
            <a:r>
              <a:rPr lang="en-US" sz="2400" b="1" dirty="0" err="1">
                <a:latin typeface="Constantia" panose="02030602050306030303" pitchFamily="18" charset="0"/>
              </a:rPr>
              <a:t>kulimbikira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afikile</a:t>
            </a:r>
            <a:r>
              <a:rPr lang="en-US" sz="2400" b="1" dirty="0">
                <a:latin typeface="Constantia" panose="02030602050306030303" pitchFamily="18" charset="0"/>
              </a:rPr>
              <a:t> cholinga, </a:t>
            </a:r>
            <a:r>
              <a:rPr lang="en-US" sz="2400" b="1" dirty="0" err="1">
                <a:latin typeface="Constantia" panose="02030602050306030303" pitchFamily="18" charset="0"/>
              </a:rPr>
              <a:t>kusonyeza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dziko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lapansi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angelo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anthu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kuti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chiyembekezo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chowona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nkhope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Mulungu </a:t>
            </a:r>
            <a:r>
              <a:rPr lang="en-US" sz="2400" b="1" dirty="0" err="1">
                <a:latin typeface="Constantia" panose="02030602050306030303" pitchFamily="18" charset="0"/>
              </a:rPr>
              <a:t>ndichamtengo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wapatali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kuposa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khama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nsembe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zonse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zimene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kukwaniritsidwa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chiyembekezochi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kumafuna</a:t>
            </a:r>
            <a:r>
              <a:rPr lang="en-U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err="1">
                <a:latin typeface="Constantia" panose="02030602050306030303" pitchFamily="18" charset="0"/>
              </a:rPr>
              <a:t>Ngakhale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wophunzira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wochepa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kwambiri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Khristu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akhonza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kukhala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mzika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kumwamba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wolandira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cholowa</a:t>
            </a:r>
            <a:r>
              <a:rPr lang="en-US" sz="2400" b="1" dirty="0">
                <a:latin typeface="Constantia" panose="02030602050306030303" pitchFamily="18" charset="0"/>
              </a:rPr>
              <a:t> cha Mulungu, </a:t>
            </a:r>
            <a:r>
              <a:rPr lang="en-US" sz="2400" b="1" dirty="0" err="1">
                <a:latin typeface="Constantia" panose="02030602050306030303" pitchFamily="18" charset="0"/>
              </a:rPr>
              <a:t>chosawonongeka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7764962" y="6476807"/>
            <a:ext cx="4141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(Conflict and Courage, December 13)</a:t>
            </a:r>
          </a:p>
        </p:txBody>
      </p:sp>
    </p:spTree>
    <p:extLst>
      <p:ext uri="{BB962C8B-B14F-4D97-AF65-F5344CB8AC3E}">
        <p14:creationId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BB2CD-6033-417F-AC1C-19D1816B6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264199-3E50-4B88-85D8-BB63D0AC7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426" y="804684"/>
            <a:ext cx="2770222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B9C3EB9-F9BE-462B-A1DE-DE39CE031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67800" y="5585012"/>
            <a:ext cx="3122675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0B0004020202020204" pitchFamily="34" charset="0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5443840-A796-4C43-8DC1-1B738EFEC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A775F321-4736-8FDD-10B2-B02E3AC05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085D7B9-E066-4923-8CB7-294BF306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:a16="http://schemas.microsoft.com/office/drawing/2014/main" id="{C2644195-C211-DFE7-02D5-46CBEFDF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28633"/>
            <a:ext cx="6004287" cy="48628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ndikufuna kudziwa Khristu, ndithu, kudziwa mphamvu zake za kuuka kwa akufa. Ndikufuna kuyanjana naye mʼmasautso ake, kufanana naye pa imfa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yake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5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kuti</a:t>
            </a:r>
            <a:r>
              <a:rPr kumimoji="0" lang="es-ES" sz="35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nanenso ndidzaukitsidwe kwa akufa.”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Afilipi 3:10, 11, </a:t>
            </a:r>
            <a:r>
              <a:rPr kumimoji="0" lang="es-ES" sz="1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CCL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rgbClr val="2B436F"/>
                </a:solidFill>
              </a:rPr>
              <a:t>Malangizo</a:t>
            </a:r>
            <a:r>
              <a:rPr lang="en-US" sz="2000" b="1" dirty="0">
                <a:solidFill>
                  <a:srgbClr val="2B436F"/>
                </a:solidFill>
              </a:rPr>
              <a:t> </a:t>
            </a:r>
            <a:r>
              <a:rPr lang="en-US" sz="2000" b="1" dirty="0" err="1">
                <a:solidFill>
                  <a:srgbClr val="2B436F"/>
                </a:solidFill>
              </a:rPr>
              <a:t>oti</a:t>
            </a:r>
            <a:r>
              <a:rPr lang="en-US" sz="2000" b="1" dirty="0">
                <a:solidFill>
                  <a:srgbClr val="2B436F"/>
                </a:solidFill>
              </a:rPr>
              <a:t> musataye chipulumutso chanu</a:t>
            </a:r>
            <a:r>
              <a:rPr lang="en" sz="2000" b="1" dirty="0">
                <a:solidFill>
                  <a:srgbClr val="2B436F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Zoyenera kupewa</a:t>
            </a:r>
            <a:r>
              <a:rPr lang="en" sz="2000" b="1" dirty="0"/>
              <a:t> (</a:t>
            </a:r>
            <a:r>
              <a:rPr lang="en-US" sz="2000" b="1" dirty="0"/>
              <a:t>Afilipi</a:t>
            </a:r>
            <a:r>
              <a:rPr lang="en" sz="2000" b="1" dirty="0"/>
              <a:t> 3:1-3)</a:t>
            </a:r>
          </a:p>
          <a:p>
            <a:pPr lvl="1">
              <a:spcBef>
                <a:spcPts val="600"/>
              </a:spcBef>
            </a:pPr>
            <a:r>
              <a:rPr lang="en" sz="2000" b="1" dirty="0" err="1"/>
              <a:t>Zomwe</a:t>
            </a:r>
            <a:r>
              <a:rPr lang="en" sz="2000" b="1" dirty="0"/>
              <a:t> </a:t>
            </a:r>
            <a:r>
              <a:rPr lang="en" sz="2000" b="1" dirty="0" err="1"/>
              <a:t>zasiyidwa</a:t>
            </a:r>
            <a:r>
              <a:rPr lang="en" sz="2000" b="1" dirty="0"/>
              <a:t> </a:t>
            </a:r>
            <a:r>
              <a:rPr lang="en" sz="2000" b="1" dirty="0" err="1"/>
              <a:t>m’mbuyo</a:t>
            </a:r>
            <a:r>
              <a:rPr lang="en" sz="2000" b="1" dirty="0"/>
              <a:t> (</a:t>
            </a:r>
            <a:r>
              <a:rPr lang="en-US" sz="2000" b="1" dirty="0"/>
              <a:t>Afilipi</a:t>
            </a:r>
            <a:r>
              <a:rPr lang="en" sz="2000" b="1" dirty="0"/>
              <a:t> 3:4-6)</a:t>
            </a:r>
          </a:p>
          <a:p>
            <a:pPr lvl="1">
              <a:spcBef>
                <a:spcPts val="600"/>
              </a:spcBef>
            </a:pPr>
            <a:r>
              <a:rPr lang="en-US" sz="2000" b="1" dirty="0"/>
              <a:t>Chofunika kwambiri</a:t>
            </a:r>
            <a:r>
              <a:rPr lang="en" sz="2000" b="1" dirty="0"/>
              <a:t> (</a:t>
            </a:r>
            <a:r>
              <a:rPr lang="en-US" sz="2000" b="1" dirty="0"/>
              <a:t>Afilipi</a:t>
            </a:r>
            <a:r>
              <a:rPr lang="en" sz="2000" b="1" dirty="0"/>
              <a:t> 3:7-8)</a:t>
            </a:r>
          </a:p>
          <a:p>
            <a:pPr>
              <a:spcBef>
                <a:spcPts val="1800"/>
              </a:spcBef>
            </a:pPr>
            <a:r>
              <a:rPr lang="de-DE" sz="2000" b="1" dirty="0" err="1">
                <a:solidFill>
                  <a:srgbClr val="28724D"/>
                </a:solidFill>
              </a:rPr>
              <a:t>Malangizo</a:t>
            </a:r>
            <a:r>
              <a:rPr lang="de-DE" sz="2000" b="1" dirty="0">
                <a:solidFill>
                  <a:srgbClr val="28724D"/>
                </a:solidFill>
              </a:rPr>
              <a:t> </a:t>
            </a:r>
            <a:r>
              <a:rPr lang="de-DE" sz="2000" b="1" dirty="0" err="1">
                <a:solidFill>
                  <a:srgbClr val="28724D"/>
                </a:solidFill>
              </a:rPr>
              <a:t>oti</a:t>
            </a:r>
            <a:r>
              <a:rPr lang="de-DE" sz="2000" b="1" dirty="0">
                <a:solidFill>
                  <a:srgbClr val="28724D"/>
                </a:solidFill>
              </a:rPr>
              <a:t> mukhalebe mu chipulumutso</a:t>
            </a:r>
            <a:endParaRPr lang="en" sz="2000" b="1" dirty="0">
              <a:solidFill>
                <a:srgbClr val="28724D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b="1" dirty="0"/>
              <a:t>Chikhulupiriro cha Khristu </a:t>
            </a:r>
            <a:r>
              <a:rPr lang="en" sz="2000" b="1" dirty="0"/>
              <a:t>(</a:t>
            </a:r>
            <a:r>
              <a:rPr lang="en-US" sz="2000" b="1" dirty="0"/>
              <a:t>Afilipi</a:t>
            </a:r>
            <a:r>
              <a:rPr lang="en" sz="2000" b="1" dirty="0"/>
              <a:t> 3:9)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Kumudziwa Khristu (</a:t>
            </a:r>
            <a:r>
              <a:rPr lang="en-US" sz="2000" b="1" dirty="0"/>
              <a:t>Afilipi</a:t>
            </a:r>
            <a:r>
              <a:rPr lang="en" sz="2000" b="1" dirty="0"/>
              <a:t> 3:10-16)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BBA0E96-39AF-EB61-7139-173E8E852A30}"/>
              </a:ext>
            </a:extLst>
          </p:cNvPr>
          <p:cNvSpPr txBox="1"/>
          <p:nvPr/>
        </p:nvSpPr>
        <p:spPr>
          <a:xfrm>
            <a:off x="1758462" y="76962"/>
            <a:ext cx="6893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Afilipi ankadziwa njira ya chipulumutso, monga momwe Paulo ndi Sila </a:t>
            </a:r>
            <a:r>
              <a:rPr lang="en-US" sz="2000" b="1" dirty="0" err="1"/>
              <a:t>adafotokoza</a:t>
            </a:r>
            <a:r>
              <a:rPr lang="en-US" sz="2000" b="1" dirty="0"/>
              <a:t> momveka </a:t>
            </a:r>
            <a:r>
              <a:rPr lang="en-US" sz="2000" b="1" dirty="0" err="1"/>
              <a:t>bwino</a:t>
            </a:r>
            <a:r>
              <a:rPr lang="en-US" sz="2000" b="1" dirty="0"/>
              <a:t>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mmodzi</a:t>
            </a:r>
            <a:r>
              <a:rPr lang="en-US" sz="2000" b="1" dirty="0"/>
              <a:t> wa otembenuka mtima oyamba mumzindawo: woyang'anira ndende (Machitidwe 16: 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51814" y="162019"/>
            <a:ext cx="1606648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630" y="210397"/>
            <a:ext cx="3330819" cy="643720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7F50B7B-6DFF-2768-8E4F-7E254042206F}"/>
              </a:ext>
            </a:extLst>
          </p:cNvPr>
          <p:cNvSpPr txBox="1"/>
          <p:nvPr/>
        </p:nvSpPr>
        <p:spPr>
          <a:xfrm>
            <a:off x="1758462" y="2767841"/>
            <a:ext cx="68931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Pachifukwa chimenechi, Paulo akuwakumbutsa za mizati yofunikira ya chipulumutso mwa chikhulupiriro.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2AF245A-4198-0C53-7E2F-6D12F7BB4AB5}"/>
              </a:ext>
            </a:extLst>
          </p:cNvPr>
          <p:cNvSpPr txBox="1"/>
          <p:nvPr/>
        </p:nvSpPr>
        <p:spPr>
          <a:xfrm>
            <a:off x="1758462" y="1581679"/>
            <a:ext cx="68931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Tsopano popeza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mpingounali</a:t>
            </a:r>
            <a:r>
              <a:rPr lang="en-US" sz="2000" b="1" dirty="0"/>
              <a:t> </a:t>
            </a:r>
            <a:r>
              <a:rPr lang="en-US" sz="2000" b="1" dirty="0" err="1"/>
              <a:t>utakhazikitsika</a:t>
            </a:r>
            <a:r>
              <a:rPr lang="en-US" sz="2000" b="1" dirty="0"/>
              <a:t> </a:t>
            </a:r>
            <a:r>
              <a:rPr lang="en-US" sz="2000" b="1" dirty="0" err="1"/>
              <a:t>bwino</a:t>
            </a:r>
            <a:r>
              <a:rPr lang="en-US" sz="2000" b="1" dirty="0"/>
              <a:t>, </a:t>
            </a:r>
            <a:r>
              <a:rPr lang="en-US" sz="2000" b="1" dirty="0" err="1"/>
              <a:t>panali</a:t>
            </a:r>
            <a:r>
              <a:rPr lang="en-US" sz="2000" b="1" dirty="0"/>
              <a:t> </a:t>
            </a:r>
            <a:r>
              <a:rPr lang="en-US" sz="2000" b="1" dirty="0" err="1"/>
              <a:t>chiopsezo</a:t>
            </a:r>
            <a:r>
              <a:rPr lang="en-US" sz="2000" b="1" dirty="0"/>
              <a:t> </a:t>
            </a:r>
            <a:r>
              <a:rPr lang="en-US" sz="2000" b="1" dirty="0" err="1"/>
              <a:t>chakuti</a:t>
            </a:r>
            <a:r>
              <a:rPr lang="en-US" sz="2000" b="1" dirty="0"/>
              <a:t> </a:t>
            </a:r>
            <a:r>
              <a:rPr lang="en-US" sz="2000" b="1" dirty="0" err="1"/>
              <a:t>akanatha</a:t>
            </a:r>
            <a:r>
              <a:rPr lang="en-US" sz="2000" b="1" dirty="0"/>
              <a:t> </a:t>
            </a:r>
            <a:r>
              <a:rPr lang="en-US" sz="2000" b="1" dirty="0" err="1"/>
              <a:t>kutsogoleredwa</a:t>
            </a:r>
            <a:r>
              <a:rPr lang="en-US" sz="2000" b="1" dirty="0"/>
              <a:t> </a:t>
            </a:r>
            <a:r>
              <a:rPr lang="en-US" sz="2000" b="1" dirty="0" err="1"/>
              <a:t>kutali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njira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chipulumutso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0022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6D2D32-0EDA-9968-75F6-66ED1C2095AC}"/>
              </a:ext>
            </a:extLst>
          </p:cNvPr>
          <p:cNvSpPr txBox="1"/>
          <p:nvPr/>
        </p:nvSpPr>
        <p:spPr>
          <a:xfrm>
            <a:off x="1" y="2223081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6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MALANGIZO OTI MUPEWE KUTAYA CHIPULUMUTSO CHANU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24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75D36-EBBB-3FB4-93B5-56CD68E0C3E5}"/>
              </a:ext>
            </a:extLst>
          </p:cNvPr>
          <p:cNvSpPr txBox="1"/>
          <p:nvPr/>
        </p:nvSpPr>
        <p:spPr>
          <a:xfrm>
            <a:off x="0" y="-97632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chemeClr val="accent3"/>
                </a:solidFill>
              </a:rPr>
              <a:t>ZOYENERA KUPEWA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12C439C-404C-9428-7696-C5315A9223BE}"/>
              </a:ext>
            </a:extLst>
          </p:cNvPr>
          <p:cNvSpPr txBox="1"/>
          <p:nvPr/>
        </p:nvSpPr>
        <p:spPr>
          <a:xfrm>
            <a:off x="581025" y="602124"/>
            <a:ext cx="11029950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Chenjerani ndi agalu amenewa, anthu ochita zoyipa, anthu amene amadula thupi lawo.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B16099-A84E-1AD5-8CE3-9A66F6959215}"/>
              </a:ext>
            </a:extLst>
          </p:cNvPr>
          <p:cNvSpPr txBox="1"/>
          <p:nvPr/>
        </p:nvSpPr>
        <p:spPr>
          <a:xfrm>
            <a:off x="139166" y="866714"/>
            <a:ext cx="38982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Asanakambirane</a:t>
            </a:r>
            <a:r>
              <a:rPr lang="en-US" b="1" dirty="0"/>
              <a:t> za </a:t>
            </a:r>
            <a:r>
              <a:rPr lang="en-US" b="1" dirty="0" err="1"/>
              <a:t>zoopsa</a:t>
            </a:r>
            <a:r>
              <a:rPr lang="en-US" b="1" dirty="0"/>
              <a:t> </a:t>
            </a:r>
            <a:r>
              <a:rPr lang="en-US" b="1" dirty="0" err="1"/>
              <a:t>zimene</a:t>
            </a:r>
            <a:r>
              <a:rPr lang="en-US" b="1" dirty="0"/>
              <a:t> </a:t>
            </a:r>
            <a:r>
              <a:rPr lang="en-US" b="1" dirty="0" err="1"/>
              <a:t>zimayika</a:t>
            </a:r>
            <a:r>
              <a:rPr lang="en-US" b="1" dirty="0"/>
              <a:t> </a:t>
            </a:r>
            <a:r>
              <a:rPr lang="en-US" b="1" dirty="0" err="1"/>
              <a:t>chikhulupiriro</a:t>
            </a:r>
            <a:r>
              <a:rPr lang="en-US" b="1" dirty="0"/>
              <a:t> </a:t>
            </a:r>
            <a:r>
              <a:rPr lang="en-US" b="1" dirty="0" err="1"/>
              <a:t>pachiwopsezo</a:t>
            </a:r>
            <a:r>
              <a:rPr lang="en-US" b="1" dirty="0"/>
              <a:t>, Paulo </a:t>
            </a:r>
            <a:r>
              <a:rPr lang="en-US" b="1" dirty="0" err="1"/>
              <a:t>akutipatsa</a:t>
            </a:r>
            <a:r>
              <a:rPr lang="en-US" b="1" dirty="0"/>
              <a:t> </a:t>
            </a:r>
            <a:r>
              <a:rPr lang="en-US" b="1" dirty="0" err="1"/>
              <a:t>uphungu</a:t>
            </a:r>
            <a:r>
              <a:rPr lang="en-US" b="1" dirty="0"/>
              <a:t> </a:t>
            </a:r>
            <a:r>
              <a:rPr lang="en-US" b="1" dirty="0" err="1"/>
              <a:t>wakuti</a:t>
            </a:r>
            <a:r>
              <a:rPr lang="en-US" b="1" dirty="0"/>
              <a:t> : “</a:t>
            </a:r>
            <a:r>
              <a:rPr lang="en-US" b="1" dirty="0" err="1"/>
              <a:t>Kondwerani</a:t>
            </a:r>
            <a:r>
              <a:rPr lang="en-US" b="1" dirty="0"/>
              <a:t> </a:t>
            </a:r>
            <a:r>
              <a:rPr lang="en-US" b="1" dirty="0" err="1"/>
              <a:t>mwa</a:t>
            </a:r>
            <a:r>
              <a:rPr lang="en-US" b="1" dirty="0"/>
              <a:t> </a:t>
            </a:r>
            <a:r>
              <a:rPr lang="en-US" b="1" dirty="0" err="1"/>
              <a:t>Ambuye</a:t>
            </a:r>
            <a:r>
              <a:rPr lang="en-US" b="1" dirty="0"/>
              <a:t>” (</a:t>
            </a:r>
            <a:r>
              <a:rPr lang="en-US" b="1" dirty="0" err="1"/>
              <a:t>Afilipi</a:t>
            </a:r>
            <a:r>
              <a:rPr lang="en-US" b="1" dirty="0"/>
              <a:t> 3:1a). Pa </a:t>
            </a:r>
            <a:r>
              <a:rPr lang="en-US" b="1" dirty="0" err="1"/>
              <a:t>izi</a:t>
            </a:r>
            <a:r>
              <a:rPr lang="en-US" b="1" dirty="0"/>
              <a:t> </a:t>
            </a:r>
            <a:r>
              <a:rPr lang="en-US" b="1" dirty="0" err="1"/>
              <a:t>akuwonjezerapo</a:t>
            </a:r>
            <a:r>
              <a:rPr lang="en-US" b="1" dirty="0"/>
              <a:t> </a:t>
            </a:r>
            <a:r>
              <a:rPr lang="en-US" b="1" dirty="0" err="1"/>
              <a:t>chinthu</a:t>
            </a:r>
            <a:r>
              <a:rPr lang="en-US" b="1" dirty="0"/>
              <a:t> </a:t>
            </a:r>
            <a:r>
              <a:rPr lang="en-US" b="1" dirty="0" err="1"/>
              <a:t>chofunika</a:t>
            </a:r>
            <a:r>
              <a:rPr lang="en-US" b="1" dirty="0"/>
              <a:t>: </a:t>
            </a:r>
            <a:r>
              <a:rPr lang="en-US" b="1" dirty="0" err="1"/>
              <a:t>ndikwabwino</a:t>
            </a:r>
            <a:r>
              <a:rPr lang="en-US" b="1" dirty="0"/>
              <a:t> </a:t>
            </a:r>
            <a:r>
              <a:rPr lang="en-US" b="1" dirty="0" err="1"/>
              <a:t>kubwerezabwereza</a:t>
            </a:r>
            <a:r>
              <a:rPr lang="en-US" b="1" dirty="0"/>
              <a:t> </a:t>
            </a:r>
            <a:r>
              <a:rPr lang="en-US" b="1" dirty="0" err="1"/>
              <a:t>chowonadi</a:t>
            </a:r>
            <a:r>
              <a:rPr lang="en-US" b="1" dirty="0"/>
              <a:t> </a:t>
            </a:r>
            <a:r>
              <a:rPr lang="en-US" b="1" dirty="0" err="1"/>
              <a:t>chimene</a:t>
            </a:r>
            <a:r>
              <a:rPr lang="en-US" b="1" dirty="0"/>
              <a:t> </a:t>
            </a:r>
            <a:r>
              <a:rPr lang="en-US" b="1" dirty="0" err="1"/>
              <a:t>tili</a:t>
            </a:r>
            <a:r>
              <a:rPr lang="en-US" b="1" dirty="0"/>
              <a:t> nacho, </a:t>
            </a:r>
            <a:r>
              <a:rPr lang="en-US" b="1" dirty="0" err="1"/>
              <a:t>ngakhale</a:t>
            </a:r>
            <a:r>
              <a:rPr lang="en-US" b="1" dirty="0"/>
              <a:t> </a:t>
            </a:r>
            <a:r>
              <a:rPr lang="en-US" b="1" dirty="0" err="1"/>
              <a:t>tikuchidziwa</a:t>
            </a:r>
            <a:r>
              <a:rPr lang="en-US" b="1" dirty="0"/>
              <a:t> </a:t>
            </a:r>
            <a:r>
              <a:rPr lang="en-US" b="1" dirty="0" err="1"/>
              <a:t>bwino</a:t>
            </a:r>
            <a:r>
              <a:rPr lang="en-US" b="1" dirty="0"/>
              <a:t> kale (</a:t>
            </a:r>
            <a:r>
              <a:rPr lang="en-US" b="1" dirty="0" err="1"/>
              <a:t>Afilipi</a:t>
            </a:r>
            <a:r>
              <a:rPr lang="en-US" b="1" dirty="0"/>
              <a:t> 3:1b).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CC1BEE-7461-409B-E6B7-7F1A169993F5}"/>
              </a:ext>
            </a:extLst>
          </p:cNvPr>
          <p:cNvSpPr txBox="1"/>
          <p:nvPr/>
        </p:nvSpPr>
        <p:spPr>
          <a:xfrm>
            <a:off x="2258490" y="4329414"/>
            <a:ext cx="5334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akufotokoza za </a:t>
            </a:r>
            <a:r>
              <a:rPr lang="en-US" sz="2000" b="1" dirty="0" err="1"/>
              <a:t>chiopsezo</a:t>
            </a:r>
            <a:r>
              <a:rPr lang="en-US" sz="2000" b="1" dirty="0"/>
              <a:t> </a:t>
            </a:r>
            <a:r>
              <a:rPr lang="en-US" sz="2000" b="1" dirty="0" err="1"/>
              <a:t>chachikulu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mpingo mu </a:t>
            </a:r>
            <a:r>
              <a:rPr lang="en-US" sz="2000" b="1" dirty="0" err="1"/>
              <a:t>nthawi</a:t>
            </a:r>
            <a:r>
              <a:rPr lang="en-US" sz="2000" b="1" dirty="0"/>
              <a:t> </a:t>
            </a:r>
            <a:r>
              <a:rPr lang="en-US" sz="2000" b="1" dirty="0" err="1"/>
              <a:t>imeneyo</a:t>
            </a:r>
            <a:r>
              <a:rPr lang="en-US" sz="2000" b="1" dirty="0"/>
              <a:t>: </a:t>
            </a:r>
            <a:r>
              <a:rPr lang="en-US" sz="2000" b="1" dirty="0" err="1"/>
              <a:t>phunzitsi</a:t>
            </a:r>
            <a:r>
              <a:rPr lang="en-US" sz="2000" b="1" dirty="0"/>
              <a:t> </a:t>
            </a:r>
            <a:r>
              <a:rPr lang="en-US" sz="2000" b="1" dirty="0" err="1"/>
              <a:t>abodza</a:t>
            </a:r>
            <a:r>
              <a:rPr lang="en-US" sz="2000" b="1" dirty="0"/>
              <a:t> amene </a:t>
            </a:r>
            <a:r>
              <a:rPr lang="en-US" sz="2000" b="1" dirty="0" err="1"/>
              <a:t>ankaphunzitsa</a:t>
            </a:r>
            <a:r>
              <a:rPr lang="en-US" sz="2000" b="1" dirty="0"/>
              <a:t> </a:t>
            </a:r>
            <a:r>
              <a:rPr lang="en-US" sz="2000" b="1" dirty="0" err="1"/>
              <a:t>kumamatira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 pa </a:t>
            </a:r>
            <a:r>
              <a:rPr lang="en-US" sz="2000" b="1" dirty="0" err="1"/>
              <a:t>lamulo</a:t>
            </a:r>
            <a:r>
              <a:rPr lang="en-US" sz="2000" b="1" dirty="0"/>
              <a:t> la </a:t>
            </a:r>
            <a:r>
              <a:rPr lang="en-US" sz="2000" b="1" dirty="0" err="1"/>
              <a:t>miyambo</a:t>
            </a:r>
            <a:r>
              <a:rPr lang="en-US" sz="2000" b="1" dirty="0"/>
              <a:t> (Afilipi 3:2). Amatchula </a:t>
            </a:r>
            <a:r>
              <a:rPr lang="en-US" sz="2000" b="1" dirty="0" err="1"/>
              <a:t>zimenezi</a:t>
            </a:r>
            <a:r>
              <a:rPr lang="en-US" sz="2000" b="1" dirty="0"/>
              <a:t> </a:t>
            </a:r>
            <a:r>
              <a:rPr lang="en-US" sz="2000" b="1" dirty="0" err="1"/>
              <a:t>munjira</a:t>
            </a:r>
            <a:r>
              <a:rPr lang="en-US" sz="2000" b="1" dirty="0"/>
              <a:t> zitatu zosiyana: </a:t>
            </a:r>
            <a:r>
              <a:rPr lang="en-US" sz="2000" b="1" dirty="0" err="1"/>
              <a:t>agalu</a:t>
            </a:r>
            <a:r>
              <a:rPr lang="en-US" sz="2000" b="1" dirty="0"/>
              <a:t> (</a:t>
            </a:r>
            <a:r>
              <a:rPr lang="en-US" sz="2000" b="1" dirty="0" err="1"/>
              <a:t>Masalimo</a:t>
            </a:r>
            <a:r>
              <a:rPr lang="en-US" sz="2000" b="1" dirty="0"/>
              <a:t> 22:16; 2 Petro 2:21-22 ); ochita zoipa;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odula</a:t>
            </a:r>
            <a:r>
              <a:rPr lang="en-US" sz="2000" b="1" dirty="0"/>
              <a:t> </a:t>
            </a:r>
            <a:r>
              <a:rPr lang="en-US" sz="2000" b="1" dirty="0" err="1"/>
              <a:t>thupi</a:t>
            </a:r>
            <a:r>
              <a:rPr lang="en-US" sz="2000" b="1" dirty="0"/>
              <a:t>,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mdulidwe</a:t>
            </a:r>
            <a:r>
              <a:rPr lang="en-US" sz="2000" b="1" dirty="0"/>
              <a:t>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743145"/>
              </p:ext>
            </p:extLst>
          </p:nvPr>
        </p:nvGraphicFramePr>
        <p:xfrm>
          <a:off x="4154268" y="1382386"/>
          <a:ext cx="7937891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4015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Kodi tingakondwere bwanji mwa Ambuye?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3179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ZOMWE ZASIYIDWA MMBUYO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604837" y="769441"/>
            <a:ext cx="10982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823A36"/>
                </a:solidFill>
                <a:latin typeface="Comic Sans MS" panose="030F0702030302020204" pitchFamily="66" charset="0"/>
              </a:rPr>
              <a:t>Ndinachita mdulidwe pa tsiku lachisanu ndi chitatu nditangobadwa. Ndine wa mtundu wa Israeli, wa fuko la Benjamini, Mhebri wa Ahebri, kunena za malamulo, ndinali Mfarisi.</a:t>
            </a:r>
            <a:r>
              <a:rPr lang="en" b="1" dirty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3:5)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 </a:t>
            </a:r>
            <a:r>
              <a:rPr lang="en-US" sz="2000" b="1" dirty="0" err="1"/>
              <a:t>msonkhano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Yerusalemu</a:t>
            </a:r>
            <a:r>
              <a:rPr lang="en-US" sz="2000" b="1" dirty="0"/>
              <a:t>, </a:t>
            </a:r>
            <a:r>
              <a:rPr lang="en-US" sz="2000" b="1" dirty="0" err="1"/>
              <a:t>lamulo</a:t>
            </a:r>
            <a:r>
              <a:rPr lang="en-US" sz="2000" b="1" dirty="0"/>
              <a:t> </a:t>
            </a:r>
            <a:r>
              <a:rPr lang="en-US" sz="2000" b="1" dirty="0" err="1"/>
              <a:t>linaperekedwa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anthu</a:t>
            </a:r>
            <a:r>
              <a:rPr lang="en-US" sz="2000" b="1" dirty="0"/>
              <a:t> </a:t>
            </a:r>
            <a:r>
              <a:rPr lang="en-US" sz="2000" b="1" dirty="0" err="1"/>
              <a:t>amitundu</a:t>
            </a:r>
            <a:r>
              <a:rPr lang="en-US" sz="2000" b="1" dirty="0"/>
              <a:t> </a:t>
            </a:r>
            <a:r>
              <a:rPr lang="en-US" sz="2000" b="1" dirty="0" err="1"/>
              <a:t>asavutike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nkhani</a:t>
            </a:r>
            <a:r>
              <a:rPr lang="en-US" sz="2000" b="1" dirty="0"/>
              <a:t> </a:t>
            </a:r>
            <a:r>
              <a:rPr lang="en-US" sz="2000" b="1" dirty="0" err="1"/>
              <a:t>zokhudza</a:t>
            </a:r>
            <a:r>
              <a:rPr lang="en-US" sz="2000" b="1" dirty="0"/>
              <a:t> </a:t>
            </a:r>
            <a:r>
              <a:rPr lang="en-US" sz="2000" b="1" dirty="0" err="1"/>
              <a:t>malamulo</a:t>
            </a:r>
            <a:r>
              <a:rPr lang="en-US" sz="2000" b="1" dirty="0"/>
              <a:t> a </a:t>
            </a:r>
            <a:r>
              <a:rPr lang="en-US" sz="2000" b="1" dirty="0" err="1"/>
              <a:t>miyambo</a:t>
            </a:r>
            <a:r>
              <a:rPr lang="en-US" sz="2000" b="1" dirty="0"/>
              <a:t> </a:t>
            </a:r>
            <a:r>
              <a:rPr lang="en-US" sz="2000" b="1" dirty="0" err="1"/>
              <a:t>yachiyuda</a:t>
            </a:r>
            <a:r>
              <a:rPr lang="en-US" sz="2000" b="1" dirty="0"/>
              <a:t> (Machitidwe 15:19-21). Komabe, aphunzitsi ena anafika ku Filipi kuphunzitsa kufunika kwa </a:t>
            </a:r>
            <a:r>
              <a:rPr lang="en-US" sz="2000" b="1" dirty="0" err="1"/>
              <a:t>mdulidwe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3:2-3 ).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274126"/>
              </p:ext>
            </p:extLst>
          </p:nvPr>
        </p:nvGraphicFramePr>
        <p:xfrm>
          <a:off x="255639" y="3123931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927691" y="4115850"/>
            <a:ext cx="326430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Koma </a:t>
            </a:r>
            <a:r>
              <a:rPr lang="en-US" sz="1900" b="1" dirty="0" err="1"/>
              <a:t>anadzitamandira</a:t>
            </a:r>
            <a:r>
              <a:rPr lang="en-US" sz="1900" b="1" dirty="0"/>
              <a:t> pa </a:t>
            </a:r>
            <a:r>
              <a:rPr lang="en-US" sz="1900" b="1" dirty="0" err="1"/>
              <a:t>zonsezi</a:t>
            </a:r>
            <a:r>
              <a:rPr lang="en-US" sz="1900" b="1" dirty="0"/>
              <a:t> </a:t>
            </a:r>
            <a:r>
              <a:rPr lang="en-US" sz="1900" b="1" dirty="0" err="1"/>
              <a:t>asanadziwe</a:t>
            </a:r>
            <a:r>
              <a:rPr lang="en-US" sz="1900" b="1" dirty="0"/>
              <a:t> Yesu. </a:t>
            </a:r>
            <a:r>
              <a:rPr lang="en-US" sz="1900" b="1" dirty="0" err="1"/>
              <a:t>Tsopano</a:t>
            </a:r>
            <a:r>
              <a:rPr lang="en-US" sz="1900" b="1" dirty="0"/>
              <a:t> </a:t>
            </a:r>
            <a:r>
              <a:rPr lang="en-US" sz="1900" b="1" dirty="0" err="1"/>
              <a:t>anadziwa</a:t>
            </a:r>
            <a:r>
              <a:rPr lang="en-US" sz="1900" b="1" dirty="0"/>
              <a:t> </a:t>
            </a:r>
            <a:r>
              <a:rPr lang="en-US" sz="1900" b="1" dirty="0" err="1"/>
              <a:t>kuti</a:t>
            </a:r>
            <a:r>
              <a:rPr lang="en-US" sz="1900" b="1" dirty="0"/>
              <a:t> </a:t>
            </a:r>
            <a:r>
              <a:rPr lang="en-US" sz="1900" b="1" dirty="0" err="1"/>
              <a:t>sanamvetsetse</a:t>
            </a:r>
            <a:r>
              <a:rPr lang="en-US" sz="1900" b="1" dirty="0"/>
              <a:t> </a:t>
            </a:r>
            <a:r>
              <a:rPr lang="en-US" sz="1900" b="1" dirty="0" err="1"/>
              <a:t>ngakhale</a:t>
            </a:r>
            <a:r>
              <a:rPr lang="en-US" sz="1900" b="1" dirty="0"/>
              <a:t> </a:t>
            </a:r>
            <a:r>
              <a:rPr lang="en-US" sz="1900" b="1" dirty="0" err="1"/>
              <a:t>Lamulo</a:t>
            </a:r>
            <a:r>
              <a:rPr lang="en-US" sz="1900" b="1" dirty="0"/>
              <a:t> </a:t>
            </a:r>
            <a:r>
              <a:rPr lang="en-US" sz="1900" b="1" dirty="0" err="1"/>
              <a:t>lenileni</a:t>
            </a:r>
            <a:r>
              <a:rPr lang="en-US" sz="1900" b="1" dirty="0"/>
              <a:t> (Mateyu 5:21–22). </a:t>
            </a:r>
            <a:r>
              <a:rPr lang="en-US" sz="1900" b="1" dirty="0" err="1"/>
              <a:t>Tsopano</a:t>
            </a:r>
            <a:r>
              <a:rPr lang="en-US" sz="1900" b="1" dirty="0"/>
              <a:t> </a:t>
            </a:r>
            <a:r>
              <a:rPr lang="en-US" sz="1900" b="1" dirty="0" err="1"/>
              <a:t>anadziwa</a:t>
            </a:r>
            <a:r>
              <a:rPr lang="en-US" sz="1900" b="1" dirty="0"/>
              <a:t> </a:t>
            </a:r>
            <a:r>
              <a:rPr lang="en-US" sz="1900" b="1" dirty="0" err="1"/>
              <a:t>kuti</a:t>
            </a:r>
            <a:r>
              <a:rPr lang="en-US" sz="1900" b="1" dirty="0"/>
              <a:t> </a:t>
            </a:r>
            <a:r>
              <a:rPr lang="en-US" sz="1900" b="1" dirty="0" err="1"/>
              <a:t>ndi</a:t>
            </a:r>
            <a:r>
              <a:rPr lang="en-US" sz="1900" b="1" dirty="0"/>
              <a:t> </a:t>
            </a:r>
            <a:r>
              <a:rPr lang="en-US" sz="1900" b="1" dirty="0" err="1"/>
              <a:t>Khristu</a:t>
            </a:r>
            <a:r>
              <a:rPr lang="en-US" sz="1900" b="1" dirty="0"/>
              <a:t> </a:t>
            </a:r>
            <a:r>
              <a:rPr lang="en-US" sz="1900" b="1" dirty="0" err="1"/>
              <a:t>yekha</a:t>
            </a:r>
            <a:r>
              <a:rPr lang="en-US" sz="1900" b="1" dirty="0"/>
              <a:t> amene </a:t>
            </a:r>
            <a:r>
              <a:rPr lang="en-US" sz="1900" b="1" dirty="0" err="1"/>
              <a:t>amapulumutsa</a:t>
            </a:r>
            <a:r>
              <a:rPr lang="en-US" sz="1900" b="1" dirty="0"/>
              <a:t> (</a:t>
            </a:r>
            <a:r>
              <a:rPr lang="en-US" sz="1900" b="1" dirty="0" err="1"/>
              <a:t>Afilipi</a:t>
            </a:r>
            <a:r>
              <a:rPr lang="en-US" sz="1900" b="1" dirty="0"/>
              <a:t> 3:7).</a:t>
            </a:r>
            <a:endParaRPr lang="en" sz="19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38264" y="2431435"/>
            <a:ext cx="8838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Poyangána</a:t>
            </a:r>
            <a:r>
              <a:rPr lang="en-US" sz="2000" b="1" dirty="0"/>
              <a:t> za m’mbuyo, Paulo </a:t>
            </a:r>
            <a:r>
              <a:rPr lang="en-US" sz="2000" b="1" dirty="0" err="1"/>
              <a:t>amawakumbutsa</a:t>
            </a:r>
            <a:r>
              <a:rPr lang="en-US" sz="2000" b="1" dirty="0"/>
              <a:t> </a:t>
            </a:r>
            <a:r>
              <a:rPr lang="en-US" sz="2000" b="1" dirty="0" err="1"/>
              <a:t>mmene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wake </a:t>
            </a:r>
            <a:r>
              <a:rPr lang="en-US" sz="2000" b="1" dirty="0" err="1"/>
              <a:t>unali</a:t>
            </a:r>
            <a:r>
              <a:rPr lang="en-US" sz="2000" b="1" dirty="0"/>
              <a:t> </a:t>
            </a:r>
            <a:r>
              <a:rPr lang="en-US" sz="2000" b="1" dirty="0" err="1"/>
              <a:t>wangwiro</a:t>
            </a:r>
            <a:r>
              <a:rPr lang="en-US" sz="2000" b="1" dirty="0"/>
              <a:t>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ankatsatira</a:t>
            </a:r>
            <a:r>
              <a:rPr lang="en-US" sz="2000" b="1" dirty="0"/>
              <a:t> </a:t>
            </a:r>
            <a:r>
              <a:rPr lang="en-US" sz="2000" b="1" dirty="0" err="1"/>
              <a:t>njira</a:t>
            </a:r>
            <a:r>
              <a:rPr lang="en-US" sz="2000" b="1" dirty="0"/>
              <a:t> za </a:t>
            </a:r>
            <a:r>
              <a:rPr lang="en-US" sz="2000" b="1" dirty="0" err="1"/>
              <a:t>aphunzitsi</a:t>
            </a:r>
            <a:r>
              <a:rPr lang="en-US" sz="2000" b="1" dirty="0"/>
              <a:t> </a:t>
            </a:r>
            <a:r>
              <a:rPr lang="en-US" sz="2000" b="1" dirty="0" err="1"/>
              <a:t>amenewo</a:t>
            </a:r>
            <a:r>
              <a:rPr lang="en-US" sz="2000" b="1" dirty="0"/>
              <a:t> (</a:t>
            </a:r>
            <a:r>
              <a:rPr lang="en-US" sz="2000" b="1" dirty="0" err="1"/>
              <a:t>Afilipi</a:t>
            </a:r>
            <a:r>
              <a:rPr lang="en-US" sz="2000" b="1" dirty="0"/>
              <a:t> 3:4-6 ):</a:t>
            </a:r>
            <a:endParaRPr lang="en" sz="2000" b="1" dirty="0"/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5007" y="2153266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CHOFUNIKA KWAMBIRI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Koma zonse zimene ndinkaziyesa zaphindu, tsopano ndikuziona kuti nʼzosapindulitsa chifukwa cha Khristu.</a:t>
            </a:r>
            <a:r>
              <a:rPr lang="en" sz="1600" b="1" dirty="0">
                <a:solidFill>
                  <a:srgbClr val="485F2F"/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rgbClr val="485F2F"/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en-US" sz="1200" b="1" dirty="0">
                <a:solidFill>
                  <a:srgbClr val="485F2F"/>
                </a:solidFill>
                <a:latin typeface="Comic Sans MS" panose="030F0702030302020204" pitchFamily="66" charset="0"/>
              </a:rPr>
              <a:t>Afilipi</a:t>
            </a:r>
            <a:r>
              <a:rPr lang="en" sz="1200" b="1" dirty="0">
                <a:solidFill>
                  <a:srgbClr val="485F2F"/>
                </a:solidFill>
                <a:latin typeface="Comic Sans MS" panose="030F0702030302020204" pitchFamily="66" charset="0"/>
              </a:rPr>
              <a:t> 3:7)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178203" y="1207594"/>
            <a:ext cx="8262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 </a:t>
            </a:r>
            <a:r>
              <a:rPr lang="en-US" sz="2000" b="1" dirty="0" err="1"/>
              <a:t>amaika</a:t>
            </a:r>
            <a:r>
              <a:rPr lang="en-US" sz="2000" b="1" dirty="0"/>
              <a:t> pa </a:t>
            </a:r>
            <a:r>
              <a:rPr lang="en-US" sz="2000" b="1" dirty="0" err="1"/>
              <a:t>mlingo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wake </a:t>
            </a:r>
            <a:r>
              <a:rPr lang="en-US" sz="2000" b="1" dirty="0" err="1"/>
              <a:t>wakale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wake </a:t>
            </a:r>
            <a:r>
              <a:rPr lang="en-US" sz="2000" b="1" dirty="0" err="1"/>
              <a:t>watsopano</a:t>
            </a:r>
            <a:r>
              <a:rPr lang="en-US" sz="2000" b="1" dirty="0"/>
              <a:t>. </a:t>
            </a:r>
            <a:r>
              <a:rPr lang="en-US" sz="2000" b="1" dirty="0" err="1"/>
              <a:t>Kumbali</a:t>
            </a:r>
            <a:r>
              <a:rPr lang="en-US" sz="2000" b="1" dirty="0"/>
              <a:t> </a:t>
            </a:r>
            <a:r>
              <a:rPr lang="en-US" sz="2000" b="1" dirty="0" err="1"/>
              <a:t>imodzi</a:t>
            </a:r>
            <a:r>
              <a:rPr lang="en-US" sz="2000" b="1" dirty="0"/>
              <a:t> </a:t>
            </a:r>
            <a:r>
              <a:rPr lang="en-US" sz="2000" b="1" dirty="0" err="1"/>
              <a:t>amaika</a:t>
            </a:r>
            <a:r>
              <a:rPr lang="en-US" sz="2000" b="1" dirty="0"/>
              <a:t> </a:t>
            </a:r>
            <a:r>
              <a:rPr lang="en-US" sz="2000" b="1" dirty="0" err="1"/>
              <a:t>chidziwitso</a:t>
            </a:r>
            <a:r>
              <a:rPr lang="en-US" sz="2000" b="1" dirty="0"/>
              <a:t> </a:t>
            </a:r>
            <a:r>
              <a:rPr lang="en-US" sz="2000" b="1" dirty="0" err="1"/>
              <a:t>chake</a:t>
            </a:r>
            <a:r>
              <a:rPr lang="en-US" sz="2000" b="1" dirty="0"/>
              <a:t> </a:t>
            </a:r>
            <a:r>
              <a:rPr lang="en-US" sz="2000" b="1" dirty="0" err="1"/>
              <a:t>chonse</a:t>
            </a:r>
            <a:r>
              <a:rPr lang="en-US" sz="2000" b="1" dirty="0"/>
              <a:t>; </a:t>
            </a:r>
            <a:r>
              <a:rPr lang="en-US" sz="2000" b="1" dirty="0" err="1"/>
              <a:t>tsogolo</a:t>
            </a:r>
            <a:r>
              <a:rPr lang="en-US" sz="2000" b="1" dirty="0"/>
              <a:t> lake </a:t>
            </a:r>
            <a:r>
              <a:rPr lang="en-US" sz="2000" b="1" dirty="0" err="1"/>
              <a:t>lowala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mwana</a:t>
            </a:r>
            <a:r>
              <a:rPr lang="en-US" sz="2000" b="1" dirty="0"/>
              <a:t> </a:t>
            </a:r>
            <a:r>
              <a:rPr lang="en-US" sz="2000" b="1" dirty="0" err="1"/>
              <a:t>wophunzira</a:t>
            </a:r>
            <a:r>
              <a:rPr lang="en-US" sz="2000" b="1" dirty="0"/>
              <a:t> </a:t>
            </a:r>
            <a:r>
              <a:rPr lang="en-US" sz="2000" b="1" dirty="0" err="1"/>
              <a:t>wapadera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Gamaliyeli</a:t>
            </a:r>
            <a:r>
              <a:rPr lang="en-US" sz="2000" b="1" dirty="0"/>
              <a:t>;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mphatso</a:t>
            </a:r>
            <a:r>
              <a:rPr lang="en-US" sz="2000" b="1" dirty="0"/>
              <a:t> </a:t>
            </a:r>
            <a:r>
              <a:rPr lang="en-US" sz="2000" b="1" dirty="0" err="1"/>
              <a:t>zake</a:t>
            </a:r>
            <a:r>
              <a:rPr lang="en-US" sz="2000" b="1" dirty="0"/>
              <a:t> </a:t>
            </a:r>
            <a:r>
              <a:rPr lang="en-US" sz="2000" b="1" dirty="0" err="1"/>
              <a:t>zodabwitsa</a:t>
            </a:r>
            <a:r>
              <a:rPr lang="en-US" sz="2000" b="1" dirty="0"/>
              <a:t> za </a:t>
            </a:r>
            <a:r>
              <a:rPr lang="en-US" sz="2000" b="1" dirty="0" err="1"/>
              <a:t>Chifarisi</a:t>
            </a:r>
            <a:r>
              <a:rPr lang="en-US" sz="2000" b="1" dirty="0"/>
              <a:t>. </a:t>
            </a:r>
            <a:r>
              <a:rPr lang="en-US" sz="2000" b="1" dirty="0" err="1"/>
              <a:t>Zonsezi</a:t>
            </a:r>
            <a:r>
              <a:rPr lang="en-US" sz="2000" b="1" dirty="0"/>
              <a:t> </a:t>
            </a:r>
            <a:r>
              <a:rPr lang="en-US" sz="2000" b="1" dirty="0" err="1"/>
              <a:t>zinali</a:t>
            </a:r>
            <a:r>
              <a:rPr lang="en-US" sz="2000" b="1" dirty="0"/>
              <a:t> </a:t>
            </a:r>
            <a:r>
              <a:rPr lang="en-US" sz="2000" b="1" dirty="0" err="1"/>
              <a:t>phindu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4051495"/>
            <a:ext cx="4600479" cy="2731853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917" y="1255765"/>
            <a:ext cx="3419551" cy="3040219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4923692" y="4301043"/>
            <a:ext cx="72153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Kodi </a:t>
            </a:r>
            <a:r>
              <a:rPr lang="en-US" sz="2000" b="1" dirty="0" err="1"/>
              <a:t>ndichiyani</a:t>
            </a:r>
            <a:r>
              <a:rPr lang="en-US" sz="2000" b="1" dirty="0"/>
              <a:t> </a:t>
            </a:r>
            <a:r>
              <a:rPr lang="en-US" sz="2000" b="1" dirty="0" err="1"/>
              <a:t>chingakhale</a:t>
            </a:r>
            <a:r>
              <a:rPr lang="en-US" sz="2000" b="1" dirty="0"/>
              <a:t> </a:t>
            </a:r>
            <a:r>
              <a:rPr lang="en-US" sz="2000" b="1" dirty="0" err="1"/>
              <a:t>chamtengo</a:t>
            </a:r>
            <a:r>
              <a:rPr lang="en-US" sz="2000" b="1" dirty="0"/>
              <a:t> </a:t>
            </a:r>
            <a:r>
              <a:rPr lang="en-US" sz="2000" b="1" dirty="0" err="1"/>
              <a:t>wapatali</a:t>
            </a:r>
            <a:r>
              <a:rPr lang="en-US" sz="2000" b="1" dirty="0"/>
              <a:t> </a:t>
            </a:r>
            <a:r>
              <a:rPr lang="en-US" sz="2000" b="1" dirty="0" err="1"/>
              <a:t>kuposa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wosatha kumwamba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dziko</a:t>
            </a:r>
            <a:r>
              <a:rPr lang="en-US" sz="2000" b="1" dirty="0"/>
              <a:t> lapansi latsopano? Koma, </a:t>
            </a:r>
            <a:r>
              <a:rPr lang="en-US" sz="2000" b="1" dirty="0" err="1"/>
              <a:t>chuma</a:t>
            </a:r>
            <a:r>
              <a:rPr lang="en-US" sz="2000" b="1" dirty="0"/>
              <a:t> cha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 </a:t>
            </a:r>
            <a:r>
              <a:rPr lang="en-US" sz="2000" b="1" dirty="0" err="1"/>
              <a:t>chimachititsa</a:t>
            </a:r>
            <a:r>
              <a:rPr lang="en-US" sz="2000" b="1" dirty="0"/>
              <a:t> </a:t>
            </a:r>
            <a:r>
              <a:rPr lang="en-US" sz="2000" b="1" dirty="0" err="1"/>
              <a:t>ambiri</a:t>
            </a:r>
            <a:r>
              <a:rPr lang="en-US" sz="2000" b="1" dirty="0"/>
              <a:t> </a:t>
            </a:r>
            <a:r>
              <a:rPr lang="en-US" sz="2000" b="1" dirty="0" err="1"/>
              <a:t>kukhala</a:t>
            </a:r>
            <a:r>
              <a:rPr lang="en-US" sz="2000" b="1" dirty="0"/>
              <a:t> </a:t>
            </a:r>
            <a:r>
              <a:rPr lang="en-US" sz="2000" b="1" dirty="0" err="1"/>
              <a:t>akhungu</a:t>
            </a:r>
            <a:r>
              <a:rPr lang="en-US" sz="2000" b="1" dirty="0"/>
              <a:t> pa </a:t>
            </a:r>
            <a:r>
              <a:rPr lang="en-US" sz="2000" b="1" dirty="0" err="1"/>
              <a:t>chowonadi</a:t>
            </a:r>
            <a:r>
              <a:rPr lang="en-US" sz="2000" b="1" dirty="0"/>
              <a:t> </a:t>
            </a:r>
            <a:r>
              <a:rPr lang="en-US" sz="2000" b="1" dirty="0" err="1"/>
              <a:t>chimenechi</a:t>
            </a:r>
            <a:r>
              <a:rPr lang="en-US" sz="2000" b="1" dirty="0"/>
              <a:t>. Pali </a:t>
            </a:r>
            <a:r>
              <a:rPr lang="en-US" sz="2000" b="1" dirty="0" err="1"/>
              <a:t>mpikisano</a:t>
            </a:r>
            <a:r>
              <a:rPr lang="en-US" sz="2000" b="1" dirty="0"/>
              <a:t> </a:t>
            </a:r>
            <a:r>
              <a:rPr lang="en-US" sz="2000" b="1" dirty="0" err="1"/>
              <a:t>pakati</a:t>
            </a:r>
            <a:r>
              <a:rPr lang="en-US" sz="2000" b="1" dirty="0"/>
              <a:t> pa </a:t>
            </a:r>
            <a:r>
              <a:rPr lang="en-US" sz="2000" b="1" dirty="0" err="1"/>
              <a:t>zinthu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zimawonedwa</a:t>
            </a:r>
            <a:r>
              <a:rPr lang="en-US" sz="2000" b="1" dirty="0"/>
              <a:t> </a:t>
            </a:r>
            <a:r>
              <a:rPr lang="en-US" sz="2000" b="1" dirty="0" err="1"/>
              <a:t>ngati</a:t>
            </a:r>
            <a:r>
              <a:rPr lang="en-US" sz="2000" b="1" dirty="0"/>
              <a:t> </a:t>
            </a:r>
            <a:r>
              <a:rPr lang="en-US" sz="2000" b="1" dirty="0" err="1"/>
              <a:t>zofunika</a:t>
            </a:r>
            <a:r>
              <a:rPr lang="en-US" sz="2000" b="1" dirty="0"/>
              <a:t> pa </a:t>
            </a:r>
            <a:r>
              <a:rPr lang="en-US" sz="2000" b="1" dirty="0" err="1"/>
              <a:t>dziko</a:t>
            </a:r>
            <a:r>
              <a:rPr lang="en-US" sz="2000" b="1" dirty="0"/>
              <a:t> </a:t>
            </a:r>
            <a:r>
              <a:rPr lang="en-US" sz="2000" b="1" dirty="0" err="1"/>
              <a:t>lapansi</a:t>
            </a:r>
            <a:r>
              <a:rPr lang="en-US" sz="2000" b="1" dirty="0"/>
              <a:t> </a:t>
            </a:r>
            <a:r>
              <a:rPr lang="en-US" sz="2000" b="1" dirty="0" err="1"/>
              <a:t>lino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zimene</a:t>
            </a:r>
            <a:r>
              <a:rPr lang="en-US" sz="2000" b="1" dirty="0"/>
              <a:t> </a:t>
            </a:r>
            <a:r>
              <a:rPr lang="en-US" sz="2000" b="1" dirty="0" err="1"/>
              <a:t>Kumwamba</a:t>
            </a:r>
            <a:r>
              <a:rPr lang="en-US" sz="2000" b="1" dirty="0"/>
              <a:t> </a:t>
            </a:r>
            <a:r>
              <a:rPr lang="en-US" sz="2000" b="1" dirty="0" err="1"/>
              <a:t>kumayamikira</a:t>
            </a:r>
            <a:r>
              <a:rPr lang="en-US" sz="2000" b="1" dirty="0"/>
              <a:t> </a:t>
            </a:r>
            <a:r>
              <a:rPr lang="en-US" sz="2000" b="1" dirty="0" err="1"/>
              <a:t>kwambiri</a:t>
            </a:r>
            <a:r>
              <a:rPr lang="en-US" sz="2000" b="1" dirty="0"/>
              <a:t>: </a:t>
            </a:r>
            <a:r>
              <a:rPr lang="en-US" sz="2000" b="1" dirty="0" err="1"/>
              <a:t>khalidwe</a:t>
            </a:r>
            <a:r>
              <a:rPr lang="en-US" sz="2000" b="1" dirty="0"/>
              <a:t> </a:t>
            </a:r>
            <a:r>
              <a:rPr lang="en-US" sz="2000" b="1" dirty="0" err="1"/>
              <a:t>lofanana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la </a:t>
            </a:r>
            <a:r>
              <a:rPr lang="en-US" sz="2000" b="1" dirty="0" err="1"/>
              <a:t>Khristu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chipulumutso</a:t>
            </a:r>
            <a:r>
              <a:rPr lang="en-US" sz="2000" b="1" dirty="0"/>
              <a:t> cha </a:t>
            </a:r>
            <a:r>
              <a:rPr lang="en-US" sz="2000" b="1" dirty="0" err="1"/>
              <a:t>moyo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munthu</a:t>
            </a:r>
            <a:r>
              <a:rPr lang="en-US" sz="2000" b="1" dirty="0"/>
              <a:t>.</a:t>
            </a:r>
            <a:endParaRPr lang="en" sz="2000" b="1" dirty="0"/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797186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7971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4192" y="2499724"/>
            <a:ext cx="8222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Tsopano, </a:t>
            </a:r>
            <a:r>
              <a:rPr lang="en-US" sz="2000" b="1" dirty="0" err="1"/>
              <a:t>kumbali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mlinngowo</a:t>
            </a:r>
            <a:r>
              <a:rPr lang="en-US" sz="2000" b="1" dirty="0"/>
              <a:t> </a:t>
            </a:r>
            <a:r>
              <a:rPr lang="en-US" sz="2000" b="1" dirty="0" err="1"/>
              <a:t>ikanipo</a:t>
            </a:r>
            <a:r>
              <a:rPr lang="en-US" sz="2000" b="1" dirty="0"/>
              <a:t> </a:t>
            </a:r>
            <a:r>
              <a:rPr lang="en-US" sz="2000" b="1" dirty="0" err="1"/>
              <a:t>moyo</a:t>
            </a:r>
            <a:r>
              <a:rPr lang="en-US" sz="2000" b="1" dirty="0"/>
              <a:t> wake </a:t>
            </a:r>
            <a:r>
              <a:rPr lang="en-US" sz="2000" b="1" dirty="0" err="1"/>
              <a:t>kuyambira</a:t>
            </a:r>
            <a:r>
              <a:rPr lang="en-US" sz="2000" b="1" dirty="0"/>
              <a:t> </a:t>
            </a:r>
            <a:r>
              <a:rPr lang="en-US" sz="2000" b="1" dirty="0" err="1"/>
              <a:t>pamene</a:t>
            </a:r>
            <a:r>
              <a:rPr lang="en-US" sz="2000" b="1" dirty="0"/>
              <a:t> </a:t>
            </a:r>
            <a:r>
              <a:rPr lang="en-US" sz="2000" b="1" dirty="0" err="1"/>
              <a:t>anakumana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. </a:t>
            </a:r>
            <a:r>
              <a:rPr lang="en-US" sz="2000" b="1" dirty="0" err="1"/>
              <a:t>Phindu</a:t>
            </a:r>
            <a:r>
              <a:rPr lang="en-US" sz="2000" b="1" dirty="0"/>
              <a:t> </a:t>
            </a:r>
            <a:r>
              <a:rPr lang="en-US" sz="2000" b="1" dirty="0" err="1"/>
              <a:t>lonse</a:t>
            </a:r>
            <a:r>
              <a:rPr lang="en-US" sz="2000" b="1" dirty="0"/>
              <a:t> </a:t>
            </a:r>
            <a:r>
              <a:rPr lang="en-US" sz="2000" b="1" dirty="0" err="1"/>
              <a:t>linasanduka</a:t>
            </a:r>
            <a:r>
              <a:rPr lang="en-US" sz="2000" b="1" dirty="0"/>
              <a:t> </a:t>
            </a:r>
            <a:r>
              <a:rPr lang="en-US" sz="2000" b="1" dirty="0" err="1"/>
              <a:t>zinyalala</a:t>
            </a:r>
            <a:r>
              <a:rPr lang="en-US" sz="2000" b="1" dirty="0"/>
              <a:t>, </a:t>
            </a:r>
            <a:r>
              <a:rPr lang="en-US" sz="2000" b="1" dirty="0" err="1"/>
              <a:t>chifukwa</a:t>
            </a:r>
            <a:r>
              <a:rPr lang="en-US" sz="2000" b="1" dirty="0"/>
              <a:t> </a:t>
            </a:r>
            <a:r>
              <a:rPr lang="en-US" sz="2000" b="1" dirty="0" err="1"/>
              <a:t>palibe</a:t>
            </a:r>
            <a:r>
              <a:rPr lang="en-US" sz="2000" b="1" dirty="0"/>
              <a:t> </a:t>
            </a:r>
            <a:r>
              <a:rPr lang="en-US" sz="2000" b="1" dirty="0" err="1"/>
              <a:t>chimene</a:t>
            </a:r>
            <a:r>
              <a:rPr lang="en-US" sz="2000" b="1" dirty="0"/>
              <a:t> </a:t>
            </a:r>
            <a:r>
              <a:rPr lang="en-US" sz="2000" b="1" dirty="0" err="1"/>
              <a:t>chingafanane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chikondi</a:t>
            </a:r>
            <a:r>
              <a:rPr lang="en-US" sz="2000" b="1" dirty="0"/>
              <a:t> cha </a:t>
            </a:r>
            <a:r>
              <a:rPr lang="en-US" sz="2000" b="1" dirty="0" err="1"/>
              <a:t>Khristu</a:t>
            </a:r>
            <a:r>
              <a:rPr lang="en-US" sz="2000" b="1" dirty="0"/>
              <a:t> (Afilipi 3:7-8).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606987"/>
            <a:ext cx="12191999" cy="193899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en-US" sz="6000" spc="300" dirty="0"/>
              <a:t>MALANGIZO OTI MUKHALEBE MU CHIPULUMUTSO</a:t>
            </a:r>
            <a:endParaRPr lang="en" sz="6000" spc="300" dirty="0"/>
          </a:p>
        </p:txBody>
      </p:sp>
    </p:spTree>
    <p:extLst>
      <p:ext uri="{BB962C8B-B14F-4D97-AF65-F5344CB8AC3E}">
        <p14:creationId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480386"/>
            <a:ext cx="2753065" cy="22698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CHIKHULUPIRIRO CHA KHRISTU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276225" y="545625"/>
            <a:ext cx="11667246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ndi kuti ndipezeke mwa Iyeyo, osati ndi chilungamo changa chobwera chifukwa chotsata malamulo, koma chimene chimabwera chifukwa chokhulupirira Khristu. Chilungamochi nʼchochokera kwa Mulungu, timachilandira mwachikhulupiriro.</a:t>
            </a:r>
            <a:r>
              <a:rPr lang="en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US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Afilipi</a:t>
            </a:r>
            <a:r>
              <a:rPr lang="en" sz="14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3:9)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66667" y="1417062"/>
            <a:ext cx="95134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Paulo, </a:t>
            </a:r>
            <a:r>
              <a:rPr lang="en-US" sz="2000" b="1" dirty="0" err="1"/>
              <a:t>odalira</a:t>
            </a:r>
            <a:r>
              <a:rPr lang="en-US" sz="2000" b="1" dirty="0"/>
              <a:t> </a:t>
            </a:r>
            <a:r>
              <a:rPr lang="en-US" sz="2000" b="1" dirty="0" err="1"/>
              <a:t>chilungamo</a:t>
            </a:r>
            <a:r>
              <a:rPr lang="en-US" sz="2000" b="1" dirty="0"/>
              <a:t> cha iye </a:t>
            </a:r>
            <a:r>
              <a:rPr lang="en-US" sz="2000" b="1" dirty="0" err="1"/>
              <a:t>mwini</a:t>
            </a:r>
            <a:r>
              <a:rPr lang="en-US" sz="2000" b="1" dirty="0"/>
              <a:t>, </a:t>
            </a:r>
            <a:r>
              <a:rPr lang="en-US" sz="2000" b="1" dirty="0" err="1"/>
              <a:t>anapita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Damasiko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akabwezeretse</a:t>
            </a:r>
            <a:r>
              <a:rPr lang="en-US" sz="2000" b="1" dirty="0"/>
              <a:t> </a:t>
            </a:r>
            <a:r>
              <a:rPr lang="en-US" sz="2000" b="1" dirty="0" err="1"/>
              <a:t>ampatuko</a:t>
            </a:r>
            <a:r>
              <a:rPr lang="en-US" sz="2000" b="1" dirty="0"/>
              <a:t> a </a:t>
            </a:r>
            <a:r>
              <a:rPr lang="en-US" sz="2000" b="1" dirty="0" err="1"/>
              <a:t>gulu</a:t>
            </a:r>
            <a:r>
              <a:rPr lang="en-US" sz="2000" b="1" dirty="0"/>
              <a:t> </a:t>
            </a:r>
            <a:r>
              <a:rPr lang="en-US" sz="2000" b="1" dirty="0" err="1"/>
              <a:t>lotchedwa</a:t>
            </a:r>
            <a:r>
              <a:rPr lang="en-US" sz="2000" b="1" dirty="0"/>
              <a:t> "</a:t>
            </a:r>
            <a:r>
              <a:rPr lang="en-US" sz="2000" b="1" dirty="0" err="1"/>
              <a:t>Njira</a:t>
            </a:r>
            <a:r>
              <a:rPr lang="en-US" sz="2000" b="1" dirty="0"/>
              <a:t>"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njira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chipulumutso</a:t>
            </a:r>
            <a:r>
              <a:rPr lang="en-US" sz="2000" b="1" dirty="0"/>
              <a:t> (</a:t>
            </a:r>
            <a:r>
              <a:rPr lang="en-US" sz="2000" b="1" dirty="0" err="1"/>
              <a:t>Machitidwe</a:t>
            </a:r>
            <a:r>
              <a:rPr lang="en-US" sz="2000" b="1" dirty="0"/>
              <a:t> 9:1-2 ). Koma </a:t>
            </a:r>
            <a:r>
              <a:rPr lang="en-US" sz="2000" b="1" dirty="0" err="1"/>
              <a:t>adalowa</a:t>
            </a:r>
            <a:r>
              <a:rPr lang="en-US" sz="2000" b="1" dirty="0"/>
              <a:t> </a:t>
            </a:r>
            <a:r>
              <a:rPr lang="en-US" sz="2000" b="1" dirty="0" err="1"/>
              <a:t>ku</a:t>
            </a:r>
            <a:r>
              <a:rPr lang="en-US" sz="2000" b="1" dirty="0"/>
              <a:t> </a:t>
            </a:r>
            <a:r>
              <a:rPr lang="en-US" sz="2000" b="1" dirty="0" err="1"/>
              <a:t>Damasiko</a:t>
            </a:r>
            <a:r>
              <a:rPr lang="en-US" sz="2000" b="1" dirty="0"/>
              <a:t> </a:t>
            </a:r>
            <a:r>
              <a:rPr lang="en-US" sz="2000" b="1" dirty="0" err="1"/>
              <a:t>atagonjetsedwa</a:t>
            </a:r>
            <a:r>
              <a:rPr lang="en-US" sz="2000" b="1" dirty="0"/>
              <a:t> </a:t>
            </a:r>
            <a:r>
              <a:rPr lang="en-US" sz="2000" b="1" dirty="0" err="1"/>
              <a:t>ndi</a:t>
            </a:r>
            <a:r>
              <a:rPr lang="en-US" sz="2000" b="1" dirty="0"/>
              <a:t> </a:t>
            </a:r>
            <a:r>
              <a:rPr lang="en-US" sz="2000" b="1" dirty="0" err="1"/>
              <a:t>chilungamo</a:t>
            </a:r>
            <a:r>
              <a:rPr lang="en-US" sz="2000" b="1" dirty="0"/>
              <a:t> </a:t>
            </a:r>
            <a:r>
              <a:rPr lang="en-US" sz="2000" b="1" dirty="0" err="1"/>
              <a:t>china</a:t>
            </a:r>
            <a:r>
              <a:rPr lang="en-US" sz="2000" b="1" dirty="0"/>
              <a:t>, chilungamo cha Mulungu: "</a:t>
            </a:r>
            <a:r>
              <a:rPr lang="en-US" sz="2000" b="1" dirty="0" err="1"/>
              <a:t>chomwe</a:t>
            </a:r>
            <a:r>
              <a:rPr lang="en-US" sz="2000" b="1" dirty="0"/>
              <a:t> </a:t>
            </a:r>
            <a:r>
              <a:rPr lang="en-US" sz="2000" b="1" dirty="0" err="1"/>
              <a:t>chimabwera</a:t>
            </a:r>
            <a:r>
              <a:rPr lang="en-US" sz="2000" b="1" dirty="0"/>
              <a:t> </a:t>
            </a:r>
            <a:r>
              <a:rPr lang="en-US" sz="2000" b="1" dirty="0" err="1"/>
              <a:t>kudzera</a:t>
            </a:r>
            <a:r>
              <a:rPr lang="en-US" sz="2000" b="1" dirty="0"/>
              <a:t> mu </a:t>
            </a:r>
            <a:r>
              <a:rPr lang="en-US" sz="2000" b="1" dirty="0" err="1"/>
              <a:t>chikhulupiriro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Khristu</a:t>
            </a:r>
            <a:r>
              <a:rPr lang="en-US" sz="2000" b="1" dirty="0"/>
              <a:t> " (Afilipi 3: 9).</a:t>
            </a:r>
            <a:endParaRPr lang="en" sz="2000" b="1" dirty="0"/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9763105" y="1499011"/>
            <a:ext cx="2294353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9923" y="4355122"/>
            <a:ext cx="63701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Malinga ndi 1 Akorinto 1:30, kukhala “mwa Khristu” kumaphatikizapo zonse zimene zimapanga dongosolo la Chipulumutso, kuyambira kuchiyambi </a:t>
            </a:r>
            <a:r>
              <a:rPr lang="en-US" sz="2000" b="1" dirty="0" err="1"/>
              <a:t>kwa</a:t>
            </a:r>
            <a:r>
              <a:rPr lang="en-US" sz="2000" b="1" dirty="0"/>
              <a:t> </a:t>
            </a:r>
            <a:r>
              <a:rPr lang="en-US" sz="2000" b="1" dirty="0" err="1"/>
              <a:t>kuzindikira</a:t>
            </a:r>
            <a:r>
              <a:rPr lang="en-US" sz="2000" b="1" dirty="0"/>
              <a:t> </a:t>
            </a:r>
            <a:r>
              <a:rPr lang="en-US" sz="2000" b="1" dirty="0" err="1"/>
              <a:t>kwathu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</a:t>
            </a:r>
            <a:r>
              <a:rPr lang="en-US" sz="2000" b="1" dirty="0" err="1"/>
              <a:t>uzimu</a:t>
            </a:r>
            <a:r>
              <a:rPr lang="en-US" sz="2000" b="1" dirty="0"/>
              <a:t> (nzeru), kudzera mu kulungamitsidwa mwa chikhulupiriro (chilungamo) ndi kukonzekera kumwamba (kuyeretsedwa), mpaka, potsiriza, kulemekezedwa pa Kudzanso kwachiwiri (chipulumutso).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9456069"/>
              </p:ext>
            </p:extLst>
          </p:nvPr>
        </p:nvGraphicFramePr>
        <p:xfrm>
          <a:off x="276225" y="4562335"/>
          <a:ext cx="2714626" cy="212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66671" y="3691007"/>
            <a:ext cx="9513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Iye </a:t>
            </a:r>
            <a:r>
              <a:rPr lang="en-US" sz="2000" b="1" dirty="0" err="1"/>
              <a:t>ankafunitsitsa</a:t>
            </a:r>
            <a:r>
              <a:rPr lang="en-US" sz="2000" b="1" dirty="0"/>
              <a:t> “</a:t>
            </a:r>
            <a:r>
              <a:rPr lang="en-US" sz="2000" b="1" dirty="0" err="1"/>
              <a:t>kupezeka</a:t>
            </a:r>
            <a:r>
              <a:rPr lang="en-US" sz="2000" b="1" dirty="0"/>
              <a:t> </a:t>
            </a:r>
            <a:r>
              <a:rPr lang="en-US" sz="2000" b="1" dirty="0" err="1"/>
              <a:t>mwa</a:t>
            </a:r>
            <a:r>
              <a:rPr lang="en-US" sz="2000" b="1" dirty="0"/>
              <a:t> [</a:t>
            </a:r>
            <a:r>
              <a:rPr lang="en-US" sz="2000" b="1" dirty="0" err="1"/>
              <a:t>Khristu</a:t>
            </a:r>
            <a:r>
              <a:rPr lang="en-US" sz="2000" b="1" dirty="0"/>
              <a:t>]” (</a:t>
            </a:r>
            <a:r>
              <a:rPr lang="en-US" sz="2000" b="1" dirty="0" err="1"/>
              <a:t>Afilipi</a:t>
            </a:r>
            <a:r>
              <a:rPr lang="en-US" sz="2000" b="1" dirty="0"/>
              <a:t> 3:9). Kodi </a:t>
            </a:r>
            <a:r>
              <a:rPr lang="en-US" sz="2000" b="1" dirty="0" err="1"/>
              <a:t>zimenezi</a:t>
            </a:r>
            <a:r>
              <a:rPr lang="en-US" sz="2000" b="1" dirty="0"/>
              <a:t> </a:t>
            </a:r>
            <a:r>
              <a:rPr lang="en-US" sz="2000" b="1" dirty="0" err="1"/>
              <a:t>zikutanthauza</a:t>
            </a:r>
            <a:r>
              <a:rPr lang="en-US" sz="2000" b="1" dirty="0"/>
              <a:t> </a:t>
            </a:r>
            <a:r>
              <a:rPr lang="en-US" sz="2000" b="1" dirty="0" err="1"/>
              <a:t>chiyani</a:t>
            </a:r>
            <a:r>
              <a:rPr lang="en-US" sz="2000" b="1" dirty="0"/>
              <a:t>?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66669" y="3001460"/>
            <a:ext cx="95134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Kuyambira nthawi imeneyo, sanadalirenso chilungamo chake. </a:t>
            </a:r>
            <a:r>
              <a:rPr lang="en-US" sz="2000" b="1" dirty="0" err="1"/>
              <a:t>Pakuti</a:t>
            </a:r>
            <a:r>
              <a:rPr lang="en-US" sz="2000" b="1" dirty="0"/>
              <a:t> </a:t>
            </a:r>
            <a:r>
              <a:rPr lang="en-US" sz="2000" b="1" dirty="0" err="1"/>
              <a:t>nʼkopanda</a:t>
            </a:r>
            <a:r>
              <a:rPr lang="en-US" sz="2000" b="1" dirty="0"/>
              <a:t> </a:t>
            </a:r>
            <a:r>
              <a:rPr lang="en-US" sz="2000" b="1" dirty="0" err="1"/>
              <a:t>phindu</a:t>
            </a:r>
            <a:r>
              <a:rPr lang="en-US" sz="2000" b="1" dirty="0"/>
              <a:t> </a:t>
            </a:r>
            <a:r>
              <a:rPr lang="en-US" sz="2000" b="1" dirty="0" err="1"/>
              <a:t>kudalira</a:t>
            </a:r>
            <a:r>
              <a:rPr lang="en-US" sz="2000" b="1" dirty="0"/>
              <a:t> </a:t>
            </a:r>
            <a:r>
              <a:rPr lang="en-US" sz="2000" b="1" dirty="0" err="1"/>
              <a:t>zochita</a:t>
            </a:r>
            <a:r>
              <a:rPr lang="en-US" sz="2000" b="1" dirty="0"/>
              <a:t> </a:t>
            </a:r>
            <a:r>
              <a:rPr lang="en-US" sz="2000" b="1" dirty="0" err="1"/>
              <a:t>zathu</a:t>
            </a:r>
            <a:r>
              <a:rPr lang="en-US" sz="2000" b="1" dirty="0"/>
              <a:t> </a:t>
            </a:r>
            <a:r>
              <a:rPr lang="en-US" sz="2000" b="1" dirty="0" err="1"/>
              <a:t>kuti</a:t>
            </a:r>
            <a:r>
              <a:rPr lang="en-US" sz="2000" b="1" dirty="0"/>
              <a:t> </a:t>
            </a:r>
            <a:r>
              <a:rPr lang="en-US" sz="2000" b="1" dirty="0" err="1"/>
              <a:t>tipeze</a:t>
            </a:r>
            <a:r>
              <a:rPr lang="en-US" sz="2000" b="1" dirty="0"/>
              <a:t> </a:t>
            </a:r>
            <a:r>
              <a:rPr lang="en-US" sz="2000" b="1" dirty="0" err="1"/>
              <a:t>chipulumutso</a:t>
            </a:r>
            <a:r>
              <a:rPr lang="en-US" sz="2000" b="1" dirty="0"/>
              <a:t> (Agalatiya 2:16).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 uiExpand="1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1b8e57a-7a16-4d0c-8671-8083a1fdafd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1A717954E54747832DAB34EC17A283" ma:contentTypeVersion="18" ma:contentTypeDescription="Create a new document." ma:contentTypeScope="" ma:versionID="8e372a56bf8195a046323b2e4c4c12e4">
  <xsd:schema xmlns:xsd="http://www.w3.org/2001/XMLSchema" xmlns:xs="http://www.w3.org/2001/XMLSchema" xmlns:p="http://schemas.microsoft.com/office/2006/metadata/properties" xmlns:ns3="41b8e57a-7a16-4d0c-8671-8083a1fdafdf" xmlns:ns4="c9865b09-1180-4663-902a-71376b126f60" targetNamespace="http://schemas.microsoft.com/office/2006/metadata/properties" ma:root="true" ma:fieldsID="47ad3f87e097f64111e615b0d327c58b" ns3:_="" ns4:_="">
    <xsd:import namespace="41b8e57a-7a16-4d0c-8671-8083a1fdafdf"/>
    <xsd:import namespace="c9865b09-1180-4663-902a-71376b126f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8e57a-7a16-4d0c-8671-8083a1fda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65b09-1180-4663-902a-71376b126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D2074-DED1-4141-8421-72F6F377A981}">
  <ds:schemaRefs>
    <ds:schemaRef ds:uri="http://schemas.openxmlformats.org/package/2006/metadata/core-properties"/>
    <ds:schemaRef ds:uri="c9865b09-1180-4663-902a-71376b126f60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41b8e57a-7a16-4d0c-8671-8083a1fdafdf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BC817D5-CDFF-426D-87E7-8823D08149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15DA6-244C-4705-A60D-CD43B7F3A4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b8e57a-7a16-4d0c-8671-8083a1fdafdf"/>
    <ds:schemaRef ds:uri="c9865b09-1180-4663-902a-71376b126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21059</TotalTime>
  <Words>1101</Words>
  <Application>Microsoft Office PowerPoint</Application>
  <PresentationFormat>Panorámica</PresentationFormat>
  <Paragraphs>61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90</cp:revision>
  <dcterms:created xsi:type="dcterms:W3CDTF">2026-01-07T16:18:59Z</dcterms:created>
  <dcterms:modified xsi:type="dcterms:W3CDTF">2026-02-06T16:39:11Z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0x010100E51A717954E54747832DAB34EC17A283</vt:lpwstr>
  </property>
</Properties>
</file>