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  <p:sldId id="333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87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CHIYANJANO NDI CHIYEMBEKEZO KUDZERA MUUTHENGA WABWINO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Kulengeza Uthenga Wabwino (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Kubweretsa chiyembekezo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(Akolose1:24-25)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Chinsinsi cha Mulungu 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Mphamvu ya Uthenga Wabwino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Chiyembekezo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Zotsatira za chiyanjano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Kuchokera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kwa ochita zoipa kufika kwa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oyera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mtima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Wokhazikika komanso osagwedezeka 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18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80423" custScaleY="208208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59363" custScaleY="208208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75251" custScaleY="208208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82372" custScaleY="208208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96346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83611" custScaleY="208208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Anafa pamtanda kuti alipire dipo la machimo athu ( Aroma 5:8 )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Kudzera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chikhulupiriro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kulapa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ubatizo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timamasulidwa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uchimo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wathu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tili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chilema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mlandu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pamaso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Mulungu [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kuyesedwa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olungama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Aroma 5:10; Akolose1:22 )</a:t>
          </a:r>
          <a:endParaRPr lang="en-US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Kupyolera mu ntchito ya Mzimu Woyera miyoyo yathu imasandulika pang’onopang’ono ndipo timakhala oyera pamaso pa Mulungu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kuyeretsedwa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Aroma 8:1; 2 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Akorinto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5:17 )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4748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Pitirizani Muchikhulupiriro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b="1" noProof="0" dirty="0">
              <a:solidFill>
                <a:schemeClr val="tx1"/>
              </a:solidFill>
            </a:rPr>
            <a:t> </a:t>
          </a:r>
          <a:r>
            <a:rPr lang="en-US" sz="1700" b="1" noProof="0" dirty="0">
              <a:solidFill>
                <a:schemeClr val="tx1"/>
              </a:solidFill>
            </a:rPr>
            <a:t>Khalani wolimbikira, monga momwe Petro anachitira pamene, atatuluka m’ndende, anagogoda pachitseko kufikira chinamtsegulira.</a:t>
          </a:r>
        </a:p>
        <a:p>
          <a:r>
            <a:rPr lang="en-US" sz="1700" b="1" noProof="0" dirty="0">
              <a:solidFill>
                <a:schemeClr val="tx1"/>
              </a:solidFill>
            </a:rPr>
            <a:t>( Machitidwe 12:11-16 )</a:t>
          </a:r>
          <a:endParaRPr lang="en-US" sz="17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Okhazikika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1800" b="1" noProof="0" dirty="0" err="1">
              <a:solidFill>
                <a:schemeClr val="tx1"/>
              </a:solidFill>
            </a:rPr>
            <a:t>Chikhulupiriro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chathu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chiyenera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kukhala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cholimba</a:t>
          </a:r>
          <a:r>
            <a:rPr lang="en-US" sz="1800" b="1" noProof="0" dirty="0">
              <a:solidFill>
                <a:schemeClr val="tx1"/>
              </a:solidFill>
            </a:rPr>
            <a:t>, </a:t>
          </a:r>
          <a:r>
            <a:rPr lang="en-US" sz="1800" b="1" noProof="0" dirty="0" err="1">
              <a:solidFill>
                <a:schemeClr val="tx1"/>
              </a:solidFill>
            </a:rPr>
            <a:t>chozikidwa</a:t>
          </a:r>
          <a:r>
            <a:rPr lang="en-US" sz="1800" b="1" noProof="0" dirty="0">
              <a:solidFill>
                <a:schemeClr val="tx1"/>
              </a:solidFill>
            </a:rPr>
            <a:t> pa </a:t>
          </a:r>
          <a:r>
            <a:rPr lang="en-US" sz="1800" b="1" noProof="0" dirty="0" err="1">
              <a:solidFill>
                <a:schemeClr val="tx1"/>
              </a:solidFill>
            </a:rPr>
            <a:t>choonadi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chimene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taphunzira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m’Baibulo</a:t>
          </a:r>
          <a:endParaRPr lang="en-US" sz="18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Osagwedezedwa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Tiyenera kukhala osagwedezeka, osaleka kudalira “chiyembekezo cha Uthenga Wabwino”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Linapangidwa dziko </a:t>
          </a:r>
          <a:r>
            <a:rPr lang="en-US" sz="2000" b="1" noProof="0" dirty="0" err="1"/>
            <a:t>lapansi</a:t>
          </a:r>
          <a:r>
            <a:rPr lang="en-US" sz="2000" b="1" noProof="0" dirty="0"/>
            <a:t> </a:t>
          </a:r>
          <a:r>
            <a:rPr lang="en-US" sz="2000" b="1" noProof="0" dirty="0" err="1"/>
            <a:t>lisanakhazikitsidwe</a:t>
          </a:r>
          <a:br>
            <a:rPr lang="en-US" sz="2000" b="1" noProof="0" dirty="0"/>
          </a:br>
          <a:r>
            <a:rPr lang="en-US" sz="2000" b="1" noProof="0" dirty="0"/>
            <a:t>(1 Petro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noProof="0" dirty="0"/>
            <a:t>Anauzidwa pang'ono ndi angelo</a:t>
          </a:r>
          <a:br>
            <a:rPr lang="it-IT" sz="2000" b="1" noProof="0" dirty="0"/>
          </a:br>
          <a:r>
            <a:rPr lang="it-IT" sz="2000" b="1" noProof="0" dirty="0"/>
            <a:t>(1 Petro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Chitsanzo choyamba chinaperekedwa kwa Adamu ndi Hava (Genesis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Zinawululidwa</a:t>
          </a:r>
          <a:r>
            <a:rPr lang="en-US" sz="2000" b="1" noProof="0" dirty="0"/>
            <a:t> </a:t>
          </a:r>
          <a:r>
            <a:rPr lang="en-US" sz="2000" b="1" noProof="0" dirty="0" err="1"/>
            <a:t>kwa</a:t>
          </a:r>
          <a:r>
            <a:rPr lang="en-US" sz="2000" b="1" noProof="0" dirty="0"/>
            <a:t> </a:t>
          </a:r>
          <a:r>
            <a:rPr lang="en-US" sz="2000" b="1" noProof="0" dirty="0" err="1"/>
            <a:t>aneneri</a:t>
          </a:r>
          <a:br>
            <a:rPr lang="en-US" sz="2000" b="1" noProof="0" dirty="0"/>
          </a:br>
          <a:r>
            <a:rPr lang="en-US" sz="2000" b="1" noProof="0" dirty="0"/>
            <a:t>(1 Petro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Poyamba Yesu anaulula kwa Ayuda (Mateyu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Kenako chinaululidwa kwa </a:t>
          </a:r>
          <a:r>
            <a:rPr lang="en-US" sz="2000" b="1" noProof="0" dirty="0" err="1"/>
            <a:t>anthu</a:t>
          </a:r>
          <a:r>
            <a:rPr lang="en-US" sz="2000" b="1" noProof="0" dirty="0"/>
            <a:t> </a:t>
          </a:r>
          <a:r>
            <a:rPr lang="en-US" sz="2000" b="1" noProof="0" dirty="0" err="1"/>
            <a:t>onse</a:t>
          </a:r>
          <a:br>
            <a:rPr lang="en-US" sz="2000" b="1" noProof="0" dirty="0"/>
          </a:br>
          <a:r>
            <a:rPr lang="en-US" sz="2000" b="1" noProof="0" dirty="0"/>
            <a:t>(</a:t>
          </a:r>
          <a:r>
            <a:rPr lang="en-US" sz="2000" b="1" noProof="0" dirty="0" err="1"/>
            <a:t>Akolose</a:t>
          </a:r>
          <a:r>
            <a:rPr lang="en-US" sz="2000" b="1" noProof="0" dirty="0"/>
            <a:t> 1:27).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/>
            <a:t>Anawafotokozera chiphunzitso chachikhristu ndi machitidwe (2 Atesalonika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/>
            <a:t>Anawachenjeza za zotsatira za kukana uthenga wabwino ( </a:t>
          </a:r>
          <a:r>
            <a:rPr lang="en-US" sz="2000" b="1" noProof="0" dirty="0" err="1"/>
            <a:t>Ahebri</a:t>
          </a:r>
          <a:r>
            <a:rPr lang="en-US" sz="2000" b="1" noProof="0" dirty="0"/>
            <a:t> 10:25-29 )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/>
            <a:t>Anawachenjeza za kuopsa kwa aphunzitsi onyenga (Machitidwe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10251006" y="1954363"/>
          <a:ext cx="91440" cy="340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164"/>
              </a:lnTo>
              <a:lnTo>
                <a:pt x="120308" y="232164"/>
              </a:lnTo>
              <a:lnTo>
                <a:pt x="120308" y="3406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6272812" y="869846"/>
          <a:ext cx="4023913" cy="3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4023913" y="232164"/>
              </a:lnTo>
              <a:lnTo>
                <a:pt x="4023913" y="3406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730934" y="1954363"/>
          <a:ext cx="1156596" cy="3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1156596" y="232164"/>
              </a:lnTo>
              <a:lnTo>
                <a:pt x="1156596" y="3406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532630" y="1954363"/>
          <a:ext cx="1198303" cy="340680"/>
        </a:xfrm>
        <a:custGeom>
          <a:avLst/>
          <a:gdLst/>
          <a:ahLst/>
          <a:cxnLst/>
          <a:rect l="0" t="0" r="0" b="0"/>
          <a:pathLst>
            <a:path>
              <a:moveTo>
                <a:pt x="1198303" y="0"/>
              </a:moveTo>
              <a:lnTo>
                <a:pt x="1198303" y="232164"/>
              </a:lnTo>
              <a:lnTo>
                <a:pt x="0" y="232164"/>
              </a:lnTo>
              <a:lnTo>
                <a:pt x="0" y="3406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6272812" y="869846"/>
          <a:ext cx="458121" cy="3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458121" y="232164"/>
              </a:lnTo>
              <a:lnTo>
                <a:pt x="458121" y="3406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67361" y="1954363"/>
          <a:ext cx="1186888" cy="3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64"/>
              </a:lnTo>
              <a:lnTo>
                <a:pt x="1186888" y="232164"/>
              </a:lnTo>
              <a:lnTo>
                <a:pt x="1186888" y="3406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926578" y="1954363"/>
          <a:ext cx="1040783" cy="340680"/>
        </a:xfrm>
        <a:custGeom>
          <a:avLst/>
          <a:gdLst/>
          <a:ahLst/>
          <a:cxnLst/>
          <a:rect l="0" t="0" r="0" b="0"/>
          <a:pathLst>
            <a:path>
              <a:moveTo>
                <a:pt x="1040783" y="0"/>
              </a:moveTo>
              <a:lnTo>
                <a:pt x="1040783" y="232164"/>
              </a:lnTo>
              <a:lnTo>
                <a:pt x="0" y="232164"/>
              </a:lnTo>
              <a:lnTo>
                <a:pt x="0" y="3406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67361" y="869846"/>
          <a:ext cx="4305451" cy="340680"/>
        </a:xfrm>
        <a:custGeom>
          <a:avLst/>
          <a:gdLst/>
          <a:ahLst/>
          <a:cxnLst/>
          <a:rect l="0" t="0" r="0" b="0"/>
          <a:pathLst>
            <a:path>
              <a:moveTo>
                <a:pt x="4305451" y="0"/>
              </a:moveTo>
              <a:lnTo>
                <a:pt x="4305451" y="232164"/>
              </a:lnTo>
              <a:lnTo>
                <a:pt x="0" y="232164"/>
              </a:lnTo>
              <a:lnTo>
                <a:pt x="0" y="3406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2063285" y="126010"/>
          <a:ext cx="8419054" cy="7438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2193440" y="249657"/>
          <a:ext cx="8419054" cy="743836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CHIYANJANO NDI CHIYEMBEKEZO KUDZERA MUUTHENGA WABWINO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2215226" y="271443"/>
        <a:ext cx="8375482" cy="700264"/>
      </dsp:txXfrm>
    </dsp:sp>
    <dsp:sp modelId="{1DE0F321-ED5A-41AF-A879-9B818B220EC8}">
      <dsp:nvSpPr>
        <dsp:cNvPr id="0" name=""/>
        <dsp:cNvSpPr/>
      </dsp:nvSpPr>
      <dsp:spPr>
        <a:xfrm>
          <a:off x="945992" y="1210527"/>
          <a:ext cx="2042738" cy="74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1076147" y="1334174"/>
          <a:ext cx="2042738" cy="743836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Zotsatira za chiyanjano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1097933" y="1355960"/>
        <a:ext cx="1999166" cy="700264"/>
      </dsp:txXfrm>
    </dsp:sp>
    <dsp:sp modelId="{702217B5-9891-4E57-986B-E40E5930A3B1}">
      <dsp:nvSpPr>
        <dsp:cNvPr id="0" name=""/>
        <dsp:cNvSpPr/>
      </dsp:nvSpPr>
      <dsp:spPr>
        <a:xfrm>
          <a:off x="-130155" y="2295044"/>
          <a:ext cx="2113467" cy="154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0" y="2418691"/>
          <a:ext cx="2113467" cy="1548726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Kuchokera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kwa ochita zoipa kufika kwa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oyera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mtima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61" y="2464052"/>
        <a:ext cx="2022745" cy="1458004"/>
      </dsp:txXfrm>
    </dsp:sp>
    <dsp:sp modelId="{43BEDBA9-8DED-4279-B5CB-884CA4ACCA90}">
      <dsp:nvSpPr>
        <dsp:cNvPr id="0" name=""/>
        <dsp:cNvSpPr/>
      </dsp:nvSpPr>
      <dsp:spPr>
        <a:xfrm>
          <a:off x="2220864" y="2295044"/>
          <a:ext cx="1866771" cy="154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351019" y="2418691"/>
          <a:ext cx="1866771" cy="1548726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Wokhazikika komanso osagwedezeka 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396380" y="2464052"/>
        <a:ext cx="1776049" cy="1458004"/>
      </dsp:txXfrm>
    </dsp:sp>
    <dsp:sp modelId="{B0D99446-D4AE-4ECA-9303-B4991C445B03}">
      <dsp:nvSpPr>
        <dsp:cNvPr id="0" name=""/>
        <dsp:cNvSpPr/>
      </dsp:nvSpPr>
      <dsp:spPr>
        <a:xfrm>
          <a:off x="5709565" y="1210527"/>
          <a:ext cx="2042738" cy="74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839720" y="1334174"/>
          <a:ext cx="2042738" cy="743836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Chiyembekezo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861506" y="1355960"/>
        <a:ext cx="1999166" cy="700264"/>
      </dsp:txXfrm>
    </dsp:sp>
    <dsp:sp modelId="{1C97EA1C-DD2A-4FC5-A4AC-0C822779E2A8}">
      <dsp:nvSpPr>
        <dsp:cNvPr id="0" name=""/>
        <dsp:cNvSpPr/>
      </dsp:nvSpPr>
      <dsp:spPr>
        <a:xfrm>
          <a:off x="4506189" y="2295044"/>
          <a:ext cx="2052882" cy="154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636344" y="2418691"/>
          <a:ext cx="2052882" cy="1548726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Kubweretsa chiyembekezo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(Akolose1:24-25)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681705" y="2464052"/>
        <a:ext cx="1962160" cy="1458004"/>
      </dsp:txXfrm>
    </dsp:sp>
    <dsp:sp modelId="{B02ACB1A-363A-4CB4-8E9B-39E85E01A57C}">
      <dsp:nvSpPr>
        <dsp:cNvPr id="0" name=""/>
        <dsp:cNvSpPr/>
      </dsp:nvSpPr>
      <dsp:spPr>
        <a:xfrm>
          <a:off x="6819382" y="2295044"/>
          <a:ext cx="2136297" cy="154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949537" y="2418691"/>
          <a:ext cx="2136297" cy="1548726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Chinsinsi cha Mulungu 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994898" y="2464052"/>
        <a:ext cx="2045575" cy="1458004"/>
      </dsp:txXfrm>
    </dsp:sp>
    <dsp:sp modelId="{CBFFB407-C583-4B58-96BA-C44E032E75B1}">
      <dsp:nvSpPr>
        <dsp:cNvPr id="0" name=""/>
        <dsp:cNvSpPr/>
      </dsp:nvSpPr>
      <dsp:spPr>
        <a:xfrm>
          <a:off x="9146732" y="1210527"/>
          <a:ext cx="2299988" cy="74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9276887" y="1334174"/>
          <a:ext cx="2299988" cy="743836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Mphamvu ya Uthenga Wabwino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298673" y="1355960"/>
        <a:ext cx="2256416" cy="700264"/>
      </dsp:txXfrm>
    </dsp:sp>
    <dsp:sp modelId="{F8F5BE52-68D2-47B8-B49A-551BF9B43FBC}">
      <dsp:nvSpPr>
        <dsp:cNvPr id="0" name=""/>
        <dsp:cNvSpPr/>
      </dsp:nvSpPr>
      <dsp:spPr>
        <a:xfrm>
          <a:off x="9295909" y="2295044"/>
          <a:ext cx="2150811" cy="154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9426064" y="2418691"/>
          <a:ext cx="2150811" cy="1548726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Kulengeza Uthenga Wabwino (</a:t>
          </a:r>
          <a:r>
            <a:rPr lang="en-US" sz="1800" b="1" kern="1200" noProof="0" dirty="0" err="1">
              <a:solidFill>
                <a:schemeClr val="accent6">
                  <a:lumMod val="50000"/>
                </a:schemeClr>
              </a:solidFill>
            </a:rPr>
            <a:t>Akolose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9471425" y="2464052"/>
        <a:ext cx="2060089" cy="1458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Anafa pamtanda kuti alipire dipo la machimo athu ( Aroma 5:8 )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Kudzera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chikhulupiriro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kulapa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ubatizo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timamasulidwa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uchimo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wathu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tili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chilema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mlandu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pamaso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Mulungu [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kuyesedwa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olungama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Aroma 5:10; Akolose1:22 )</a:t>
          </a:r>
          <a:endParaRPr lang="en-US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150400" y="3282493"/>
          <a:ext cx="459108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Kupyolera mu ntchito ya Mzimu Woyera miyoyo yathu imasandulika pang’onopang’ono ndipo timakhala oyera pamaso pa Mulungu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kuyeretsedwa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Aroma 8:1; 2 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Akorinto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5:17 )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0400" y="3282493"/>
        <a:ext cx="4591086" cy="1407922"/>
      </dsp:txXfrm>
    </dsp:sp>
    <dsp:sp modelId="{23C4F2D5-6CC6-4ABD-B543-1004840CE357}">
      <dsp:nvSpPr>
        <dsp:cNvPr id="0" name=""/>
        <dsp:cNvSpPr/>
      </dsp:nvSpPr>
      <dsp:spPr>
        <a:xfrm>
          <a:off x="42943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Pitirizani Muchikhulupiriro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</a:rPr>
            <a:t> </a:t>
          </a:r>
          <a:r>
            <a:rPr lang="en-US" sz="1700" b="1" kern="1200" noProof="0" dirty="0">
              <a:solidFill>
                <a:schemeClr val="tx1"/>
              </a:solidFill>
            </a:rPr>
            <a:t>Khalani wolimbikira, monga momwe Petro anachitira pamene, atatuluka m’ndende, anagogoda pachitseko kufikira chinamtsegulira.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>
              <a:solidFill>
                <a:schemeClr val="tx1"/>
              </a:solidFill>
            </a:rPr>
            <a:t>( Machitidwe 12:11-16 )</a:t>
          </a:r>
          <a:endParaRPr lang="en-US" sz="17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Okhazikika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solidFill>
                <a:schemeClr val="tx1"/>
              </a:solidFill>
            </a:rPr>
            <a:t>Chikhulupiriro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chathu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chiyenera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kukhala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cholimba</a:t>
          </a:r>
          <a:r>
            <a:rPr lang="en-US" sz="1800" b="1" kern="1200" noProof="0" dirty="0">
              <a:solidFill>
                <a:schemeClr val="tx1"/>
              </a:solidFill>
            </a:rPr>
            <a:t>, </a:t>
          </a:r>
          <a:r>
            <a:rPr lang="en-US" sz="1800" b="1" kern="1200" noProof="0" dirty="0" err="1">
              <a:solidFill>
                <a:schemeClr val="tx1"/>
              </a:solidFill>
            </a:rPr>
            <a:t>chozikidwa</a:t>
          </a:r>
          <a:r>
            <a:rPr lang="en-US" sz="1800" b="1" kern="1200" noProof="0" dirty="0">
              <a:solidFill>
                <a:schemeClr val="tx1"/>
              </a:solidFill>
            </a:rPr>
            <a:t> pa </a:t>
          </a:r>
          <a:r>
            <a:rPr lang="en-US" sz="1800" b="1" kern="1200" noProof="0" dirty="0" err="1">
              <a:solidFill>
                <a:schemeClr val="tx1"/>
              </a:solidFill>
            </a:rPr>
            <a:t>choonadi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chimene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taphunzira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m’Baibulo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Osagwedezedwa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Tiyenera kukhala osagwedezeka, osaleka kudalira “chiyembekezo cha Uthenga Wabwino”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Linapangidwa dziko </a:t>
          </a:r>
          <a:r>
            <a:rPr lang="en-US" sz="2000" b="1" kern="1200" noProof="0" dirty="0" err="1"/>
            <a:t>lapansi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lisanakhazikitsidwe</a:t>
          </a:r>
          <a:br>
            <a:rPr lang="en-US" sz="2000" b="1" kern="1200" noProof="0" dirty="0"/>
          </a:br>
          <a:r>
            <a:rPr lang="en-US" sz="2000" b="1" kern="1200" noProof="0" dirty="0"/>
            <a:t>(1 Petro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Anauzidwa pang'ono ndi angelo</a:t>
          </a:r>
          <a:br>
            <a:rPr lang="it-IT" sz="2000" b="1" kern="1200" noProof="0" dirty="0"/>
          </a:br>
          <a:r>
            <a:rPr lang="it-IT" sz="2000" b="1" kern="1200" noProof="0" dirty="0"/>
            <a:t>(1 Petro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Chitsanzo choyamba chinaperekedwa kwa Adamu ndi Hava (Genesis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Zinawululidwa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kwa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aneneri</a:t>
          </a:r>
          <a:br>
            <a:rPr lang="en-US" sz="2000" b="1" kern="1200" noProof="0" dirty="0"/>
          </a:br>
          <a:r>
            <a:rPr lang="en-US" sz="2000" b="1" kern="1200" noProof="0" dirty="0"/>
            <a:t>(1 Petro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Poyamba Yesu anaulula kwa Ayuda (Mateyu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Kenako chinaululidwa kwa </a:t>
          </a:r>
          <a:r>
            <a:rPr lang="en-US" sz="2000" b="1" kern="1200" noProof="0" dirty="0" err="1"/>
            <a:t>anthu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onse</a:t>
          </a:r>
          <a:br>
            <a:rPr lang="en-US" sz="2000" b="1" kern="1200" noProof="0" dirty="0"/>
          </a:br>
          <a:r>
            <a:rPr lang="en-US" sz="2000" b="1" kern="1200" noProof="0" dirty="0"/>
            <a:t>(</a:t>
          </a:r>
          <a:r>
            <a:rPr lang="en-US" sz="2000" b="1" kern="1200" noProof="0" dirty="0" err="1"/>
            <a:t>Akolose</a:t>
          </a:r>
          <a:r>
            <a:rPr lang="en-US" sz="2000" b="1" kern="1200" noProof="0" dirty="0"/>
            <a:t> 1:27).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Anawafotokozera chiphunzitso chachikhristu ndi machitidwe (2 Atesalonika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Anawachenjeza za zotsatira za kukana uthenga wabwino ( </a:t>
          </a:r>
          <a:r>
            <a:rPr lang="en-US" sz="2000" b="1" kern="1200" noProof="0" dirty="0" err="1"/>
            <a:t>Ahebri</a:t>
          </a:r>
          <a:r>
            <a:rPr lang="en-US" sz="2000" b="1" kern="1200" noProof="0" dirty="0"/>
            <a:t> 10:25-29 )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Anawachenjeza za kuopsa kwa aphunzitsi onyenga (Machitidwe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6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CHIYANJANO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NDI CHIYEMBEKEZO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627104" y="6496050"/>
            <a:ext cx="2937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3AF97"/>
                </a:solidFill>
              </a:rPr>
              <a:t>Phunziro</a:t>
            </a:r>
            <a:r>
              <a:rPr lang="en-US" sz="1600" b="1" dirty="0">
                <a:solidFill>
                  <a:srgbClr val="C3AF97"/>
                </a:solidFill>
              </a:rPr>
              <a:t> </a:t>
            </a:r>
            <a:r>
              <a:rPr lang="en-US" sz="1600" b="1" noProof="0" dirty="0">
                <a:solidFill>
                  <a:srgbClr val="C3AF97"/>
                </a:solidFill>
              </a:rPr>
              <a:t> 9, February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MPHAMVU YA UTHENGA WABWINO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KULENGEZA UTHENGA WABWINO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“Him we preach, warning every man and teaching every man in all wisdom, that we may present every man perfect in Christ Jesus.”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Paulo analalikira bwanji uthenga wabwino? Chimene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choyamba</a:t>
            </a:r>
            <a:r>
              <a:rPr lang="en-US" sz="2000" b="1" dirty="0"/>
              <a:t> mu </a:t>
            </a:r>
            <a:r>
              <a:rPr lang="en-US" sz="2000" b="1" dirty="0" err="1"/>
              <a:t>ulaliki</a:t>
            </a:r>
            <a:r>
              <a:rPr lang="en-US" sz="2000" b="1" dirty="0"/>
              <a:t> wake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wopachikidwa</a:t>
            </a:r>
            <a:r>
              <a:rPr lang="en-US" sz="2000" b="1" dirty="0"/>
              <a:t> (1 </a:t>
            </a:r>
            <a:r>
              <a:rPr lang="en-US" sz="2000" b="1" dirty="0" err="1"/>
              <a:t>Akorinto</a:t>
            </a:r>
            <a:r>
              <a:rPr lang="en-US" sz="2000" b="1" dirty="0"/>
              <a:t> 1:23).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atangolandira</a:t>
            </a:r>
            <a:r>
              <a:rPr lang="en-US" sz="2000" b="1" dirty="0"/>
              <a:t> Yesu, iye </a:t>
            </a:r>
            <a:r>
              <a:rPr lang="en-US" sz="2000" b="1" dirty="0" err="1"/>
              <a:t>ankawachenjeza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kuwaphunzitsa</a:t>
            </a:r>
            <a:r>
              <a:rPr lang="en-US" sz="2000" b="1" dirty="0"/>
              <a:t> </a:t>
            </a:r>
            <a:r>
              <a:rPr lang="en-US" sz="2000" b="1" dirty="0" err="1"/>
              <a:t>mpaka</a:t>
            </a:r>
            <a:r>
              <a:rPr lang="en-US" sz="2000" b="1" dirty="0"/>
              <a:t> atakhala angwiro (Akolose 1:28-29). Kodi anachita bwanji zimenezi?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961183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Dikirani kaye… kuwapanga kukhala angwiro? Ndipo osati ochepa chabe… “munthu aliyense”! ( </a:t>
            </a:r>
            <a:r>
              <a:rPr lang="en-US" sz="2000" b="1" dirty="0" err="1"/>
              <a:t>Akolose</a:t>
            </a:r>
            <a:r>
              <a:rPr lang="en-US" sz="2000" b="1" dirty="0"/>
              <a:t> 1:28b ).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Mawu </a:t>
            </a:r>
            <a:r>
              <a:rPr lang="en-US" sz="2000" b="1" dirty="0" err="1"/>
              <a:t>achi</a:t>
            </a:r>
            <a:r>
              <a:rPr lang="en-US" sz="2000" b="1" dirty="0"/>
              <a:t> Greek </a:t>
            </a:r>
            <a:r>
              <a:rPr lang="en-US" sz="2000" b="1" dirty="0" err="1"/>
              <a:t>omasuliridwa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“</a:t>
            </a:r>
            <a:r>
              <a:rPr lang="en-US" sz="2000" b="1" dirty="0" err="1"/>
              <a:t>okhwima</a:t>
            </a:r>
            <a:r>
              <a:rPr lang="en-US" sz="2000" b="1" dirty="0"/>
              <a:t>” (</a:t>
            </a:r>
            <a:r>
              <a:rPr lang="en-US" sz="2000" b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amatanthauza</a:t>
            </a:r>
            <a:r>
              <a:rPr lang="en-US" sz="2000" b="1" dirty="0"/>
              <a:t> </a:t>
            </a:r>
            <a:r>
              <a:rPr lang="en-US" sz="2000" b="1" dirty="0" err="1"/>
              <a:t>wangwiro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wopanda</a:t>
            </a:r>
            <a:r>
              <a:rPr lang="en-US" sz="2000" b="1" dirty="0"/>
              <a:t> </a:t>
            </a:r>
            <a:r>
              <a:rPr lang="en-US" sz="2000" b="1" dirty="0" err="1"/>
              <a:t>chilema</a:t>
            </a:r>
            <a:r>
              <a:rPr lang="en-US" sz="2000" b="1" dirty="0"/>
              <a:t>.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njira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kukula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Chikhristu</a:t>
            </a:r>
            <a:r>
              <a:rPr lang="en-US" sz="2000" b="1" dirty="0"/>
              <a:t>, </a:t>
            </a:r>
            <a:r>
              <a:rPr lang="en-US" sz="2000" b="1" dirty="0" err="1"/>
              <a:t>timazindikira</a:t>
            </a:r>
            <a:r>
              <a:rPr lang="en-US" sz="2000" b="1" dirty="0"/>
              <a:t> </a:t>
            </a:r>
            <a:r>
              <a:rPr lang="en-US" sz="2000" b="1" dirty="0" err="1"/>
              <a:t>bwino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kuya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lamulo</a:t>
            </a:r>
            <a:r>
              <a:rPr lang="en-US" sz="2000" b="1" dirty="0"/>
              <a:t> la Mulungu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zofunikira</a:t>
            </a:r>
            <a:r>
              <a:rPr lang="en-US" sz="2000" b="1" dirty="0"/>
              <a:t> </a:t>
            </a:r>
            <a:r>
              <a:rPr lang="en-US" sz="2000" b="1" dirty="0" err="1"/>
              <a:t>zake</a:t>
            </a:r>
            <a:r>
              <a:rPr lang="en-US" sz="2000" b="1" dirty="0"/>
              <a:t>. </a:t>
            </a:r>
            <a:r>
              <a:rPr lang="en-US" sz="2000" b="1" dirty="0" err="1"/>
              <a:t>Choncho</a:t>
            </a:r>
            <a:r>
              <a:rPr lang="en-US" sz="2000" b="1" dirty="0"/>
              <a:t> </a:t>
            </a:r>
            <a:r>
              <a:rPr lang="en-US" sz="2000" b="1" dirty="0" err="1"/>
              <a:t>cholinga</a:t>
            </a:r>
            <a:r>
              <a:rPr lang="en-US" sz="2000" b="1" dirty="0"/>
              <a:t> </a:t>
            </a:r>
            <a:r>
              <a:rPr lang="en-US" sz="2000" b="1" dirty="0" err="1"/>
              <a:t>chathu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angwiro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Yesu.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8313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noProof="0" dirty="0">
                <a:latin typeface="Constantia" panose="02030602050306030303" pitchFamily="18" charset="0"/>
              </a:rPr>
              <a:t>“Po</a:t>
            </a:r>
            <a:r>
              <a:rPr lang="en-US" sz="3200" b="1" dirty="0" err="1">
                <a:latin typeface="Constantia" panose="02030602050306030303" pitchFamily="18" charset="0"/>
              </a:rPr>
              <a:t>yang’ana</a:t>
            </a:r>
            <a:r>
              <a:rPr lang="en-US" sz="3200" b="1" dirty="0">
                <a:latin typeface="Constantia" panose="02030602050306030303" pitchFamily="18" charset="0"/>
              </a:rPr>
              <a:t> pa </a:t>
            </a:r>
            <a:r>
              <a:rPr lang="en-US" sz="3200" b="1" dirty="0" err="1">
                <a:latin typeface="Constantia" panose="02030602050306030303" pitchFamily="18" charset="0"/>
              </a:rPr>
              <a:t>Mpulumutsi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wopachikidwa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timamvetsetsa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bwino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kwambiri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kukula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tanthauzo</a:t>
            </a:r>
            <a:r>
              <a:rPr lang="en-US" sz="3200" b="1" dirty="0">
                <a:latin typeface="Constantia" panose="02030602050306030303" pitchFamily="18" charset="0"/>
              </a:rPr>
              <a:t> la </a:t>
            </a:r>
            <a:r>
              <a:rPr lang="en-US" sz="3200" b="1" dirty="0" err="1">
                <a:latin typeface="Constantia" panose="02030602050306030303" pitchFamily="18" charset="0"/>
              </a:rPr>
              <a:t>nsembe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imene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Ukulu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Kumwamba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unapereka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Dongosolo</a:t>
            </a:r>
            <a:r>
              <a:rPr lang="en-US" sz="3200" b="1" dirty="0">
                <a:latin typeface="Constantia" panose="02030602050306030303" pitchFamily="18" charset="0"/>
              </a:rPr>
              <a:t> la </a:t>
            </a:r>
            <a:r>
              <a:rPr lang="en-US" sz="3200" b="1" dirty="0" err="1">
                <a:latin typeface="Constantia" panose="02030602050306030303" pitchFamily="18" charset="0"/>
              </a:rPr>
              <a:t>chipulumutso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limawoneka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lolemekezeka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pamaso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pathu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ndipo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kuganizira</a:t>
            </a:r>
            <a:r>
              <a:rPr lang="en-US" sz="3200" b="1" dirty="0">
                <a:latin typeface="Constantia" panose="02030602050306030303" pitchFamily="18" charset="0"/>
              </a:rPr>
              <a:t> za </a:t>
            </a:r>
            <a:r>
              <a:rPr lang="en-US" sz="3200" b="1" dirty="0" err="1">
                <a:latin typeface="Constantia" panose="02030602050306030303" pitchFamily="18" charset="0"/>
              </a:rPr>
              <a:t>Kalvare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kumadzutsa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m’mitima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mwathu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malingaliro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amoyo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opatulika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endParaRPr lang="en-US" sz="3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4D931C-FF1D-4212-9E1D-0A9F555A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1B4EDE-79A7-30AA-C51A-4F481A719C4A}"/>
              </a:ext>
            </a:extLst>
          </p:cNvPr>
          <p:cNvSpPr txBox="1"/>
          <p:nvPr/>
        </p:nvSpPr>
        <p:spPr>
          <a:xfrm>
            <a:off x="1355804" y="2115056"/>
            <a:ext cx="98313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noProof="0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Kutamanda</a:t>
            </a:r>
            <a:r>
              <a:rPr lang="en-US" sz="3200" b="1" dirty="0">
                <a:latin typeface="Constantia" panose="02030602050306030303" pitchFamily="18" charset="0"/>
              </a:rPr>
              <a:t> Mulungu </a:t>
            </a:r>
            <a:r>
              <a:rPr lang="en-US" sz="3200" b="1" dirty="0" err="1">
                <a:latin typeface="Constantia" panose="02030602050306030303" pitchFamily="18" charset="0"/>
              </a:rPr>
              <a:t>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Mwanawankhosa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kudzakhala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m’mitima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mwathu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m’kamwa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mwathu</a:t>
            </a:r>
            <a:r>
              <a:rPr lang="en-US" sz="3200" b="1" dirty="0">
                <a:latin typeface="Constantia" panose="02030602050306030303" pitchFamily="18" charset="0"/>
              </a:rPr>
              <a:t>; </a:t>
            </a:r>
            <a:r>
              <a:rPr lang="en-US" sz="3200" b="1" dirty="0" err="1">
                <a:latin typeface="Constantia" panose="02030602050306030303" pitchFamily="18" charset="0"/>
              </a:rPr>
              <a:t>chifukwa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kunyada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kudzikunza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sizingakule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m’mtima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munthu</a:t>
            </a:r>
            <a:r>
              <a:rPr lang="en-US" sz="3200" b="1" dirty="0">
                <a:latin typeface="Constantia" panose="02030602050306030303" pitchFamily="18" charset="0"/>
              </a:rPr>
              <a:t> amene </a:t>
            </a:r>
            <a:r>
              <a:rPr lang="en-US" sz="3200" b="1" dirty="0" err="1">
                <a:latin typeface="Constantia" panose="02030602050306030303" pitchFamily="18" charset="0"/>
              </a:rPr>
              <a:t>nthawi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zonse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amakumbukira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m’maganizo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>
                <a:latin typeface="Constantia" panose="02030602050306030303" pitchFamily="18" charset="0"/>
              </a:rPr>
              <a:t>mwake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zochitika</a:t>
            </a:r>
            <a:r>
              <a:rPr lang="en-US" sz="3200" b="1" dirty="0">
                <a:latin typeface="Constantia" panose="02030602050306030303" pitchFamily="18" charset="0"/>
              </a:rPr>
              <a:t> za </a:t>
            </a:r>
            <a:r>
              <a:rPr lang="en-US" sz="3200" b="1" dirty="0" err="1">
                <a:latin typeface="Constantia" panose="02030602050306030303" pitchFamily="18" charset="0"/>
              </a:rPr>
              <a:t>Kalvare</a:t>
            </a:r>
            <a:r>
              <a:rPr lang="en-US" sz="3200" b="1" dirty="0">
                <a:latin typeface="Constantia" panose="02030602050306030303" pitchFamily="18" charset="0"/>
              </a:rPr>
              <a:t>.”</a:t>
            </a:r>
            <a:endParaRPr lang="en-US" sz="3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0FC514-1933-4F70-D860-21D03BF9FE72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403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1902342"/>
            <a:ext cx="6303350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“Chifukwa cha ife, Mulungu anasandutsa wopanda tchimoyo kukhala tchimo, kuti mwa Iye ife tikakhale chilungamo cha Mulungu.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lang="en-US" sz="3200" dirty="0">
                <a:solidFill>
                  <a:srgbClr val="156082">
                    <a:lumMod val="20000"/>
                    <a:lumOff val="80000"/>
                  </a:srgbClr>
                </a:solidFill>
              </a:rPr>
              <a:t>Akorinto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899754"/>
              </p:ext>
            </p:extLst>
          </p:nvPr>
        </p:nvGraphicFramePr>
        <p:xfrm>
          <a:off x="307562" y="2652730"/>
          <a:ext cx="11576876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124076" y="102597"/>
            <a:ext cx="80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atatha</a:t>
            </a:r>
            <a:r>
              <a:rPr lang="en-US" sz="2000" b="1" dirty="0"/>
              <a:t> </a:t>
            </a:r>
            <a:r>
              <a:rPr lang="en-US" sz="2000" b="1" dirty="0" err="1"/>
              <a:t>kunena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mtanda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unayanjanitsa</a:t>
            </a:r>
            <a:r>
              <a:rPr lang="en-US" sz="2000" b="1" dirty="0"/>
              <a:t> </a:t>
            </a:r>
            <a:r>
              <a:rPr lang="en-US" sz="2000" b="1" dirty="0" err="1"/>
              <a:t>Kumwamba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Dziko </a:t>
            </a:r>
            <a:r>
              <a:rPr lang="en-US" sz="2000" b="1" dirty="0" err="1"/>
              <a:t>Lapansi</a:t>
            </a:r>
            <a:r>
              <a:rPr lang="en-US" sz="2000" b="1" dirty="0"/>
              <a:t> (</a:t>
            </a:r>
            <a:r>
              <a:rPr lang="en-US" sz="2000" b="1" dirty="0" err="1"/>
              <a:t>Akolose</a:t>
            </a:r>
            <a:r>
              <a:rPr lang="en-US" sz="2000" b="1" dirty="0"/>
              <a:t> 1:20), </a:t>
            </a:r>
            <a:r>
              <a:rPr lang="en-US" sz="2000" b="1" dirty="0" err="1"/>
              <a:t>akupitiriza</a:t>
            </a:r>
            <a:r>
              <a:rPr lang="en-US" sz="2000" b="1" dirty="0"/>
              <a:t> </a:t>
            </a:r>
            <a:r>
              <a:rPr lang="en-US" sz="2000" b="1" dirty="0" err="1"/>
              <a:t>kufotokoza</a:t>
            </a:r>
            <a:r>
              <a:rPr lang="en-US" sz="2000" b="1" dirty="0"/>
              <a:t> </a:t>
            </a:r>
            <a:r>
              <a:rPr lang="en-US" sz="2000" b="1" dirty="0" err="1"/>
              <a:t>zotsatira</a:t>
            </a:r>
            <a:r>
              <a:rPr lang="en-US" sz="2000" b="1" dirty="0"/>
              <a:t> </a:t>
            </a:r>
            <a:r>
              <a:rPr lang="en-US" sz="2000" b="1" dirty="0" err="1"/>
              <a:t>zenizeni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ife</a:t>
            </a:r>
            <a:r>
              <a:rPr lang="en-US" sz="2000" b="1" dirty="0"/>
              <a:t> za </a:t>
            </a:r>
            <a:r>
              <a:rPr lang="en-US" sz="2000" b="1" dirty="0" err="1"/>
              <a:t>kuyanjanitsidwa</a:t>
            </a:r>
            <a:r>
              <a:rPr lang="en-US" sz="2000" b="1" dirty="0"/>
              <a:t> </a:t>
            </a:r>
            <a:r>
              <a:rPr lang="en-US" sz="2000" b="1" dirty="0" err="1"/>
              <a:t>kumeneku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124077" y="1138190"/>
            <a:ext cx="7816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zimenezi </a:t>
            </a:r>
            <a:r>
              <a:rPr lang="en-US" sz="2000" b="1" dirty="0" err="1"/>
              <a:t>zatisintha</a:t>
            </a:r>
            <a:r>
              <a:rPr lang="en-US" sz="2000" b="1" dirty="0"/>
              <a:t> </a:t>
            </a:r>
            <a:r>
              <a:rPr lang="en-US" sz="2000" b="1" dirty="0" err="1"/>
              <a:t>motani</a:t>
            </a:r>
            <a:r>
              <a:rPr lang="en-US" sz="2000" b="1" dirty="0"/>
              <a:t>? Kodi Mulungu </a:t>
            </a:r>
            <a:r>
              <a:rPr lang="en-US" sz="2000" b="1" dirty="0" err="1"/>
              <a:t>anadzioneratu</a:t>
            </a:r>
            <a:r>
              <a:rPr lang="en-US" sz="2000" b="1" dirty="0"/>
              <a:t> </a:t>
            </a:r>
            <a:r>
              <a:rPr lang="en-US" sz="2000" b="1" dirty="0" err="1"/>
              <a:t>zonsezi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? Kodi tingatani kuti tithandize ena kutenga nawo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kuyanjanitsidwa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 </a:t>
            </a:r>
            <a:r>
              <a:rPr lang="en-US" sz="2000" b="1" dirty="0" err="1"/>
              <a:t>kupeza</a:t>
            </a:r>
            <a:r>
              <a:rPr lang="en-US" sz="2000" b="1" dirty="0"/>
              <a:t> </a:t>
            </a:r>
            <a:r>
              <a:rPr lang="en-US" sz="2000" b="1" dirty="0" err="1"/>
              <a:t>chiyembekezo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ZOTSATIRA ZA </a:t>
            </a: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CHI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YANJANO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1077218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32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KUCHOKERA PA OCHITA ZOIPA KUFIKA PA WOYERA MTIMA</a:t>
            </a:r>
            <a:endParaRPr lang="en-US" sz="32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170655" y="809743"/>
            <a:ext cx="1185069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Kale inu munali kutali ndi Mulungu ndipo munali adani a Mulungu mʼmaganizo mwanu chifukwa cha khalidwe lanu loyipa. Koma tsopano Iye anakuyanjanitsani mʼthupi la Khristu kudzera mu imfa kuti akuperekeni pamaso pake oyera, opanda banga ndi opanda chotsutsidwa nacho</a:t>
            </a:r>
            <a:r>
              <a:rPr lang="en-U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—.”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Akolose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Nkhani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yosavuta</a:t>
            </a:r>
            <a:r>
              <a:rPr lang="en-US" b="1" dirty="0"/>
              <a:t>. </a:t>
            </a:r>
            <a:r>
              <a:rPr lang="en-US" b="1" dirty="0" err="1"/>
              <a:t>Tinali</a:t>
            </a:r>
            <a:r>
              <a:rPr lang="en-US" b="1" dirty="0"/>
              <a:t> </a:t>
            </a:r>
            <a:r>
              <a:rPr lang="en-US" b="1" dirty="0" err="1"/>
              <a:t>ochita</a:t>
            </a:r>
            <a:r>
              <a:rPr lang="en-US" b="1" dirty="0"/>
              <a:t> </a:t>
            </a:r>
            <a:r>
              <a:rPr lang="en-US" b="1" dirty="0" err="1"/>
              <a:t>zoipa</a:t>
            </a:r>
            <a:r>
              <a:rPr lang="en-US" b="1" dirty="0"/>
              <a:t>, </a:t>
            </a:r>
            <a:r>
              <a:rPr lang="en-US" b="1" dirty="0" err="1"/>
              <a:t>choncho</a:t>
            </a:r>
            <a:r>
              <a:rPr lang="en-US" b="1" dirty="0"/>
              <a:t> </a:t>
            </a:r>
            <a:r>
              <a:rPr lang="en-US" b="1" dirty="0" err="1"/>
              <a:t>tinkayenera</a:t>
            </a:r>
            <a:r>
              <a:rPr lang="en-US" b="1" dirty="0"/>
              <a:t> </a:t>
            </a:r>
            <a:r>
              <a:rPr lang="en-US" b="1" dirty="0" err="1"/>
              <a:t>kuweruzidwa</a:t>
            </a:r>
            <a:r>
              <a:rPr lang="en-US" b="1" dirty="0"/>
              <a:t> </a:t>
            </a:r>
            <a:r>
              <a:rPr lang="en-US" b="1" dirty="0" err="1"/>
              <a:t>ku</a:t>
            </a:r>
            <a:r>
              <a:rPr lang="en-US" b="1" dirty="0"/>
              <a:t> </a:t>
            </a:r>
            <a:r>
              <a:rPr lang="en-US" b="1" dirty="0" err="1"/>
              <a:t>imfa</a:t>
            </a:r>
            <a:r>
              <a:rPr lang="en-US" b="1" dirty="0"/>
              <a:t> </a:t>
            </a:r>
            <a:r>
              <a:rPr lang="en-US" b="1" dirty="0" err="1"/>
              <a:t>yamuyaya</a:t>
            </a:r>
            <a:r>
              <a:rPr lang="en-US" b="1" dirty="0"/>
              <a:t> (Aroma 6:23; Chivu 21:8).</a:t>
            </a:r>
            <a:endParaRPr lang="en-US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271427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611231"/>
            <a:ext cx="15517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Koma Mulungu </a:t>
            </a:r>
            <a:r>
              <a:rPr lang="en-US" b="1" dirty="0" err="1"/>
              <a:t>anatikonzera</a:t>
            </a:r>
            <a:r>
              <a:rPr lang="en-US" b="1" dirty="0"/>
              <a:t> </a:t>
            </a:r>
            <a:r>
              <a:rPr lang="en-US" b="1" dirty="0" err="1"/>
              <a:t>ife</a:t>
            </a:r>
            <a:r>
              <a:rPr lang="en-US" b="1" dirty="0"/>
              <a:t> </a:t>
            </a:r>
            <a:r>
              <a:rPr lang="en-US" b="1" dirty="0" err="1"/>
              <a:t>dongosolo</a:t>
            </a:r>
            <a:r>
              <a:rPr lang="en-US" b="1" dirty="0"/>
              <a:t> </a:t>
            </a:r>
            <a:r>
              <a:rPr lang="en-US" b="1" dirty="0" err="1"/>
              <a:t>lalikulu</a:t>
            </a:r>
            <a:r>
              <a:rPr lang="en-US" b="1" dirty="0"/>
              <a:t> :</a:t>
            </a:r>
            <a:endParaRPr lang="en-US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4" y="2924719"/>
            <a:ext cx="35950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Pa </a:t>
            </a:r>
            <a:r>
              <a:rPr lang="en-US" b="1" dirty="0" err="1"/>
              <a:t>ife</a:t>
            </a:r>
            <a:r>
              <a:rPr lang="en-US" b="1" dirty="0"/>
              <a:t> </a:t>
            </a:r>
            <a:r>
              <a:rPr lang="en-US" b="1" dirty="0" err="1"/>
              <a:t>tokha</a:t>
            </a:r>
            <a:r>
              <a:rPr lang="en-US" b="1" dirty="0"/>
              <a:t> </a:t>
            </a:r>
            <a:r>
              <a:rPr lang="en-US" b="1" dirty="0" err="1"/>
              <a:t>sitikanatha</a:t>
            </a:r>
            <a:r>
              <a:rPr lang="en-US" b="1" dirty="0"/>
              <a:t> </a:t>
            </a:r>
            <a:r>
              <a:rPr lang="en-US" b="1" dirty="0" err="1"/>
              <a:t>kusintha</a:t>
            </a:r>
            <a:r>
              <a:rPr lang="en-US" b="1" dirty="0"/>
              <a:t> </a:t>
            </a:r>
            <a:r>
              <a:rPr lang="en-US" b="1" dirty="0" err="1"/>
              <a:t>mkhalidwe</a:t>
            </a:r>
            <a:r>
              <a:rPr lang="en-US" b="1" dirty="0"/>
              <a:t>  </a:t>
            </a:r>
            <a:r>
              <a:rPr lang="en-US" b="1" dirty="0" err="1"/>
              <a:t>limeneli</a:t>
            </a:r>
            <a:r>
              <a:rPr lang="en-US" b="1" dirty="0"/>
              <a:t>, </a:t>
            </a:r>
            <a:r>
              <a:rPr lang="en-US" b="1" dirty="0" err="1"/>
              <a:t>kapena</a:t>
            </a:r>
            <a:r>
              <a:rPr lang="en-US" b="1" dirty="0"/>
              <a:t> </a:t>
            </a:r>
            <a:r>
              <a:rPr lang="en-US" b="1" dirty="0" err="1"/>
              <a:t>kulipira</a:t>
            </a:r>
            <a:r>
              <a:rPr lang="en-US" b="1" dirty="0"/>
              <a:t> </a:t>
            </a:r>
            <a:r>
              <a:rPr lang="en-US" b="1" dirty="0" err="1"/>
              <a:t>mtengo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chipulumutso</a:t>
            </a:r>
            <a:r>
              <a:rPr lang="en-US" b="1" dirty="0"/>
              <a:t> </a:t>
            </a:r>
            <a:r>
              <a:rPr lang="en-US" b="1" dirty="0" err="1"/>
              <a:t>chathu</a:t>
            </a:r>
            <a:r>
              <a:rPr lang="en-US" b="1" dirty="0"/>
              <a:t>  (Masalimo 49:7-8).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OKHAZIKIKA NDI OSAGWEDEZEKA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 mupitirirabe kukhala mʼchikhulupiriro chanu, okhazikika ndi olimba, osasunthidwa kuchoka pa chiyembekezo chimene munachigwira mu Uthenga Wabwino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790647"/>
            <a:ext cx="872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Talungamitsidwa kale,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tikupitiriza</a:t>
            </a:r>
            <a:r>
              <a:rPr lang="en-US" sz="2000" b="1" dirty="0"/>
              <a:t> </a:t>
            </a:r>
            <a:r>
              <a:rPr lang="en-US" sz="2000" b="1" dirty="0" err="1"/>
              <a:t>kuyeretsedwa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kupatulidwa</a:t>
            </a:r>
            <a:r>
              <a:rPr lang="en-US" sz="2000" b="1" dirty="0"/>
              <a:t>, koma </a:t>
            </a:r>
            <a:r>
              <a:rPr lang="en-US" sz="2000" b="1" dirty="0" err="1"/>
              <a:t>ulendo</a:t>
            </a:r>
            <a:r>
              <a:rPr lang="en-US" sz="2000" b="1" dirty="0"/>
              <a:t> </a:t>
            </a:r>
            <a:r>
              <a:rPr lang="en-US" sz="2000" b="1" dirty="0" err="1"/>
              <a:t>sunathebe</a:t>
            </a:r>
            <a:r>
              <a:rPr lang="en-US" sz="2000" b="1" dirty="0"/>
              <a:t>. Timakhala pachiwopsezo </a:t>
            </a:r>
            <a:r>
              <a:rPr lang="en-US" sz="2000" b="1" dirty="0" err="1"/>
              <a:t>chosochera</a:t>
            </a:r>
            <a:r>
              <a:rPr lang="en-US" sz="2000" b="1" dirty="0"/>
              <a:t> </a:t>
            </a:r>
            <a:r>
              <a:rPr lang="en-US" sz="2000" b="1" dirty="0" err="1"/>
              <a:t>ndikulephera</a:t>
            </a:r>
            <a:r>
              <a:rPr lang="en-US" sz="2000" b="1" dirty="0"/>
              <a:t>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cholinga</a:t>
            </a:r>
            <a:r>
              <a:rPr lang="en-US" sz="2000" b="1" dirty="0"/>
              <a:t>. </a:t>
            </a:r>
            <a:r>
              <a:rPr lang="en-US" sz="2000" b="1" dirty="0" err="1"/>
              <a:t>Ndichifukwa</a:t>
            </a:r>
            <a:r>
              <a:rPr lang="en-US" sz="2000" b="1" dirty="0"/>
              <a:t> chake Paulo akutilangiza pa zinthu zitatu ( Akolo 1:23a )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819044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CHIYEMBEKEZO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KUBWERETSA CHIYEMBEKEZO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 ndakhala mtumiki wake mwa lamulo limene Mulungu anandipatsa kuti ndipereke Mawu a Mulungu athunthu,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458584" y="1275203"/>
            <a:ext cx="8733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Monga </a:t>
            </a:r>
            <a:r>
              <a:rPr lang="en-US" sz="2000" b="1" dirty="0" err="1"/>
              <a:t>tanaonera</a:t>
            </a:r>
            <a:r>
              <a:rPr lang="en-US" sz="2000" b="1" dirty="0"/>
              <a:t>, </a:t>
            </a:r>
            <a:r>
              <a:rPr lang="en-US" sz="2000" b="1" dirty="0" err="1"/>
              <a:t>dongosolo</a:t>
            </a:r>
            <a:r>
              <a:rPr lang="en-US" sz="2000" b="1" dirty="0"/>
              <a:t> la Mulungu la </a:t>
            </a:r>
            <a:r>
              <a:rPr lang="en-US" sz="2000" b="1" dirty="0" err="1"/>
              <a:t>chipulumutso</a:t>
            </a:r>
            <a:r>
              <a:rPr lang="en-US" sz="2000" b="1" dirty="0"/>
              <a:t> </a:t>
            </a:r>
            <a:r>
              <a:rPr lang="en-US" sz="2000" b="1" dirty="0" err="1"/>
              <a:t>chathu</a:t>
            </a:r>
            <a:r>
              <a:rPr lang="en-US" sz="2000" b="1" dirty="0"/>
              <a:t> </a:t>
            </a:r>
            <a:r>
              <a:rPr lang="en-US" sz="2000" b="1" dirty="0" err="1"/>
              <a:t>limakhazikika</a:t>
            </a:r>
            <a:r>
              <a:rPr lang="en-US" sz="2000" b="1" dirty="0"/>
              <a:t> pa </a:t>
            </a:r>
            <a:r>
              <a:rPr lang="en-US" sz="2000" b="1" dirty="0" err="1"/>
              <a:t>imfa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Yesu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limaphatikizapo</a:t>
            </a:r>
            <a:r>
              <a:rPr lang="en-US" sz="2000" b="1" dirty="0"/>
              <a:t> </a:t>
            </a:r>
            <a:r>
              <a:rPr lang="en-US" sz="2000" b="1" dirty="0" err="1"/>
              <a:t>kuwerengedwa</a:t>
            </a:r>
            <a:r>
              <a:rPr lang="en-US" sz="2000" b="1" dirty="0"/>
              <a:t> </a:t>
            </a:r>
            <a:r>
              <a:rPr lang="en-US" sz="2000" b="1" dirty="0" err="1"/>
              <a:t>olungama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Koma </a:t>
            </a:r>
            <a:r>
              <a:rPr lang="en-US" sz="2000" b="1" dirty="0" err="1"/>
              <a:t>panali</a:t>
            </a:r>
            <a:r>
              <a:rPr lang="en-US" sz="2000" b="1" dirty="0"/>
              <a:t> </a:t>
            </a:r>
            <a:r>
              <a:rPr lang="en-US" sz="2000" b="1" dirty="0" err="1"/>
              <a:t>china</a:t>
            </a:r>
            <a:r>
              <a:rPr lang="en-US" sz="2000" b="1" dirty="0"/>
              <a:t> </a:t>
            </a:r>
            <a:r>
              <a:rPr lang="en-US" sz="2000" b="1" dirty="0" err="1"/>
              <a:t>chofunika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chinkasowa</a:t>
            </a:r>
            <a:r>
              <a:rPr lang="en-US" sz="2000" b="1" dirty="0"/>
              <a:t>: </a:t>
            </a:r>
            <a:r>
              <a:rPr lang="en-US" sz="2000" b="1" dirty="0" err="1"/>
              <a:t>m’njira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kudziwa</a:t>
            </a:r>
            <a:r>
              <a:rPr lang="en-US" sz="2000" b="1" dirty="0"/>
              <a:t> </a:t>
            </a:r>
            <a:r>
              <a:rPr lang="en-US" sz="2000" b="1" dirty="0" err="1"/>
              <a:t>dongosololi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tililandire</a:t>
            </a:r>
            <a:r>
              <a:rPr lang="en-US" sz="2000" b="1" dirty="0"/>
              <a:t>.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wotiuza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kutivumbulutsira</a:t>
            </a:r>
            <a:r>
              <a:rPr lang="en-US" sz="2000" b="1" dirty="0"/>
              <a:t> </a:t>
            </a:r>
            <a:r>
              <a:rPr lang="en-US" sz="2000" b="1" dirty="0" err="1"/>
              <a:t>dongosololi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2" y="1405932"/>
            <a:ext cx="3164084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9650" y="2985426"/>
            <a:ext cx="3371848" cy="1486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2" y="3961092"/>
            <a:ext cx="3164084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457574" y="2949898"/>
            <a:ext cx="4981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Apa ndipamene “makonzedwe a Mulungu” [njira ya Mulungu yoyendetsera zinthu, maganizo, anthu, ndi zina zotero] imabwera, imene Paulo anali mtumiki wake (</a:t>
            </a:r>
            <a:r>
              <a:rPr lang="en-US" sz="2000" b="1" dirty="0" err="1"/>
              <a:t>Akolose</a:t>
            </a:r>
            <a:r>
              <a:rPr lang="en-US" sz="2000" b="1" dirty="0"/>
              <a:t> 1:25).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457575" y="4562145"/>
            <a:ext cx="8837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anasangalala kukhala mbali ya dongosolo limeneli, ngakhale kuti linali ndi zowawa, (</a:t>
            </a:r>
            <a:r>
              <a:rPr lang="en-US" sz="2000" b="1" dirty="0" err="1"/>
              <a:t>Akolose</a:t>
            </a:r>
            <a:r>
              <a:rPr lang="en-US" sz="2000" b="1" dirty="0"/>
              <a:t> 1:24). Kuyambira pamene anamangidwa ku Roma </a:t>
            </a:r>
            <a:r>
              <a:rPr lang="en-US" sz="2000" b="1" dirty="0" err="1"/>
              <a:t>kufikira</a:t>
            </a:r>
            <a:r>
              <a:rPr lang="en-US" sz="2000" b="1" dirty="0"/>
              <a:t> imfa yake, iye analemba pafupifupi makalata asanu ndi awiri mwa makalata khumi ndi anayi osungidwa m’Chipangano Chatsopano.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458583" y="5842337"/>
            <a:ext cx="87334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gawo</a:t>
            </a:r>
            <a:r>
              <a:rPr lang="en-US" sz="2000" b="1" dirty="0"/>
              <a:t> </a:t>
            </a:r>
            <a:r>
              <a:rPr lang="en-US" sz="2000" b="1" dirty="0" err="1"/>
              <a:t>lofunika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la </a:t>
            </a:r>
            <a:r>
              <a:rPr lang="en-US" sz="2000" b="1" dirty="0" err="1"/>
              <a:t>dongosolo</a:t>
            </a:r>
            <a:r>
              <a:rPr lang="en-US" sz="2000" b="1" dirty="0"/>
              <a:t> la Mulungu,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anasangalala</a:t>
            </a:r>
            <a:r>
              <a:rPr lang="en-US" sz="2000" b="1" dirty="0"/>
              <a:t> nalo. </a:t>
            </a:r>
            <a:r>
              <a:rPr lang="en-US" sz="2000" b="1" dirty="0" err="1"/>
              <a:t>Ifenso</a:t>
            </a:r>
            <a:r>
              <a:rPr lang="en-US" sz="2000" b="1" dirty="0"/>
              <a:t> </a:t>
            </a:r>
            <a:r>
              <a:rPr lang="en-US" sz="2000" b="1" dirty="0" err="1"/>
              <a:t>tingakhale</a:t>
            </a:r>
            <a:r>
              <a:rPr lang="en-US" sz="2000" b="1" dirty="0"/>
              <a:t>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dongosololi</a:t>
            </a:r>
            <a:r>
              <a:rPr lang="en-US" sz="2000" b="1" dirty="0"/>
              <a:t> </a:t>
            </a:r>
            <a:r>
              <a:rPr lang="en-US" sz="2000" b="1" dirty="0" err="1"/>
              <a:t>potsogolera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adziwe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. </a:t>
            </a:r>
            <a:r>
              <a:rPr lang="en-US" sz="2000" b="1" dirty="0" err="1"/>
              <a:t>Chimenechi</a:t>
            </a:r>
            <a:r>
              <a:rPr lang="en-US" sz="2000" b="1" dirty="0"/>
              <a:t> </a:t>
            </a:r>
            <a:r>
              <a:rPr lang="en-US" sz="2000" b="1" dirty="0" err="1"/>
              <a:t>ndicho</a:t>
            </a:r>
            <a:r>
              <a:rPr lang="en-US" sz="2000" b="1" dirty="0"/>
              <a:t> </a:t>
            </a:r>
            <a:r>
              <a:rPr lang="en-US" sz="2000" b="1" dirty="0" err="1"/>
              <a:t>chimwemwe</a:t>
            </a:r>
            <a:r>
              <a:rPr lang="en-US" sz="2000" b="1" dirty="0"/>
              <a:t> </a:t>
            </a:r>
            <a:r>
              <a:rPr lang="en-US" sz="2000" b="1" dirty="0" err="1"/>
              <a:t>chathu</a:t>
            </a:r>
            <a:r>
              <a:rPr lang="en-US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CHINSINSI CHA MULUNGU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61322" y="677946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“chinsinsi chimene chakhala chikubisika kwa nthawi ndi mibado, koma tsopano chawululidwa kwa oyera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mtima.”Akolose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akunena</a:t>
            </a:r>
            <a:r>
              <a:rPr lang="en-US" sz="2000" b="1" dirty="0"/>
              <a:t> za </a:t>
            </a:r>
            <a:r>
              <a:rPr lang="en-US" sz="2000" b="1" dirty="0" err="1"/>
              <a:t>chinsinsi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chavumbulutsidwa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mpingo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atauuka</a:t>
            </a:r>
            <a:r>
              <a:rPr lang="en-US" sz="2000" b="1" dirty="0"/>
              <a:t> (</a:t>
            </a:r>
            <a:r>
              <a:rPr lang="en-US" sz="2000" b="1" dirty="0" err="1"/>
              <a:t>Akolose</a:t>
            </a:r>
            <a:r>
              <a:rPr lang="en-US" sz="2000" b="1" dirty="0"/>
              <a:t> 1:26). </a:t>
            </a:r>
            <a:r>
              <a:rPr lang="en-US" sz="2000" b="1" dirty="0" err="1"/>
              <a:t>Kufikira</a:t>
            </a:r>
            <a:r>
              <a:rPr lang="en-US" sz="2000" b="1" dirty="0"/>
              <a:t> pa </a:t>
            </a:r>
            <a:r>
              <a:rPr lang="en-US" sz="2000" b="1" dirty="0" err="1"/>
              <a:t>nthawi</a:t>
            </a:r>
            <a:r>
              <a:rPr lang="en-US" sz="2000" b="1" dirty="0"/>
              <a:t>  </a:t>
            </a:r>
            <a:r>
              <a:rPr lang="en-US" sz="2000" b="1" dirty="0" err="1"/>
              <a:t>imeneyi</a:t>
            </a:r>
            <a:r>
              <a:rPr lang="en-US" sz="2000" b="1" dirty="0"/>
              <a:t>, </a:t>
            </a:r>
            <a:r>
              <a:rPr lang="en-US" sz="2000" b="1" dirty="0" err="1"/>
              <a:t>panangokhala</a:t>
            </a:r>
            <a:r>
              <a:rPr lang="en-US" sz="2000" b="1" dirty="0"/>
              <a:t> </a:t>
            </a:r>
            <a:r>
              <a:rPr lang="en-US" sz="2000" b="1" dirty="0" err="1"/>
              <a:t>zionetsero</a:t>
            </a:r>
            <a:r>
              <a:rPr lang="en-US" sz="2000" b="1" dirty="0"/>
              <a:t> </a:t>
            </a:r>
            <a:r>
              <a:rPr lang="en-US" sz="2000" b="1" dirty="0" err="1"/>
              <a:t>zochepa</a:t>
            </a:r>
            <a:r>
              <a:rPr lang="en-US" sz="2000" b="1" dirty="0"/>
              <a:t> </a:t>
            </a:r>
            <a:r>
              <a:rPr lang="en-US" sz="2000" b="1" dirty="0" err="1"/>
              <a:t>chabe</a:t>
            </a:r>
            <a:r>
              <a:rPr lang="en-US" sz="2000" b="1" dirty="0"/>
              <a:t> za </a:t>
            </a:r>
            <a:r>
              <a:rPr lang="en-US" sz="2000" b="1" dirty="0" err="1"/>
              <a:t>chinsinsicho</a:t>
            </a:r>
            <a:r>
              <a:rPr lang="en-US" sz="2000" b="1" dirty="0"/>
              <a:t>. Koma </a:t>
            </a:r>
            <a:r>
              <a:rPr lang="en-US" sz="2000" b="1" dirty="0" err="1"/>
              <a:t>kodi</a:t>
            </a:r>
            <a:r>
              <a:rPr lang="en-US" sz="2000" b="1" dirty="0"/>
              <a:t> </a:t>
            </a:r>
            <a:r>
              <a:rPr lang="en-US" sz="2000" b="1" dirty="0" err="1"/>
              <a:t>chinsinsicho</a:t>
            </a:r>
            <a:r>
              <a:rPr lang="en-US" sz="2000" b="1" dirty="0"/>
              <a:t> </a:t>
            </a:r>
            <a:r>
              <a:rPr lang="en-US" sz="2000" b="1" dirty="0" err="1"/>
              <a:t>n’chiyani</a:t>
            </a:r>
            <a:r>
              <a:rPr lang="en-US" sz="2000" b="1" dirty="0"/>
              <a:t>? “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inu</a:t>
            </a:r>
            <a:r>
              <a:rPr lang="en-US" sz="2000" b="1" dirty="0"/>
              <a:t>, </a:t>
            </a:r>
            <a:r>
              <a:rPr lang="en-US" sz="2000" b="1" dirty="0" err="1"/>
              <a:t>chiyembekezo</a:t>
            </a:r>
            <a:r>
              <a:rPr lang="en-US" sz="2000" b="1" dirty="0"/>
              <a:t> cha </a:t>
            </a:r>
            <a:r>
              <a:rPr lang="en-US" sz="2000" b="1" dirty="0" err="1"/>
              <a:t>ulemerero</a:t>
            </a:r>
            <a:r>
              <a:rPr lang="en-US" sz="2000" b="1" dirty="0"/>
              <a:t>” (</a:t>
            </a:r>
            <a:r>
              <a:rPr lang="en-US" sz="2000" b="1" dirty="0" err="1"/>
              <a:t>Akolose</a:t>
            </a:r>
            <a:r>
              <a:rPr lang="en-US" sz="2000" b="1" dirty="0"/>
              <a:t>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727975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4983161"/>
            <a:ext cx="7952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Pali </a:t>
            </a:r>
            <a:r>
              <a:rPr lang="en-US" b="1" dirty="0" err="1"/>
              <a:t>magawo</a:t>
            </a:r>
            <a:r>
              <a:rPr lang="en-US" b="1" dirty="0"/>
              <a:t> </a:t>
            </a:r>
            <a:r>
              <a:rPr lang="en-US" b="1" dirty="0" err="1"/>
              <a:t>ena</a:t>
            </a:r>
            <a:r>
              <a:rPr lang="en-US" b="1" dirty="0"/>
              <a:t> amene </a:t>
            </a:r>
            <a:r>
              <a:rPr lang="en-US" b="1" dirty="0" err="1"/>
              <a:t>akadali</a:t>
            </a:r>
            <a:r>
              <a:rPr lang="en-US" b="1" dirty="0"/>
              <a:t> </a:t>
            </a:r>
            <a:r>
              <a:rPr lang="en-US" b="1" dirty="0" err="1"/>
              <a:t>kufotokoledwa</a:t>
            </a:r>
            <a:r>
              <a:rPr lang="en-US" b="1" dirty="0"/>
              <a:t> </a:t>
            </a:r>
            <a:r>
              <a:rPr lang="en-US" b="1" dirty="0" err="1"/>
              <a:t>m’chinsinsi</a:t>
            </a:r>
            <a:r>
              <a:rPr lang="en-US" b="1" dirty="0"/>
              <a:t> </a:t>
            </a:r>
            <a:r>
              <a:rPr lang="en-US" b="1" dirty="0" err="1"/>
              <a:t>chimenechi</a:t>
            </a:r>
            <a:r>
              <a:rPr lang="en-US" b="1" dirty="0"/>
              <a:t>. </a:t>
            </a:r>
            <a:r>
              <a:rPr lang="en-US" b="1" dirty="0" err="1"/>
              <a:t>Tsopano</a:t>
            </a:r>
            <a:r>
              <a:rPr lang="en-US" b="1" dirty="0"/>
              <a:t> </a:t>
            </a:r>
            <a:r>
              <a:rPr lang="en-US" b="1" dirty="0" err="1"/>
              <a:t>tikukhala</a:t>
            </a:r>
            <a:r>
              <a:rPr lang="en-US" b="1" dirty="0"/>
              <a:t> </a:t>
            </a:r>
            <a:r>
              <a:rPr lang="en-US" b="1" dirty="0" err="1"/>
              <a:t>m’chiyembekezo</a:t>
            </a:r>
            <a:r>
              <a:rPr lang="en-US" b="1" dirty="0"/>
              <a:t> cha </a:t>
            </a:r>
            <a:r>
              <a:rPr lang="en-US" b="1" dirty="0" err="1"/>
              <a:t>kudzalandira</a:t>
            </a:r>
            <a:r>
              <a:rPr lang="en-US" b="1" dirty="0"/>
              <a:t> </a:t>
            </a:r>
            <a:r>
              <a:rPr lang="en-US" b="1" dirty="0" err="1"/>
              <a:t>ulemerero</a:t>
            </a:r>
            <a:r>
              <a:rPr lang="en-US" b="1" dirty="0"/>
              <a:t>. </a:t>
            </a:r>
            <a:r>
              <a:rPr lang="en-US" b="1" dirty="0" err="1"/>
              <a:t>Nkusintha</a:t>
            </a:r>
            <a:r>
              <a:rPr lang="en-US" b="1" dirty="0"/>
              <a:t> </a:t>
            </a:r>
            <a:r>
              <a:rPr lang="en-US" b="1" dirty="0" err="1"/>
              <a:t>kotani</a:t>
            </a:r>
            <a:r>
              <a:rPr lang="en-US" b="1" dirty="0"/>
              <a:t>! </a:t>
            </a:r>
            <a:r>
              <a:rPr lang="en-US" b="1" dirty="0" err="1"/>
              <a:t>N’chinsinsi</a:t>
            </a:r>
            <a:r>
              <a:rPr lang="en-US" b="1" dirty="0"/>
              <a:t> </a:t>
            </a:r>
            <a:r>
              <a:rPr lang="en-US" b="1" dirty="0" err="1"/>
              <a:t>chotani</a:t>
            </a:r>
            <a:r>
              <a:rPr lang="en-US" b="1" dirty="0"/>
              <a:t>! </a:t>
            </a:r>
            <a:r>
              <a:rPr lang="en-US" b="1" dirty="0" err="1"/>
              <a:t>Anthu</a:t>
            </a:r>
            <a:r>
              <a:rPr lang="en-US" b="1" dirty="0"/>
              <a:t> </a:t>
            </a:r>
            <a:r>
              <a:rPr lang="en-US" b="1" dirty="0" err="1"/>
              <a:t>ochimwa</a:t>
            </a:r>
            <a:r>
              <a:rPr lang="en-US" b="1" dirty="0"/>
              <a:t> </a:t>
            </a:r>
            <a:r>
              <a:rPr lang="en-US" b="1" dirty="0" err="1"/>
              <a:t>amawerengedwa</a:t>
            </a:r>
            <a:r>
              <a:rPr lang="en-US" b="1" dirty="0"/>
              <a:t> </a:t>
            </a:r>
            <a:r>
              <a:rPr lang="en-US" b="1" dirty="0" err="1"/>
              <a:t>olungama</a:t>
            </a:r>
            <a:r>
              <a:rPr lang="en-US" b="1" dirty="0"/>
              <a:t>, </a:t>
            </a:r>
            <a:r>
              <a:rPr lang="en-US" b="1" dirty="0" err="1"/>
              <a:t>amayeretsedwa</a:t>
            </a:r>
            <a:r>
              <a:rPr lang="en-US" b="1" dirty="0"/>
              <a:t>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kupatulidwa</a:t>
            </a:r>
            <a:r>
              <a:rPr lang="en-US" b="1" dirty="0"/>
              <a:t>, </a:t>
            </a:r>
            <a:r>
              <a:rPr lang="en-US" b="1" dirty="0" err="1"/>
              <a:t>ndipo</a:t>
            </a:r>
            <a:r>
              <a:rPr lang="en-US" b="1" dirty="0"/>
              <a:t> </a:t>
            </a:r>
            <a:r>
              <a:rPr lang="en-US" b="1" dirty="0" err="1"/>
              <a:t>amalandira</a:t>
            </a:r>
            <a:r>
              <a:rPr lang="en-US" b="1" dirty="0"/>
              <a:t> </a:t>
            </a:r>
            <a:r>
              <a:rPr lang="en-US" b="1" dirty="0" err="1"/>
              <a:t>ulemerero</a:t>
            </a:r>
            <a:r>
              <a:rPr lang="en-US" b="1" dirty="0"/>
              <a:t> </a:t>
            </a:r>
            <a:r>
              <a:rPr lang="en-US" b="1" dirty="0" err="1"/>
              <a:t>chifukwa</a:t>
            </a:r>
            <a:r>
              <a:rPr lang="en-US" b="1" dirty="0"/>
              <a:t> cha </a:t>
            </a:r>
            <a:r>
              <a:rPr lang="en-US" b="1" dirty="0" err="1"/>
              <a:t>mwazi</a:t>
            </a:r>
            <a:r>
              <a:rPr lang="en-US" b="1" dirty="0"/>
              <a:t> a Yesu </a:t>
            </a:r>
            <a:r>
              <a:rPr lang="en-US" b="1" dirty="0" err="1"/>
              <a:t>amapulumutsidwa</a:t>
            </a:r>
            <a:r>
              <a:rPr lang="en-US" b="1" dirty="0"/>
              <a:t>. </a:t>
            </a:r>
            <a:r>
              <a:rPr lang="en-US" b="1" dirty="0" err="1"/>
              <a:t>Chinsinsi</a:t>
            </a:r>
            <a:r>
              <a:rPr lang="en-US" b="1" dirty="0"/>
              <a:t> </a:t>
            </a:r>
            <a:r>
              <a:rPr lang="en-US" b="1" dirty="0" err="1"/>
              <a:t>chimenechi</a:t>
            </a:r>
            <a:r>
              <a:rPr lang="en-US" b="1" dirty="0"/>
              <a:t> </a:t>
            </a:r>
            <a:r>
              <a:rPr lang="en-US" b="1" dirty="0" err="1"/>
              <a:t>chidzapitirirabe</a:t>
            </a:r>
            <a:r>
              <a:rPr lang="en-US" b="1" dirty="0"/>
              <a:t> </a:t>
            </a:r>
            <a:r>
              <a:rPr lang="en-US" b="1" dirty="0" err="1"/>
              <a:t>kukhala</a:t>
            </a:r>
            <a:r>
              <a:rPr lang="en-US" b="1" dirty="0"/>
              <a:t> </a:t>
            </a:r>
            <a:r>
              <a:rPr lang="en-US" b="1" dirty="0" err="1"/>
              <a:t>mutu</a:t>
            </a:r>
            <a:r>
              <a:rPr lang="en-US" b="1" dirty="0"/>
              <a:t> </a:t>
            </a:r>
            <a:r>
              <a:rPr lang="en-US" b="1" dirty="0" err="1"/>
              <a:t>wophunziridwa</a:t>
            </a:r>
            <a:r>
              <a:rPr lang="en-US" b="1" dirty="0"/>
              <a:t> </a:t>
            </a:r>
            <a:r>
              <a:rPr lang="en-US" b="1" dirty="0" err="1"/>
              <a:t>mpaka</a:t>
            </a:r>
            <a:r>
              <a:rPr lang="en-US" b="1" dirty="0"/>
              <a:t> </a:t>
            </a:r>
            <a:r>
              <a:rPr lang="en-US" b="1" dirty="0" err="1"/>
              <a:t>muyaya</a:t>
            </a:r>
            <a:r>
              <a:rPr lang="en-US" b="1" dirty="0"/>
              <a:t>.</a:t>
            </a:r>
            <a:endParaRPr lang="en-US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1049</Words>
  <Application>Microsoft Office PowerPoint</Application>
  <PresentationFormat>Panorámica</PresentationFormat>
  <Paragraphs>66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2026-01-24T16:42:04Z</dcterms:created>
  <dcterms:modified xsi:type="dcterms:W3CDTF">2026-02-27T18:27:42Z</dcterms:modified>
</cp:coreProperties>
</file>